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64"/>
  </p:notesMasterIdLst>
  <p:sldIdLst>
    <p:sldId id="312" r:id="rId3"/>
    <p:sldId id="257" r:id="rId4"/>
    <p:sldId id="256" r:id="rId5"/>
    <p:sldId id="258" r:id="rId6"/>
    <p:sldId id="260" r:id="rId7"/>
    <p:sldId id="259" r:id="rId8"/>
    <p:sldId id="314" r:id="rId9"/>
    <p:sldId id="263" r:id="rId10"/>
    <p:sldId id="270" r:id="rId11"/>
    <p:sldId id="275" r:id="rId12"/>
    <p:sldId id="262" r:id="rId13"/>
    <p:sldId id="333" r:id="rId14"/>
    <p:sldId id="261" r:id="rId15"/>
    <p:sldId id="274" r:id="rId16"/>
    <p:sldId id="334" r:id="rId17"/>
    <p:sldId id="281" r:id="rId18"/>
    <p:sldId id="335" r:id="rId19"/>
    <p:sldId id="315" r:id="rId20"/>
    <p:sldId id="336" r:id="rId21"/>
    <p:sldId id="316" r:id="rId22"/>
    <p:sldId id="264" r:id="rId23"/>
    <p:sldId id="286" r:id="rId24"/>
    <p:sldId id="337" r:id="rId25"/>
    <p:sldId id="282" r:id="rId26"/>
    <p:sldId id="266" r:id="rId27"/>
    <p:sldId id="277" r:id="rId28"/>
    <p:sldId id="338" r:id="rId29"/>
    <p:sldId id="283" r:id="rId30"/>
    <p:sldId id="276" r:id="rId31"/>
    <p:sldId id="273" r:id="rId32"/>
    <p:sldId id="317" r:id="rId33"/>
    <p:sldId id="318" r:id="rId34"/>
    <p:sldId id="340" r:id="rId35"/>
    <p:sldId id="341" r:id="rId36"/>
    <p:sldId id="287" r:id="rId37"/>
    <p:sldId id="342" r:id="rId38"/>
    <p:sldId id="272" r:id="rId39"/>
    <p:sldId id="319" r:id="rId40"/>
    <p:sldId id="322" r:id="rId41"/>
    <p:sldId id="326" r:id="rId42"/>
    <p:sldId id="344" r:id="rId43"/>
    <p:sldId id="327" r:id="rId44"/>
    <p:sldId id="321" r:id="rId45"/>
    <p:sldId id="325" r:id="rId46"/>
    <p:sldId id="280" r:id="rId47"/>
    <p:sldId id="284" r:id="rId48"/>
    <p:sldId id="347" r:id="rId49"/>
    <p:sldId id="348" r:id="rId50"/>
    <p:sldId id="349" r:id="rId51"/>
    <p:sldId id="288" r:id="rId52"/>
    <p:sldId id="351" r:id="rId53"/>
    <p:sldId id="313" r:id="rId54"/>
    <p:sldId id="289" r:id="rId55"/>
    <p:sldId id="329" r:id="rId56"/>
    <p:sldId id="267" r:id="rId57"/>
    <p:sldId id="352" r:id="rId58"/>
    <p:sldId id="292" r:id="rId59"/>
    <p:sldId id="353" r:id="rId60"/>
    <p:sldId id="331" r:id="rId61"/>
    <p:sldId id="293" r:id="rId62"/>
    <p:sldId id="271" r:id="rId63"/>
  </p:sldIdLst>
  <p:sldSz cx="9144000" cy="5143500" type="screen16x9"/>
  <p:notesSz cx="6858000" cy="9144000"/>
  <p:embeddedFontLst>
    <p:embeddedFont>
      <p:font typeface="Maven Pro" panose="020B0604020202020204" charset="0"/>
      <p:regular r:id="rId65"/>
      <p:bold r:id="rId66"/>
    </p:embeddedFont>
    <p:embeddedFont>
      <p:font typeface="Maven Pro SemiBold" panose="020B0604020202020204" charset="0"/>
      <p:regular r:id="rId67"/>
      <p:bold r:id="rId68"/>
    </p:embeddedFont>
    <p:embeddedFont>
      <p:font typeface="Figtree" panose="020B0604020202020204" charset="0"/>
      <p:regular r:id="rId69"/>
      <p:bold r:id="rId70"/>
      <p:italic r:id="rId71"/>
      <p:boldItalic r:id="rId72"/>
    </p:embeddedFont>
    <p:embeddedFont>
      <p:font typeface="Poppins SemiBold" panose="020B0604020202020204" charset="0"/>
      <p:regular r:id="rId73"/>
      <p:bold r:id="rId74"/>
      <p:italic r:id="rId75"/>
      <p:boldItalic r:id="rId76"/>
    </p:embeddedFont>
    <p:embeddedFont>
      <p:font typeface="Anaheim" panose="020B0604020202020204" charset="0"/>
      <p:regular r:id="rId77"/>
    </p:embeddedFont>
    <p:embeddedFont>
      <p:font typeface="Nunito Light" panose="020B0604020202020204" charset="0"/>
      <p:regular r:id="rId78"/>
      <p:italic r:id="rId79"/>
    </p:embeddedFont>
    <p:embeddedFont>
      <p:font typeface="Cambria Math" panose="02040503050406030204" pitchFamily="18" charset="0"/>
      <p:regular r:id="rId80"/>
    </p:embeddedFont>
    <p:embeddedFont>
      <p:font typeface="DM Sans" panose="020B0604020202020204" charset="0"/>
      <p:regular r:id="rId81"/>
      <p:bold r:id="rId82"/>
      <p:italic r:id="rId83"/>
      <p:boldItalic r:id="rId84"/>
    </p:embeddedFont>
    <p:embeddedFont>
      <p:font typeface="Maven Pro ExtraBold" panose="020B0604020202020204" charset="0"/>
      <p:bold r:id="rId85"/>
    </p:embeddedFont>
    <p:embeddedFont>
      <p:font typeface="Pangolin" panose="020B0604020202020204" charset="0"/>
      <p:regular r:id="rId86"/>
    </p:embeddedFont>
    <p:embeddedFont>
      <p:font typeface="Calibri" panose="020F0502020204030204" pitchFamily="34" charset="0"/>
      <p:regular r:id="rId87"/>
      <p:bold r:id="rId88"/>
      <p:italic r:id="rId89"/>
      <p:boldItalic r:id="rId90"/>
    </p:embeddedFont>
    <p:embeddedFont>
      <p:font typeface="Malgun Gothic" panose="020B0503020000020004" pitchFamily="34" charset="-127"/>
      <p:regular r:id="rId91"/>
      <p:bold r:id="rId92"/>
    </p:embeddedFont>
    <p:embeddedFont>
      <p:font typeface="Dotum" panose="020B0600000101010101" pitchFamily="34" charset="-127"/>
      <p:regular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D86E29-DA51-480D-9714-C4B27C993564}">
  <a:tblStyle styleId="{FCD86E29-DA51-480D-9714-C4B27C9935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86" autoAdjust="0"/>
  </p:normalViewPr>
  <p:slideViewPr>
    <p:cSldViewPr snapToGrid="0">
      <p:cViewPr varScale="1">
        <p:scale>
          <a:sx n="79" d="100"/>
          <a:sy n="79" d="100"/>
        </p:scale>
        <p:origin x="2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font" Target="fonts/font20.fntdata"/><Relationship Id="rId89" Type="http://schemas.openxmlformats.org/officeDocument/2006/relationships/font" Target="fonts/font25.fntdata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7.fntdata"/><Relationship Id="rId92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87" Type="http://schemas.openxmlformats.org/officeDocument/2006/relationships/font" Target="fonts/font23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18.fntdata"/><Relationship Id="rId90" Type="http://schemas.openxmlformats.org/officeDocument/2006/relationships/font" Target="fonts/font26.fntdata"/><Relationship Id="rId95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93" Type="http://schemas.openxmlformats.org/officeDocument/2006/relationships/font" Target="fonts/font2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font" Target="fonts/font24.fntdata"/><Relationship Id="rId91" Type="http://schemas.openxmlformats.org/officeDocument/2006/relationships/font" Target="fonts/font27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25ed8a854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25ed8a854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189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Google Shape;3142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3" name="Google Shape;3143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156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2" name="Google Shape;313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899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9" name="Google Shape;3359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313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046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54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305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8" name="Google Shape;236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5" name="Google Shape;3455;g25dde7b432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6" name="Google Shape;3456;g25dde7b432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157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" name="Google Shape;3387;g25dde7b432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8" name="Google Shape;3388;g25dde7b432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39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25ed8a854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25ed8a854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9" name="Google Shape;310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9" name="Google Shape;3359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9400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312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2975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84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3480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1" name="Google Shape;3481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3480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1" name="Google Shape;3481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432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Google Shape;2987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k</a:t>
            </a:r>
            <a:r>
              <a:rPr lang="en-US" smtClean="0"/>
              <a:t>ích</a:t>
            </a:r>
            <a:r>
              <a:rPr lang="en-US" baseline="0" smtClean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767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k</a:t>
            </a:r>
            <a:r>
              <a:rPr lang="en-US" smtClean="0"/>
              <a:t>ích</a:t>
            </a:r>
            <a:r>
              <a:rPr lang="en-US" baseline="0" smtClean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7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k</a:t>
            </a:r>
            <a:r>
              <a:rPr lang="en-US" smtClean="0"/>
              <a:t>ích</a:t>
            </a:r>
            <a:r>
              <a:rPr lang="en-US" baseline="0" smtClean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482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k</a:t>
            </a:r>
            <a:r>
              <a:rPr lang="en-US" smtClean="0"/>
              <a:t>ích</a:t>
            </a:r>
            <a:r>
              <a:rPr lang="en-US" baseline="0" smtClean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645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Chọn đáp</a:t>
            </a:r>
            <a:r>
              <a:rPr lang="en-US" baseline="0" smtClean="0"/>
              <a:t> án bằng cách k</a:t>
            </a:r>
            <a:r>
              <a:rPr lang="en-US" smtClean="0"/>
              <a:t>ích</a:t>
            </a:r>
            <a:r>
              <a:rPr lang="en-US" baseline="0" smtClean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516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g25dde7b432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8" name="Google Shape;3318;g25dde7b432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2056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5819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4437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" name="Google Shape;3491;g25dde7b432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2" name="Google Shape;3492;g25dde7b432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" name="Google Shape;3491;g25dde7b432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2" name="Google Shape;3492;g25dde7b432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62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0869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Google Shape;3497;g25dde7b432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8" name="Google Shape;3498;g25dde7b432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Google Shape;3497;g25dde7b432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8" name="Google Shape;3498;g25dde7b432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6882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Google Shape;24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8" name="Google Shape;24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Google Shape;24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8" name="Google Shape;24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663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6104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6972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Google Shape;4127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8" name="Google Shape;4128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6" name="Google Shape;2816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411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1198713"/>
            <a:ext cx="5829600" cy="28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647425" y="4128200"/>
            <a:ext cx="39612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1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1"/>
          </p:nvPr>
        </p:nvSpPr>
        <p:spPr>
          <a:xfrm>
            <a:off x="1408188" y="2263899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2"/>
          </p:nvPr>
        </p:nvSpPr>
        <p:spPr>
          <a:xfrm>
            <a:off x="1408188" y="3955100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3"/>
          </p:nvPr>
        </p:nvSpPr>
        <p:spPr>
          <a:xfrm>
            <a:off x="4816821" y="2263900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4" hasCustomPrompt="1"/>
          </p:nvPr>
        </p:nvSpPr>
        <p:spPr>
          <a:xfrm>
            <a:off x="2402538" y="1332025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5" hasCustomPrompt="1"/>
          </p:nvPr>
        </p:nvSpPr>
        <p:spPr>
          <a:xfrm>
            <a:off x="2402538" y="3023476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6" hasCustomPrompt="1"/>
          </p:nvPr>
        </p:nvSpPr>
        <p:spPr>
          <a:xfrm>
            <a:off x="5811171" y="1332025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7"/>
          </p:nvPr>
        </p:nvSpPr>
        <p:spPr>
          <a:xfrm>
            <a:off x="1408188" y="1896899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subTitle" idx="8"/>
          </p:nvPr>
        </p:nvSpPr>
        <p:spPr>
          <a:xfrm>
            <a:off x="1408188" y="3588100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9"/>
          </p:nvPr>
        </p:nvSpPr>
        <p:spPr>
          <a:xfrm>
            <a:off x="4816821" y="1896900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3"/>
          </p:nvPr>
        </p:nvSpPr>
        <p:spPr>
          <a:xfrm>
            <a:off x="4816821" y="3955100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4" hasCustomPrompt="1"/>
          </p:nvPr>
        </p:nvSpPr>
        <p:spPr>
          <a:xfrm>
            <a:off x="5811171" y="3023476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15"/>
          </p:nvPr>
        </p:nvSpPr>
        <p:spPr>
          <a:xfrm>
            <a:off x="4816821" y="3588100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85" name="Google Shape;385;p13"/>
          <p:cNvGrpSpPr/>
          <p:nvPr/>
        </p:nvGrpSpPr>
        <p:grpSpPr>
          <a:xfrm>
            <a:off x="125573" y="159712"/>
            <a:ext cx="8943278" cy="5066988"/>
            <a:chOff x="125573" y="159712"/>
            <a:chExt cx="8943278" cy="5066988"/>
          </a:xfrm>
        </p:grpSpPr>
        <p:grpSp>
          <p:nvGrpSpPr>
            <p:cNvPr id="386" name="Google Shape;386;p13"/>
            <p:cNvGrpSpPr/>
            <p:nvPr/>
          </p:nvGrpSpPr>
          <p:grpSpPr>
            <a:xfrm rot="-4722753">
              <a:off x="8549153" y="825885"/>
              <a:ext cx="399615" cy="572642"/>
              <a:chOff x="2511197" y="2270995"/>
              <a:chExt cx="614915" cy="881164"/>
            </a:xfrm>
          </p:grpSpPr>
          <p:sp>
            <p:nvSpPr>
              <p:cNvPr id="387" name="Google Shape;387;p13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3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3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3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3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3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3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" name="Google Shape;396;p13"/>
            <p:cNvGrpSpPr/>
            <p:nvPr/>
          </p:nvGrpSpPr>
          <p:grpSpPr>
            <a:xfrm>
              <a:off x="8430774" y="159712"/>
              <a:ext cx="636366" cy="759567"/>
              <a:chOff x="5935824" y="3413524"/>
              <a:chExt cx="636366" cy="759567"/>
            </a:xfrm>
          </p:grpSpPr>
          <p:grpSp>
            <p:nvGrpSpPr>
              <p:cNvPr id="397" name="Google Shape;397;p13"/>
              <p:cNvGrpSpPr/>
              <p:nvPr/>
            </p:nvGrpSpPr>
            <p:grpSpPr>
              <a:xfrm>
                <a:off x="5935824" y="3514688"/>
                <a:ext cx="636366" cy="658403"/>
                <a:chOff x="5935824" y="3514688"/>
                <a:chExt cx="636366" cy="658403"/>
              </a:xfrm>
            </p:grpSpPr>
            <p:sp>
              <p:nvSpPr>
                <p:cNvPr id="398" name="Google Shape;398;p13"/>
                <p:cNvSpPr/>
                <p:nvPr/>
              </p:nvSpPr>
              <p:spPr>
                <a:xfrm>
                  <a:off x="5952782" y="3531111"/>
                  <a:ext cx="611543" cy="641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5" h="28796" extrusionOk="0">
                      <a:moveTo>
                        <a:pt x="10591" y="0"/>
                      </a:moveTo>
                      <a:cubicBezTo>
                        <a:pt x="9979" y="0"/>
                        <a:pt x="0" y="19356"/>
                        <a:pt x="9" y="19687"/>
                      </a:cubicBezTo>
                      <a:cubicBezTo>
                        <a:pt x="18" y="20018"/>
                        <a:pt x="15863" y="28795"/>
                        <a:pt x="15863" y="28795"/>
                      </a:cubicBezTo>
                      <a:lnTo>
                        <a:pt x="27444" y="9769"/>
                      </a:lnTo>
                      <a:cubicBezTo>
                        <a:pt x="27444" y="9769"/>
                        <a:pt x="11182" y="52"/>
                        <a:pt x="10594" y="0"/>
                      </a:cubicBezTo>
                      <a:cubicBezTo>
                        <a:pt x="10593" y="0"/>
                        <a:pt x="10592" y="0"/>
                        <a:pt x="105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13"/>
                <p:cNvSpPr/>
                <p:nvPr/>
              </p:nvSpPr>
              <p:spPr>
                <a:xfrm>
                  <a:off x="5935824" y="3514688"/>
                  <a:ext cx="636366" cy="658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59" h="29548" extrusionOk="0">
                      <a:moveTo>
                        <a:pt x="10593" y="1"/>
                      </a:moveTo>
                      <a:cubicBezTo>
                        <a:pt x="9980" y="1"/>
                        <a:pt x="1" y="19358"/>
                        <a:pt x="11" y="19687"/>
                      </a:cubicBezTo>
                      <a:cubicBezTo>
                        <a:pt x="21" y="20018"/>
                        <a:pt x="15865" y="28795"/>
                        <a:pt x="15865" y="28795"/>
                      </a:cubicBezTo>
                      <a:cubicBezTo>
                        <a:pt x="16492" y="29120"/>
                        <a:pt x="16652" y="29547"/>
                        <a:pt x="16652" y="29547"/>
                      </a:cubicBezTo>
                      <a:lnTo>
                        <a:pt x="28559" y="11466"/>
                      </a:lnTo>
                      <a:cubicBezTo>
                        <a:pt x="28559" y="11466"/>
                        <a:pt x="28402" y="10372"/>
                        <a:pt x="27446" y="9769"/>
                      </a:cubicBezTo>
                      <a:cubicBezTo>
                        <a:pt x="27446" y="9769"/>
                        <a:pt x="11184" y="51"/>
                        <a:pt x="10595" y="1"/>
                      </a:cubicBezTo>
                      <a:cubicBezTo>
                        <a:pt x="10595" y="1"/>
                        <a:pt x="10594" y="1"/>
                        <a:pt x="105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13"/>
                <p:cNvSpPr/>
                <p:nvPr/>
              </p:nvSpPr>
              <p:spPr>
                <a:xfrm>
                  <a:off x="6167900" y="3623986"/>
                  <a:ext cx="256672" cy="2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9277" extrusionOk="0">
                      <a:moveTo>
                        <a:pt x="2911" y="0"/>
                      </a:moveTo>
                      <a:cubicBezTo>
                        <a:pt x="2911" y="0"/>
                        <a:pt x="2911" y="0"/>
                        <a:pt x="2911" y="0"/>
                      </a:cubicBezTo>
                      <a:cubicBezTo>
                        <a:pt x="2637" y="4"/>
                        <a:pt x="216" y="3459"/>
                        <a:pt x="108" y="4018"/>
                      </a:cubicBezTo>
                      <a:cubicBezTo>
                        <a:pt x="1" y="4573"/>
                        <a:pt x="8013" y="9277"/>
                        <a:pt x="8511" y="9277"/>
                      </a:cubicBezTo>
                      <a:cubicBezTo>
                        <a:pt x="8514" y="9277"/>
                        <a:pt x="8518" y="9276"/>
                        <a:pt x="8521" y="9276"/>
                      </a:cubicBezTo>
                      <a:cubicBezTo>
                        <a:pt x="8904" y="9202"/>
                        <a:pt x="11518" y="5305"/>
                        <a:pt x="11413" y="5051"/>
                      </a:cubicBezTo>
                      <a:cubicBezTo>
                        <a:pt x="11326" y="4840"/>
                        <a:pt x="3189" y="0"/>
                        <a:pt x="29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13"/>
                <p:cNvSpPr/>
                <p:nvPr/>
              </p:nvSpPr>
              <p:spPr>
                <a:xfrm>
                  <a:off x="6251260" y="3659638"/>
                  <a:ext cx="132581" cy="7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3581" extrusionOk="0">
                      <a:moveTo>
                        <a:pt x="69" y="0"/>
                      </a:moveTo>
                      <a:cubicBezTo>
                        <a:pt x="48" y="0"/>
                        <a:pt x="28" y="11"/>
                        <a:pt x="16" y="29"/>
                      </a:cubicBezTo>
                      <a:cubicBezTo>
                        <a:pt x="0" y="59"/>
                        <a:pt x="9" y="96"/>
                        <a:pt x="38" y="113"/>
                      </a:cubicBezTo>
                      <a:lnTo>
                        <a:pt x="5850" y="3572"/>
                      </a:lnTo>
                      <a:cubicBezTo>
                        <a:pt x="5859" y="3578"/>
                        <a:pt x="5870" y="3581"/>
                        <a:pt x="5881" y="3581"/>
                      </a:cubicBezTo>
                      <a:cubicBezTo>
                        <a:pt x="5901" y="3581"/>
                        <a:pt x="5921" y="3570"/>
                        <a:pt x="5933" y="3551"/>
                      </a:cubicBezTo>
                      <a:cubicBezTo>
                        <a:pt x="5949" y="3521"/>
                        <a:pt x="5939" y="3486"/>
                        <a:pt x="5912" y="3468"/>
                      </a:cubicBezTo>
                      <a:lnTo>
                        <a:pt x="99" y="8"/>
                      </a:lnTo>
                      <a:cubicBezTo>
                        <a:pt x="89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13"/>
                <p:cNvSpPr/>
                <p:nvPr/>
              </p:nvSpPr>
              <p:spPr>
                <a:xfrm>
                  <a:off x="6216165" y="3672116"/>
                  <a:ext cx="168968" cy="103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3" h="4625" extrusionOk="0">
                      <a:moveTo>
                        <a:pt x="69" y="0"/>
                      </a:moveTo>
                      <a:cubicBezTo>
                        <a:pt x="49" y="0"/>
                        <a:pt x="29" y="11"/>
                        <a:pt x="18" y="29"/>
                      </a:cubicBezTo>
                      <a:cubicBezTo>
                        <a:pt x="1" y="58"/>
                        <a:pt x="9" y="95"/>
                        <a:pt x="38" y="112"/>
                      </a:cubicBezTo>
                      <a:lnTo>
                        <a:pt x="7482" y="4615"/>
                      </a:lnTo>
                      <a:cubicBezTo>
                        <a:pt x="7492" y="4623"/>
                        <a:pt x="7503" y="4625"/>
                        <a:pt x="7513" y="4625"/>
                      </a:cubicBezTo>
                      <a:cubicBezTo>
                        <a:pt x="7534" y="4625"/>
                        <a:pt x="7553" y="4614"/>
                        <a:pt x="7566" y="4596"/>
                      </a:cubicBezTo>
                      <a:cubicBezTo>
                        <a:pt x="7583" y="4567"/>
                        <a:pt x="7573" y="4530"/>
                        <a:pt x="7545" y="4513"/>
                      </a:cubicBezTo>
                      <a:lnTo>
                        <a:pt x="100" y="10"/>
                      </a:lnTo>
                      <a:cubicBezTo>
                        <a:pt x="90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3"/>
                <p:cNvSpPr/>
                <p:nvPr/>
              </p:nvSpPr>
              <p:spPr>
                <a:xfrm>
                  <a:off x="6202082" y="3703156"/>
                  <a:ext cx="162172" cy="9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8" h="4342" extrusionOk="0">
                      <a:moveTo>
                        <a:pt x="70" y="1"/>
                      </a:moveTo>
                      <a:cubicBezTo>
                        <a:pt x="49" y="1"/>
                        <a:pt x="29" y="12"/>
                        <a:pt x="16" y="32"/>
                      </a:cubicBezTo>
                      <a:cubicBezTo>
                        <a:pt x="0" y="60"/>
                        <a:pt x="10" y="97"/>
                        <a:pt x="38" y="114"/>
                      </a:cubicBezTo>
                      <a:lnTo>
                        <a:pt x="7179" y="4333"/>
                      </a:lnTo>
                      <a:cubicBezTo>
                        <a:pt x="7189" y="4338"/>
                        <a:pt x="7199" y="4341"/>
                        <a:pt x="7210" y="4341"/>
                      </a:cubicBezTo>
                      <a:cubicBezTo>
                        <a:pt x="7229" y="4341"/>
                        <a:pt x="7250" y="4330"/>
                        <a:pt x="7261" y="4311"/>
                      </a:cubicBezTo>
                      <a:cubicBezTo>
                        <a:pt x="7277" y="4282"/>
                        <a:pt x="7269" y="4246"/>
                        <a:pt x="7240" y="4229"/>
                      </a:cubicBezTo>
                      <a:lnTo>
                        <a:pt x="100" y="9"/>
                      </a:lnTo>
                      <a:cubicBezTo>
                        <a:pt x="90" y="4"/>
                        <a:pt x="80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3"/>
                <p:cNvSpPr/>
                <p:nvPr/>
              </p:nvSpPr>
              <p:spPr>
                <a:xfrm>
                  <a:off x="6305029" y="3744558"/>
                  <a:ext cx="240562" cy="397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6" h="17851" extrusionOk="0">
                      <a:moveTo>
                        <a:pt x="10726" y="1"/>
                      </a:moveTo>
                      <a:cubicBezTo>
                        <a:pt x="10706" y="1"/>
                        <a:pt x="10686" y="11"/>
                        <a:pt x="10675" y="29"/>
                      </a:cubicBezTo>
                      <a:lnTo>
                        <a:pt x="18" y="17760"/>
                      </a:lnTo>
                      <a:cubicBezTo>
                        <a:pt x="1" y="17790"/>
                        <a:pt x="9" y="17826"/>
                        <a:pt x="38" y="17843"/>
                      </a:cubicBezTo>
                      <a:cubicBezTo>
                        <a:pt x="47" y="17848"/>
                        <a:pt x="57" y="17851"/>
                        <a:pt x="68" y="17851"/>
                      </a:cubicBezTo>
                      <a:cubicBezTo>
                        <a:pt x="88" y="17851"/>
                        <a:pt x="108" y="17842"/>
                        <a:pt x="120" y="17823"/>
                      </a:cubicBezTo>
                      <a:lnTo>
                        <a:pt x="10778" y="92"/>
                      </a:lnTo>
                      <a:cubicBezTo>
                        <a:pt x="10796" y="64"/>
                        <a:pt x="10787" y="27"/>
                        <a:pt x="10758" y="10"/>
                      </a:cubicBezTo>
                      <a:cubicBezTo>
                        <a:pt x="10748" y="4"/>
                        <a:pt x="10737" y="1"/>
                        <a:pt x="107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5" name="Google Shape;405;p13"/>
              <p:cNvSpPr/>
              <p:nvPr/>
            </p:nvSpPr>
            <p:spPr>
              <a:xfrm>
                <a:off x="5984245" y="3423150"/>
                <a:ext cx="500866" cy="562254"/>
              </a:xfrm>
              <a:custGeom>
                <a:avLst/>
                <a:gdLst/>
                <a:ahLst/>
                <a:cxnLst/>
                <a:rect l="l" t="t" r="r" b="b"/>
                <a:pathLst>
                  <a:path w="22478" h="25233" extrusionOk="0">
                    <a:moveTo>
                      <a:pt x="3356" y="0"/>
                    </a:moveTo>
                    <a:cubicBezTo>
                      <a:pt x="3328" y="0"/>
                      <a:pt x="3307" y="2"/>
                      <a:pt x="3295" y="5"/>
                    </a:cubicBezTo>
                    <a:cubicBezTo>
                      <a:pt x="2724" y="160"/>
                      <a:pt x="1" y="21824"/>
                      <a:pt x="124" y="22131"/>
                    </a:cubicBezTo>
                    <a:cubicBezTo>
                      <a:pt x="246" y="22438"/>
                      <a:pt x="18141" y="25233"/>
                      <a:pt x="18141" y="25233"/>
                    </a:cubicBezTo>
                    <a:lnTo>
                      <a:pt x="22478" y="3385"/>
                    </a:lnTo>
                    <a:cubicBezTo>
                      <a:pt x="22478" y="3385"/>
                      <a:pt x="4656" y="0"/>
                      <a:pt x="3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13"/>
              <p:cNvGrpSpPr/>
              <p:nvPr/>
            </p:nvGrpSpPr>
            <p:grpSpPr>
              <a:xfrm>
                <a:off x="5962764" y="3413524"/>
                <a:ext cx="537142" cy="571969"/>
                <a:chOff x="5962764" y="3413524"/>
                <a:chExt cx="537142" cy="571969"/>
              </a:xfrm>
            </p:grpSpPr>
            <p:sp>
              <p:nvSpPr>
                <p:cNvPr id="407" name="Google Shape;407;p13"/>
                <p:cNvSpPr/>
                <p:nvPr/>
              </p:nvSpPr>
              <p:spPr>
                <a:xfrm>
                  <a:off x="5962764" y="3413524"/>
                  <a:ext cx="537142" cy="57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6" h="25669" extrusionOk="0">
                      <a:moveTo>
                        <a:pt x="3356" y="1"/>
                      </a:moveTo>
                      <a:cubicBezTo>
                        <a:pt x="3328" y="1"/>
                        <a:pt x="3307" y="3"/>
                        <a:pt x="3295" y="6"/>
                      </a:cubicBezTo>
                      <a:cubicBezTo>
                        <a:pt x="2724" y="160"/>
                        <a:pt x="1" y="21825"/>
                        <a:pt x="125" y="22132"/>
                      </a:cubicBezTo>
                      <a:cubicBezTo>
                        <a:pt x="247" y="22439"/>
                        <a:pt x="18142" y="25234"/>
                        <a:pt x="18142" y="25234"/>
                      </a:cubicBezTo>
                      <a:cubicBezTo>
                        <a:pt x="18844" y="25323"/>
                        <a:pt x="19141" y="25669"/>
                        <a:pt x="19141" y="25669"/>
                      </a:cubicBezTo>
                      <a:lnTo>
                        <a:pt x="24106" y="4597"/>
                      </a:lnTo>
                      <a:cubicBezTo>
                        <a:pt x="24106" y="4597"/>
                        <a:pt x="23580" y="3623"/>
                        <a:pt x="22477" y="3385"/>
                      </a:cubicBezTo>
                      <a:cubicBezTo>
                        <a:pt x="22477" y="3385"/>
                        <a:pt x="4655" y="1"/>
                        <a:pt x="33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13"/>
                <p:cNvSpPr/>
                <p:nvPr/>
              </p:nvSpPr>
              <p:spPr>
                <a:xfrm>
                  <a:off x="6100963" y="3495258"/>
                  <a:ext cx="250656" cy="15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9" h="6802" extrusionOk="0">
                      <a:moveTo>
                        <a:pt x="1383" y="1"/>
                      </a:moveTo>
                      <a:cubicBezTo>
                        <a:pt x="1363" y="1"/>
                        <a:pt x="1349" y="2"/>
                        <a:pt x="1343" y="5"/>
                      </a:cubicBezTo>
                      <a:cubicBezTo>
                        <a:pt x="1087" y="102"/>
                        <a:pt x="0" y="4179"/>
                        <a:pt x="91" y="4740"/>
                      </a:cubicBezTo>
                      <a:cubicBezTo>
                        <a:pt x="177" y="5270"/>
                        <a:pt x="8456" y="6802"/>
                        <a:pt x="9662" y="6802"/>
                      </a:cubicBezTo>
                      <a:cubicBezTo>
                        <a:pt x="9734" y="6802"/>
                        <a:pt x="9781" y="6796"/>
                        <a:pt x="9799" y="6785"/>
                      </a:cubicBezTo>
                      <a:cubicBezTo>
                        <a:pt x="10134" y="6585"/>
                        <a:pt x="11248" y="2027"/>
                        <a:pt x="11062" y="1824"/>
                      </a:cubicBezTo>
                      <a:cubicBezTo>
                        <a:pt x="10912" y="1660"/>
                        <a:pt x="2095" y="1"/>
                        <a:pt x="13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13"/>
                <p:cNvSpPr/>
                <p:nvPr/>
              </p:nvSpPr>
              <p:spPr>
                <a:xfrm>
                  <a:off x="6160970" y="3521841"/>
                  <a:ext cx="151031" cy="3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" h="1373" extrusionOk="0">
                      <a:moveTo>
                        <a:pt x="66" y="0"/>
                      </a:moveTo>
                      <a:cubicBezTo>
                        <a:pt x="37" y="0"/>
                        <a:pt x="11" y="20"/>
                        <a:pt x="6" y="49"/>
                      </a:cubicBezTo>
                      <a:cubicBezTo>
                        <a:pt x="0" y="82"/>
                        <a:pt x="22" y="113"/>
                        <a:pt x="54" y="120"/>
                      </a:cubicBezTo>
                      <a:lnTo>
                        <a:pt x="6702" y="1370"/>
                      </a:lnTo>
                      <a:cubicBezTo>
                        <a:pt x="6704" y="1372"/>
                        <a:pt x="6708" y="1372"/>
                        <a:pt x="6712" y="1372"/>
                      </a:cubicBezTo>
                      <a:cubicBezTo>
                        <a:pt x="6740" y="1372"/>
                        <a:pt x="6766" y="1352"/>
                        <a:pt x="6772" y="1322"/>
                      </a:cubicBezTo>
                      <a:cubicBezTo>
                        <a:pt x="6777" y="1289"/>
                        <a:pt x="6756" y="1258"/>
                        <a:pt x="6724" y="1251"/>
                      </a:cubicBezTo>
                      <a:lnTo>
                        <a:pt x="76" y="1"/>
                      </a:lnTo>
                      <a:cubicBezTo>
                        <a:pt x="73" y="1"/>
                        <a:pt x="69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13"/>
                <p:cNvSpPr/>
                <p:nvPr/>
              </p:nvSpPr>
              <p:spPr>
                <a:xfrm>
                  <a:off x="6132248" y="3545639"/>
                  <a:ext cx="193189" cy="3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0" h="1791" extrusionOk="0">
                      <a:moveTo>
                        <a:pt x="67" y="0"/>
                      </a:moveTo>
                      <a:cubicBezTo>
                        <a:pt x="37" y="0"/>
                        <a:pt x="13" y="20"/>
                        <a:pt x="6" y="49"/>
                      </a:cubicBezTo>
                      <a:cubicBezTo>
                        <a:pt x="0" y="82"/>
                        <a:pt x="22" y="113"/>
                        <a:pt x="54" y="119"/>
                      </a:cubicBezTo>
                      <a:lnTo>
                        <a:pt x="8594" y="1789"/>
                      </a:lnTo>
                      <a:cubicBezTo>
                        <a:pt x="8598" y="1790"/>
                        <a:pt x="8601" y="1790"/>
                        <a:pt x="8606" y="1790"/>
                      </a:cubicBezTo>
                      <a:cubicBezTo>
                        <a:pt x="8633" y="1790"/>
                        <a:pt x="8659" y="1770"/>
                        <a:pt x="8664" y="1741"/>
                      </a:cubicBezTo>
                      <a:cubicBezTo>
                        <a:pt x="8670" y="1708"/>
                        <a:pt x="8648" y="1677"/>
                        <a:pt x="8616" y="1671"/>
                      </a:cubicBezTo>
                      <a:lnTo>
                        <a:pt x="77" y="1"/>
                      </a:lnTo>
                      <a:cubicBezTo>
                        <a:pt x="74" y="0"/>
                        <a:pt x="7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13"/>
                <p:cNvSpPr/>
                <p:nvPr/>
              </p:nvSpPr>
              <p:spPr>
                <a:xfrm>
                  <a:off x="6129730" y="3579665"/>
                  <a:ext cx="184655" cy="3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7" h="1629" extrusionOk="0">
                      <a:moveTo>
                        <a:pt x="65" y="1"/>
                      </a:moveTo>
                      <a:cubicBezTo>
                        <a:pt x="37" y="1"/>
                        <a:pt x="13" y="22"/>
                        <a:pt x="7" y="50"/>
                      </a:cubicBezTo>
                      <a:cubicBezTo>
                        <a:pt x="0" y="82"/>
                        <a:pt x="23" y="113"/>
                        <a:pt x="55" y="119"/>
                      </a:cubicBezTo>
                      <a:lnTo>
                        <a:pt x="8210" y="1626"/>
                      </a:lnTo>
                      <a:cubicBezTo>
                        <a:pt x="8215" y="1628"/>
                        <a:pt x="8217" y="1628"/>
                        <a:pt x="8221" y="1628"/>
                      </a:cubicBezTo>
                      <a:cubicBezTo>
                        <a:pt x="8249" y="1628"/>
                        <a:pt x="8274" y="1607"/>
                        <a:pt x="8280" y="1578"/>
                      </a:cubicBezTo>
                      <a:cubicBezTo>
                        <a:pt x="8286" y="1546"/>
                        <a:pt x="8264" y="1516"/>
                        <a:pt x="8232" y="1509"/>
                      </a:cubicBezTo>
                      <a:lnTo>
                        <a:pt x="76" y="2"/>
                      </a:lnTo>
                      <a:cubicBezTo>
                        <a:pt x="72" y="1"/>
                        <a:pt x="69" y="1"/>
                        <a:pt x="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13"/>
                <p:cNvSpPr/>
                <p:nvPr/>
              </p:nvSpPr>
              <p:spPr>
                <a:xfrm>
                  <a:off x="6376445" y="3501497"/>
                  <a:ext cx="90088" cy="455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3" h="20435" extrusionOk="0">
                      <a:moveTo>
                        <a:pt x="3979" y="0"/>
                      </a:moveTo>
                      <a:cubicBezTo>
                        <a:pt x="3950" y="0"/>
                        <a:pt x="3925" y="20"/>
                        <a:pt x="3919" y="49"/>
                      </a:cubicBezTo>
                      <a:lnTo>
                        <a:pt x="5" y="20363"/>
                      </a:lnTo>
                      <a:cubicBezTo>
                        <a:pt x="0" y="20396"/>
                        <a:pt x="21" y="20427"/>
                        <a:pt x="53" y="20433"/>
                      </a:cubicBezTo>
                      <a:cubicBezTo>
                        <a:pt x="58" y="20434"/>
                        <a:pt x="61" y="20434"/>
                        <a:pt x="65" y="20434"/>
                      </a:cubicBezTo>
                      <a:cubicBezTo>
                        <a:pt x="93" y="20434"/>
                        <a:pt x="119" y="20414"/>
                        <a:pt x="124" y="20385"/>
                      </a:cubicBezTo>
                      <a:lnTo>
                        <a:pt x="4037" y="72"/>
                      </a:lnTo>
                      <a:cubicBezTo>
                        <a:pt x="4043" y="39"/>
                        <a:pt x="4021" y="8"/>
                        <a:pt x="3989" y="1"/>
                      </a:cubicBezTo>
                      <a:cubicBezTo>
                        <a:pt x="3986" y="1"/>
                        <a:pt x="3982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13" name="Google Shape;413;p13"/>
            <p:cNvSpPr/>
            <p:nvPr/>
          </p:nvSpPr>
          <p:spPr>
            <a:xfrm>
              <a:off x="491650" y="3910575"/>
              <a:ext cx="786650" cy="1316125"/>
            </a:xfrm>
            <a:custGeom>
              <a:avLst/>
              <a:gdLst/>
              <a:ahLst/>
              <a:cxnLst/>
              <a:rect l="l" t="t" r="r" b="b"/>
              <a:pathLst>
                <a:path w="31466" h="52645" extrusionOk="0">
                  <a:moveTo>
                    <a:pt x="0" y="0"/>
                  </a:moveTo>
                  <a:cubicBezTo>
                    <a:pt x="9251" y="6164"/>
                    <a:pt x="-2009" y="22959"/>
                    <a:pt x="2118" y="33281"/>
                  </a:cubicBezTo>
                  <a:cubicBezTo>
                    <a:pt x="4365" y="38901"/>
                    <a:pt x="14530" y="31065"/>
                    <a:pt x="20272" y="32979"/>
                  </a:cubicBezTo>
                  <a:cubicBezTo>
                    <a:pt x="23488" y="34051"/>
                    <a:pt x="24344" y="38537"/>
                    <a:pt x="25415" y="41753"/>
                  </a:cubicBezTo>
                  <a:cubicBezTo>
                    <a:pt x="26728" y="45693"/>
                    <a:pt x="30155" y="48704"/>
                    <a:pt x="31466" y="52645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414" name="Google Shape;414;p13"/>
            <p:cNvGrpSpPr/>
            <p:nvPr/>
          </p:nvGrpSpPr>
          <p:grpSpPr>
            <a:xfrm>
              <a:off x="125573" y="4204519"/>
              <a:ext cx="793012" cy="798961"/>
              <a:chOff x="2235848" y="1207369"/>
              <a:chExt cx="793012" cy="798961"/>
            </a:xfrm>
          </p:grpSpPr>
          <p:sp>
            <p:nvSpPr>
              <p:cNvPr id="415" name="Google Shape;415;p13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13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418" name="Google Shape;418;p13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3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13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13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13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13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13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13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13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13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13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13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3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3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3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3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3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3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3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13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13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13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13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41" name="Google Shape;441;p13"/>
            <p:cNvGrpSpPr/>
            <p:nvPr/>
          </p:nvGrpSpPr>
          <p:grpSpPr>
            <a:xfrm>
              <a:off x="125576" y="3698279"/>
              <a:ext cx="549838" cy="333558"/>
              <a:chOff x="3319039" y="1881112"/>
              <a:chExt cx="449839" cy="272894"/>
            </a:xfrm>
          </p:grpSpPr>
          <p:sp>
            <p:nvSpPr>
              <p:cNvPr id="442" name="Google Shape;442;p13"/>
              <p:cNvSpPr/>
              <p:nvPr/>
            </p:nvSpPr>
            <p:spPr>
              <a:xfrm>
                <a:off x="3531506" y="1999456"/>
                <a:ext cx="107468" cy="104616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4695" extrusionOk="0">
                    <a:moveTo>
                      <a:pt x="1100" y="0"/>
                    </a:moveTo>
                    <a:lnTo>
                      <a:pt x="0" y="2854"/>
                    </a:lnTo>
                    <a:lnTo>
                      <a:pt x="4822" y="4694"/>
                    </a:lnTo>
                    <a:lnTo>
                      <a:pt x="3392" y="350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3"/>
              <p:cNvSpPr/>
              <p:nvPr/>
            </p:nvSpPr>
            <p:spPr>
              <a:xfrm>
                <a:off x="3319039" y="1881112"/>
                <a:ext cx="449839" cy="272894"/>
              </a:xfrm>
              <a:custGeom>
                <a:avLst/>
                <a:gdLst/>
                <a:ahLst/>
                <a:cxnLst/>
                <a:rect l="l" t="t" r="r" b="b"/>
                <a:pathLst>
                  <a:path w="20188" h="12247" extrusionOk="0">
                    <a:moveTo>
                      <a:pt x="2028" y="0"/>
                    </a:moveTo>
                    <a:cubicBezTo>
                      <a:pt x="1097" y="0"/>
                      <a:pt x="515" y="29"/>
                      <a:pt x="458" y="95"/>
                    </a:cubicBezTo>
                    <a:cubicBezTo>
                      <a:pt x="1" y="629"/>
                      <a:pt x="5189" y="12155"/>
                      <a:pt x="5461" y="12246"/>
                    </a:cubicBezTo>
                    <a:cubicBezTo>
                      <a:pt x="5462" y="12246"/>
                      <a:pt x="5465" y="12247"/>
                      <a:pt x="5467" y="12247"/>
                    </a:cubicBezTo>
                    <a:cubicBezTo>
                      <a:pt x="5830" y="12247"/>
                      <a:pt x="12657" y="6064"/>
                      <a:pt x="12657" y="6064"/>
                    </a:cubicBezTo>
                    <a:cubicBezTo>
                      <a:pt x="12657" y="6064"/>
                      <a:pt x="20187" y="1430"/>
                      <a:pt x="20172" y="1046"/>
                    </a:cubicBezTo>
                    <a:cubicBezTo>
                      <a:pt x="20162" y="725"/>
                      <a:pt x="6700" y="0"/>
                      <a:pt x="20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3"/>
              <p:cNvSpPr/>
              <p:nvPr/>
            </p:nvSpPr>
            <p:spPr>
              <a:xfrm>
                <a:off x="3347116" y="1896844"/>
                <a:ext cx="301638" cy="207294"/>
              </a:xfrm>
              <a:custGeom>
                <a:avLst/>
                <a:gdLst/>
                <a:ahLst/>
                <a:cxnLst/>
                <a:rect l="l" t="t" r="r" b="b"/>
                <a:pathLst>
                  <a:path w="13537" h="9303" extrusionOk="0">
                    <a:moveTo>
                      <a:pt x="1" y="0"/>
                    </a:moveTo>
                    <a:lnTo>
                      <a:pt x="10887" y="5820"/>
                    </a:lnTo>
                    <a:cubicBezTo>
                      <a:pt x="10887" y="5820"/>
                      <a:pt x="12809" y="9302"/>
                      <a:pt x="13085" y="9302"/>
                    </a:cubicBezTo>
                    <a:cubicBezTo>
                      <a:pt x="13089" y="9302"/>
                      <a:pt x="13094" y="9301"/>
                      <a:pt x="13097" y="9299"/>
                    </a:cubicBezTo>
                    <a:cubicBezTo>
                      <a:pt x="13320" y="9180"/>
                      <a:pt x="13536" y="4026"/>
                      <a:pt x="13536" y="402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5" name="Google Shape;445;p13"/>
            <p:cNvSpPr/>
            <p:nvPr/>
          </p:nvSpPr>
          <p:spPr>
            <a:xfrm>
              <a:off x="8202300" y="264725"/>
              <a:ext cx="221700" cy="221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86325" y="4197950"/>
              <a:ext cx="253800" cy="2538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14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4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title"/>
          </p:nvPr>
        </p:nvSpPr>
        <p:spPr>
          <a:xfrm>
            <a:off x="3052375" y="2513375"/>
            <a:ext cx="53784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51" name="Google Shape;451;p14"/>
          <p:cNvSpPr txBox="1">
            <a:spLocks noGrp="1"/>
          </p:cNvSpPr>
          <p:nvPr>
            <p:ph type="subTitle" idx="1"/>
          </p:nvPr>
        </p:nvSpPr>
        <p:spPr>
          <a:xfrm>
            <a:off x="1739550" y="539500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52" name="Google Shape;452;p14"/>
          <p:cNvGrpSpPr/>
          <p:nvPr/>
        </p:nvGrpSpPr>
        <p:grpSpPr>
          <a:xfrm>
            <a:off x="7928696" y="4040985"/>
            <a:ext cx="1004163" cy="771778"/>
            <a:chOff x="7928696" y="4040985"/>
            <a:chExt cx="1004163" cy="771778"/>
          </a:xfrm>
        </p:grpSpPr>
        <p:grpSp>
          <p:nvGrpSpPr>
            <p:cNvPr id="453" name="Google Shape;453;p14"/>
            <p:cNvGrpSpPr/>
            <p:nvPr/>
          </p:nvGrpSpPr>
          <p:grpSpPr>
            <a:xfrm flipH="1">
              <a:off x="8060797" y="4040985"/>
              <a:ext cx="739958" cy="563012"/>
              <a:chOff x="3321334" y="1134860"/>
              <a:chExt cx="739958" cy="563012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6" name="Google Shape;456;p14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457" name="Google Shape;457;p14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14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14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14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14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14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14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14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14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14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14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14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14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14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14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14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14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14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14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14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14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14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14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14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14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14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14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14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14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14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14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14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14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14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14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4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14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14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14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14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14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14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14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14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14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14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14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4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4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4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14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14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4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14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14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4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4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4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4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4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4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4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14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14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14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14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39" name="Google Shape;539;p14"/>
            <p:cNvGrpSpPr/>
            <p:nvPr/>
          </p:nvGrpSpPr>
          <p:grpSpPr>
            <a:xfrm>
              <a:off x="7928696" y="4395231"/>
              <a:ext cx="1004163" cy="417532"/>
              <a:chOff x="2824784" y="4014893"/>
              <a:chExt cx="1004163" cy="417532"/>
            </a:xfrm>
          </p:grpSpPr>
          <p:sp>
            <p:nvSpPr>
              <p:cNvPr id="540" name="Google Shape;540;p14"/>
              <p:cNvSpPr/>
              <p:nvPr/>
            </p:nvSpPr>
            <p:spPr>
              <a:xfrm>
                <a:off x="2933992" y="4220296"/>
                <a:ext cx="894954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40164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40163" y="9520"/>
                    </a:lnTo>
                    <a:lnTo>
                      <a:pt x="401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4"/>
              <p:cNvSpPr/>
              <p:nvPr/>
            </p:nvSpPr>
            <p:spPr>
              <a:xfrm>
                <a:off x="3143852" y="4220296"/>
                <a:ext cx="295399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13257" h="9520" extrusionOk="0">
                    <a:moveTo>
                      <a:pt x="1" y="1"/>
                    </a:moveTo>
                    <a:lnTo>
                      <a:pt x="1" y="9520"/>
                    </a:lnTo>
                    <a:lnTo>
                      <a:pt x="13256" y="9520"/>
                    </a:lnTo>
                    <a:lnTo>
                      <a:pt x="132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4"/>
              <p:cNvSpPr/>
              <p:nvPr/>
            </p:nvSpPr>
            <p:spPr>
              <a:xfrm>
                <a:off x="3055166" y="4220296"/>
                <a:ext cx="32109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1441" y="9520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4"/>
              <p:cNvSpPr/>
              <p:nvPr/>
            </p:nvSpPr>
            <p:spPr>
              <a:xfrm>
                <a:off x="2824784" y="4014893"/>
                <a:ext cx="1004161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45065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45064" y="9520"/>
                    </a:lnTo>
                    <a:lnTo>
                      <a:pt x="450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4"/>
              <p:cNvSpPr/>
              <p:nvPr/>
            </p:nvSpPr>
            <p:spPr>
              <a:xfrm>
                <a:off x="3036203" y="4014893"/>
                <a:ext cx="67427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3025" y="9520"/>
                    </a:lnTo>
                    <a:lnTo>
                      <a:pt x="30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4"/>
              <p:cNvSpPr/>
              <p:nvPr/>
            </p:nvSpPr>
            <p:spPr>
              <a:xfrm>
                <a:off x="3159762" y="4014893"/>
                <a:ext cx="136904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6144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6143" y="9520"/>
                    </a:lnTo>
                    <a:lnTo>
                      <a:pt x="61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15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5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720000" y="970275"/>
            <a:ext cx="41436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subTitle" idx="1"/>
          </p:nvPr>
        </p:nvSpPr>
        <p:spPr>
          <a:xfrm>
            <a:off x="720000" y="3266325"/>
            <a:ext cx="4143600" cy="9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5"/>
          <p:cNvSpPr>
            <a:spLocks noGrp="1"/>
          </p:cNvSpPr>
          <p:nvPr>
            <p:ph type="pic" idx="2"/>
          </p:nvPr>
        </p:nvSpPr>
        <p:spPr>
          <a:xfrm>
            <a:off x="5060300" y="533875"/>
            <a:ext cx="3370500" cy="4075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552" name="Google Shape;552;p15"/>
          <p:cNvGrpSpPr/>
          <p:nvPr/>
        </p:nvGrpSpPr>
        <p:grpSpPr>
          <a:xfrm>
            <a:off x="194041" y="278109"/>
            <a:ext cx="8779334" cy="4726596"/>
            <a:chOff x="194041" y="278109"/>
            <a:chExt cx="8779334" cy="4726596"/>
          </a:xfrm>
        </p:grpSpPr>
        <p:sp>
          <p:nvSpPr>
            <p:cNvPr id="553" name="Google Shape;553;p15"/>
            <p:cNvSpPr/>
            <p:nvPr/>
          </p:nvSpPr>
          <p:spPr>
            <a:xfrm>
              <a:off x="8493200" y="796275"/>
              <a:ext cx="173700" cy="1740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084850" y="4506646"/>
              <a:ext cx="194700" cy="1947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5" name="Google Shape;555;p15"/>
            <p:cNvGrpSpPr/>
            <p:nvPr/>
          </p:nvGrpSpPr>
          <p:grpSpPr>
            <a:xfrm>
              <a:off x="194041" y="4092854"/>
              <a:ext cx="449702" cy="720600"/>
              <a:chOff x="5029670" y="1742067"/>
              <a:chExt cx="554708" cy="888861"/>
            </a:xfrm>
          </p:grpSpPr>
          <p:sp>
            <p:nvSpPr>
              <p:cNvPr id="556" name="Google Shape;556;p15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5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5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5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5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5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5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5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15"/>
            <p:cNvGrpSpPr/>
            <p:nvPr/>
          </p:nvGrpSpPr>
          <p:grpSpPr>
            <a:xfrm>
              <a:off x="643741" y="4260920"/>
              <a:ext cx="366354" cy="332070"/>
              <a:chOff x="5752459" y="1744741"/>
              <a:chExt cx="577117" cy="523110"/>
            </a:xfrm>
          </p:grpSpPr>
          <p:sp>
            <p:nvSpPr>
              <p:cNvPr id="565" name="Google Shape;565;p15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5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7" name="Google Shape;567;p15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568" name="Google Shape;568;p15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15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15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15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2" name="Google Shape;572;p15"/>
            <p:cNvGrpSpPr/>
            <p:nvPr/>
          </p:nvGrpSpPr>
          <p:grpSpPr>
            <a:xfrm>
              <a:off x="8523673" y="379216"/>
              <a:ext cx="449702" cy="320566"/>
              <a:chOff x="5497632" y="1159795"/>
              <a:chExt cx="679822" cy="484604"/>
            </a:xfrm>
          </p:grpSpPr>
          <p:sp>
            <p:nvSpPr>
              <p:cNvPr id="573" name="Google Shape;573;p15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5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5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7" name="Google Shape;577;p15"/>
            <p:cNvGrpSpPr/>
            <p:nvPr/>
          </p:nvGrpSpPr>
          <p:grpSpPr>
            <a:xfrm>
              <a:off x="8592613" y="739794"/>
              <a:ext cx="366366" cy="524997"/>
              <a:chOff x="2511197" y="2270995"/>
              <a:chExt cx="614915" cy="881164"/>
            </a:xfrm>
          </p:grpSpPr>
          <p:sp>
            <p:nvSpPr>
              <p:cNvPr id="578" name="Google Shape;578;p15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5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5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5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5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5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5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15"/>
            <p:cNvGrpSpPr/>
            <p:nvPr/>
          </p:nvGrpSpPr>
          <p:grpSpPr>
            <a:xfrm>
              <a:off x="8333459" y="278109"/>
              <a:ext cx="194639" cy="174012"/>
              <a:chOff x="4426251" y="1823065"/>
              <a:chExt cx="279935" cy="250232"/>
            </a:xfrm>
          </p:grpSpPr>
          <p:sp>
            <p:nvSpPr>
              <p:cNvPr id="588" name="Google Shape;588;p15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5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15"/>
            <p:cNvGrpSpPr/>
            <p:nvPr/>
          </p:nvGrpSpPr>
          <p:grpSpPr>
            <a:xfrm>
              <a:off x="720012" y="4680695"/>
              <a:ext cx="366369" cy="324010"/>
              <a:chOff x="4967212" y="3076095"/>
              <a:chExt cx="366369" cy="324010"/>
            </a:xfrm>
          </p:grpSpPr>
          <p:sp>
            <p:nvSpPr>
              <p:cNvPr id="591" name="Google Shape;591;p15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5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5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5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5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5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5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5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16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6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 txBox="1">
            <a:spLocks noGrp="1"/>
          </p:cNvSpPr>
          <p:nvPr>
            <p:ph type="title"/>
          </p:nvPr>
        </p:nvSpPr>
        <p:spPr>
          <a:xfrm>
            <a:off x="1093675" y="1377450"/>
            <a:ext cx="2908200" cy="11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6"/>
          <p:cNvSpPr txBox="1">
            <a:spLocks noGrp="1"/>
          </p:cNvSpPr>
          <p:nvPr>
            <p:ph type="subTitle" idx="1"/>
          </p:nvPr>
        </p:nvSpPr>
        <p:spPr>
          <a:xfrm>
            <a:off x="1093675" y="2548650"/>
            <a:ext cx="29082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4" name="Google Shape;604;p16"/>
          <p:cNvGrpSpPr/>
          <p:nvPr/>
        </p:nvGrpSpPr>
        <p:grpSpPr>
          <a:xfrm>
            <a:off x="232615" y="243511"/>
            <a:ext cx="9065260" cy="4808883"/>
            <a:chOff x="232615" y="245998"/>
            <a:chExt cx="9065260" cy="4808883"/>
          </a:xfrm>
        </p:grpSpPr>
        <p:grpSp>
          <p:nvGrpSpPr>
            <p:cNvPr id="605" name="Google Shape;605;p16"/>
            <p:cNvGrpSpPr/>
            <p:nvPr/>
          </p:nvGrpSpPr>
          <p:grpSpPr>
            <a:xfrm>
              <a:off x="7686576" y="4647169"/>
              <a:ext cx="449805" cy="407712"/>
              <a:chOff x="5752459" y="1744741"/>
              <a:chExt cx="577117" cy="523110"/>
            </a:xfrm>
          </p:grpSpPr>
          <p:sp>
            <p:nvSpPr>
              <p:cNvPr id="606" name="Google Shape;606;p16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6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08" name="Google Shape;608;p16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609" name="Google Shape;609;p16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16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16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16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13" name="Google Shape;613;p16"/>
            <p:cNvGrpSpPr/>
            <p:nvPr/>
          </p:nvGrpSpPr>
          <p:grpSpPr>
            <a:xfrm>
              <a:off x="269249" y="1091820"/>
              <a:ext cx="366369" cy="324010"/>
              <a:chOff x="4967212" y="3076095"/>
              <a:chExt cx="366369" cy="324010"/>
            </a:xfrm>
          </p:grpSpPr>
          <p:sp>
            <p:nvSpPr>
              <p:cNvPr id="614" name="Google Shape;614;p16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6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6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6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6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6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6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6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2" name="Google Shape;622;p16"/>
            <p:cNvSpPr/>
            <p:nvPr/>
          </p:nvSpPr>
          <p:spPr>
            <a:xfrm>
              <a:off x="436725" y="791250"/>
              <a:ext cx="198900" cy="1989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7998575" y="4362200"/>
              <a:ext cx="198900" cy="1989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4" name="Google Shape;624;p16"/>
            <p:cNvGrpSpPr/>
            <p:nvPr/>
          </p:nvGrpSpPr>
          <p:grpSpPr>
            <a:xfrm>
              <a:off x="660813" y="245998"/>
              <a:ext cx="366329" cy="587004"/>
              <a:chOff x="5029670" y="1742067"/>
              <a:chExt cx="554708" cy="888861"/>
            </a:xfrm>
          </p:grpSpPr>
          <p:sp>
            <p:nvSpPr>
              <p:cNvPr id="625" name="Google Shape;625;p16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6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6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6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6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6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6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6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3" name="Google Shape;633;p16"/>
            <p:cNvGrpSpPr/>
            <p:nvPr/>
          </p:nvGrpSpPr>
          <p:grpSpPr>
            <a:xfrm>
              <a:off x="232615" y="374764"/>
              <a:ext cx="366366" cy="524997"/>
              <a:chOff x="2511197" y="2270995"/>
              <a:chExt cx="614915" cy="881164"/>
            </a:xfrm>
          </p:grpSpPr>
          <p:sp>
            <p:nvSpPr>
              <p:cNvPr id="634" name="Google Shape;634;p16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6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6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6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6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6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6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6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6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3" name="Google Shape;643;p16"/>
            <p:cNvGrpSpPr/>
            <p:nvPr/>
          </p:nvGrpSpPr>
          <p:grpSpPr>
            <a:xfrm>
              <a:off x="8199849" y="4224212"/>
              <a:ext cx="636366" cy="759567"/>
              <a:chOff x="5935824" y="3413524"/>
              <a:chExt cx="636366" cy="759567"/>
            </a:xfrm>
          </p:grpSpPr>
          <p:grpSp>
            <p:nvGrpSpPr>
              <p:cNvPr id="644" name="Google Shape;644;p16"/>
              <p:cNvGrpSpPr/>
              <p:nvPr/>
            </p:nvGrpSpPr>
            <p:grpSpPr>
              <a:xfrm>
                <a:off x="5935824" y="3514688"/>
                <a:ext cx="636366" cy="658403"/>
                <a:chOff x="5935824" y="3514688"/>
                <a:chExt cx="636366" cy="658403"/>
              </a:xfrm>
            </p:grpSpPr>
            <p:sp>
              <p:nvSpPr>
                <p:cNvPr id="645" name="Google Shape;645;p16"/>
                <p:cNvSpPr/>
                <p:nvPr/>
              </p:nvSpPr>
              <p:spPr>
                <a:xfrm>
                  <a:off x="5952782" y="3531111"/>
                  <a:ext cx="611543" cy="641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5" h="28796" extrusionOk="0">
                      <a:moveTo>
                        <a:pt x="10591" y="0"/>
                      </a:moveTo>
                      <a:cubicBezTo>
                        <a:pt x="9979" y="0"/>
                        <a:pt x="0" y="19356"/>
                        <a:pt x="9" y="19687"/>
                      </a:cubicBezTo>
                      <a:cubicBezTo>
                        <a:pt x="18" y="20018"/>
                        <a:pt x="15863" y="28795"/>
                        <a:pt x="15863" y="28795"/>
                      </a:cubicBezTo>
                      <a:lnTo>
                        <a:pt x="27444" y="9769"/>
                      </a:lnTo>
                      <a:cubicBezTo>
                        <a:pt x="27444" y="9769"/>
                        <a:pt x="11182" y="52"/>
                        <a:pt x="10594" y="0"/>
                      </a:cubicBezTo>
                      <a:cubicBezTo>
                        <a:pt x="10593" y="0"/>
                        <a:pt x="10592" y="0"/>
                        <a:pt x="105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6"/>
                <p:cNvSpPr/>
                <p:nvPr/>
              </p:nvSpPr>
              <p:spPr>
                <a:xfrm>
                  <a:off x="5935824" y="3514688"/>
                  <a:ext cx="636366" cy="658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59" h="29548" extrusionOk="0">
                      <a:moveTo>
                        <a:pt x="10593" y="1"/>
                      </a:moveTo>
                      <a:cubicBezTo>
                        <a:pt x="9980" y="1"/>
                        <a:pt x="1" y="19358"/>
                        <a:pt x="11" y="19687"/>
                      </a:cubicBezTo>
                      <a:cubicBezTo>
                        <a:pt x="21" y="20018"/>
                        <a:pt x="15865" y="28795"/>
                        <a:pt x="15865" y="28795"/>
                      </a:cubicBezTo>
                      <a:cubicBezTo>
                        <a:pt x="16492" y="29120"/>
                        <a:pt x="16652" y="29547"/>
                        <a:pt x="16652" y="29547"/>
                      </a:cubicBezTo>
                      <a:lnTo>
                        <a:pt x="28559" y="11466"/>
                      </a:lnTo>
                      <a:cubicBezTo>
                        <a:pt x="28559" y="11466"/>
                        <a:pt x="28402" y="10372"/>
                        <a:pt x="27446" y="9769"/>
                      </a:cubicBezTo>
                      <a:cubicBezTo>
                        <a:pt x="27446" y="9769"/>
                        <a:pt x="11184" y="51"/>
                        <a:pt x="10595" y="1"/>
                      </a:cubicBezTo>
                      <a:cubicBezTo>
                        <a:pt x="10595" y="1"/>
                        <a:pt x="10594" y="1"/>
                        <a:pt x="105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6"/>
                <p:cNvSpPr/>
                <p:nvPr/>
              </p:nvSpPr>
              <p:spPr>
                <a:xfrm>
                  <a:off x="6167900" y="3623986"/>
                  <a:ext cx="256672" cy="2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9277" extrusionOk="0">
                      <a:moveTo>
                        <a:pt x="2911" y="0"/>
                      </a:moveTo>
                      <a:cubicBezTo>
                        <a:pt x="2911" y="0"/>
                        <a:pt x="2911" y="0"/>
                        <a:pt x="2911" y="0"/>
                      </a:cubicBezTo>
                      <a:cubicBezTo>
                        <a:pt x="2637" y="4"/>
                        <a:pt x="216" y="3459"/>
                        <a:pt x="108" y="4018"/>
                      </a:cubicBezTo>
                      <a:cubicBezTo>
                        <a:pt x="1" y="4573"/>
                        <a:pt x="8013" y="9277"/>
                        <a:pt x="8511" y="9277"/>
                      </a:cubicBezTo>
                      <a:cubicBezTo>
                        <a:pt x="8514" y="9277"/>
                        <a:pt x="8518" y="9276"/>
                        <a:pt x="8521" y="9276"/>
                      </a:cubicBezTo>
                      <a:cubicBezTo>
                        <a:pt x="8904" y="9202"/>
                        <a:pt x="11518" y="5305"/>
                        <a:pt x="11413" y="5051"/>
                      </a:cubicBezTo>
                      <a:cubicBezTo>
                        <a:pt x="11326" y="4840"/>
                        <a:pt x="3189" y="0"/>
                        <a:pt x="29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6"/>
                <p:cNvSpPr/>
                <p:nvPr/>
              </p:nvSpPr>
              <p:spPr>
                <a:xfrm>
                  <a:off x="6251260" y="3659638"/>
                  <a:ext cx="132581" cy="7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3581" extrusionOk="0">
                      <a:moveTo>
                        <a:pt x="69" y="0"/>
                      </a:moveTo>
                      <a:cubicBezTo>
                        <a:pt x="48" y="0"/>
                        <a:pt x="28" y="11"/>
                        <a:pt x="16" y="29"/>
                      </a:cubicBezTo>
                      <a:cubicBezTo>
                        <a:pt x="0" y="59"/>
                        <a:pt x="9" y="96"/>
                        <a:pt x="38" y="113"/>
                      </a:cubicBezTo>
                      <a:lnTo>
                        <a:pt x="5850" y="3572"/>
                      </a:lnTo>
                      <a:cubicBezTo>
                        <a:pt x="5859" y="3578"/>
                        <a:pt x="5870" y="3581"/>
                        <a:pt x="5881" y="3581"/>
                      </a:cubicBezTo>
                      <a:cubicBezTo>
                        <a:pt x="5901" y="3581"/>
                        <a:pt x="5921" y="3570"/>
                        <a:pt x="5933" y="3551"/>
                      </a:cubicBezTo>
                      <a:cubicBezTo>
                        <a:pt x="5949" y="3521"/>
                        <a:pt x="5939" y="3486"/>
                        <a:pt x="5912" y="3468"/>
                      </a:cubicBezTo>
                      <a:lnTo>
                        <a:pt x="99" y="8"/>
                      </a:lnTo>
                      <a:cubicBezTo>
                        <a:pt x="89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16"/>
                <p:cNvSpPr/>
                <p:nvPr/>
              </p:nvSpPr>
              <p:spPr>
                <a:xfrm>
                  <a:off x="6216165" y="3672116"/>
                  <a:ext cx="168968" cy="103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3" h="4625" extrusionOk="0">
                      <a:moveTo>
                        <a:pt x="69" y="0"/>
                      </a:moveTo>
                      <a:cubicBezTo>
                        <a:pt x="49" y="0"/>
                        <a:pt x="29" y="11"/>
                        <a:pt x="18" y="29"/>
                      </a:cubicBezTo>
                      <a:cubicBezTo>
                        <a:pt x="1" y="58"/>
                        <a:pt x="9" y="95"/>
                        <a:pt x="38" y="112"/>
                      </a:cubicBezTo>
                      <a:lnTo>
                        <a:pt x="7482" y="4615"/>
                      </a:lnTo>
                      <a:cubicBezTo>
                        <a:pt x="7492" y="4623"/>
                        <a:pt x="7503" y="4625"/>
                        <a:pt x="7513" y="4625"/>
                      </a:cubicBezTo>
                      <a:cubicBezTo>
                        <a:pt x="7534" y="4625"/>
                        <a:pt x="7553" y="4614"/>
                        <a:pt x="7566" y="4596"/>
                      </a:cubicBezTo>
                      <a:cubicBezTo>
                        <a:pt x="7583" y="4567"/>
                        <a:pt x="7573" y="4530"/>
                        <a:pt x="7545" y="4513"/>
                      </a:cubicBezTo>
                      <a:lnTo>
                        <a:pt x="100" y="10"/>
                      </a:lnTo>
                      <a:cubicBezTo>
                        <a:pt x="90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16"/>
                <p:cNvSpPr/>
                <p:nvPr/>
              </p:nvSpPr>
              <p:spPr>
                <a:xfrm>
                  <a:off x="6202082" y="3703156"/>
                  <a:ext cx="162172" cy="9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8" h="4342" extrusionOk="0">
                      <a:moveTo>
                        <a:pt x="70" y="1"/>
                      </a:moveTo>
                      <a:cubicBezTo>
                        <a:pt x="49" y="1"/>
                        <a:pt x="29" y="12"/>
                        <a:pt x="16" y="32"/>
                      </a:cubicBezTo>
                      <a:cubicBezTo>
                        <a:pt x="0" y="60"/>
                        <a:pt x="10" y="97"/>
                        <a:pt x="38" y="114"/>
                      </a:cubicBezTo>
                      <a:lnTo>
                        <a:pt x="7179" y="4333"/>
                      </a:lnTo>
                      <a:cubicBezTo>
                        <a:pt x="7189" y="4338"/>
                        <a:pt x="7199" y="4341"/>
                        <a:pt x="7210" y="4341"/>
                      </a:cubicBezTo>
                      <a:cubicBezTo>
                        <a:pt x="7229" y="4341"/>
                        <a:pt x="7250" y="4330"/>
                        <a:pt x="7261" y="4311"/>
                      </a:cubicBezTo>
                      <a:cubicBezTo>
                        <a:pt x="7277" y="4282"/>
                        <a:pt x="7269" y="4246"/>
                        <a:pt x="7240" y="4229"/>
                      </a:cubicBezTo>
                      <a:lnTo>
                        <a:pt x="100" y="9"/>
                      </a:lnTo>
                      <a:cubicBezTo>
                        <a:pt x="90" y="4"/>
                        <a:pt x="80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16"/>
                <p:cNvSpPr/>
                <p:nvPr/>
              </p:nvSpPr>
              <p:spPr>
                <a:xfrm>
                  <a:off x="6305029" y="3744558"/>
                  <a:ext cx="240562" cy="397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6" h="17851" extrusionOk="0">
                      <a:moveTo>
                        <a:pt x="10726" y="1"/>
                      </a:moveTo>
                      <a:cubicBezTo>
                        <a:pt x="10706" y="1"/>
                        <a:pt x="10686" y="11"/>
                        <a:pt x="10675" y="29"/>
                      </a:cubicBezTo>
                      <a:lnTo>
                        <a:pt x="18" y="17760"/>
                      </a:lnTo>
                      <a:cubicBezTo>
                        <a:pt x="1" y="17790"/>
                        <a:pt x="9" y="17826"/>
                        <a:pt x="38" y="17843"/>
                      </a:cubicBezTo>
                      <a:cubicBezTo>
                        <a:pt x="47" y="17848"/>
                        <a:pt x="57" y="17851"/>
                        <a:pt x="68" y="17851"/>
                      </a:cubicBezTo>
                      <a:cubicBezTo>
                        <a:pt x="88" y="17851"/>
                        <a:pt x="108" y="17842"/>
                        <a:pt x="120" y="17823"/>
                      </a:cubicBezTo>
                      <a:lnTo>
                        <a:pt x="10778" y="92"/>
                      </a:lnTo>
                      <a:cubicBezTo>
                        <a:pt x="10796" y="64"/>
                        <a:pt x="10787" y="27"/>
                        <a:pt x="10758" y="10"/>
                      </a:cubicBezTo>
                      <a:cubicBezTo>
                        <a:pt x="10748" y="4"/>
                        <a:pt x="10737" y="1"/>
                        <a:pt x="107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52" name="Google Shape;652;p16"/>
              <p:cNvSpPr/>
              <p:nvPr/>
            </p:nvSpPr>
            <p:spPr>
              <a:xfrm>
                <a:off x="5984245" y="3423150"/>
                <a:ext cx="500866" cy="562254"/>
              </a:xfrm>
              <a:custGeom>
                <a:avLst/>
                <a:gdLst/>
                <a:ahLst/>
                <a:cxnLst/>
                <a:rect l="l" t="t" r="r" b="b"/>
                <a:pathLst>
                  <a:path w="22478" h="25233" extrusionOk="0">
                    <a:moveTo>
                      <a:pt x="3356" y="0"/>
                    </a:moveTo>
                    <a:cubicBezTo>
                      <a:pt x="3328" y="0"/>
                      <a:pt x="3307" y="2"/>
                      <a:pt x="3295" y="5"/>
                    </a:cubicBezTo>
                    <a:cubicBezTo>
                      <a:pt x="2724" y="160"/>
                      <a:pt x="1" y="21824"/>
                      <a:pt x="124" y="22131"/>
                    </a:cubicBezTo>
                    <a:cubicBezTo>
                      <a:pt x="246" y="22438"/>
                      <a:pt x="18141" y="25233"/>
                      <a:pt x="18141" y="25233"/>
                    </a:cubicBezTo>
                    <a:lnTo>
                      <a:pt x="22478" y="3385"/>
                    </a:lnTo>
                    <a:cubicBezTo>
                      <a:pt x="22478" y="3385"/>
                      <a:pt x="4656" y="0"/>
                      <a:pt x="3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53" name="Google Shape;653;p16"/>
              <p:cNvGrpSpPr/>
              <p:nvPr/>
            </p:nvGrpSpPr>
            <p:grpSpPr>
              <a:xfrm>
                <a:off x="5962764" y="3413524"/>
                <a:ext cx="537142" cy="571969"/>
                <a:chOff x="5962764" y="3413524"/>
                <a:chExt cx="537142" cy="571969"/>
              </a:xfrm>
            </p:grpSpPr>
            <p:sp>
              <p:nvSpPr>
                <p:cNvPr id="654" name="Google Shape;654;p16"/>
                <p:cNvSpPr/>
                <p:nvPr/>
              </p:nvSpPr>
              <p:spPr>
                <a:xfrm>
                  <a:off x="5962764" y="3413524"/>
                  <a:ext cx="537142" cy="57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6" h="25669" extrusionOk="0">
                      <a:moveTo>
                        <a:pt x="3356" y="1"/>
                      </a:moveTo>
                      <a:cubicBezTo>
                        <a:pt x="3328" y="1"/>
                        <a:pt x="3307" y="3"/>
                        <a:pt x="3295" y="6"/>
                      </a:cubicBezTo>
                      <a:cubicBezTo>
                        <a:pt x="2724" y="160"/>
                        <a:pt x="1" y="21825"/>
                        <a:pt x="125" y="22132"/>
                      </a:cubicBezTo>
                      <a:cubicBezTo>
                        <a:pt x="247" y="22439"/>
                        <a:pt x="18142" y="25234"/>
                        <a:pt x="18142" y="25234"/>
                      </a:cubicBezTo>
                      <a:cubicBezTo>
                        <a:pt x="18844" y="25323"/>
                        <a:pt x="19141" y="25669"/>
                        <a:pt x="19141" y="25669"/>
                      </a:cubicBezTo>
                      <a:lnTo>
                        <a:pt x="24106" y="4597"/>
                      </a:lnTo>
                      <a:cubicBezTo>
                        <a:pt x="24106" y="4597"/>
                        <a:pt x="23580" y="3623"/>
                        <a:pt x="22477" y="3385"/>
                      </a:cubicBezTo>
                      <a:cubicBezTo>
                        <a:pt x="22477" y="3385"/>
                        <a:pt x="4655" y="1"/>
                        <a:pt x="33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16"/>
                <p:cNvSpPr/>
                <p:nvPr/>
              </p:nvSpPr>
              <p:spPr>
                <a:xfrm>
                  <a:off x="6100963" y="3495258"/>
                  <a:ext cx="250656" cy="15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9" h="6802" extrusionOk="0">
                      <a:moveTo>
                        <a:pt x="1383" y="1"/>
                      </a:moveTo>
                      <a:cubicBezTo>
                        <a:pt x="1363" y="1"/>
                        <a:pt x="1349" y="2"/>
                        <a:pt x="1343" y="5"/>
                      </a:cubicBezTo>
                      <a:cubicBezTo>
                        <a:pt x="1087" y="102"/>
                        <a:pt x="0" y="4179"/>
                        <a:pt x="91" y="4740"/>
                      </a:cubicBezTo>
                      <a:cubicBezTo>
                        <a:pt x="177" y="5270"/>
                        <a:pt x="8456" y="6802"/>
                        <a:pt x="9662" y="6802"/>
                      </a:cubicBezTo>
                      <a:cubicBezTo>
                        <a:pt x="9734" y="6802"/>
                        <a:pt x="9781" y="6796"/>
                        <a:pt x="9799" y="6785"/>
                      </a:cubicBezTo>
                      <a:cubicBezTo>
                        <a:pt x="10134" y="6585"/>
                        <a:pt x="11248" y="2027"/>
                        <a:pt x="11062" y="1824"/>
                      </a:cubicBezTo>
                      <a:cubicBezTo>
                        <a:pt x="10912" y="1660"/>
                        <a:pt x="2095" y="1"/>
                        <a:pt x="13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16"/>
                <p:cNvSpPr/>
                <p:nvPr/>
              </p:nvSpPr>
              <p:spPr>
                <a:xfrm>
                  <a:off x="6160970" y="3521841"/>
                  <a:ext cx="151031" cy="3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" h="1373" extrusionOk="0">
                      <a:moveTo>
                        <a:pt x="66" y="0"/>
                      </a:moveTo>
                      <a:cubicBezTo>
                        <a:pt x="37" y="0"/>
                        <a:pt x="11" y="20"/>
                        <a:pt x="6" y="49"/>
                      </a:cubicBezTo>
                      <a:cubicBezTo>
                        <a:pt x="0" y="82"/>
                        <a:pt x="22" y="113"/>
                        <a:pt x="54" y="120"/>
                      </a:cubicBezTo>
                      <a:lnTo>
                        <a:pt x="6702" y="1370"/>
                      </a:lnTo>
                      <a:cubicBezTo>
                        <a:pt x="6704" y="1372"/>
                        <a:pt x="6708" y="1372"/>
                        <a:pt x="6712" y="1372"/>
                      </a:cubicBezTo>
                      <a:cubicBezTo>
                        <a:pt x="6740" y="1372"/>
                        <a:pt x="6766" y="1352"/>
                        <a:pt x="6772" y="1322"/>
                      </a:cubicBezTo>
                      <a:cubicBezTo>
                        <a:pt x="6777" y="1289"/>
                        <a:pt x="6756" y="1258"/>
                        <a:pt x="6724" y="1251"/>
                      </a:cubicBezTo>
                      <a:lnTo>
                        <a:pt x="76" y="1"/>
                      </a:lnTo>
                      <a:cubicBezTo>
                        <a:pt x="73" y="1"/>
                        <a:pt x="69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16"/>
                <p:cNvSpPr/>
                <p:nvPr/>
              </p:nvSpPr>
              <p:spPr>
                <a:xfrm>
                  <a:off x="6132248" y="3545639"/>
                  <a:ext cx="193189" cy="3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0" h="1791" extrusionOk="0">
                      <a:moveTo>
                        <a:pt x="67" y="0"/>
                      </a:moveTo>
                      <a:cubicBezTo>
                        <a:pt x="37" y="0"/>
                        <a:pt x="13" y="20"/>
                        <a:pt x="6" y="49"/>
                      </a:cubicBezTo>
                      <a:cubicBezTo>
                        <a:pt x="0" y="82"/>
                        <a:pt x="22" y="113"/>
                        <a:pt x="54" y="119"/>
                      </a:cubicBezTo>
                      <a:lnTo>
                        <a:pt x="8594" y="1789"/>
                      </a:lnTo>
                      <a:cubicBezTo>
                        <a:pt x="8598" y="1790"/>
                        <a:pt x="8601" y="1790"/>
                        <a:pt x="8606" y="1790"/>
                      </a:cubicBezTo>
                      <a:cubicBezTo>
                        <a:pt x="8633" y="1790"/>
                        <a:pt x="8659" y="1770"/>
                        <a:pt x="8664" y="1741"/>
                      </a:cubicBezTo>
                      <a:cubicBezTo>
                        <a:pt x="8670" y="1708"/>
                        <a:pt x="8648" y="1677"/>
                        <a:pt x="8616" y="1671"/>
                      </a:cubicBezTo>
                      <a:lnTo>
                        <a:pt x="77" y="1"/>
                      </a:lnTo>
                      <a:cubicBezTo>
                        <a:pt x="74" y="0"/>
                        <a:pt x="7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16"/>
                <p:cNvSpPr/>
                <p:nvPr/>
              </p:nvSpPr>
              <p:spPr>
                <a:xfrm>
                  <a:off x="6129730" y="3579665"/>
                  <a:ext cx="184655" cy="3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7" h="1629" extrusionOk="0">
                      <a:moveTo>
                        <a:pt x="65" y="1"/>
                      </a:moveTo>
                      <a:cubicBezTo>
                        <a:pt x="37" y="1"/>
                        <a:pt x="13" y="22"/>
                        <a:pt x="7" y="50"/>
                      </a:cubicBezTo>
                      <a:cubicBezTo>
                        <a:pt x="0" y="82"/>
                        <a:pt x="23" y="113"/>
                        <a:pt x="55" y="119"/>
                      </a:cubicBezTo>
                      <a:lnTo>
                        <a:pt x="8210" y="1626"/>
                      </a:lnTo>
                      <a:cubicBezTo>
                        <a:pt x="8215" y="1628"/>
                        <a:pt x="8217" y="1628"/>
                        <a:pt x="8221" y="1628"/>
                      </a:cubicBezTo>
                      <a:cubicBezTo>
                        <a:pt x="8249" y="1628"/>
                        <a:pt x="8274" y="1607"/>
                        <a:pt x="8280" y="1578"/>
                      </a:cubicBezTo>
                      <a:cubicBezTo>
                        <a:pt x="8286" y="1546"/>
                        <a:pt x="8264" y="1516"/>
                        <a:pt x="8232" y="1509"/>
                      </a:cubicBezTo>
                      <a:lnTo>
                        <a:pt x="76" y="2"/>
                      </a:lnTo>
                      <a:cubicBezTo>
                        <a:pt x="72" y="1"/>
                        <a:pt x="69" y="1"/>
                        <a:pt x="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16"/>
                <p:cNvSpPr/>
                <p:nvPr/>
              </p:nvSpPr>
              <p:spPr>
                <a:xfrm>
                  <a:off x="6376445" y="3501497"/>
                  <a:ext cx="90088" cy="455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3" h="20435" extrusionOk="0">
                      <a:moveTo>
                        <a:pt x="3979" y="0"/>
                      </a:moveTo>
                      <a:cubicBezTo>
                        <a:pt x="3950" y="0"/>
                        <a:pt x="3925" y="20"/>
                        <a:pt x="3919" y="49"/>
                      </a:cubicBezTo>
                      <a:lnTo>
                        <a:pt x="5" y="20363"/>
                      </a:lnTo>
                      <a:cubicBezTo>
                        <a:pt x="0" y="20396"/>
                        <a:pt x="21" y="20427"/>
                        <a:pt x="53" y="20433"/>
                      </a:cubicBezTo>
                      <a:cubicBezTo>
                        <a:pt x="58" y="20434"/>
                        <a:pt x="61" y="20434"/>
                        <a:pt x="65" y="20434"/>
                      </a:cubicBezTo>
                      <a:cubicBezTo>
                        <a:pt x="93" y="20434"/>
                        <a:pt x="119" y="20414"/>
                        <a:pt x="124" y="20385"/>
                      </a:cubicBezTo>
                      <a:lnTo>
                        <a:pt x="4037" y="72"/>
                      </a:lnTo>
                      <a:cubicBezTo>
                        <a:pt x="4043" y="39"/>
                        <a:pt x="4021" y="8"/>
                        <a:pt x="3989" y="1"/>
                      </a:cubicBezTo>
                      <a:cubicBezTo>
                        <a:pt x="3986" y="1"/>
                        <a:pt x="3982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60" name="Google Shape;660;p16"/>
            <p:cNvSpPr/>
            <p:nvPr/>
          </p:nvSpPr>
          <p:spPr>
            <a:xfrm>
              <a:off x="8213475" y="4000500"/>
              <a:ext cx="1084400" cy="273125"/>
            </a:xfrm>
            <a:custGeom>
              <a:avLst/>
              <a:gdLst/>
              <a:ahLst/>
              <a:cxnLst/>
              <a:rect l="l" t="t" r="r" b="b"/>
              <a:pathLst>
                <a:path w="43376" h="10925" extrusionOk="0">
                  <a:moveTo>
                    <a:pt x="0" y="0"/>
                  </a:moveTo>
                  <a:cubicBezTo>
                    <a:pt x="2720" y="2718"/>
                    <a:pt x="6724" y="6790"/>
                    <a:pt x="10258" y="5275"/>
                  </a:cubicBezTo>
                  <a:cubicBezTo>
                    <a:pt x="14464" y="3473"/>
                    <a:pt x="19198" y="-236"/>
                    <a:pt x="23446" y="1465"/>
                  </a:cubicBezTo>
                  <a:cubicBezTo>
                    <a:pt x="27359" y="3032"/>
                    <a:pt x="28240" y="9219"/>
                    <a:pt x="32239" y="10551"/>
                  </a:cubicBezTo>
                  <a:cubicBezTo>
                    <a:pt x="36309" y="11907"/>
                    <a:pt x="43376" y="8393"/>
                    <a:pt x="43376" y="410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661" name="Google Shape;661;p16"/>
            <p:cNvGrpSpPr/>
            <p:nvPr/>
          </p:nvGrpSpPr>
          <p:grpSpPr>
            <a:xfrm>
              <a:off x="7980939" y="3885612"/>
              <a:ext cx="449839" cy="272894"/>
              <a:chOff x="3319039" y="1881112"/>
              <a:chExt cx="449839" cy="272894"/>
            </a:xfrm>
          </p:grpSpPr>
          <p:sp>
            <p:nvSpPr>
              <p:cNvPr id="662" name="Google Shape;662;p16"/>
              <p:cNvSpPr/>
              <p:nvPr/>
            </p:nvSpPr>
            <p:spPr>
              <a:xfrm>
                <a:off x="3531506" y="1999456"/>
                <a:ext cx="107468" cy="104616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4695" extrusionOk="0">
                    <a:moveTo>
                      <a:pt x="1100" y="0"/>
                    </a:moveTo>
                    <a:lnTo>
                      <a:pt x="0" y="2854"/>
                    </a:lnTo>
                    <a:lnTo>
                      <a:pt x="4822" y="4694"/>
                    </a:lnTo>
                    <a:lnTo>
                      <a:pt x="3392" y="350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6"/>
              <p:cNvSpPr/>
              <p:nvPr/>
            </p:nvSpPr>
            <p:spPr>
              <a:xfrm>
                <a:off x="3319039" y="1881112"/>
                <a:ext cx="449839" cy="272894"/>
              </a:xfrm>
              <a:custGeom>
                <a:avLst/>
                <a:gdLst/>
                <a:ahLst/>
                <a:cxnLst/>
                <a:rect l="l" t="t" r="r" b="b"/>
                <a:pathLst>
                  <a:path w="20188" h="12247" extrusionOk="0">
                    <a:moveTo>
                      <a:pt x="2028" y="0"/>
                    </a:moveTo>
                    <a:cubicBezTo>
                      <a:pt x="1097" y="0"/>
                      <a:pt x="515" y="29"/>
                      <a:pt x="458" y="95"/>
                    </a:cubicBezTo>
                    <a:cubicBezTo>
                      <a:pt x="1" y="629"/>
                      <a:pt x="5189" y="12155"/>
                      <a:pt x="5461" y="12246"/>
                    </a:cubicBezTo>
                    <a:cubicBezTo>
                      <a:pt x="5462" y="12246"/>
                      <a:pt x="5465" y="12247"/>
                      <a:pt x="5467" y="12247"/>
                    </a:cubicBezTo>
                    <a:cubicBezTo>
                      <a:pt x="5830" y="12247"/>
                      <a:pt x="12657" y="6064"/>
                      <a:pt x="12657" y="6064"/>
                    </a:cubicBezTo>
                    <a:cubicBezTo>
                      <a:pt x="12657" y="6064"/>
                      <a:pt x="20187" y="1430"/>
                      <a:pt x="20172" y="1046"/>
                    </a:cubicBezTo>
                    <a:cubicBezTo>
                      <a:pt x="20162" y="725"/>
                      <a:pt x="6700" y="0"/>
                      <a:pt x="20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3347116" y="1896844"/>
                <a:ext cx="301638" cy="207294"/>
              </a:xfrm>
              <a:custGeom>
                <a:avLst/>
                <a:gdLst/>
                <a:ahLst/>
                <a:cxnLst/>
                <a:rect l="l" t="t" r="r" b="b"/>
                <a:pathLst>
                  <a:path w="13537" h="9303" extrusionOk="0">
                    <a:moveTo>
                      <a:pt x="1" y="0"/>
                    </a:moveTo>
                    <a:lnTo>
                      <a:pt x="10887" y="5820"/>
                    </a:lnTo>
                    <a:cubicBezTo>
                      <a:pt x="10887" y="5820"/>
                      <a:pt x="12809" y="9302"/>
                      <a:pt x="13085" y="9302"/>
                    </a:cubicBezTo>
                    <a:cubicBezTo>
                      <a:pt x="13089" y="9302"/>
                      <a:pt x="13094" y="9301"/>
                      <a:pt x="13097" y="9299"/>
                    </a:cubicBezTo>
                    <a:cubicBezTo>
                      <a:pt x="13320" y="9180"/>
                      <a:pt x="13536" y="4026"/>
                      <a:pt x="13536" y="402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17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17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7"/>
          <p:cNvSpPr txBox="1">
            <a:spLocks noGrp="1"/>
          </p:cNvSpPr>
          <p:nvPr>
            <p:ph type="title"/>
          </p:nvPr>
        </p:nvSpPr>
        <p:spPr>
          <a:xfrm>
            <a:off x="4837200" y="1457650"/>
            <a:ext cx="2856000" cy="114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7"/>
          <p:cNvSpPr txBox="1">
            <a:spLocks noGrp="1"/>
          </p:cNvSpPr>
          <p:nvPr>
            <p:ph type="subTitle" idx="1"/>
          </p:nvPr>
        </p:nvSpPr>
        <p:spPr>
          <a:xfrm>
            <a:off x="4837336" y="2605550"/>
            <a:ext cx="28560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0" name="Google Shape;670;p17"/>
          <p:cNvGrpSpPr/>
          <p:nvPr/>
        </p:nvGrpSpPr>
        <p:grpSpPr>
          <a:xfrm>
            <a:off x="198840" y="95350"/>
            <a:ext cx="8787648" cy="5002155"/>
            <a:chOff x="198840" y="95350"/>
            <a:chExt cx="8787648" cy="5002155"/>
          </a:xfrm>
        </p:grpSpPr>
        <p:sp>
          <p:nvSpPr>
            <p:cNvPr id="671" name="Google Shape;671;p17"/>
            <p:cNvSpPr/>
            <p:nvPr/>
          </p:nvSpPr>
          <p:spPr>
            <a:xfrm>
              <a:off x="8170200" y="735550"/>
              <a:ext cx="260400" cy="2601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425038" y="4186525"/>
              <a:ext cx="200100" cy="2001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3" name="Google Shape;673;p17"/>
            <p:cNvGrpSpPr/>
            <p:nvPr/>
          </p:nvGrpSpPr>
          <p:grpSpPr>
            <a:xfrm>
              <a:off x="8530912" y="640748"/>
              <a:ext cx="455576" cy="412943"/>
              <a:chOff x="5752459" y="1744741"/>
              <a:chExt cx="577117" cy="523110"/>
            </a:xfrm>
          </p:grpSpPr>
          <p:sp>
            <p:nvSpPr>
              <p:cNvPr id="674" name="Google Shape;674;p17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7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6" name="Google Shape;676;p17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677" name="Google Shape;677;p17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17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17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17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1" name="Google Shape;681;p17"/>
            <p:cNvGrpSpPr/>
            <p:nvPr/>
          </p:nvGrpSpPr>
          <p:grpSpPr>
            <a:xfrm>
              <a:off x="8241413" y="95350"/>
              <a:ext cx="411653" cy="492647"/>
              <a:chOff x="4512263" y="939351"/>
              <a:chExt cx="673517" cy="806032"/>
            </a:xfrm>
          </p:grpSpPr>
          <p:sp>
            <p:nvSpPr>
              <p:cNvPr id="682" name="Google Shape;682;p17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7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7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7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7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7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7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7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7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17"/>
            <p:cNvGrpSpPr/>
            <p:nvPr/>
          </p:nvGrpSpPr>
          <p:grpSpPr>
            <a:xfrm>
              <a:off x="798607" y="4567372"/>
              <a:ext cx="411648" cy="530132"/>
              <a:chOff x="5578942" y="2478983"/>
              <a:chExt cx="510540" cy="657406"/>
            </a:xfrm>
          </p:grpSpPr>
          <p:sp>
            <p:nvSpPr>
              <p:cNvPr id="692" name="Google Shape;692;p17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7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7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7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7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7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7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7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0" name="Google Shape;700;p17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701" name="Google Shape;701;p17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17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17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17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17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06" name="Google Shape;706;p17"/>
            <p:cNvGrpSpPr/>
            <p:nvPr/>
          </p:nvGrpSpPr>
          <p:grpSpPr>
            <a:xfrm>
              <a:off x="198840" y="4374841"/>
              <a:ext cx="652490" cy="657385"/>
              <a:chOff x="2235848" y="1207369"/>
              <a:chExt cx="793012" cy="798961"/>
            </a:xfrm>
          </p:grpSpPr>
          <p:sp>
            <p:nvSpPr>
              <p:cNvPr id="707" name="Google Shape;707;p1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9" name="Google Shape;709;p1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710" name="Google Shape;710;p1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1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1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1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1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1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1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1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1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1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1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1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1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3" name="Google Shape;733;p17"/>
            <p:cNvSpPr/>
            <p:nvPr/>
          </p:nvSpPr>
          <p:spPr>
            <a:xfrm>
              <a:off x="713227" y="4266334"/>
              <a:ext cx="200115" cy="301036"/>
            </a:xfrm>
            <a:custGeom>
              <a:avLst/>
              <a:gdLst/>
              <a:ahLst/>
              <a:cxnLst/>
              <a:rect l="l" t="t" r="r" b="b"/>
              <a:pathLst>
                <a:path w="20446" h="30765" extrusionOk="0">
                  <a:moveTo>
                    <a:pt x="14196" y="0"/>
                  </a:moveTo>
                  <a:cubicBezTo>
                    <a:pt x="13540" y="0"/>
                    <a:pt x="12881" y="108"/>
                    <a:pt x="12242" y="325"/>
                  </a:cubicBezTo>
                  <a:cubicBezTo>
                    <a:pt x="11835" y="463"/>
                    <a:pt x="11452" y="642"/>
                    <a:pt x="11091" y="856"/>
                  </a:cubicBezTo>
                  <a:cubicBezTo>
                    <a:pt x="10093" y="1448"/>
                    <a:pt x="9286" y="2319"/>
                    <a:pt x="8758" y="3389"/>
                  </a:cubicBezTo>
                  <a:lnTo>
                    <a:pt x="103" y="21132"/>
                  </a:lnTo>
                  <a:cubicBezTo>
                    <a:pt x="0" y="21344"/>
                    <a:pt x="88" y="21600"/>
                    <a:pt x="299" y="21702"/>
                  </a:cubicBezTo>
                  <a:cubicBezTo>
                    <a:pt x="360" y="21732"/>
                    <a:pt x="424" y="21746"/>
                    <a:pt x="487" y="21746"/>
                  </a:cubicBezTo>
                  <a:cubicBezTo>
                    <a:pt x="645" y="21746"/>
                    <a:pt x="796" y="21657"/>
                    <a:pt x="868" y="21506"/>
                  </a:cubicBezTo>
                  <a:lnTo>
                    <a:pt x="9525" y="3763"/>
                  </a:lnTo>
                  <a:cubicBezTo>
                    <a:pt x="10139" y="2516"/>
                    <a:pt x="11199" y="1584"/>
                    <a:pt x="12517" y="1135"/>
                  </a:cubicBezTo>
                  <a:cubicBezTo>
                    <a:pt x="13066" y="948"/>
                    <a:pt x="13633" y="855"/>
                    <a:pt x="14197" y="855"/>
                  </a:cubicBezTo>
                  <a:cubicBezTo>
                    <a:pt x="14983" y="855"/>
                    <a:pt x="15765" y="1035"/>
                    <a:pt x="16492" y="1393"/>
                  </a:cubicBezTo>
                  <a:cubicBezTo>
                    <a:pt x="19067" y="2659"/>
                    <a:pt x="20131" y="5785"/>
                    <a:pt x="18863" y="8360"/>
                  </a:cubicBezTo>
                  <a:lnTo>
                    <a:pt x="9501" y="27574"/>
                  </a:lnTo>
                  <a:cubicBezTo>
                    <a:pt x="9008" y="28576"/>
                    <a:pt x="8154" y="29327"/>
                    <a:pt x="7093" y="29689"/>
                  </a:cubicBezTo>
                  <a:cubicBezTo>
                    <a:pt x="6652" y="29840"/>
                    <a:pt x="6196" y="29914"/>
                    <a:pt x="5743" y="29914"/>
                  </a:cubicBezTo>
                  <a:cubicBezTo>
                    <a:pt x="5110" y="29914"/>
                    <a:pt x="4480" y="29769"/>
                    <a:pt x="3895" y="29481"/>
                  </a:cubicBezTo>
                  <a:cubicBezTo>
                    <a:pt x="2892" y="28988"/>
                    <a:pt x="2140" y="28131"/>
                    <a:pt x="1780" y="27073"/>
                  </a:cubicBezTo>
                  <a:cubicBezTo>
                    <a:pt x="1419" y="26015"/>
                    <a:pt x="1494" y="24879"/>
                    <a:pt x="1988" y="23875"/>
                  </a:cubicBezTo>
                  <a:lnTo>
                    <a:pt x="10238" y="7108"/>
                  </a:lnTo>
                  <a:cubicBezTo>
                    <a:pt x="10791" y="5987"/>
                    <a:pt x="11919" y="5336"/>
                    <a:pt x="13090" y="5336"/>
                  </a:cubicBezTo>
                  <a:cubicBezTo>
                    <a:pt x="13559" y="5336"/>
                    <a:pt x="14035" y="5441"/>
                    <a:pt x="14483" y="5662"/>
                  </a:cubicBezTo>
                  <a:cubicBezTo>
                    <a:pt x="16052" y="6433"/>
                    <a:pt x="16702" y="8338"/>
                    <a:pt x="15932" y="9902"/>
                  </a:cubicBezTo>
                  <a:lnTo>
                    <a:pt x="8081" y="25356"/>
                  </a:lnTo>
                  <a:cubicBezTo>
                    <a:pt x="7974" y="25563"/>
                    <a:pt x="8059" y="25820"/>
                    <a:pt x="8268" y="25927"/>
                  </a:cubicBezTo>
                  <a:cubicBezTo>
                    <a:pt x="8330" y="25959"/>
                    <a:pt x="8395" y="25974"/>
                    <a:pt x="8460" y="25974"/>
                  </a:cubicBezTo>
                  <a:cubicBezTo>
                    <a:pt x="8615" y="25974"/>
                    <a:pt x="8765" y="25888"/>
                    <a:pt x="8839" y="25740"/>
                  </a:cubicBezTo>
                  <a:lnTo>
                    <a:pt x="16693" y="10281"/>
                  </a:lnTo>
                  <a:cubicBezTo>
                    <a:pt x="17673" y="8291"/>
                    <a:pt x="16850" y="5875"/>
                    <a:pt x="14859" y="4895"/>
                  </a:cubicBezTo>
                  <a:cubicBezTo>
                    <a:pt x="14291" y="4615"/>
                    <a:pt x="13687" y="4483"/>
                    <a:pt x="13092" y="4483"/>
                  </a:cubicBezTo>
                  <a:cubicBezTo>
                    <a:pt x="11606" y="4483"/>
                    <a:pt x="10174" y="5308"/>
                    <a:pt x="9473" y="6730"/>
                  </a:cubicBezTo>
                  <a:lnTo>
                    <a:pt x="1224" y="23497"/>
                  </a:lnTo>
                  <a:cubicBezTo>
                    <a:pt x="628" y="24704"/>
                    <a:pt x="540" y="26070"/>
                    <a:pt x="974" y="27345"/>
                  </a:cubicBezTo>
                  <a:cubicBezTo>
                    <a:pt x="1407" y="28620"/>
                    <a:pt x="2312" y="29650"/>
                    <a:pt x="3520" y="30243"/>
                  </a:cubicBezTo>
                  <a:cubicBezTo>
                    <a:pt x="4222" y="30589"/>
                    <a:pt x="4979" y="30764"/>
                    <a:pt x="5740" y="30764"/>
                  </a:cubicBezTo>
                  <a:cubicBezTo>
                    <a:pt x="6286" y="30764"/>
                    <a:pt x="6835" y="30674"/>
                    <a:pt x="7368" y="30493"/>
                  </a:cubicBezTo>
                  <a:cubicBezTo>
                    <a:pt x="8642" y="30057"/>
                    <a:pt x="9671" y="29155"/>
                    <a:pt x="10265" y="27946"/>
                  </a:cubicBezTo>
                  <a:lnTo>
                    <a:pt x="19627" y="8733"/>
                  </a:lnTo>
                  <a:cubicBezTo>
                    <a:pt x="20341" y="7282"/>
                    <a:pt x="20446" y="5640"/>
                    <a:pt x="19926" y="4108"/>
                  </a:cubicBezTo>
                  <a:cubicBezTo>
                    <a:pt x="19404" y="2576"/>
                    <a:pt x="18318" y="1340"/>
                    <a:pt x="16867" y="625"/>
                  </a:cubicBezTo>
                  <a:cubicBezTo>
                    <a:pt x="16022" y="210"/>
                    <a:pt x="15111" y="0"/>
                    <a:pt x="14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4" name="Google Shape;734;p17"/>
            <p:cNvGrpSpPr/>
            <p:nvPr/>
          </p:nvGrpSpPr>
          <p:grpSpPr>
            <a:xfrm>
              <a:off x="7875062" y="377495"/>
              <a:ext cx="366369" cy="324010"/>
              <a:chOff x="4967212" y="3076095"/>
              <a:chExt cx="366369" cy="324010"/>
            </a:xfrm>
          </p:grpSpPr>
          <p:sp>
            <p:nvSpPr>
              <p:cNvPr id="735" name="Google Shape;735;p17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7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7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7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7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7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7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7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subTitle" idx="1"/>
          </p:nvPr>
        </p:nvSpPr>
        <p:spPr>
          <a:xfrm>
            <a:off x="4923075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2"/>
          </p:nvPr>
        </p:nvSpPr>
        <p:spPr>
          <a:xfrm>
            <a:off x="1580900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subTitle" idx="3"/>
          </p:nvPr>
        </p:nvSpPr>
        <p:spPr>
          <a:xfrm>
            <a:off x="1580911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4"/>
          </p:nvPr>
        </p:nvSpPr>
        <p:spPr>
          <a:xfrm>
            <a:off x="4923089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>
            <a:off x="156927" y="431950"/>
            <a:ext cx="8849744" cy="4554535"/>
            <a:chOff x="156927" y="431950"/>
            <a:chExt cx="8849744" cy="4554535"/>
          </a:xfrm>
        </p:grpSpPr>
        <p:sp>
          <p:nvSpPr>
            <p:cNvPr id="752" name="Google Shape;752;p18"/>
            <p:cNvSpPr/>
            <p:nvPr/>
          </p:nvSpPr>
          <p:spPr>
            <a:xfrm>
              <a:off x="8557800" y="431950"/>
              <a:ext cx="215100" cy="2151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375348" y="4076225"/>
              <a:ext cx="246300" cy="2463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18"/>
            <p:cNvGrpSpPr/>
            <p:nvPr/>
          </p:nvGrpSpPr>
          <p:grpSpPr>
            <a:xfrm>
              <a:off x="8430780" y="1282748"/>
              <a:ext cx="512999" cy="464993"/>
              <a:chOff x="5752459" y="1744741"/>
              <a:chExt cx="577117" cy="523110"/>
            </a:xfrm>
          </p:grpSpPr>
          <p:sp>
            <p:nvSpPr>
              <p:cNvPr id="755" name="Google Shape;755;p1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57" name="Google Shape;757;p1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758" name="Google Shape;758;p1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1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1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1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2" name="Google Shape;762;p18"/>
            <p:cNvGrpSpPr/>
            <p:nvPr/>
          </p:nvGrpSpPr>
          <p:grpSpPr>
            <a:xfrm>
              <a:off x="224851" y="4076228"/>
              <a:ext cx="784356" cy="596793"/>
              <a:chOff x="3321334" y="1134860"/>
              <a:chExt cx="739958" cy="563012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8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5" name="Google Shape;765;p18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766" name="Google Shape;766;p18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18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18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18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18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18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18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18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18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18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18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18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18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18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18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18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18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18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18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18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18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18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18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18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18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18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18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18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18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18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18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18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18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18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18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18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18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18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18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18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18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18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18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18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18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18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18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18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18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18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18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18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18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18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18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18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18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18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18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18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18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18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18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18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18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18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18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18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18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18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18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8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8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8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18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18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18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18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18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8" name="Google Shape;848;p18"/>
            <p:cNvGrpSpPr/>
            <p:nvPr/>
          </p:nvGrpSpPr>
          <p:grpSpPr>
            <a:xfrm>
              <a:off x="8474570" y="752575"/>
              <a:ext cx="214990" cy="192204"/>
              <a:chOff x="4426251" y="1823065"/>
              <a:chExt cx="279935" cy="250232"/>
            </a:xfrm>
          </p:grpSpPr>
          <p:sp>
            <p:nvSpPr>
              <p:cNvPr id="849" name="Google Shape;849;p18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8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1" name="Google Shape;851;p18"/>
            <p:cNvGrpSpPr/>
            <p:nvPr/>
          </p:nvGrpSpPr>
          <p:grpSpPr>
            <a:xfrm>
              <a:off x="156927" y="4437168"/>
              <a:ext cx="920132" cy="549318"/>
              <a:chOff x="222867" y="4344895"/>
              <a:chExt cx="868049" cy="518224"/>
            </a:xfrm>
          </p:grpSpPr>
          <p:grpSp>
            <p:nvGrpSpPr>
              <p:cNvPr id="852" name="Google Shape;852;p18"/>
              <p:cNvGrpSpPr/>
              <p:nvPr/>
            </p:nvGrpSpPr>
            <p:grpSpPr>
              <a:xfrm>
                <a:off x="222867" y="4344895"/>
                <a:ext cx="868049" cy="518224"/>
                <a:chOff x="5661367" y="324345"/>
                <a:chExt cx="868049" cy="518224"/>
              </a:xfrm>
            </p:grpSpPr>
            <p:sp>
              <p:nvSpPr>
                <p:cNvPr id="853" name="Google Shape;853;p18"/>
                <p:cNvSpPr/>
                <p:nvPr/>
              </p:nvSpPr>
              <p:spPr>
                <a:xfrm>
                  <a:off x="5661367" y="385444"/>
                  <a:ext cx="81398" cy="43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19506" extrusionOk="0">
                      <a:moveTo>
                        <a:pt x="2274" y="0"/>
                      </a:moveTo>
                      <a:cubicBezTo>
                        <a:pt x="2098" y="0"/>
                        <a:pt x="1896" y="2"/>
                        <a:pt x="1693" y="9"/>
                      </a:cubicBezTo>
                      <a:cubicBezTo>
                        <a:pt x="1210" y="25"/>
                        <a:pt x="725" y="71"/>
                        <a:pt x="596" y="182"/>
                      </a:cubicBezTo>
                      <a:cubicBezTo>
                        <a:pt x="465" y="294"/>
                        <a:pt x="393" y="3964"/>
                        <a:pt x="347" y="7883"/>
                      </a:cubicBezTo>
                      <a:cubicBezTo>
                        <a:pt x="322" y="9939"/>
                        <a:pt x="16" y="16932"/>
                        <a:pt x="0" y="18646"/>
                      </a:cubicBezTo>
                      <a:cubicBezTo>
                        <a:pt x="331" y="18946"/>
                        <a:pt x="1483" y="18682"/>
                        <a:pt x="1883" y="18977"/>
                      </a:cubicBezTo>
                      <a:cubicBezTo>
                        <a:pt x="2232" y="19236"/>
                        <a:pt x="2977" y="19234"/>
                        <a:pt x="3374" y="19484"/>
                      </a:cubicBezTo>
                      <a:cubicBezTo>
                        <a:pt x="3397" y="19498"/>
                        <a:pt x="3417" y="19505"/>
                        <a:pt x="3434" y="19505"/>
                      </a:cubicBezTo>
                      <a:cubicBezTo>
                        <a:pt x="3653" y="19505"/>
                        <a:pt x="3407" y="18297"/>
                        <a:pt x="3503" y="16024"/>
                      </a:cubicBezTo>
                      <a:lnTo>
                        <a:pt x="3137" y="7482"/>
                      </a:lnTo>
                      <a:lnTo>
                        <a:pt x="3101" y="6611"/>
                      </a:lnTo>
                      <a:lnTo>
                        <a:pt x="2817" y="7"/>
                      </a:lnTo>
                      <a:cubicBezTo>
                        <a:pt x="2817" y="7"/>
                        <a:pt x="2587" y="0"/>
                        <a:pt x="2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18"/>
                <p:cNvSpPr/>
                <p:nvPr/>
              </p:nvSpPr>
              <p:spPr>
                <a:xfrm>
                  <a:off x="5682179" y="332879"/>
                  <a:ext cx="61745" cy="48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1682" extrusionOk="0">
                      <a:moveTo>
                        <a:pt x="2770" y="0"/>
                      </a:moveTo>
                      <a:cubicBezTo>
                        <a:pt x="2770" y="0"/>
                        <a:pt x="1587" y="1470"/>
                        <a:pt x="769" y="1876"/>
                      </a:cubicBezTo>
                      <a:lnTo>
                        <a:pt x="759" y="2372"/>
                      </a:lnTo>
                      <a:lnTo>
                        <a:pt x="599" y="9965"/>
                      </a:lnTo>
                      <a:lnTo>
                        <a:pt x="0" y="21146"/>
                      </a:lnTo>
                      <a:cubicBezTo>
                        <a:pt x="351" y="21403"/>
                        <a:pt x="609" y="21431"/>
                        <a:pt x="1007" y="21681"/>
                      </a:cubicBezTo>
                      <a:lnTo>
                        <a:pt x="2108" y="9846"/>
                      </a:lnTo>
                      <a:lnTo>
                        <a:pt x="2167" y="8975"/>
                      </a:lnTo>
                      <a:lnTo>
                        <a:pt x="27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18"/>
                <p:cNvSpPr/>
                <p:nvPr/>
              </p:nvSpPr>
              <p:spPr>
                <a:xfrm>
                  <a:off x="6465532" y="389789"/>
                  <a:ext cx="63884" cy="423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19016" extrusionOk="0">
                      <a:moveTo>
                        <a:pt x="1" y="0"/>
                      </a:moveTo>
                      <a:lnTo>
                        <a:pt x="866" y="8954"/>
                      </a:lnTo>
                      <a:lnTo>
                        <a:pt x="1183" y="19015"/>
                      </a:lnTo>
                      <a:cubicBezTo>
                        <a:pt x="1389" y="18907"/>
                        <a:pt x="1587" y="18797"/>
                        <a:pt x="1774" y="18686"/>
                      </a:cubicBezTo>
                      <a:cubicBezTo>
                        <a:pt x="2173" y="18456"/>
                        <a:pt x="2530" y="18219"/>
                        <a:pt x="2846" y="17978"/>
                      </a:cubicBezTo>
                      <a:cubicBezTo>
                        <a:pt x="2845" y="17976"/>
                        <a:pt x="2846" y="17976"/>
                        <a:pt x="2846" y="17976"/>
                      </a:cubicBezTo>
                      <a:cubicBezTo>
                        <a:pt x="2725" y="16814"/>
                        <a:pt x="2867" y="11653"/>
                        <a:pt x="2637" y="9476"/>
                      </a:cubicBezTo>
                      <a:cubicBezTo>
                        <a:pt x="2189" y="5211"/>
                        <a:pt x="1667" y="361"/>
                        <a:pt x="1599" y="262"/>
                      </a:cubicBezTo>
                      <a:cubicBezTo>
                        <a:pt x="1530" y="158"/>
                        <a:pt x="998" y="87"/>
                        <a:pt x="566" y="46"/>
                      </a:cubicBezTo>
                      <a:cubicBezTo>
                        <a:pt x="257" y="15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18"/>
                <p:cNvSpPr/>
                <p:nvPr/>
              </p:nvSpPr>
              <p:spPr>
                <a:xfrm>
                  <a:off x="6446191" y="334439"/>
                  <a:ext cx="58893" cy="48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908" extrusionOk="0">
                      <a:moveTo>
                        <a:pt x="1" y="1"/>
                      </a:moveTo>
                      <a:lnTo>
                        <a:pt x="948" y="11312"/>
                      </a:lnTo>
                      <a:lnTo>
                        <a:pt x="1220" y="21907"/>
                      </a:lnTo>
                      <a:cubicBezTo>
                        <a:pt x="1512" y="21773"/>
                        <a:pt x="1789" y="21637"/>
                        <a:pt x="2051" y="21499"/>
                      </a:cubicBezTo>
                      <a:cubicBezTo>
                        <a:pt x="2257" y="21391"/>
                        <a:pt x="2455" y="21281"/>
                        <a:pt x="2642" y="21170"/>
                      </a:cubicBezTo>
                      <a:lnTo>
                        <a:pt x="2343" y="11572"/>
                      </a:lnTo>
                      <a:lnTo>
                        <a:pt x="1434" y="2530"/>
                      </a:lnTo>
                      <a:lnTo>
                        <a:pt x="1373" y="1928"/>
                      </a:lnTo>
                      <a:cubicBezTo>
                        <a:pt x="1029" y="16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18"/>
                <p:cNvSpPr/>
                <p:nvPr/>
              </p:nvSpPr>
              <p:spPr>
                <a:xfrm>
                  <a:off x="5696886" y="324345"/>
                  <a:ext cx="776501" cy="51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8" h="23257" extrusionOk="0">
                      <a:moveTo>
                        <a:pt x="26955" y="0"/>
                      </a:moveTo>
                      <a:cubicBezTo>
                        <a:pt x="23575" y="0"/>
                        <a:pt x="19814" y="411"/>
                        <a:pt x="18019" y="2017"/>
                      </a:cubicBezTo>
                      <a:cubicBezTo>
                        <a:pt x="16666" y="497"/>
                        <a:pt x="11955" y="156"/>
                        <a:pt x="8008" y="156"/>
                      </a:cubicBezTo>
                      <a:cubicBezTo>
                        <a:pt x="4808" y="156"/>
                        <a:pt x="2110" y="380"/>
                        <a:pt x="2110" y="380"/>
                      </a:cubicBezTo>
                      <a:cubicBezTo>
                        <a:pt x="2110" y="380"/>
                        <a:pt x="0" y="21872"/>
                        <a:pt x="347" y="22063"/>
                      </a:cubicBezTo>
                      <a:cubicBezTo>
                        <a:pt x="1972" y="22972"/>
                        <a:pt x="4161" y="23257"/>
                        <a:pt x="6618" y="23257"/>
                      </a:cubicBezTo>
                      <a:cubicBezTo>
                        <a:pt x="10238" y="23257"/>
                        <a:pt x="14438" y="22639"/>
                        <a:pt x="18270" y="22486"/>
                      </a:cubicBezTo>
                      <a:cubicBezTo>
                        <a:pt x="18281" y="22486"/>
                        <a:pt x="18288" y="22485"/>
                        <a:pt x="18298" y="22485"/>
                      </a:cubicBezTo>
                      <a:cubicBezTo>
                        <a:pt x="18351" y="22483"/>
                        <a:pt x="18404" y="22482"/>
                        <a:pt x="18457" y="22478"/>
                      </a:cubicBezTo>
                      <a:cubicBezTo>
                        <a:pt x="19076" y="22451"/>
                        <a:pt x="19681" y="22440"/>
                        <a:pt x="20271" y="22440"/>
                      </a:cubicBezTo>
                      <a:cubicBezTo>
                        <a:pt x="24564" y="22440"/>
                        <a:pt x="28084" y="23047"/>
                        <a:pt x="30918" y="23047"/>
                      </a:cubicBezTo>
                      <a:cubicBezTo>
                        <a:pt x="32415" y="23047"/>
                        <a:pt x="33720" y="22878"/>
                        <a:pt x="34847" y="22360"/>
                      </a:cubicBezTo>
                      <a:lnTo>
                        <a:pt x="34575" y="11762"/>
                      </a:lnTo>
                      <a:lnTo>
                        <a:pt x="33628" y="452"/>
                      </a:lnTo>
                      <a:cubicBezTo>
                        <a:pt x="33628" y="452"/>
                        <a:pt x="30501" y="0"/>
                        <a:pt x="269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18"/>
                <p:cNvSpPr/>
                <p:nvPr/>
              </p:nvSpPr>
              <p:spPr>
                <a:xfrm>
                  <a:off x="6097732" y="383706"/>
                  <a:ext cx="10428" cy="441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9823" extrusionOk="0">
                      <a:moveTo>
                        <a:pt x="83" y="1"/>
                      </a:moveTo>
                      <a:cubicBezTo>
                        <a:pt x="83" y="1"/>
                        <a:pt x="82" y="1"/>
                        <a:pt x="81" y="1"/>
                      </a:cubicBezTo>
                      <a:cubicBezTo>
                        <a:pt x="36" y="2"/>
                        <a:pt x="0" y="39"/>
                        <a:pt x="1" y="82"/>
                      </a:cubicBezTo>
                      <a:lnTo>
                        <a:pt x="180" y="11497"/>
                      </a:lnTo>
                      <a:lnTo>
                        <a:pt x="309" y="19822"/>
                      </a:lnTo>
                      <a:cubicBezTo>
                        <a:pt x="362" y="19821"/>
                        <a:pt x="415" y="19819"/>
                        <a:pt x="468" y="19816"/>
                      </a:cubicBezTo>
                      <a:lnTo>
                        <a:pt x="338" y="11438"/>
                      </a:lnTo>
                      <a:lnTo>
                        <a:pt x="161" y="79"/>
                      </a:lnTo>
                      <a:cubicBezTo>
                        <a:pt x="161" y="36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18"/>
                <p:cNvSpPr/>
                <p:nvPr/>
              </p:nvSpPr>
              <p:spPr>
                <a:xfrm>
                  <a:off x="5800657" y="412139"/>
                  <a:ext cx="87214" cy="9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4123" extrusionOk="0">
                      <a:moveTo>
                        <a:pt x="2313" y="1098"/>
                      </a:moveTo>
                      <a:lnTo>
                        <a:pt x="2615" y="2555"/>
                      </a:lnTo>
                      <a:lnTo>
                        <a:pt x="2615" y="2555"/>
                      </a:lnTo>
                      <a:lnTo>
                        <a:pt x="1656" y="2443"/>
                      </a:lnTo>
                      <a:lnTo>
                        <a:pt x="2313" y="1098"/>
                      </a:lnTo>
                      <a:close/>
                      <a:moveTo>
                        <a:pt x="1903" y="1"/>
                      </a:moveTo>
                      <a:lnTo>
                        <a:pt x="1" y="3664"/>
                      </a:lnTo>
                      <a:lnTo>
                        <a:pt x="993" y="3781"/>
                      </a:lnTo>
                      <a:lnTo>
                        <a:pt x="1313" y="3133"/>
                      </a:lnTo>
                      <a:lnTo>
                        <a:pt x="2765" y="3302"/>
                      </a:lnTo>
                      <a:lnTo>
                        <a:pt x="2911" y="4005"/>
                      </a:lnTo>
                      <a:lnTo>
                        <a:pt x="3913" y="4123"/>
                      </a:lnTo>
                      <a:lnTo>
                        <a:pt x="3000" y="129"/>
                      </a:lnTo>
                      <a:lnTo>
                        <a:pt x="190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18"/>
                <p:cNvSpPr/>
                <p:nvPr/>
              </p:nvSpPr>
              <p:spPr>
                <a:xfrm>
                  <a:off x="5957684" y="528433"/>
                  <a:ext cx="70569" cy="8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897" extrusionOk="0">
                      <a:moveTo>
                        <a:pt x="1052" y="774"/>
                      </a:moveTo>
                      <a:lnTo>
                        <a:pt x="1677" y="787"/>
                      </a:lnTo>
                      <a:cubicBezTo>
                        <a:pt x="1832" y="790"/>
                        <a:pt x="1951" y="828"/>
                        <a:pt x="2033" y="899"/>
                      </a:cubicBezTo>
                      <a:cubicBezTo>
                        <a:pt x="2114" y="970"/>
                        <a:pt x="2153" y="1071"/>
                        <a:pt x="2149" y="1204"/>
                      </a:cubicBezTo>
                      <a:cubicBezTo>
                        <a:pt x="2145" y="1336"/>
                        <a:pt x="2099" y="1434"/>
                        <a:pt x="2014" y="1500"/>
                      </a:cubicBezTo>
                      <a:cubicBezTo>
                        <a:pt x="1934" y="1562"/>
                        <a:pt x="1821" y="1594"/>
                        <a:pt x="1678" y="1594"/>
                      </a:cubicBezTo>
                      <a:cubicBezTo>
                        <a:pt x="1669" y="1594"/>
                        <a:pt x="1660" y="1594"/>
                        <a:pt x="1651" y="1593"/>
                      </a:cubicBezTo>
                      <a:lnTo>
                        <a:pt x="1026" y="1580"/>
                      </a:lnTo>
                      <a:lnTo>
                        <a:pt x="1052" y="774"/>
                      </a:lnTo>
                      <a:close/>
                      <a:moveTo>
                        <a:pt x="1005" y="2266"/>
                      </a:moveTo>
                      <a:lnTo>
                        <a:pt x="1698" y="2282"/>
                      </a:lnTo>
                      <a:cubicBezTo>
                        <a:pt x="1858" y="2286"/>
                        <a:pt x="1982" y="2328"/>
                        <a:pt x="2072" y="2406"/>
                      </a:cubicBezTo>
                      <a:cubicBezTo>
                        <a:pt x="2161" y="2485"/>
                        <a:pt x="2202" y="2593"/>
                        <a:pt x="2199" y="2728"/>
                      </a:cubicBezTo>
                      <a:cubicBezTo>
                        <a:pt x="2193" y="2863"/>
                        <a:pt x="2146" y="2965"/>
                        <a:pt x="2057" y="3035"/>
                      </a:cubicBezTo>
                      <a:cubicBezTo>
                        <a:pt x="1970" y="3101"/>
                        <a:pt x="1853" y="3134"/>
                        <a:pt x="1703" y="3134"/>
                      </a:cubicBezTo>
                      <a:cubicBezTo>
                        <a:pt x="1696" y="3134"/>
                        <a:pt x="1689" y="3134"/>
                        <a:pt x="1682" y="3134"/>
                      </a:cubicBezTo>
                      <a:lnTo>
                        <a:pt x="978" y="3118"/>
                      </a:lnTo>
                      <a:lnTo>
                        <a:pt x="1005" y="2266"/>
                      </a:lnTo>
                      <a:close/>
                      <a:moveTo>
                        <a:pt x="122" y="0"/>
                      </a:moveTo>
                      <a:lnTo>
                        <a:pt x="0" y="3855"/>
                      </a:lnTo>
                      <a:lnTo>
                        <a:pt x="1826" y="3895"/>
                      </a:lnTo>
                      <a:cubicBezTo>
                        <a:pt x="1846" y="3896"/>
                        <a:pt x="1866" y="3896"/>
                        <a:pt x="1886" y="3896"/>
                      </a:cubicBezTo>
                      <a:cubicBezTo>
                        <a:pt x="2268" y="3896"/>
                        <a:pt x="2569" y="3808"/>
                        <a:pt x="2792" y="3634"/>
                      </a:cubicBezTo>
                      <a:cubicBezTo>
                        <a:pt x="3027" y="3451"/>
                        <a:pt x="3149" y="3198"/>
                        <a:pt x="3160" y="2876"/>
                      </a:cubicBezTo>
                      <a:cubicBezTo>
                        <a:pt x="3166" y="2654"/>
                        <a:pt x="3103" y="2453"/>
                        <a:pt x="2971" y="2276"/>
                      </a:cubicBezTo>
                      <a:cubicBezTo>
                        <a:pt x="2839" y="2098"/>
                        <a:pt x="2660" y="1983"/>
                        <a:pt x="2436" y="1930"/>
                      </a:cubicBezTo>
                      <a:cubicBezTo>
                        <a:pt x="2639" y="1876"/>
                        <a:pt x="2803" y="1775"/>
                        <a:pt x="2928" y="1628"/>
                      </a:cubicBezTo>
                      <a:cubicBezTo>
                        <a:pt x="3054" y="1480"/>
                        <a:pt x="3120" y="1293"/>
                        <a:pt x="3128" y="1066"/>
                      </a:cubicBezTo>
                      <a:cubicBezTo>
                        <a:pt x="3136" y="758"/>
                        <a:pt x="3032" y="513"/>
                        <a:pt x="2813" y="328"/>
                      </a:cubicBezTo>
                      <a:cubicBezTo>
                        <a:pt x="2594" y="144"/>
                        <a:pt x="2284" y="48"/>
                        <a:pt x="1886" y="39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18"/>
                <p:cNvSpPr/>
                <p:nvPr/>
              </p:nvSpPr>
              <p:spPr>
                <a:xfrm>
                  <a:off x="5841835" y="618790"/>
                  <a:ext cx="87593" cy="8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" h="3935" extrusionOk="0">
                      <a:moveTo>
                        <a:pt x="1982" y="0"/>
                      </a:moveTo>
                      <a:cubicBezTo>
                        <a:pt x="1711" y="0"/>
                        <a:pt x="1456" y="49"/>
                        <a:pt x="1216" y="148"/>
                      </a:cubicBezTo>
                      <a:cubicBezTo>
                        <a:pt x="897" y="278"/>
                        <a:pt x="636" y="481"/>
                        <a:pt x="432" y="759"/>
                      </a:cubicBezTo>
                      <a:cubicBezTo>
                        <a:pt x="228" y="1035"/>
                        <a:pt x="101" y="1362"/>
                        <a:pt x="49" y="1740"/>
                      </a:cubicBezTo>
                      <a:cubicBezTo>
                        <a:pt x="0" y="2119"/>
                        <a:pt x="41" y="2465"/>
                        <a:pt x="169" y="2778"/>
                      </a:cubicBezTo>
                      <a:cubicBezTo>
                        <a:pt x="297" y="3094"/>
                        <a:pt x="498" y="3349"/>
                        <a:pt x="774" y="3550"/>
                      </a:cubicBezTo>
                      <a:cubicBezTo>
                        <a:pt x="1051" y="3750"/>
                        <a:pt x="1378" y="3872"/>
                        <a:pt x="1755" y="3917"/>
                      </a:cubicBezTo>
                      <a:cubicBezTo>
                        <a:pt x="1852" y="3928"/>
                        <a:pt x="1948" y="3934"/>
                        <a:pt x="2041" y="3934"/>
                      </a:cubicBezTo>
                      <a:cubicBezTo>
                        <a:pt x="2388" y="3934"/>
                        <a:pt x="2703" y="3856"/>
                        <a:pt x="2986" y="3698"/>
                      </a:cubicBezTo>
                      <a:cubicBezTo>
                        <a:pt x="3347" y="3498"/>
                        <a:pt x="3608" y="3197"/>
                        <a:pt x="3773" y="2796"/>
                      </a:cubicBezTo>
                      <a:lnTo>
                        <a:pt x="2732" y="2674"/>
                      </a:lnTo>
                      <a:cubicBezTo>
                        <a:pt x="2633" y="2825"/>
                        <a:pt x="2508" y="2935"/>
                        <a:pt x="2355" y="3001"/>
                      </a:cubicBezTo>
                      <a:cubicBezTo>
                        <a:pt x="2240" y="3053"/>
                        <a:pt x="2116" y="3078"/>
                        <a:pt x="1983" y="3078"/>
                      </a:cubicBezTo>
                      <a:cubicBezTo>
                        <a:pt x="1941" y="3078"/>
                        <a:pt x="1898" y="3076"/>
                        <a:pt x="1854" y="3070"/>
                      </a:cubicBezTo>
                      <a:cubicBezTo>
                        <a:pt x="1563" y="3036"/>
                        <a:pt x="1339" y="2909"/>
                        <a:pt x="1184" y="2688"/>
                      </a:cubicBezTo>
                      <a:cubicBezTo>
                        <a:pt x="1030" y="2467"/>
                        <a:pt x="973" y="2189"/>
                        <a:pt x="1016" y="1854"/>
                      </a:cubicBezTo>
                      <a:cubicBezTo>
                        <a:pt x="1061" y="1520"/>
                        <a:pt x="1184" y="1264"/>
                        <a:pt x="1390" y="1084"/>
                      </a:cubicBezTo>
                      <a:cubicBezTo>
                        <a:pt x="1565" y="934"/>
                        <a:pt x="1768" y="858"/>
                        <a:pt x="2002" y="858"/>
                      </a:cubicBezTo>
                      <a:cubicBezTo>
                        <a:pt x="2046" y="858"/>
                        <a:pt x="2092" y="861"/>
                        <a:pt x="2138" y="867"/>
                      </a:cubicBezTo>
                      <a:cubicBezTo>
                        <a:pt x="2319" y="887"/>
                        <a:pt x="2476" y="949"/>
                        <a:pt x="2607" y="1048"/>
                      </a:cubicBezTo>
                      <a:cubicBezTo>
                        <a:pt x="2739" y="1151"/>
                        <a:pt x="2833" y="1284"/>
                        <a:pt x="2890" y="1453"/>
                      </a:cubicBezTo>
                      <a:lnTo>
                        <a:pt x="3931" y="1574"/>
                      </a:lnTo>
                      <a:cubicBezTo>
                        <a:pt x="3874" y="1147"/>
                        <a:pt x="3696" y="794"/>
                        <a:pt x="3399" y="516"/>
                      </a:cubicBezTo>
                      <a:cubicBezTo>
                        <a:pt x="3101" y="237"/>
                        <a:pt x="2722" y="70"/>
                        <a:pt x="2260" y="17"/>
                      </a:cubicBezTo>
                      <a:cubicBezTo>
                        <a:pt x="2165" y="6"/>
                        <a:pt x="2073" y="0"/>
                        <a:pt x="1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2" name="Google Shape;862;p18"/>
              <p:cNvSpPr/>
              <p:nvPr/>
            </p:nvSpPr>
            <p:spPr>
              <a:xfrm>
                <a:off x="713225" y="4431200"/>
                <a:ext cx="172800" cy="172800"/>
              </a:xfrm>
              <a:prstGeom prst="mathMultiply">
                <a:avLst>
                  <a:gd name="adj1" fmla="val 2352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797900" y="4604000"/>
                <a:ext cx="172800" cy="172800"/>
              </a:xfrm>
              <a:prstGeom prst="mathDivide">
                <a:avLst>
                  <a:gd name="adj1" fmla="val 23520"/>
                  <a:gd name="adj2" fmla="val 5880"/>
                  <a:gd name="adj3" fmla="val 1176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4" name="Google Shape;864;p18"/>
            <p:cNvGrpSpPr/>
            <p:nvPr/>
          </p:nvGrpSpPr>
          <p:grpSpPr>
            <a:xfrm>
              <a:off x="8557801" y="752569"/>
              <a:ext cx="448870" cy="719266"/>
              <a:chOff x="5029670" y="1742067"/>
              <a:chExt cx="554708" cy="888861"/>
            </a:xfrm>
          </p:grpSpPr>
          <p:sp>
            <p:nvSpPr>
              <p:cNvPr id="865" name="Google Shape;865;p18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8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8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8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8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8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19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9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9"/>
          <p:cNvSpPr txBox="1">
            <a:spLocks noGrp="1"/>
          </p:cNvSpPr>
          <p:nvPr>
            <p:ph type="subTitle" idx="1"/>
          </p:nvPr>
        </p:nvSpPr>
        <p:spPr>
          <a:xfrm>
            <a:off x="4699665" y="1963175"/>
            <a:ext cx="3254100" cy="19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subTitle" idx="2"/>
          </p:nvPr>
        </p:nvSpPr>
        <p:spPr>
          <a:xfrm>
            <a:off x="1190238" y="1963175"/>
            <a:ext cx="3254100" cy="19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9" name="Google Shape;879;p19"/>
          <p:cNvGrpSpPr/>
          <p:nvPr/>
        </p:nvGrpSpPr>
        <p:grpSpPr>
          <a:xfrm>
            <a:off x="241670" y="271538"/>
            <a:ext cx="8862086" cy="4776890"/>
            <a:chOff x="241670" y="271538"/>
            <a:chExt cx="8862086" cy="4776890"/>
          </a:xfrm>
        </p:grpSpPr>
        <p:sp>
          <p:nvSpPr>
            <p:cNvPr id="880" name="Google Shape;880;p19"/>
            <p:cNvSpPr/>
            <p:nvPr/>
          </p:nvSpPr>
          <p:spPr>
            <a:xfrm>
              <a:off x="8318425" y="427150"/>
              <a:ext cx="224700" cy="2247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96375" y="4231775"/>
              <a:ext cx="224700" cy="2247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2" name="Google Shape;882;p19"/>
            <p:cNvGrpSpPr/>
            <p:nvPr/>
          </p:nvGrpSpPr>
          <p:grpSpPr>
            <a:xfrm>
              <a:off x="241670" y="4159567"/>
              <a:ext cx="554708" cy="888861"/>
              <a:chOff x="5029670" y="1742067"/>
              <a:chExt cx="554708" cy="888861"/>
            </a:xfrm>
          </p:grpSpPr>
          <p:sp>
            <p:nvSpPr>
              <p:cNvPr id="883" name="Google Shape;883;p19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9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9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1" name="Google Shape;891;p19"/>
            <p:cNvGrpSpPr/>
            <p:nvPr/>
          </p:nvGrpSpPr>
          <p:grpSpPr>
            <a:xfrm rot="-316802">
              <a:off x="8544618" y="806940"/>
              <a:ext cx="510131" cy="610500"/>
              <a:chOff x="4512263" y="939351"/>
              <a:chExt cx="673517" cy="806032"/>
            </a:xfrm>
          </p:grpSpPr>
          <p:sp>
            <p:nvSpPr>
              <p:cNvPr id="892" name="Google Shape;892;p19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9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9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9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9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9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9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9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1" name="Google Shape;901;p19"/>
            <p:cNvGrpSpPr/>
            <p:nvPr/>
          </p:nvGrpSpPr>
          <p:grpSpPr>
            <a:xfrm>
              <a:off x="849334" y="4456487"/>
              <a:ext cx="413876" cy="295027"/>
              <a:chOff x="5497632" y="1159795"/>
              <a:chExt cx="679822" cy="484604"/>
            </a:xfrm>
          </p:grpSpPr>
          <p:sp>
            <p:nvSpPr>
              <p:cNvPr id="902" name="Google Shape;902;p19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9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9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9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6" name="Google Shape;906;p19"/>
            <p:cNvGrpSpPr/>
            <p:nvPr/>
          </p:nvGrpSpPr>
          <p:grpSpPr>
            <a:xfrm rot="4937215">
              <a:off x="8480702" y="381155"/>
              <a:ext cx="659946" cy="502133"/>
              <a:chOff x="3321334" y="1134860"/>
              <a:chExt cx="739958" cy="563012"/>
            </a:xfrm>
          </p:grpSpPr>
          <p:sp>
            <p:nvSpPr>
              <p:cNvPr id="907" name="Google Shape;907;p19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9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09" name="Google Shape;909;p19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910" name="Google Shape;910;p19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1" name="Google Shape;911;p19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2" name="Google Shape;912;p19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19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19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19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19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19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19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19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19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19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19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19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19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19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19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19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19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19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19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19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19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19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19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19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19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19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19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19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19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19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19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19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19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19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19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19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19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19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19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19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19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19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19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19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19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19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19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19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19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19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19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19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19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19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19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19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19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19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19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19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19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19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19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19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19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19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19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19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19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19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19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19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19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19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19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19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19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19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19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19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_1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p20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20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2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0"/>
          <p:cNvSpPr txBox="1">
            <a:spLocks noGrp="1"/>
          </p:cNvSpPr>
          <p:nvPr>
            <p:ph type="subTitle" idx="1"/>
          </p:nvPr>
        </p:nvSpPr>
        <p:spPr>
          <a:xfrm>
            <a:off x="4681481" y="1395100"/>
            <a:ext cx="3742500" cy="26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20"/>
          <p:cNvSpPr txBox="1">
            <a:spLocks noGrp="1"/>
          </p:cNvSpPr>
          <p:nvPr>
            <p:ph type="subTitle" idx="2"/>
          </p:nvPr>
        </p:nvSpPr>
        <p:spPr>
          <a:xfrm>
            <a:off x="720000" y="1395100"/>
            <a:ext cx="3742500" cy="26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998" name="Google Shape;998;p20"/>
          <p:cNvGrpSpPr/>
          <p:nvPr/>
        </p:nvGrpSpPr>
        <p:grpSpPr>
          <a:xfrm>
            <a:off x="96491" y="131927"/>
            <a:ext cx="8739225" cy="4916501"/>
            <a:chOff x="96491" y="131927"/>
            <a:chExt cx="8739225" cy="4916501"/>
          </a:xfrm>
        </p:grpSpPr>
        <p:sp>
          <p:nvSpPr>
            <p:cNvPr id="999" name="Google Shape;999;p20"/>
            <p:cNvSpPr/>
            <p:nvPr/>
          </p:nvSpPr>
          <p:spPr>
            <a:xfrm>
              <a:off x="8134175" y="4159575"/>
              <a:ext cx="233100" cy="233100"/>
            </a:xfrm>
            <a:prstGeom prst="mathPlus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0"/>
            <p:cNvSpPr/>
            <p:nvPr/>
          </p:nvSpPr>
          <p:spPr>
            <a:xfrm>
              <a:off x="461774" y="864659"/>
              <a:ext cx="247500" cy="247500"/>
            </a:xfrm>
            <a:prstGeom prst="mathMultiply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1" name="Google Shape;1001;p20"/>
            <p:cNvGrpSpPr/>
            <p:nvPr/>
          </p:nvGrpSpPr>
          <p:grpSpPr>
            <a:xfrm>
              <a:off x="8281008" y="4159567"/>
              <a:ext cx="554708" cy="888861"/>
              <a:chOff x="5029670" y="1742067"/>
              <a:chExt cx="554708" cy="888861"/>
            </a:xfrm>
          </p:grpSpPr>
          <p:sp>
            <p:nvSpPr>
              <p:cNvPr id="1002" name="Google Shape;1002;p20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0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0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0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0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0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0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0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20"/>
            <p:cNvGrpSpPr/>
            <p:nvPr/>
          </p:nvGrpSpPr>
          <p:grpSpPr>
            <a:xfrm>
              <a:off x="281352" y="131927"/>
              <a:ext cx="477564" cy="432874"/>
              <a:chOff x="5752459" y="1744741"/>
              <a:chExt cx="577117" cy="523110"/>
            </a:xfrm>
          </p:grpSpPr>
          <p:sp>
            <p:nvSpPr>
              <p:cNvPr id="1011" name="Google Shape;1011;p20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0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13" name="Google Shape;1013;p20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014" name="Google Shape;1014;p20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20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20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20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18" name="Google Shape;1018;p20"/>
            <p:cNvGrpSpPr/>
            <p:nvPr/>
          </p:nvGrpSpPr>
          <p:grpSpPr>
            <a:xfrm>
              <a:off x="8333510" y="3727078"/>
              <a:ext cx="449702" cy="320566"/>
              <a:chOff x="5497632" y="1159795"/>
              <a:chExt cx="679822" cy="484604"/>
            </a:xfrm>
          </p:grpSpPr>
          <p:sp>
            <p:nvSpPr>
              <p:cNvPr id="1019" name="Google Shape;1019;p20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0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0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0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3" name="Google Shape;1023;p20"/>
            <p:cNvGrpSpPr/>
            <p:nvPr/>
          </p:nvGrpSpPr>
          <p:grpSpPr>
            <a:xfrm>
              <a:off x="96491" y="311939"/>
              <a:ext cx="612919" cy="617437"/>
              <a:chOff x="2235848" y="1207369"/>
              <a:chExt cx="793012" cy="798961"/>
            </a:xfrm>
          </p:grpSpPr>
          <p:sp>
            <p:nvSpPr>
              <p:cNvPr id="1024" name="Google Shape;1024;p20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0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6" name="Google Shape;1026;p20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027" name="Google Shape;1027;p20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20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20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20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20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20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20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20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20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20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20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20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20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20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20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20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20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20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20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20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20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20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20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0" name="Google Shape;1050;p20"/>
            <p:cNvGrpSpPr/>
            <p:nvPr/>
          </p:nvGrpSpPr>
          <p:grpSpPr>
            <a:xfrm>
              <a:off x="7846687" y="4441995"/>
              <a:ext cx="366369" cy="324010"/>
              <a:chOff x="4967212" y="3076095"/>
              <a:chExt cx="366369" cy="324010"/>
            </a:xfrm>
          </p:grpSpPr>
          <p:sp>
            <p:nvSpPr>
              <p:cNvPr id="1051" name="Google Shape;1051;p20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0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0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0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0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0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0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0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21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21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21"/>
          <p:cNvSpPr txBox="1">
            <a:spLocks noGrp="1"/>
          </p:cNvSpPr>
          <p:nvPr>
            <p:ph type="subTitle" idx="1"/>
          </p:nvPr>
        </p:nvSpPr>
        <p:spPr>
          <a:xfrm>
            <a:off x="937625" y="3043100"/>
            <a:ext cx="21753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21"/>
          <p:cNvSpPr txBox="1">
            <a:spLocks noGrp="1"/>
          </p:cNvSpPr>
          <p:nvPr>
            <p:ph type="subTitle" idx="2"/>
          </p:nvPr>
        </p:nvSpPr>
        <p:spPr>
          <a:xfrm>
            <a:off x="3484347" y="3043100"/>
            <a:ext cx="21753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p21"/>
          <p:cNvSpPr txBox="1">
            <a:spLocks noGrp="1"/>
          </p:cNvSpPr>
          <p:nvPr>
            <p:ph type="subTitle" idx="3"/>
          </p:nvPr>
        </p:nvSpPr>
        <p:spPr>
          <a:xfrm>
            <a:off x="6031075" y="3043100"/>
            <a:ext cx="21753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21"/>
          <p:cNvSpPr txBox="1">
            <a:spLocks noGrp="1"/>
          </p:cNvSpPr>
          <p:nvPr>
            <p:ph type="subTitle" idx="4"/>
          </p:nvPr>
        </p:nvSpPr>
        <p:spPr>
          <a:xfrm>
            <a:off x="937625" y="2626375"/>
            <a:ext cx="21753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67" name="Google Shape;1067;p21"/>
          <p:cNvSpPr txBox="1">
            <a:spLocks noGrp="1"/>
          </p:cNvSpPr>
          <p:nvPr>
            <p:ph type="subTitle" idx="5"/>
          </p:nvPr>
        </p:nvSpPr>
        <p:spPr>
          <a:xfrm>
            <a:off x="3484350" y="2626375"/>
            <a:ext cx="21753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68" name="Google Shape;1068;p21"/>
          <p:cNvSpPr txBox="1">
            <a:spLocks noGrp="1"/>
          </p:cNvSpPr>
          <p:nvPr>
            <p:ph type="subTitle" idx="6"/>
          </p:nvPr>
        </p:nvSpPr>
        <p:spPr>
          <a:xfrm>
            <a:off x="6031075" y="2626375"/>
            <a:ext cx="21753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069" name="Google Shape;1069;p21"/>
          <p:cNvGrpSpPr/>
          <p:nvPr/>
        </p:nvGrpSpPr>
        <p:grpSpPr>
          <a:xfrm>
            <a:off x="151300" y="102711"/>
            <a:ext cx="8924001" cy="4876024"/>
            <a:chOff x="151300" y="102711"/>
            <a:chExt cx="8924001" cy="4876024"/>
          </a:xfrm>
        </p:grpSpPr>
        <p:sp>
          <p:nvSpPr>
            <p:cNvPr id="1070" name="Google Shape;1070;p21"/>
            <p:cNvSpPr/>
            <p:nvPr/>
          </p:nvSpPr>
          <p:spPr>
            <a:xfrm>
              <a:off x="151300" y="659500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8247975" y="4145275"/>
              <a:ext cx="250200" cy="2502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2" name="Google Shape;1072;p21"/>
            <p:cNvGrpSpPr/>
            <p:nvPr/>
          </p:nvGrpSpPr>
          <p:grpSpPr>
            <a:xfrm>
              <a:off x="8498184" y="3771866"/>
              <a:ext cx="577117" cy="523110"/>
              <a:chOff x="5752459" y="1744741"/>
              <a:chExt cx="577117" cy="523110"/>
            </a:xfrm>
          </p:grpSpPr>
          <p:sp>
            <p:nvSpPr>
              <p:cNvPr id="1073" name="Google Shape;1073;p21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1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5" name="Google Shape;1075;p21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076" name="Google Shape;1076;p21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21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21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21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80" name="Google Shape;1080;p21"/>
            <p:cNvGrpSpPr/>
            <p:nvPr/>
          </p:nvGrpSpPr>
          <p:grpSpPr>
            <a:xfrm>
              <a:off x="8090870" y="4361695"/>
              <a:ext cx="679822" cy="484604"/>
              <a:chOff x="5497632" y="1159795"/>
              <a:chExt cx="679822" cy="484604"/>
            </a:xfrm>
          </p:grpSpPr>
          <p:sp>
            <p:nvSpPr>
              <p:cNvPr id="1081" name="Google Shape;1081;p21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1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1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1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5" name="Google Shape;1085;p21"/>
            <p:cNvGrpSpPr/>
            <p:nvPr/>
          </p:nvGrpSpPr>
          <p:grpSpPr>
            <a:xfrm>
              <a:off x="211357" y="916240"/>
              <a:ext cx="387027" cy="554604"/>
              <a:chOff x="2511197" y="2270995"/>
              <a:chExt cx="614915" cy="881164"/>
            </a:xfrm>
          </p:grpSpPr>
          <p:sp>
            <p:nvSpPr>
              <p:cNvPr id="1086" name="Google Shape;1086;p21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1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1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1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1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1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1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5" name="Google Shape;1095;p21"/>
            <p:cNvGrpSpPr/>
            <p:nvPr/>
          </p:nvGrpSpPr>
          <p:grpSpPr>
            <a:xfrm>
              <a:off x="279424" y="102711"/>
              <a:ext cx="658200" cy="663138"/>
              <a:chOff x="2235848" y="1207369"/>
              <a:chExt cx="793012" cy="798961"/>
            </a:xfrm>
          </p:grpSpPr>
          <p:sp>
            <p:nvSpPr>
              <p:cNvPr id="1096" name="Google Shape;1096;p21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1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8" name="Google Shape;1098;p21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099" name="Google Shape;1099;p21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21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21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21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21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21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21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21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21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21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21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21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21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21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21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21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21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21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21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21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21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21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21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22" name="Google Shape;1122;p21"/>
            <p:cNvGrpSpPr/>
            <p:nvPr/>
          </p:nvGrpSpPr>
          <p:grpSpPr>
            <a:xfrm>
              <a:off x="8586426" y="4728503"/>
              <a:ext cx="279935" cy="250232"/>
              <a:chOff x="4426251" y="1823065"/>
              <a:chExt cx="279935" cy="250232"/>
            </a:xfrm>
          </p:grpSpPr>
          <p:sp>
            <p:nvSpPr>
              <p:cNvPr id="1123" name="Google Shape;1123;p21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1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655800" y="1530475"/>
            <a:ext cx="4774800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6" y="1112200"/>
            <a:ext cx="1491300" cy="9159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655800" y="3238025"/>
            <a:ext cx="47748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8010286" y="3839125"/>
            <a:ext cx="753189" cy="942564"/>
            <a:chOff x="8010286" y="3839125"/>
            <a:chExt cx="753189" cy="942564"/>
          </a:xfrm>
        </p:grpSpPr>
        <p:sp>
          <p:nvSpPr>
            <p:cNvPr id="20" name="Google Shape;20;p3"/>
            <p:cNvSpPr/>
            <p:nvPr/>
          </p:nvSpPr>
          <p:spPr>
            <a:xfrm>
              <a:off x="8430775" y="3839125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1;p3"/>
            <p:cNvGrpSpPr/>
            <p:nvPr/>
          </p:nvGrpSpPr>
          <p:grpSpPr>
            <a:xfrm>
              <a:off x="8010286" y="4138944"/>
              <a:ext cx="709103" cy="642746"/>
              <a:chOff x="5752459" y="1744741"/>
              <a:chExt cx="577117" cy="523110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24;p3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5" name="Google Shape;25;p3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3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3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Google Shape;1126;p22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22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9" name="Google Shape;1129;p22"/>
          <p:cNvSpPr txBox="1">
            <a:spLocks noGrp="1"/>
          </p:cNvSpPr>
          <p:nvPr>
            <p:ph type="subTitle" idx="1"/>
          </p:nvPr>
        </p:nvSpPr>
        <p:spPr>
          <a:xfrm>
            <a:off x="2110311" y="20098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22"/>
          <p:cNvSpPr txBox="1">
            <a:spLocks noGrp="1"/>
          </p:cNvSpPr>
          <p:nvPr>
            <p:ph type="subTitle" idx="2"/>
          </p:nvPr>
        </p:nvSpPr>
        <p:spPr>
          <a:xfrm>
            <a:off x="5055489" y="20098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22"/>
          <p:cNvSpPr txBox="1">
            <a:spLocks noGrp="1"/>
          </p:cNvSpPr>
          <p:nvPr>
            <p:ph type="subTitle" idx="3"/>
          </p:nvPr>
        </p:nvSpPr>
        <p:spPr>
          <a:xfrm>
            <a:off x="2110311" y="34339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22"/>
          <p:cNvSpPr txBox="1">
            <a:spLocks noGrp="1"/>
          </p:cNvSpPr>
          <p:nvPr>
            <p:ph type="subTitle" idx="4"/>
          </p:nvPr>
        </p:nvSpPr>
        <p:spPr>
          <a:xfrm>
            <a:off x="5055489" y="34339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22"/>
          <p:cNvSpPr txBox="1">
            <a:spLocks noGrp="1"/>
          </p:cNvSpPr>
          <p:nvPr>
            <p:ph type="subTitle" idx="5"/>
          </p:nvPr>
        </p:nvSpPr>
        <p:spPr>
          <a:xfrm>
            <a:off x="2110311" y="15804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4" name="Google Shape;1134;p22"/>
          <p:cNvSpPr txBox="1">
            <a:spLocks noGrp="1"/>
          </p:cNvSpPr>
          <p:nvPr>
            <p:ph type="subTitle" idx="6"/>
          </p:nvPr>
        </p:nvSpPr>
        <p:spPr>
          <a:xfrm>
            <a:off x="2110311" y="300465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5" name="Google Shape;1135;p22"/>
          <p:cNvSpPr txBox="1">
            <a:spLocks noGrp="1"/>
          </p:cNvSpPr>
          <p:nvPr>
            <p:ph type="subTitle" idx="7"/>
          </p:nvPr>
        </p:nvSpPr>
        <p:spPr>
          <a:xfrm>
            <a:off x="5055486" y="15804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6" name="Google Shape;1136;p22"/>
          <p:cNvSpPr txBox="1">
            <a:spLocks noGrp="1"/>
          </p:cNvSpPr>
          <p:nvPr>
            <p:ph type="subTitle" idx="8"/>
          </p:nvPr>
        </p:nvSpPr>
        <p:spPr>
          <a:xfrm>
            <a:off x="5055486" y="300465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137" name="Google Shape;1137;p22"/>
          <p:cNvGrpSpPr/>
          <p:nvPr/>
        </p:nvGrpSpPr>
        <p:grpSpPr>
          <a:xfrm>
            <a:off x="165295" y="351551"/>
            <a:ext cx="8932209" cy="4636093"/>
            <a:chOff x="165295" y="351551"/>
            <a:chExt cx="8932209" cy="4636093"/>
          </a:xfrm>
        </p:grpSpPr>
        <p:sp>
          <p:nvSpPr>
            <p:cNvPr id="1138" name="Google Shape;1138;p22"/>
            <p:cNvSpPr/>
            <p:nvPr/>
          </p:nvSpPr>
          <p:spPr>
            <a:xfrm>
              <a:off x="8423988" y="733900"/>
              <a:ext cx="183600" cy="1839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9" name="Google Shape;1139;p22"/>
            <p:cNvGrpSpPr/>
            <p:nvPr/>
          </p:nvGrpSpPr>
          <p:grpSpPr>
            <a:xfrm>
              <a:off x="8423988" y="351551"/>
              <a:ext cx="673517" cy="806032"/>
              <a:chOff x="4512263" y="939351"/>
              <a:chExt cx="673517" cy="806032"/>
            </a:xfrm>
          </p:grpSpPr>
          <p:sp>
            <p:nvSpPr>
              <p:cNvPr id="1140" name="Google Shape;1140;p22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2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2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2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2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2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2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2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9" name="Google Shape;1149;p22"/>
            <p:cNvGrpSpPr/>
            <p:nvPr/>
          </p:nvGrpSpPr>
          <p:grpSpPr>
            <a:xfrm>
              <a:off x="8355862" y="950195"/>
              <a:ext cx="366369" cy="324010"/>
              <a:chOff x="4967212" y="3076095"/>
              <a:chExt cx="366369" cy="324010"/>
            </a:xfrm>
          </p:grpSpPr>
          <p:sp>
            <p:nvSpPr>
              <p:cNvPr id="1150" name="Google Shape;1150;p22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2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2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2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2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2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2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2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8" name="Google Shape;1158;p22"/>
            <p:cNvGrpSpPr/>
            <p:nvPr/>
          </p:nvGrpSpPr>
          <p:grpSpPr>
            <a:xfrm>
              <a:off x="165295" y="3829717"/>
              <a:ext cx="981945" cy="1157927"/>
              <a:chOff x="165295" y="3829717"/>
              <a:chExt cx="981945" cy="1157927"/>
            </a:xfrm>
          </p:grpSpPr>
          <p:grpSp>
            <p:nvGrpSpPr>
              <p:cNvPr id="1159" name="Google Shape;1159;p22"/>
              <p:cNvGrpSpPr/>
              <p:nvPr/>
            </p:nvGrpSpPr>
            <p:grpSpPr>
              <a:xfrm>
                <a:off x="165295" y="3829717"/>
                <a:ext cx="554708" cy="888861"/>
                <a:chOff x="5029670" y="1742067"/>
                <a:chExt cx="554708" cy="888861"/>
              </a:xfrm>
            </p:grpSpPr>
            <p:sp>
              <p:nvSpPr>
                <p:cNvPr id="1160" name="Google Shape;1160;p22"/>
                <p:cNvSpPr/>
                <p:nvPr/>
              </p:nvSpPr>
              <p:spPr>
                <a:xfrm>
                  <a:off x="5029670" y="2513721"/>
                  <a:ext cx="41356" cy="75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" h="3406" extrusionOk="0">
                      <a:moveTo>
                        <a:pt x="960" y="0"/>
                      </a:moveTo>
                      <a:lnTo>
                        <a:pt x="1" y="3406"/>
                      </a:lnTo>
                      <a:lnTo>
                        <a:pt x="1855" y="590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22"/>
                <p:cNvSpPr/>
                <p:nvPr/>
              </p:nvSpPr>
              <p:spPr>
                <a:xfrm>
                  <a:off x="5035263" y="1919193"/>
                  <a:ext cx="320578" cy="619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7" h="27799" extrusionOk="0">
                      <a:moveTo>
                        <a:pt x="11666" y="1"/>
                      </a:moveTo>
                      <a:lnTo>
                        <a:pt x="1" y="26763"/>
                      </a:lnTo>
                      <a:lnTo>
                        <a:pt x="1839" y="27798"/>
                      </a:lnTo>
                      <a:lnTo>
                        <a:pt x="14387" y="1231"/>
                      </a:lnTo>
                      <a:lnTo>
                        <a:pt x="1166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22"/>
                <p:cNvSpPr/>
                <p:nvPr/>
              </p:nvSpPr>
              <p:spPr>
                <a:xfrm>
                  <a:off x="5355824" y="1932051"/>
                  <a:ext cx="198715" cy="650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8" h="29212" extrusionOk="0">
                      <a:moveTo>
                        <a:pt x="2912" y="0"/>
                      </a:moveTo>
                      <a:lnTo>
                        <a:pt x="1" y="654"/>
                      </a:lnTo>
                      <a:lnTo>
                        <a:pt x="6909" y="29212"/>
                      </a:lnTo>
                      <a:lnTo>
                        <a:pt x="8918" y="28569"/>
                      </a:lnTo>
                      <a:lnTo>
                        <a:pt x="291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22"/>
                <p:cNvSpPr/>
                <p:nvPr/>
              </p:nvSpPr>
              <p:spPr>
                <a:xfrm>
                  <a:off x="5345285" y="1742067"/>
                  <a:ext cx="51695" cy="102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" h="4601" extrusionOk="0">
                      <a:moveTo>
                        <a:pt x="1629" y="0"/>
                      </a:moveTo>
                      <a:cubicBezTo>
                        <a:pt x="1627" y="0"/>
                        <a:pt x="1625" y="0"/>
                        <a:pt x="1623" y="0"/>
                      </a:cubicBezTo>
                      <a:cubicBezTo>
                        <a:pt x="1019" y="31"/>
                        <a:pt x="1" y="4257"/>
                        <a:pt x="1" y="4257"/>
                      </a:cubicBezTo>
                      <a:lnTo>
                        <a:pt x="2318" y="4600"/>
                      </a:lnTo>
                      <a:cubicBezTo>
                        <a:pt x="2320" y="4600"/>
                        <a:pt x="2228" y="0"/>
                        <a:pt x="16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22"/>
                <p:cNvSpPr/>
                <p:nvPr/>
              </p:nvSpPr>
              <p:spPr>
                <a:xfrm>
                  <a:off x="5265802" y="1830419"/>
                  <a:ext cx="176700" cy="152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0" h="6846" extrusionOk="0">
                      <a:moveTo>
                        <a:pt x="3485" y="1"/>
                      </a:moveTo>
                      <a:cubicBezTo>
                        <a:pt x="2774" y="1"/>
                        <a:pt x="2196" y="96"/>
                        <a:pt x="2001" y="280"/>
                      </a:cubicBezTo>
                      <a:lnTo>
                        <a:pt x="0" y="5336"/>
                      </a:lnTo>
                      <a:cubicBezTo>
                        <a:pt x="2624" y="6672"/>
                        <a:pt x="5711" y="6845"/>
                        <a:pt x="7135" y="6845"/>
                      </a:cubicBezTo>
                      <a:cubicBezTo>
                        <a:pt x="7634" y="6845"/>
                        <a:pt x="7930" y="6824"/>
                        <a:pt x="7930" y="6824"/>
                      </a:cubicBezTo>
                      <a:lnTo>
                        <a:pt x="7276" y="1079"/>
                      </a:lnTo>
                      <a:cubicBezTo>
                        <a:pt x="6692" y="347"/>
                        <a:pt x="4845" y="1"/>
                        <a:pt x="348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22"/>
                <p:cNvSpPr/>
                <p:nvPr/>
              </p:nvSpPr>
              <p:spPr>
                <a:xfrm>
                  <a:off x="5135469" y="2128385"/>
                  <a:ext cx="413028" cy="8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36" h="3954" extrusionOk="0">
                      <a:moveTo>
                        <a:pt x="580" y="0"/>
                      </a:moveTo>
                      <a:cubicBezTo>
                        <a:pt x="228" y="0"/>
                        <a:pt x="1" y="548"/>
                        <a:pt x="381" y="781"/>
                      </a:cubicBezTo>
                      <a:cubicBezTo>
                        <a:pt x="3795" y="2873"/>
                        <a:pt x="7767" y="3953"/>
                        <a:pt x="11744" y="3953"/>
                      </a:cubicBezTo>
                      <a:cubicBezTo>
                        <a:pt x="13881" y="3953"/>
                        <a:pt x="16020" y="3642"/>
                        <a:pt x="18075" y="3008"/>
                      </a:cubicBezTo>
                      <a:cubicBezTo>
                        <a:pt x="18535" y="2866"/>
                        <a:pt x="18387" y="2196"/>
                        <a:pt x="17973" y="2196"/>
                      </a:cubicBezTo>
                      <a:cubicBezTo>
                        <a:pt x="17932" y="2196"/>
                        <a:pt x="17889" y="2202"/>
                        <a:pt x="17844" y="2216"/>
                      </a:cubicBezTo>
                      <a:cubicBezTo>
                        <a:pt x="15859" y="2828"/>
                        <a:pt x="13798" y="3129"/>
                        <a:pt x="11741" y="3129"/>
                      </a:cubicBezTo>
                      <a:cubicBezTo>
                        <a:pt x="7907" y="3129"/>
                        <a:pt x="4084" y="2085"/>
                        <a:pt x="786" y="63"/>
                      </a:cubicBezTo>
                      <a:cubicBezTo>
                        <a:pt x="715" y="19"/>
                        <a:pt x="645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22"/>
                <p:cNvSpPr/>
                <p:nvPr/>
              </p:nvSpPr>
              <p:spPr>
                <a:xfrm>
                  <a:off x="5524416" y="2576604"/>
                  <a:ext cx="29324" cy="5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43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0" y="1"/>
                        <a:pt x="112" y="2406"/>
                        <a:pt x="314" y="2437"/>
                      </a:cubicBezTo>
                      <a:cubicBezTo>
                        <a:pt x="315" y="2437"/>
                        <a:pt x="317" y="2437"/>
                        <a:pt x="318" y="2437"/>
                      </a:cubicBezTo>
                      <a:cubicBezTo>
                        <a:pt x="527" y="2437"/>
                        <a:pt x="1316" y="153"/>
                        <a:pt x="1316" y="153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22"/>
                <p:cNvSpPr/>
                <p:nvPr/>
              </p:nvSpPr>
              <p:spPr>
                <a:xfrm>
                  <a:off x="5510289" y="2434506"/>
                  <a:ext cx="74089" cy="151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5" h="6816" extrusionOk="0">
                      <a:moveTo>
                        <a:pt x="3325" y="1"/>
                      </a:moveTo>
                      <a:lnTo>
                        <a:pt x="112" y="355"/>
                      </a:lnTo>
                      <a:lnTo>
                        <a:pt x="1" y="6669"/>
                      </a:lnTo>
                      <a:lnTo>
                        <a:pt x="2258" y="6815"/>
                      </a:lnTo>
                      <a:lnTo>
                        <a:pt x="332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8" name="Google Shape;1168;p22"/>
              <p:cNvGrpSpPr/>
              <p:nvPr/>
            </p:nvGrpSpPr>
            <p:grpSpPr>
              <a:xfrm>
                <a:off x="279192" y="4469420"/>
                <a:ext cx="868049" cy="518224"/>
                <a:chOff x="5661367" y="324345"/>
                <a:chExt cx="868049" cy="518224"/>
              </a:xfrm>
            </p:grpSpPr>
            <p:sp>
              <p:nvSpPr>
                <p:cNvPr id="1169" name="Google Shape;1169;p22"/>
                <p:cNvSpPr/>
                <p:nvPr/>
              </p:nvSpPr>
              <p:spPr>
                <a:xfrm>
                  <a:off x="5661367" y="385444"/>
                  <a:ext cx="81398" cy="43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19506" extrusionOk="0">
                      <a:moveTo>
                        <a:pt x="2274" y="0"/>
                      </a:moveTo>
                      <a:cubicBezTo>
                        <a:pt x="2098" y="0"/>
                        <a:pt x="1896" y="2"/>
                        <a:pt x="1693" y="9"/>
                      </a:cubicBezTo>
                      <a:cubicBezTo>
                        <a:pt x="1210" y="25"/>
                        <a:pt x="725" y="71"/>
                        <a:pt x="596" y="182"/>
                      </a:cubicBezTo>
                      <a:cubicBezTo>
                        <a:pt x="465" y="294"/>
                        <a:pt x="393" y="3964"/>
                        <a:pt x="347" y="7883"/>
                      </a:cubicBezTo>
                      <a:cubicBezTo>
                        <a:pt x="322" y="9939"/>
                        <a:pt x="16" y="16932"/>
                        <a:pt x="0" y="18646"/>
                      </a:cubicBezTo>
                      <a:cubicBezTo>
                        <a:pt x="331" y="18946"/>
                        <a:pt x="1483" y="18682"/>
                        <a:pt x="1883" y="18977"/>
                      </a:cubicBezTo>
                      <a:cubicBezTo>
                        <a:pt x="2232" y="19236"/>
                        <a:pt x="2977" y="19234"/>
                        <a:pt x="3374" y="19484"/>
                      </a:cubicBezTo>
                      <a:cubicBezTo>
                        <a:pt x="3397" y="19498"/>
                        <a:pt x="3417" y="19505"/>
                        <a:pt x="3434" y="19505"/>
                      </a:cubicBezTo>
                      <a:cubicBezTo>
                        <a:pt x="3653" y="19505"/>
                        <a:pt x="3407" y="18297"/>
                        <a:pt x="3503" y="16024"/>
                      </a:cubicBezTo>
                      <a:lnTo>
                        <a:pt x="3137" y="7482"/>
                      </a:lnTo>
                      <a:lnTo>
                        <a:pt x="3101" y="6611"/>
                      </a:lnTo>
                      <a:lnTo>
                        <a:pt x="2817" y="7"/>
                      </a:lnTo>
                      <a:cubicBezTo>
                        <a:pt x="2817" y="7"/>
                        <a:pt x="2587" y="0"/>
                        <a:pt x="2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22"/>
                <p:cNvSpPr/>
                <p:nvPr/>
              </p:nvSpPr>
              <p:spPr>
                <a:xfrm>
                  <a:off x="5682179" y="332879"/>
                  <a:ext cx="61745" cy="48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1682" extrusionOk="0">
                      <a:moveTo>
                        <a:pt x="2770" y="0"/>
                      </a:moveTo>
                      <a:cubicBezTo>
                        <a:pt x="2770" y="0"/>
                        <a:pt x="1587" y="1470"/>
                        <a:pt x="769" y="1876"/>
                      </a:cubicBezTo>
                      <a:lnTo>
                        <a:pt x="759" y="2372"/>
                      </a:lnTo>
                      <a:lnTo>
                        <a:pt x="599" y="9965"/>
                      </a:lnTo>
                      <a:lnTo>
                        <a:pt x="0" y="21146"/>
                      </a:lnTo>
                      <a:cubicBezTo>
                        <a:pt x="351" y="21403"/>
                        <a:pt x="609" y="21431"/>
                        <a:pt x="1007" y="21681"/>
                      </a:cubicBezTo>
                      <a:lnTo>
                        <a:pt x="2108" y="9846"/>
                      </a:lnTo>
                      <a:lnTo>
                        <a:pt x="2167" y="8975"/>
                      </a:lnTo>
                      <a:lnTo>
                        <a:pt x="27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22"/>
                <p:cNvSpPr/>
                <p:nvPr/>
              </p:nvSpPr>
              <p:spPr>
                <a:xfrm>
                  <a:off x="6465532" y="389789"/>
                  <a:ext cx="63884" cy="423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19016" extrusionOk="0">
                      <a:moveTo>
                        <a:pt x="1" y="0"/>
                      </a:moveTo>
                      <a:lnTo>
                        <a:pt x="866" y="8954"/>
                      </a:lnTo>
                      <a:lnTo>
                        <a:pt x="1183" y="19015"/>
                      </a:lnTo>
                      <a:cubicBezTo>
                        <a:pt x="1389" y="18907"/>
                        <a:pt x="1587" y="18797"/>
                        <a:pt x="1774" y="18686"/>
                      </a:cubicBezTo>
                      <a:cubicBezTo>
                        <a:pt x="2173" y="18456"/>
                        <a:pt x="2530" y="18219"/>
                        <a:pt x="2846" y="17978"/>
                      </a:cubicBezTo>
                      <a:cubicBezTo>
                        <a:pt x="2845" y="17976"/>
                        <a:pt x="2846" y="17976"/>
                        <a:pt x="2846" y="17976"/>
                      </a:cubicBezTo>
                      <a:cubicBezTo>
                        <a:pt x="2725" y="16814"/>
                        <a:pt x="2867" y="11653"/>
                        <a:pt x="2637" y="9476"/>
                      </a:cubicBezTo>
                      <a:cubicBezTo>
                        <a:pt x="2189" y="5211"/>
                        <a:pt x="1667" y="361"/>
                        <a:pt x="1599" y="262"/>
                      </a:cubicBezTo>
                      <a:cubicBezTo>
                        <a:pt x="1530" y="158"/>
                        <a:pt x="998" y="87"/>
                        <a:pt x="566" y="46"/>
                      </a:cubicBezTo>
                      <a:cubicBezTo>
                        <a:pt x="257" y="15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22"/>
                <p:cNvSpPr/>
                <p:nvPr/>
              </p:nvSpPr>
              <p:spPr>
                <a:xfrm>
                  <a:off x="6446191" y="334439"/>
                  <a:ext cx="58893" cy="48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908" extrusionOk="0">
                      <a:moveTo>
                        <a:pt x="1" y="1"/>
                      </a:moveTo>
                      <a:lnTo>
                        <a:pt x="948" y="11312"/>
                      </a:lnTo>
                      <a:lnTo>
                        <a:pt x="1220" y="21907"/>
                      </a:lnTo>
                      <a:cubicBezTo>
                        <a:pt x="1512" y="21773"/>
                        <a:pt x="1789" y="21637"/>
                        <a:pt x="2051" y="21499"/>
                      </a:cubicBezTo>
                      <a:cubicBezTo>
                        <a:pt x="2257" y="21391"/>
                        <a:pt x="2455" y="21281"/>
                        <a:pt x="2642" y="21170"/>
                      </a:cubicBezTo>
                      <a:lnTo>
                        <a:pt x="2343" y="11572"/>
                      </a:lnTo>
                      <a:lnTo>
                        <a:pt x="1434" y="2530"/>
                      </a:lnTo>
                      <a:lnTo>
                        <a:pt x="1373" y="1928"/>
                      </a:lnTo>
                      <a:cubicBezTo>
                        <a:pt x="1029" y="16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22"/>
                <p:cNvSpPr/>
                <p:nvPr/>
              </p:nvSpPr>
              <p:spPr>
                <a:xfrm>
                  <a:off x="5696886" y="324345"/>
                  <a:ext cx="776501" cy="51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8" h="23257" extrusionOk="0">
                      <a:moveTo>
                        <a:pt x="26955" y="0"/>
                      </a:moveTo>
                      <a:cubicBezTo>
                        <a:pt x="23575" y="0"/>
                        <a:pt x="19814" y="411"/>
                        <a:pt x="18019" y="2017"/>
                      </a:cubicBezTo>
                      <a:cubicBezTo>
                        <a:pt x="16666" y="497"/>
                        <a:pt x="11955" y="156"/>
                        <a:pt x="8008" y="156"/>
                      </a:cubicBezTo>
                      <a:cubicBezTo>
                        <a:pt x="4808" y="156"/>
                        <a:pt x="2110" y="380"/>
                        <a:pt x="2110" y="380"/>
                      </a:cubicBezTo>
                      <a:cubicBezTo>
                        <a:pt x="2110" y="380"/>
                        <a:pt x="0" y="21872"/>
                        <a:pt x="347" y="22063"/>
                      </a:cubicBezTo>
                      <a:cubicBezTo>
                        <a:pt x="1972" y="22972"/>
                        <a:pt x="4161" y="23257"/>
                        <a:pt x="6618" y="23257"/>
                      </a:cubicBezTo>
                      <a:cubicBezTo>
                        <a:pt x="10238" y="23257"/>
                        <a:pt x="14438" y="22639"/>
                        <a:pt x="18270" y="22486"/>
                      </a:cubicBezTo>
                      <a:cubicBezTo>
                        <a:pt x="18281" y="22486"/>
                        <a:pt x="18288" y="22485"/>
                        <a:pt x="18298" y="22485"/>
                      </a:cubicBezTo>
                      <a:cubicBezTo>
                        <a:pt x="18351" y="22483"/>
                        <a:pt x="18404" y="22482"/>
                        <a:pt x="18457" y="22478"/>
                      </a:cubicBezTo>
                      <a:cubicBezTo>
                        <a:pt x="19076" y="22451"/>
                        <a:pt x="19681" y="22440"/>
                        <a:pt x="20271" y="22440"/>
                      </a:cubicBezTo>
                      <a:cubicBezTo>
                        <a:pt x="24564" y="22440"/>
                        <a:pt x="28084" y="23047"/>
                        <a:pt x="30918" y="23047"/>
                      </a:cubicBezTo>
                      <a:cubicBezTo>
                        <a:pt x="32415" y="23047"/>
                        <a:pt x="33720" y="22878"/>
                        <a:pt x="34847" y="22360"/>
                      </a:cubicBezTo>
                      <a:lnTo>
                        <a:pt x="34575" y="11762"/>
                      </a:lnTo>
                      <a:lnTo>
                        <a:pt x="33628" y="452"/>
                      </a:lnTo>
                      <a:cubicBezTo>
                        <a:pt x="33628" y="452"/>
                        <a:pt x="30501" y="0"/>
                        <a:pt x="269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22"/>
                <p:cNvSpPr/>
                <p:nvPr/>
              </p:nvSpPr>
              <p:spPr>
                <a:xfrm>
                  <a:off x="6097732" y="383706"/>
                  <a:ext cx="10428" cy="441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9823" extrusionOk="0">
                      <a:moveTo>
                        <a:pt x="83" y="1"/>
                      </a:moveTo>
                      <a:cubicBezTo>
                        <a:pt x="83" y="1"/>
                        <a:pt x="82" y="1"/>
                        <a:pt x="81" y="1"/>
                      </a:cubicBezTo>
                      <a:cubicBezTo>
                        <a:pt x="36" y="2"/>
                        <a:pt x="0" y="39"/>
                        <a:pt x="1" y="82"/>
                      </a:cubicBezTo>
                      <a:lnTo>
                        <a:pt x="180" y="11497"/>
                      </a:lnTo>
                      <a:lnTo>
                        <a:pt x="309" y="19822"/>
                      </a:lnTo>
                      <a:cubicBezTo>
                        <a:pt x="362" y="19821"/>
                        <a:pt x="415" y="19819"/>
                        <a:pt x="468" y="19816"/>
                      </a:cubicBezTo>
                      <a:lnTo>
                        <a:pt x="338" y="11438"/>
                      </a:lnTo>
                      <a:lnTo>
                        <a:pt x="161" y="79"/>
                      </a:lnTo>
                      <a:cubicBezTo>
                        <a:pt x="161" y="36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22"/>
                <p:cNvSpPr/>
                <p:nvPr/>
              </p:nvSpPr>
              <p:spPr>
                <a:xfrm>
                  <a:off x="5800657" y="412139"/>
                  <a:ext cx="87214" cy="9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4123" extrusionOk="0">
                      <a:moveTo>
                        <a:pt x="2313" y="1098"/>
                      </a:moveTo>
                      <a:lnTo>
                        <a:pt x="2615" y="2555"/>
                      </a:lnTo>
                      <a:lnTo>
                        <a:pt x="2615" y="2555"/>
                      </a:lnTo>
                      <a:lnTo>
                        <a:pt x="1656" y="2443"/>
                      </a:lnTo>
                      <a:lnTo>
                        <a:pt x="2313" y="1098"/>
                      </a:lnTo>
                      <a:close/>
                      <a:moveTo>
                        <a:pt x="1903" y="1"/>
                      </a:moveTo>
                      <a:lnTo>
                        <a:pt x="1" y="3664"/>
                      </a:lnTo>
                      <a:lnTo>
                        <a:pt x="993" y="3781"/>
                      </a:lnTo>
                      <a:lnTo>
                        <a:pt x="1313" y="3133"/>
                      </a:lnTo>
                      <a:lnTo>
                        <a:pt x="2765" y="3302"/>
                      </a:lnTo>
                      <a:lnTo>
                        <a:pt x="2911" y="4005"/>
                      </a:lnTo>
                      <a:lnTo>
                        <a:pt x="3913" y="4123"/>
                      </a:lnTo>
                      <a:lnTo>
                        <a:pt x="3000" y="129"/>
                      </a:lnTo>
                      <a:lnTo>
                        <a:pt x="19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22"/>
                <p:cNvSpPr/>
                <p:nvPr/>
              </p:nvSpPr>
              <p:spPr>
                <a:xfrm>
                  <a:off x="5957684" y="528433"/>
                  <a:ext cx="70569" cy="8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897" extrusionOk="0">
                      <a:moveTo>
                        <a:pt x="1052" y="774"/>
                      </a:moveTo>
                      <a:lnTo>
                        <a:pt x="1677" y="787"/>
                      </a:lnTo>
                      <a:cubicBezTo>
                        <a:pt x="1832" y="790"/>
                        <a:pt x="1951" y="828"/>
                        <a:pt x="2033" y="899"/>
                      </a:cubicBezTo>
                      <a:cubicBezTo>
                        <a:pt x="2114" y="970"/>
                        <a:pt x="2153" y="1071"/>
                        <a:pt x="2149" y="1204"/>
                      </a:cubicBezTo>
                      <a:cubicBezTo>
                        <a:pt x="2145" y="1336"/>
                        <a:pt x="2099" y="1434"/>
                        <a:pt x="2014" y="1500"/>
                      </a:cubicBezTo>
                      <a:cubicBezTo>
                        <a:pt x="1934" y="1562"/>
                        <a:pt x="1821" y="1594"/>
                        <a:pt x="1678" y="1594"/>
                      </a:cubicBezTo>
                      <a:cubicBezTo>
                        <a:pt x="1669" y="1594"/>
                        <a:pt x="1660" y="1594"/>
                        <a:pt x="1651" y="1593"/>
                      </a:cubicBezTo>
                      <a:lnTo>
                        <a:pt x="1026" y="1580"/>
                      </a:lnTo>
                      <a:lnTo>
                        <a:pt x="1052" y="774"/>
                      </a:lnTo>
                      <a:close/>
                      <a:moveTo>
                        <a:pt x="1005" y="2266"/>
                      </a:moveTo>
                      <a:lnTo>
                        <a:pt x="1698" y="2282"/>
                      </a:lnTo>
                      <a:cubicBezTo>
                        <a:pt x="1858" y="2286"/>
                        <a:pt x="1982" y="2328"/>
                        <a:pt x="2072" y="2406"/>
                      </a:cubicBezTo>
                      <a:cubicBezTo>
                        <a:pt x="2161" y="2485"/>
                        <a:pt x="2202" y="2593"/>
                        <a:pt x="2199" y="2728"/>
                      </a:cubicBezTo>
                      <a:cubicBezTo>
                        <a:pt x="2193" y="2863"/>
                        <a:pt x="2146" y="2965"/>
                        <a:pt x="2057" y="3035"/>
                      </a:cubicBezTo>
                      <a:cubicBezTo>
                        <a:pt x="1970" y="3101"/>
                        <a:pt x="1853" y="3134"/>
                        <a:pt x="1703" y="3134"/>
                      </a:cubicBezTo>
                      <a:cubicBezTo>
                        <a:pt x="1696" y="3134"/>
                        <a:pt x="1689" y="3134"/>
                        <a:pt x="1682" y="3134"/>
                      </a:cubicBezTo>
                      <a:lnTo>
                        <a:pt x="978" y="3118"/>
                      </a:lnTo>
                      <a:lnTo>
                        <a:pt x="1005" y="2266"/>
                      </a:lnTo>
                      <a:close/>
                      <a:moveTo>
                        <a:pt x="122" y="0"/>
                      </a:moveTo>
                      <a:lnTo>
                        <a:pt x="0" y="3855"/>
                      </a:lnTo>
                      <a:lnTo>
                        <a:pt x="1826" y="3895"/>
                      </a:lnTo>
                      <a:cubicBezTo>
                        <a:pt x="1846" y="3896"/>
                        <a:pt x="1866" y="3896"/>
                        <a:pt x="1886" y="3896"/>
                      </a:cubicBezTo>
                      <a:cubicBezTo>
                        <a:pt x="2268" y="3896"/>
                        <a:pt x="2569" y="3808"/>
                        <a:pt x="2792" y="3634"/>
                      </a:cubicBezTo>
                      <a:cubicBezTo>
                        <a:pt x="3027" y="3451"/>
                        <a:pt x="3149" y="3198"/>
                        <a:pt x="3160" y="2876"/>
                      </a:cubicBezTo>
                      <a:cubicBezTo>
                        <a:pt x="3166" y="2654"/>
                        <a:pt x="3103" y="2453"/>
                        <a:pt x="2971" y="2276"/>
                      </a:cubicBezTo>
                      <a:cubicBezTo>
                        <a:pt x="2839" y="2098"/>
                        <a:pt x="2660" y="1983"/>
                        <a:pt x="2436" y="1930"/>
                      </a:cubicBezTo>
                      <a:cubicBezTo>
                        <a:pt x="2639" y="1876"/>
                        <a:pt x="2803" y="1775"/>
                        <a:pt x="2928" y="1628"/>
                      </a:cubicBezTo>
                      <a:cubicBezTo>
                        <a:pt x="3054" y="1480"/>
                        <a:pt x="3120" y="1293"/>
                        <a:pt x="3128" y="1066"/>
                      </a:cubicBezTo>
                      <a:cubicBezTo>
                        <a:pt x="3136" y="758"/>
                        <a:pt x="3032" y="513"/>
                        <a:pt x="2813" y="328"/>
                      </a:cubicBezTo>
                      <a:cubicBezTo>
                        <a:pt x="2594" y="144"/>
                        <a:pt x="2284" y="48"/>
                        <a:pt x="1886" y="39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22"/>
                <p:cNvSpPr/>
                <p:nvPr/>
              </p:nvSpPr>
              <p:spPr>
                <a:xfrm>
                  <a:off x="5841835" y="618790"/>
                  <a:ext cx="87593" cy="8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" h="3935" extrusionOk="0">
                      <a:moveTo>
                        <a:pt x="1982" y="0"/>
                      </a:moveTo>
                      <a:cubicBezTo>
                        <a:pt x="1711" y="0"/>
                        <a:pt x="1456" y="49"/>
                        <a:pt x="1216" y="148"/>
                      </a:cubicBezTo>
                      <a:cubicBezTo>
                        <a:pt x="897" y="278"/>
                        <a:pt x="636" y="481"/>
                        <a:pt x="432" y="759"/>
                      </a:cubicBezTo>
                      <a:cubicBezTo>
                        <a:pt x="228" y="1035"/>
                        <a:pt x="101" y="1362"/>
                        <a:pt x="49" y="1740"/>
                      </a:cubicBezTo>
                      <a:cubicBezTo>
                        <a:pt x="0" y="2119"/>
                        <a:pt x="41" y="2465"/>
                        <a:pt x="169" y="2778"/>
                      </a:cubicBezTo>
                      <a:cubicBezTo>
                        <a:pt x="297" y="3094"/>
                        <a:pt x="498" y="3349"/>
                        <a:pt x="774" y="3550"/>
                      </a:cubicBezTo>
                      <a:cubicBezTo>
                        <a:pt x="1051" y="3750"/>
                        <a:pt x="1378" y="3872"/>
                        <a:pt x="1755" y="3917"/>
                      </a:cubicBezTo>
                      <a:cubicBezTo>
                        <a:pt x="1852" y="3928"/>
                        <a:pt x="1948" y="3934"/>
                        <a:pt x="2041" y="3934"/>
                      </a:cubicBezTo>
                      <a:cubicBezTo>
                        <a:pt x="2388" y="3934"/>
                        <a:pt x="2703" y="3856"/>
                        <a:pt x="2986" y="3698"/>
                      </a:cubicBezTo>
                      <a:cubicBezTo>
                        <a:pt x="3347" y="3498"/>
                        <a:pt x="3608" y="3197"/>
                        <a:pt x="3773" y="2796"/>
                      </a:cubicBezTo>
                      <a:lnTo>
                        <a:pt x="2732" y="2674"/>
                      </a:lnTo>
                      <a:cubicBezTo>
                        <a:pt x="2633" y="2825"/>
                        <a:pt x="2508" y="2935"/>
                        <a:pt x="2355" y="3001"/>
                      </a:cubicBezTo>
                      <a:cubicBezTo>
                        <a:pt x="2240" y="3053"/>
                        <a:pt x="2116" y="3078"/>
                        <a:pt x="1983" y="3078"/>
                      </a:cubicBezTo>
                      <a:cubicBezTo>
                        <a:pt x="1941" y="3078"/>
                        <a:pt x="1898" y="3076"/>
                        <a:pt x="1854" y="3070"/>
                      </a:cubicBezTo>
                      <a:cubicBezTo>
                        <a:pt x="1563" y="3036"/>
                        <a:pt x="1339" y="2909"/>
                        <a:pt x="1184" y="2688"/>
                      </a:cubicBezTo>
                      <a:cubicBezTo>
                        <a:pt x="1030" y="2467"/>
                        <a:pt x="973" y="2189"/>
                        <a:pt x="1016" y="1854"/>
                      </a:cubicBezTo>
                      <a:cubicBezTo>
                        <a:pt x="1061" y="1520"/>
                        <a:pt x="1184" y="1264"/>
                        <a:pt x="1390" y="1084"/>
                      </a:cubicBezTo>
                      <a:cubicBezTo>
                        <a:pt x="1565" y="934"/>
                        <a:pt x="1768" y="858"/>
                        <a:pt x="2002" y="858"/>
                      </a:cubicBezTo>
                      <a:cubicBezTo>
                        <a:pt x="2046" y="858"/>
                        <a:pt x="2092" y="861"/>
                        <a:pt x="2138" y="867"/>
                      </a:cubicBezTo>
                      <a:cubicBezTo>
                        <a:pt x="2319" y="887"/>
                        <a:pt x="2476" y="949"/>
                        <a:pt x="2607" y="1048"/>
                      </a:cubicBezTo>
                      <a:cubicBezTo>
                        <a:pt x="2739" y="1151"/>
                        <a:pt x="2833" y="1284"/>
                        <a:pt x="2890" y="1453"/>
                      </a:cubicBezTo>
                      <a:lnTo>
                        <a:pt x="3931" y="1574"/>
                      </a:lnTo>
                      <a:cubicBezTo>
                        <a:pt x="3874" y="1147"/>
                        <a:pt x="3696" y="794"/>
                        <a:pt x="3399" y="516"/>
                      </a:cubicBezTo>
                      <a:cubicBezTo>
                        <a:pt x="3101" y="237"/>
                        <a:pt x="2722" y="70"/>
                        <a:pt x="2260" y="17"/>
                      </a:cubicBezTo>
                      <a:cubicBezTo>
                        <a:pt x="2165" y="6"/>
                        <a:pt x="2073" y="0"/>
                        <a:pt x="1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8" name="Google Shape;1178;p22"/>
              <p:cNvGrpSpPr/>
              <p:nvPr/>
            </p:nvGrpSpPr>
            <p:grpSpPr>
              <a:xfrm>
                <a:off x="720001" y="4219190"/>
                <a:ext cx="279935" cy="250232"/>
                <a:chOff x="4426251" y="1823065"/>
                <a:chExt cx="279935" cy="250232"/>
              </a:xfrm>
            </p:grpSpPr>
            <p:sp>
              <p:nvSpPr>
                <p:cNvPr id="1179" name="Google Shape;1179;p22"/>
                <p:cNvSpPr/>
                <p:nvPr/>
              </p:nvSpPr>
              <p:spPr>
                <a:xfrm>
                  <a:off x="4426251" y="1823065"/>
                  <a:ext cx="279935" cy="250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3" h="11230" extrusionOk="0">
                      <a:moveTo>
                        <a:pt x="10942" y="0"/>
                      </a:moveTo>
                      <a:cubicBezTo>
                        <a:pt x="9998" y="0"/>
                        <a:pt x="9520" y="1068"/>
                        <a:pt x="9520" y="1068"/>
                      </a:cubicBezTo>
                      <a:cubicBezTo>
                        <a:pt x="9520" y="1068"/>
                        <a:pt x="8792" y="396"/>
                        <a:pt x="8013" y="396"/>
                      </a:cubicBezTo>
                      <a:cubicBezTo>
                        <a:pt x="8007" y="396"/>
                        <a:pt x="8000" y="396"/>
                        <a:pt x="7993" y="396"/>
                      </a:cubicBezTo>
                      <a:cubicBezTo>
                        <a:pt x="7207" y="408"/>
                        <a:pt x="6853" y="1579"/>
                        <a:pt x="6853" y="1579"/>
                      </a:cubicBezTo>
                      <a:cubicBezTo>
                        <a:pt x="6853" y="1579"/>
                        <a:pt x="6502" y="1119"/>
                        <a:pt x="5809" y="1119"/>
                      </a:cubicBezTo>
                      <a:cubicBezTo>
                        <a:pt x="5667" y="1119"/>
                        <a:pt x="5510" y="1139"/>
                        <a:pt x="5340" y="1185"/>
                      </a:cubicBezTo>
                      <a:cubicBezTo>
                        <a:pt x="4571" y="1394"/>
                        <a:pt x="4360" y="2523"/>
                        <a:pt x="4360" y="2523"/>
                      </a:cubicBezTo>
                      <a:cubicBezTo>
                        <a:pt x="4360" y="2523"/>
                        <a:pt x="4125" y="2429"/>
                        <a:pt x="3766" y="2429"/>
                      </a:cubicBezTo>
                      <a:cubicBezTo>
                        <a:pt x="3498" y="2429"/>
                        <a:pt x="3160" y="2482"/>
                        <a:pt x="2798" y="2665"/>
                      </a:cubicBezTo>
                      <a:cubicBezTo>
                        <a:pt x="1954" y="3094"/>
                        <a:pt x="1797" y="4429"/>
                        <a:pt x="1797" y="4429"/>
                      </a:cubicBezTo>
                      <a:cubicBezTo>
                        <a:pt x="1797" y="4429"/>
                        <a:pt x="1562" y="4356"/>
                        <a:pt x="1275" y="4356"/>
                      </a:cubicBezTo>
                      <a:cubicBezTo>
                        <a:pt x="953" y="4356"/>
                        <a:pt x="564" y="4448"/>
                        <a:pt x="369" y="4838"/>
                      </a:cubicBezTo>
                      <a:cubicBezTo>
                        <a:pt x="1" y="5575"/>
                        <a:pt x="8075" y="11230"/>
                        <a:pt x="8075" y="11230"/>
                      </a:cubicBezTo>
                      <a:lnTo>
                        <a:pt x="8447" y="9985"/>
                      </a:lnTo>
                      <a:lnTo>
                        <a:pt x="9266" y="10999"/>
                      </a:lnTo>
                      <a:lnTo>
                        <a:pt x="9727" y="9541"/>
                      </a:lnTo>
                      <a:lnTo>
                        <a:pt x="10444" y="10492"/>
                      </a:lnTo>
                      <a:lnTo>
                        <a:pt x="10520" y="9334"/>
                      </a:lnTo>
                      <a:lnTo>
                        <a:pt x="11634" y="10027"/>
                      </a:lnTo>
                      <a:lnTo>
                        <a:pt x="12562" y="960"/>
                      </a:lnTo>
                      <a:cubicBezTo>
                        <a:pt x="12562" y="960"/>
                        <a:pt x="11956" y="35"/>
                        <a:pt x="10984" y="1"/>
                      </a:cubicBezTo>
                      <a:cubicBezTo>
                        <a:pt x="10970" y="1"/>
                        <a:pt x="10956" y="0"/>
                        <a:pt x="109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2"/>
                <p:cNvSpPr/>
                <p:nvPr/>
              </p:nvSpPr>
              <p:spPr>
                <a:xfrm>
                  <a:off x="4432669" y="1823110"/>
                  <a:ext cx="273518" cy="132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5" h="5925" extrusionOk="0">
                      <a:moveTo>
                        <a:pt x="10654" y="0"/>
                      </a:moveTo>
                      <a:cubicBezTo>
                        <a:pt x="9710" y="0"/>
                        <a:pt x="9232" y="1067"/>
                        <a:pt x="9232" y="1067"/>
                      </a:cubicBezTo>
                      <a:cubicBezTo>
                        <a:pt x="9232" y="1067"/>
                        <a:pt x="8504" y="395"/>
                        <a:pt x="7725" y="395"/>
                      </a:cubicBezTo>
                      <a:cubicBezTo>
                        <a:pt x="7719" y="395"/>
                        <a:pt x="7712" y="395"/>
                        <a:pt x="7705" y="395"/>
                      </a:cubicBezTo>
                      <a:cubicBezTo>
                        <a:pt x="6919" y="408"/>
                        <a:pt x="6567" y="1578"/>
                        <a:pt x="6567" y="1578"/>
                      </a:cubicBezTo>
                      <a:cubicBezTo>
                        <a:pt x="6567" y="1578"/>
                        <a:pt x="6215" y="1119"/>
                        <a:pt x="5522" y="1119"/>
                      </a:cubicBezTo>
                      <a:cubicBezTo>
                        <a:pt x="5380" y="1119"/>
                        <a:pt x="5223" y="1138"/>
                        <a:pt x="5053" y="1184"/>
                      </a:cubicBezTo>
                      <a:cubicBezTo>
                        <a:pt x="4284" y="1392"/>
                        <a:pt x="4072" y="2521"/>
                        <a:pt x="4072" y="2521"/>
                      </a:cubicBezTo>
                      <a:cubicBezTo>
                        <a:pt x="4072" y="2521"/>
                        <a:pt x="3837" y="2427"/>
                        <a:pt x="3478" y="2427"/>
                      </a:cubicBezTo>
                      <a:cubicBezTo>
                        <a:pt x="3210" y="2427"/>
                        <a:pt x="2872" y="2480"/>
                        <a:pt x="2510" y="2663"/>
                      </a:cubicBezTo>
                      <a:cubicBezTo>
                        <a:pt x="1666" y="3092"/>
                        <a:pt x="1509" y="4427"/>
                        <a:pt x="1509" y="4427"/>
                      </a:cubicBezTo>
                      <a:cubicBezTo>
                        <a:pt x="1509" y="4427"/>
                        <a:pt x="1274" y="4354"/>
                        <a:pt x="987" y="4354"/>
                      </a:cubicBezTo>
                      <a:cubicBezTo>
                        <a:pt x="665" y="4354"/>
                        <a:pt x="276" y="4446"/>
                        <a:pt x="81" y="4836"/>
                      </a:cubicBezTo>
                      <a:cubicBezTo>
                        <a:pt x="0" y="4998"/>
                        <a:pt x="328" y="5399"/>
                        <a:pt x="889" y="5924"/>
                      </a:cubicBezTo>
                      <a:cubicBezTo>
                        <a:pt x="1135" y="5784"/>
                        <a:pt x="1461" y="5740"/>
                        <a:pt x="1775" y="5740"/>
                      </a:cubicBezTo>
                      <a:cubicBezTo>
                        <a:pt x="2314" y="5740"/>
                        <a:pt x="2816" y="5870"/>
                        <a:pt x="2816" y="5870"/>
                      </a:cubicBezTo>
                      <a:cubicBezTo>
                        <a:pt x="2816" y="5870"/>
                        <a:pt x="2147" y="4380"/>
                        <a:pt x="3195" y="3921"/>
                      </a:cubicBezTo>
                      <a:cubicBezTo>
                        <a:pt x="3370" y="3844"/>
                        <a:pt x="3530" y="3813"/>
                        <a:pt x="3677" y="3813"/>
                      </a:cubicBezTo>
                      <a:cubicBezTo>
                        <a:pt x="4412" y="3813"/>
                        <a:pt x="4797" y="4610"/>
                        <a:pt x="4797" y="4610"/>
                      </a:cubicBezTo>
                      <a:cubicBezTo>
                        <a:pt x="4797" y="4610"/>
                        <a:pt x="4576" y="2715"/>
                        <a:pt x="5544" y="2592"/>
                      </a:cubicBezTo>
                      <a:cubicBezTo>
                        <a:pt x="5601" y="2584"/>
                        <a:pt x="5656" y="2581"/>
                        <a:pt x="5708" y="2581"/>
                      </a:cubicBezTo>
                      <a:cubicBezTo>
                        <a:pt x="6545" y="2581"/>
                        <a:pt x="6787" y="3471"/>
                        <a:pt x="6787" y="3471"/>
                      </a:cubicBezTo>
                      <a:cubicBezTo>
                        <a:pt x="6787" y="3471"/>
                        <a:pt x="7107" y="1940"/>
                        <a:pt x="8243" y="1776"/>
                      </a:cubicBezTo>
                      <a:cubicBezTo>
                        <a:pt x="8324" y="1764"/>
                        <a:pt x="8400" y="1759"/>
                        <a:pt x="8472" y="1759"/>
                      </a:cubicBezTo>
                      <a:cubicBezTo>
                        <a:pt x="9414" y="1759"/>
                        <a:pt x="9635" y="2690"/>
                        <a:pt x="9635" y="2690"/>
                      </a:cubicBezTo>
                      <a:cubicBezTo>
                        <a:pt x="9635" y="2690"/>
                        <a:pt x="9767" y="1624"/>
                        <a:pt x="10811" y="1517"/>
                      </a:cubicBezTo>
                      <a:cubicBezTo>
                        <a:pt x="10859" y="1512"/>
                        <a:pt x="10906" y="1510"/>
                        <a:pt x="10953" y="1510"/>
                      </a:cubicBezTo>
                      <a:cubicBezTo>
                        <a:pt x="11439" y="1510"/>
                        <a:pt x="11862" y="1767"/>
                        <a:pt x="12164" y="2025"/>
                      </a:cubicBezTo>
                      <a:lnTo>
                        <a:pt x="12274" y="959"/>
                      </a:lnTo>
                      <a:cubicBezTo>
                        <a:pt x="12274" y="959"/>
                        <a:pt x="11668" y="34"/>
                        <a:pt x="10696" y="1"/>
                      </a:cubicBezTo>
                      <a:cubicBezTo>
                        <a:pt x="10682" y="1"/>
                        <a:pt x="10668" y="0"/>
                        <a:pt x="1065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1" name="Google Shape;1181;p22"/>
              <p:cNvSpPr/>
              <p:nvPr/>
            </p:nvSpPr>
            <p:spPr>
              <a:xfrm>
                <a:off x="776413" y="4604000"/>
                <a:ext cx="167100" cy="167100"/>
              </a:xfrm>
              <a:prstGeom prst="mathPlus">
                <a:avLst>
                  <a:gd name="adj1" fmla="val 2352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2"/>
              <p:cNvSpPr/>
              <p:nvPr/>
            </p:nvSpPr>
            <p:spPr>
              <a:xfrm>
                <a:off x="874200" y="4771094"/>
                <a:ext cx="167100" cy="167100"/>
              </a:xfrm>
              <a:prstGeom prst="mathMinus">
                <a:avLst>
                  <a:gd name="adj1" fmla="val 2352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2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2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p23"/>
          <p:cNvSpPr txBox="1">
            <a:spLocks noGrp="1"/>
          </p:cNvSpPr>
          <p:nvPr>
            <p:ph type="subTitle" idx="1"/>
          </p:nvPr>
        </p:nvSpPr>
        <p:spPr>
          <a:xfrm>
            <a:off x="1136562" y="1974651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3"/>
          <p:cNvSpPr txBox="1">
            <a:spLocks noGrp="1"/>
          </p:cNvSpPr>
          <p:nvPr>
            <p:ph type="subTitle" idx="2"/>
          </p:nvPr>
        </p:nvSpPr>
        <p:spPr>
          <a:xfrm>
            <a:off x="3533182" y="1974651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23"/>
          <p:cNvSpPr txBox="1">
            <a:spLocks noGrp="1"/>
          </p:cNvSpPr>
          <p:nvPr>
            <p:ph type="subTitle" idx="3"/>
          </p:nvPr>
        </p:nvSpPr>
        <p:spPr>
          <a:xfrm>
            <a:off x="1136562" y="3404875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3"/>
          <p:cNvSpPr txBox="1">
            <a:spLocks noGrp="1"/>
          </p:cNvSpPr>
          <p:nvPr>
            <p:ph type="subTitle" idx="4"/>
          </p:nvPr>
        </p:nvSpPr>
        <p:spPr>
          <a:xfrm>
            <a:off x="3533182" y="3404875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23"/>
          <p:cNvSpPr txBox="1">
            <a:spLocks noGrp="1"/>
          </p:cNvSpPr>
          <p:nvPr>
            <p:ph type="subTitle" idx="5"/>
          </p:nvPr>
        </p:nvSpPr>
        <p:spPr>
          <a:xfrm>
            <a:off x="5925741" y="1974651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23"/>
          <p:cNvSpPr txBox="1">
            <a:spLocks noGrp="1"/>
          </p:cNvSpPr>
          <p:nvPr>
            <p:ph type="subTitle" idx="6"/>
          </p:nvPr>
        </p:nvSpPr>
        <p:spPr>
          <a:xfrm>
            <a:off x="5925741" y="3404875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3"/>
          <p:cNvSpPr txBox="1">
            <a:spLocks noGrp="1"/>
          </p:cNvSpPr>
          <p:nvPr>
            <p:ph type="subTitle" idx="7"/>
          </p:nvPr>
        </p:nvSpPr>
        <p:spPr>
          <a:xfrm>
            <a:off x="1136550" y="1558250"/>
            <a:ext cx="2081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4" name="Google Shape;1194;p23"/>
          <p:cNvSpPr txBox="1">
            <a:spLocks noGrp="1"/>
          </p:cNvSpPr>
          <p:nvPr>
            <p:ph type="subTitle" idx="8"/>
          </p:nvPr>
        </p:nvSpPr>
        <p:spPr>
          <a:xfrm>
            <a:off x="3537262" y="15582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5" name="Google Shape;1195;p23"/>
          <p:cNvSpPr txBox="1">
            <a:spLocks noGrp="1"/>
          </p:cNvSpPr>
          <p:nvPr>
            <p:ph type="subTitle" idx="9"/>
          </p:nvPr>
        </p:nvSpPr>
        <p:spPr>
          <a:xfrm>
            <a:off x="5929829" y="15582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6" name="Google Shape;1196;p23"/>
          <p:cNvSpPr txBox="1">
            <a:spLocks noGrp="1"/>
          </p:cNvSpPr>
          <p:nvPr>
            <p:ph type="subTitle" idx="13"/>
          </p:nvPr>
        </p:nvSpPr>
        <p:spPr>
          <a:xfrm>
            <a:off x="1136550" y="2988450"/>
            <a:ext cx="2081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7" name="Google Shape;1197;p23"/>
          <p:cNvSpPr txBox="1">
            <a:spLocks noGrp="1"/>
          </p:cNvSpPr>
          <p:nvPr>
            <p:ph type="subTitle" idx="14"/>
          </p:nvPr>
        </p:nvSpPr>
        <p:spPr>
          <a:xfrm>
            <a:off x="3537225" y="29884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8" name="Google Shape;1198;p23"/>
          <p:cNvSpPr txBox="1">
            <a:spLocks noGrp="1"/>
          </p:cNvSpPr>
          <p:nvPr>
            <p:ph type="subTitle" idx="15"/>
          </p:nvPr>
        </p:nvSpPr>
        <p:spPr>
          <a:xfrm>
            <a:off x="5929829" y="29884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199" name="Google Shape;1199;p23"/>
          <p:cNvGrpSpPr/>
          <p:nvPr/>
        </p:nvGrpSpPr>
        <p:grpSpPr>
          <a:xfrm>
            <a:off x="188997" y="218609"/>
            <a:ext cx="8850934" cy="4765170"/>
            <a:chOff x="188997" y="218609"/>
            <a:chExt cx="8850934" cy="4765170"/>
          </a:xfrm>
        </p:grpSpPr>
        <p:sp>
          <p:nvSpPr>
            <p:cNvPr id="1200" name="Google Shape;1200;p23"/>
            <p:cNvSpPr/>
            <p:nvPr/>
          </p:nvSpPr>
          <p:spPr>
            <a:xfrm>
              <a:off x="775563" y="3959600"/>
              <a:ext cx="224100" cy="2241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3"/>
            <p:cNvSpPr/>
            <p:nvPr/>
          </p:nvSpPr>
          <p:spPr>
            <a:xfrm>
              <a:off x="8352900" y="686938"/>
              <a:ext cx="224100" cy="224100"/>
            </a:xfrm>
            <a:prstGeom prst="mathMultiply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2" name="Google Shape;1202;p23"/>
            <p:cNvGrpSpPr/>
            <p:nvPr/>
          </p:nvGrpSpPr>
          <p:grpSpPr>
            <a:xfrm>
              <a:off x="8430776" y="218609"/>
              <a:ext cx="550316" cy="392287"/>
              <a:chOff x="5497632" y="1159795"/>
              <a:chExt cx="679822" cy="484604"/>
            </a:xfrm>
          </p:grpSpPr>
          <p:sp>
            <p:nvSpPr>
              <p:cNvPr id="1203" name="Google Shape;1203;p23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3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3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3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7" name="Google Shape;1207;p23"/>
            <p:cNvGrpSpPr/>
            <p:nvPr/>
          </p:nvGrpSpPr>
          <p:grpSpPr>
            <a:xfrm>
              <a:off x="188997" y="3959597"/>
              <a:ext cx="449687" cy="644395"/>
              <a:chOff x="2511197" y="2270995"/>
              <a:chExt cx="614915" cy="881164"/>
            </a:xfrm>
          </p:grpSpPr>
          <p:sp>
            <p:nvSpPr>
              <p:cNvPr id="1208" name="Google Shape;1208;p23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3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3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3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3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23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23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23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3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7" name="Google Shape;1217;p23"/>
            <p:cNvGrpSpPr/>
            <p:nvPr/>
          </p:nvGrpSpPr>
          <p:grpSpPr>
            <a:xfrm>
              <a:off x="8424001" y="987078"/>
              <a:ext cx="279935" cy="250232"/>
              <a:chOff x="4426251" y="1823065"/>
              <a:chExt cx="279935" cy="250232"/>
            </a:xfrm>
          </p:grpSpPr>
          <p:sp>
            <p:nvSpPr>
              <p:cNvPr id="1218" name="Google Shape;1218;p23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3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0" name="Google Shape;1220;p23"/>
            <p:cNvGrpSpPr/>
            <p:nvPr/>
          </p:nvGrpSpPr>
          <p:grpSpPr>
            <a:xfrm>
              <a:off x="8673562" y="610895"/>
              <a:ext cx="366369" cy="324010"/>
              <a:chOff x="4967212" y="3076095"/>
              <a:chExt cx="366369" cy="324010"/>
            </a:xfrm>
          </p:grpSpPr>
          <p:sp>
            <p:nvSpPr>
              <p:cNvPr id="1221" name="Google Shape;1221;p23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3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3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3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3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3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3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3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9" name="Google Shape;1229;p23"/>
            <p:cNvGrpSpPr/>
            <p:nvPr/>
          </p:nvGrpSpPr>
          <p:grpSpPr>
            <a:xfrm>
              <a:off x="500187" y="4224212"/>
              <a:ext cx="636366" cy="759567"/>
              <a:chOff x="5935824" y="3413524"/>
              <a:chExt cx="636366" cy="759567"/>
            </a:xfrm>
          </p:grpSpPr>
          <p:grpSp>
            <p:nvGrpSpPr>
              <p:cNvPr id="1230" name="Google Shape;1230;p23"/>
              <p:cNvGrpSpPr/>
              <p:nvPr/>
            </p:nvGrpSpPr>
            <p:grpSpPr>
              <a:xfrm>
                <a:off x="5935824" y="3514688"/>
                <a:ext cx="636366" cy="658403"/>
                <a:chOff x="5935824" y="3514688"/>
                <a:chExt cx="636366" cy="658403"/>
              </a:xfrm>
            </p:grpSpPr>
            <p:sp>
              <p:nvSpPr>
                <p:cNvPr id="1231" name="Google Shape;1231;p23"/>
                <p:cNvSpPr/>
                <p:nvPr/>
              </p:nvSpPr>
              <p:spPr>
                <a:xfrm>
                  <a:off x="5952782" y="3531111"/>
                  <a:ext cx="611543" cy="641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5" h="28796" extrusionOk="0">
                      <a:moveTo>
                        <a:pt x="10591" y="0"/>
                      </a:moveTo>
                      <a:cubicBezTo>
                        <a:pt x="9979" y="0"/>
                        <a:pt x="0" y="19356"/>
                        <a:pt x="9" y="19687"/>
                      </a:cubicBezTo>
                      <a:cubicBezTo>
                        <a:pt x="18" y="20018"/>
                        <a:pt x="15863" y="28795"/>
                        <a:pt x="15863" y="28795"/>
                      </a:cubicBezTo>
                      <a:lnTo>
                        <a:pt x="27444" y="9769"/>
                      </a:lnTo>
                      <a:cubicBezTo>
                        <a:pt x="27444" y="9769"/>
                        <a:pt x="11182" y="52"/>
                        <a:pt x="10594" y="0"/>
                      </a:cubicBezTo>
                      <a:cubicBezTo>
                        <a:pt x="10593" y="0"/>
                        <a:pt x="10592" y="0"/>
                        <a:pt x="105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3"/>
                <p:cNvSpPr/>
                <p:nvPr/>
              </p:nvSpPr>
              <p:spPr>
                <a:xfrm>
                  <a:off x="5935824" y="3514688"/>
                  <a:ext cx="636366" cy="658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59" h="29548" extrusionOk="0">
                      <a:moveTo>
                        <a:pt x="10593" y="1"/>
                      </a:moveTo>
                      <a:cubicBezTo>
                        <a:pt x="9980" y="1"/>
                        <a:pt x="1" y="19358"/>
                        <a:pt x="11" y="19687"/>
                      </a:cubicBezTo>
                      <a:cubicBezTo>
                        <a:pt x="21" y="20018"/>
                        <a:pt x="15865" y="28795"/>
                        <a:pt x="15865" y="28795"/>
                      </a:cubicBezTo>
                      <a:cubicBezTo>
                        <a:pt x="16492" y="29120"/>
                        <a:pt x="16652" y="29547"/>
                        <a:pt x="16652" y="29547"/>
                      </a:cubicBezTo>
                      <a:lnTo>
                        <a:pt x="28559" y="11466"/>
                      </a:lnTo>
                      <a:cubicBezTo>
                        <a:pt x="28559" y="11466"/>
                        <a:pt x="28402" y="10372"/>
                        <a:pt x="27446" y="9769"/>
                      </a:cubicBezTo>
                      <a:cubicBezTo>
                        <a:pt x="27446" y="9769"/>
                        <a:pt x="11184" y="51"/>
                        <a:pt x="10595" y="1"/>
                      </a:cubicBezTo>
                      <a:cubicBezTo>
                        <a:pt x="10595" y="1"/>
                        <a:pt x="10594" y="1"/>
                        <a:pt x="105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3"/>
                <p:cNvSpPr/>
                <p:nvPr/>
              </p:nvSpPr>
              <p:spPr>
                <a:xfrm>
                  <a:off x="6167900" y="3623986"/>
                  <a:ext cx="256672" cy="2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9277" extrusionOk="0">
                      <a:moveTo>
                        <a:pt x="2911" y="0"/>
                      </a:moveTo>
                      <a:cubicBezTo>
                        <a:pt x="2911" y="0"/>
                        <a:pt x="2911" y="0"/>
                        <a:pt x="2911" y="0"/>
                      </a:cubicBezTo>
                      <a:cubicBezTo>
                        <a:pt x="2637" y="4"/>
                        <a:pt x="216" y="3459"/>
                        <a:pt x="108" y="4018"/>
                      </a:cubicBezTo>
                      <a:cubicBezTo>
                        <a:pt x="1" y="4573"/>
                        <a:pt x="8013" y="9277"/>
                        <a:pt x="8511" y="9277"/>
                      </a:cubicBezTo>
                      <a:cubicBezTo>
                        <a:pt x="8514" y="9277"/>
                        <a:pt x="8518" y="9276"/>
                        <a:pt x="8521" y="9276"/>
                      </a:cubicBezTo>
                      <a:cubicBezTo>
                        <a:pt x="8904" y="9202"/>
                        <a:pt x="11518" y="5305"/>
                        <a:pt x="11413" y="5051"/>
                      </a:cubicBezTo>
                      <a:cubicBezTo>
                        <a:pt x="11326" y="4840"/>
                        <a:pt x="3189" y="0"/>
                        <a:pt x="29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3"/>
                <p:cNvSpPr/>
                <p:nvPr/>
              </p:nvSpPr>
              <p:spPr>
                <a:xfrm>
                  <a:off x="6251260" y="3659638"/>
                  <a:ext cx="132581" cy="7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3581" extrusionOk="0">
                      <a:moveTo>
                        <a:pt x="69" y="0"/>
                      </a:moveTo>
                      <a:cubicBezTo>
                        <a:pt x="48" y="0"/>
                        <a:pt x="28" y="11"/>
                        <a:pt x="16" y="29"/>
                      </a:cubicBezTo>
                      <a:cubicBezTo>
                        <a:pt x="0" y="59"/>
                        <a:pt x="9" y="96"/>
                        <a:pt x="38" y="113"/>
                      </a:cubicBezTo>
                      <a:lnTo>
                        <a:pt x="5850" y="3572"/>
                      </a:lnTo>
                      <a:cubicBezTo>
                        <a:pt x="5859" y="3578"/>
                        <a:pt x="5870" y="3581"/>
                        <a:pt x="5881" y="3581"/>
                      </a:cubicBezTo>
                      <a:cubicBezTo>
                        <a:pt x="5901" y="3581"/>
                        <a:pt x="5921" y="3570"/>
                        <a:pt x="5933" y="3551"/>
                      </a:cubicBezTo>
                      <a:cubicBezTo>
                        <a:pt x="5949" y="3521"/>
                        <a:pt x="5939" y="3486"/>
                        <a:pt x="5912" y="3468"/>
                      </a:cubicBezTo>
                      <a:lnTo>
                        <a:pt x="99" y="8"/>
                      </a:lnTo>
                      <a:cubicBezTo>
                        <a:pt x="89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3"/>
                <p:cNvSpPr/>
                <p:nvPr/>
              </p:nvSpPr>
              <p:spPr>
                <a:xfrm>
                  <a:off x="6216165" y="3672116"/>
                  <a:ext cx="168968" cy="103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3" h="4625" extrusionOk="0">
                      <a:moveTo>
                        <a:pt x="69" y="0"/>
                      </a:moveTo>
                      <a:cubicBezTo>
                        <a:pt x="49" y="0"/>
                        <a:pt x="29" y="11"/>
                        <a:pt x="18" y="29"/>
                      </a:cubicBezTo>
                      <a:cubicBezTo>
                        <a:pt x="1" y="58"/>
                        <a:pt x="9" y="95"/>
                        <a:pt x="38" y="112"/>
                      </a:cubicBezTo>
                      <a:lnTo>
                        <a:pt x="7482" y="4615"/>
                      </a:lnTo>
                      <a:cubicBezTo>
                        <a:pt x="7492" y="4623"/>
                        <a:pt x="7503" y="4625"/>
                        <a:pt x="7513" y="4625"/>
                      </a:cubicBezTo>
                      <a:cubicBezTo>
                        <a:pt x="7534" y="4625"/>
                        <a:pt x="7553" y="4614"/>
                        <a:pt x="7566" y="4596"/>
                      </a:cubicBezTo>
                      <a:cubicBezTo>
                        <a:pt x="7583" y="4567"/>
                        <a:pt x="7573" y="4530"/>
                        <a:pt x="7545" y="4513"/>
                      </a:cubicBezTo>
                      <a:lnTo>
                        <a:pt x="100" y="10"/>
                      </a:lnTo>
                      <a:cubicBezTo>
                        <a:pt x="90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23"/>
                <p:cNvSpPr/>
                <p:nvPr/>
              </p:nvSpPr>
              <p:spPr>
                <a:xfrm>
                  <a:off x="6202082" y="3703156"/>
                  <a:ext cx="162172" cy="9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8" h="4342" extrusionOk="0">
                      <a:moveTo>
                        <a:pt x="70" y="1"/>
                      </a:moveTo>
                      <a:cubicBezTo>
                        <a:pt x="49" y="1"/>
                        <a:pt x="29" y="12"/>
                        <a:pt x="16" y="32"/>
                      </a:cubicBezTo>
                      <a:cubicBezTo>
                        <a:pt x="0" y="60"/>
                        <a:pt x="10" y="97"/>
                        <a:pt x="38" y="114"/>
                      </a:cubicBezTo>
                      <a:lnTo>
                        <a:pt x="7179" y="4333"/>
                      </a:lnTo>
                      <a:cubicBezTo>
                        <a:pt x="7189" y="4338"/>
                        <a:pt x="7199" y="4341"/>
                        <a:pt x="7210" y="4341"/>
                      </a:cubicBezTo>
                      <a:cubicBezTo>
                        <a:pt x="7229" y="4341"/>
                        <a:pt x="7250" y="4330"/>
                        <a:pt x="7261" y="4311"/>
                      </a:cubicBezTo>
                      <a:cubicBezTo>
                        <a:pt x="7277" y="4282"/>
                        <a:pt x="7269" y="4246"/>
                        <a:pt x="7240" y="4229"/>
                      </a:cubicBezTo>
                      <a:lnTo>
                        <a:pt x="100" y="9"/>
                      </a:lnTo>
                      <a:cubicBezTo>
                        <a:pt x="90" y="4"/>
                        <a:pt x="80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23"/>
                <p:cNvSpPr/>
                <p:nvPr/>
              </p:nvSpPr>
              <p:spPr>
                <a:xfrm>
                  <a:off x="6305029" y="3744558"/>
                  <a:ext cx="240562" cy="397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6" h="17851" extrusionOk="0">
                      <a:moveTo>
                        <a:pt x="10726" y="1"/>
                      </a:moveTo>
                      <a:cubicBezTo>
                        <a:pt x="10706" y="1"/>
                        <a:pt x="10686" y="11"/>
                        <a:pt x="10675" y="29"/>
                      </a:cubicBezTo>
                      <a:lnTo>
                        <a:pt x="18" y="17760"/>
                      </a:lnTo>
                      <a:cubicBezTo>
                        <a:pt x="1" y="17790"/>
                        <a:pt x="9" y="17826"/>
                        <a:pt x="38" y="17843"/>
                      </a:cubicBezTo>
                      <a:cubicBezTo>
                        <a:pt x="47" y="17848"/>
                        <a:pt x="57" y="17851"/>
                        <a:pt x="68" y="17851"/>
                      </a:cubicBezTo>
                      <a:cubicBezTo>
                        <a:pt x="88" y="17851"/>
                        <a:pt x="108" y="17842"/>
                        <a:pt x="120" y="17823"/>
                      </a:cubicBezTo>
                      <a:lnTo>
                        <a:pt x="10778" y="92"/>
                      </a:lnTo>
                      <a:cubicBezTo>
                        <a:pt x="10796" y="64"/>
                        <a:pt x="10787" y="27"/>
                        <a:pt x="10758" y="10"/>
                      </a:cubicBezTo>
                      <a:cubicBezTo>
                        <a:pt x="10748" y="4"/>
                        <a:pt x="10737" y="1"/>
                        <a:pt x="107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8" name="Google Shape;1238;p23"/>
              <p:cNvSpPr/>
              <p:nvPr/>
            </p:nvSpPr>
            <p:spPr>
              <a:xfrm>
                <a:off x="5984245" y="3423150"/>
                <a:ext cx="500866" cy="562254"/>
              </a:xfrm>
              <a:custGeom>
                <a:avLst/>
                <a:gdLst/>
                <a:ahLst/>
                <a:cxnLst/>
                <a:rect l="l" t="t" r="r" b="b"/>
                <a:pathLst>
                  <a:path w="22478" h="25233" extrusionOk="0">
                    <a:moveTo>
                      <a:pt x="3356" y="0"/>
                    </a:moveTo>
                    <a:cubicBezTo>
                      <a:pt x="3328" y="0"/>
                      <a:pt x="3307" y="2"/>
                      <a:pt x="3295" y="5"/>
                    </a:cubicBezTo>
                    <a:cubicBezTo>
                      <a:pt x="2724" y="160"/>
                      <a:pt x="1" y="21824"/>
                      <a:pt x="124" y="22131"/>
                    </a:cubicBezTo>
                    <a:cubicBezTo>
                      <a:pt x="246" y="22438"/>
                      <a:pt x="18141" y="25233"/>
                      <a:pt x="18141" y="25233"/>
                    </a:cubicBezTo>
                    <a:lnTo>
                      <a:pt x="22478" y="3385"/>
                    </a:lnTo>
                    <a:cubicBezTo>
                      <a:pt x="22478" y="3385"/>
                      <a:pt x="4656" y="0"/>
                      <a:pt x="3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39" name="Google Shape;1239;p23"/>
              <p:cNvGrpSpPr/>
              <p:nvPr/>
            </p:nvGrpSpPr>
            <p:grpSpPr>
              <a:xfrm>
                <a:off x="5962764" y="3413524"/>
                <a:ext cx="537142" cy="571969"/>
                <a:chOff x="5962764" y="3413524"/>
                <a:chExt cx="537142" cy="571969"/>
              </a:xfrm>
            </p:grpSpPr>
            <p:sp>
              <p:nvSpPr>
                <p:cNvPr id="1240" name="Google Shape;1240;p23"/>
                <p:cNvSpPr/>
                <p:nvPr/>
              </p:nvSpPr>
              <p:spPr>
                <a:xfrm>
                  <a:off x="5962764" y="3413524"/>
                  <a:ext cx="537142" cy="57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6" h="25669" extrusionOk="0">
                      <a:moveTo>
                        <a:pt x="3356" y="1"/>
                      </a:moveTo>
                      <a:cubicBezTo>
                        <a:pt x="3328" y="1"/>
                        <a:pt x="3307" y="3"/>
                        <a:pt x="3295" y="6"/>
                      </a:cubicBezTo>
                      <a:cubicBezTo>
                        <a:pt x="2724" y="160"/>
                        <a:pt x="1" y="21825"/>
                        <a:pt x="125" y="22132"/>
                      </a:cubicBezTo>
                      <a:cubicBezTo>
                        <a:pt x="247" y="22439"/>
                        <a:pt x="18142" y="25234"/>
                        <a:pt x="18142" y="25234"/>
                      </a:cubicBezTo>
                      <a:cubicBezTo>
                        <a:pt x="18844" y="25323"/>
                        <a:pt x="19141" y="25669"/>
                        <a:pt x="19141" y="25669"/>
                      </a:cubicBezTo>
                      <a:lnTo>
                        <a:pt x="24106" y="4597"/>
                      </a:lnTo>
                      <a:cubicBezTo>
                        <a:pt x="24106" y="4597"/>
                        <a:pt x="23580" y="3623"/>
                        <a:pt x="22477" y="3385"/>
                      </a:cubicBezTo>
                      <a:cubicBezTo>
                        <a:pt x="22477" y="3385"/>
                        <a:pt x="4655" y="1"/>
                        <a:pt x="33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23"/>
                <p:cNvSpPr/>
                <p:nvPr/>
              </p:nvSpPr>
              <p:spPr>
                <a:xfrm>
                  <a:off x="6100963" y="3495258"/>
                  <a:ext cx="250656" cy="15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9" h="6802" extrusionOk="0">
                      <a:moveTo>
                        <a:pt x="1383" y="1"/>
                      </a:moveTo>
                      <a:cubicBezTo>
                        <a:pt x="1363" y="1"/>
                        <a:pt x="1349" y="2"/>
                        <a:pt x="1343" y="5"/>
                      </a:cubicBezTo>
                      <a:cubicBezTo>
                        <a:pt x="1087" y="102"/>
                        <a:pt x="0" y="4179"/>
                        <a:pt x="91" y="4740"/>
                      </a:cubicBezTo>
                      <a:cubicBezTo>
                        <a:pt x="177" y="5270"/>
                        <a:pt x="8456" y="6802"/>
                        <a:pt x="9662" y="6802"/>
                      </a:cubicBezTo>
                      <a:cubicBezTo>
                        <a:pt x="9734" y="6802"/>
                        <a:pt x="9781" y="6796"/>
                        <a:pt x="9799" y="6785"/>
                      </a:cubicBezTo>
                      <a:cubicBezTo>
                        <a:pt x="10134" y="6585"/>
                        <a:pt x="11248" y="2027"/>
                        <a:pt x="11062" y="1824"/>
                      </a:cubicBezTo>
                      <a:cubicBezTo>
                        <a:pt x="10912" y="1660"/>
                        <a:pt x="2095" y="1"/>
                        <a:pt x="13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23"/>
                <p:cNvSpPr/>
                <p:nvPr/>
              </p:nvSpPr>
              <p:spPr>
                <a:xfrm>
                  <a:off x="6160970" y="3521841"/>
                  <a:ext cx="151031" cy="3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" h="1373" extrusionOk="0">
                      <a:moveTo>
                        <a:pt x="66" y="0"/>
                      </a:moveTo>
                      <a:cubicBezTo>
                        <a:pt x="37" y="0"/>
                        <a:pt x="11" y="20"/>
                        <a:pt x="6" y="49"/>
                      </a:cubicBezTo>
                      <a:cubicBezTo>
                        <a:pt x="0" y="82"/>
                        <a:pt x="22" y="113"/>
                        <a:pt x="54" y="120"/>
                      </a:cubicBezTo>
                      <a:lnTo>
                        <a:pt x="6702" y="1370"/>
                      </a:lnTo>
                      <a:cubicBezTo>
                        <a:pt x="6704" y="1372"/>
                        <a:pt x="6708" y="1372"/>
                        <a:pt x="6712" y="1372"/>
                      </a:cubicBezTo>
                      <a:cubicBezTo>
                        <a:pt x="6740" y="1372"/>
                        <a:pt x="6766" y="1352"/>
                        <a:pt x="6772" y="1322"/>
                      </a:cubicBezTo>
                      <a:cubicBezTo>
                        <a:pt x="6777" y="1289"/>
                        <a:pt x="6756" y="1258"/>
                        <a:pt x="6724" y="1251"/>
                      </a:cubicBezTo>
                      <a:lnTo>
                        <a:pt x="76" y="1"/>
                      </a:lnTo>
                      <a:cubicBezTo>
                        <a:pt x="73" y="1"/>
                        <a:pt x="69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23"/>
                <p:cNvSpPr/>
                <p:nvPr/>
              </p:nvSpPr>
              <p:spPr>
                <a:xfrm>
                  <a:off x="6132248" y="3545639"/>
                  <a:ext cx="193189" cy="3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0" h="1791" extrusionOk="0">
                      <a:moveTo>
                        <a:pt x="67" y="0"/>
                      </a:moveTo>
                      <a:cubicBezTo>
                        <a:pt x="37" y="0"/>
                        <a:pt x="13" y="20"/>
                        <a:pt x="6" y="49"/>
                      </a:cubicBezTo>
                      <a:cubicBezTo>
                        <a:pt x="0" y="82"/>
                        <a:pt x="22" y="113"/>
                        <a:pt x="54" y="119"/>
                      </a:cubicBezTo>
                      <a:lnTo>
                        <a:pt x="8594" y="1789"/>
                      </a:lnTo>
                      <a:cubicBezTo>
                        <a:pt x="8598" y="1790"/>
                        <a:pt x="8601" y="1790"/>
                        <a:pt x="8606" y="1790"/>
                      </a:cubicBezTo>
                      <a:cubicBezTo>
                        <a:pt x="8633" y="1790"/>
                        <a:pt x="8659" y="1770"/>
                        <a:pt x="8664" y="1741"/>
                      </a:cubicBezTo>
                      <a:cubicBezTo>
                        <a:pt x="8670" y="1708"/>
                        <a:pt x="8648" y="1677"/>
                        <a:pt x="8616" y="1671"/>
                      </a:cubicBezTo>
                      <a:lnTo>
                        <a:pt x="77" y="1"/>
                      </a:lnTo>
                      <a:cubicBezTo>
                        <a:pt x="74" y="0"/>
                        <a:pt x="7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23"/>
                <p:cNvSpPr/>
                <p:nvPr/>
              </p:nvSpPr>
              <p:spPr>
                <a:xfrm>
                  <a:off x="6129730" y="3579665"/>
                  <a:ext cx="184655" cy="3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7" h="1629" extrusionOk="0">
                      <a:moveTo>
                        <a:pt x="65" y="1"/>
                      </a:moveTo>
                      <a:cubicBezTo>
                        <a:pt x="37" y="1"/>
                        <a:pt x="13" y="22"/>
                        <a:pt x="7" y="50"/>
                      </a:cubicBezTo>
                      <a:cubicBezTo>
                        <a:pt x="0" y="82"/>
                        <a:pt x="23" y="113"/>
                        <a:pt x="55" y="119"/>
                      </a:cubicBezTo>
                      <a:lnTo>
                        <a:pt x="8210" y="1626"/>
                      </a:lnTo>
                      <a:cubicBezTo>
                        <a:pt x="8215" y="1628"/>
                        <a:pt x="8217" y="1628"/>
                        <a:pt x="8221" y="1628"/>
                      </a:cubicBezTo>
                      <a:cubicBezTo>
                        <a:pt x="8249" y="1628"/>
                        <a:pt x="8274" y="1607"/>
                        <a:pt x="8280" y="1578"/>
                      </a:cubicBezTo>
                      <a:cubicBezTo>
                        <a:pt x="8286" y="1546"/>
                        <a:pt x="8264" y="1516"/>
                        <a:pt x="8232" y="1509"/>
                      </a:cubicBezTo>
                      <a:lnTo>
                        <a:pt x="76" y="2"/>
                      </a:lnTo>
                      <a:cubicBezTo>
                        <a:pt x="72" y="1"/>
                        <a:pt x="69" y="1"/>
                        <a:pt x="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23"/>
                <p:cNvSpPr/>
                <p:nvPr/>
              </p:nvSpPr>
              <p:spPr>
                <a:xfrm>
                  <a:off x="6376445" y="3501497"/>
                  <a:ext cx="90088" cy="455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3" h="20435" extrusionOk="0">
                      <a:moveTo>
                        <a:pt x="3979" y="0"/>
                      </a:moveTo>
                      <a:cubicBezTo>
                        <a:pt x="3950" y="0"/>
                        <a:pt x="3925" y="20"/>
                        <a:pt x="3919" y="49"/>
                      </a:cubicBezTo>
                      <a:lnTo>
                        <a:pt x="5" y="20363"/>
                      </a:lnTo>
                      <a:cubicBezTo>
                        <a:pt x="0" y="20396"/>
                        <a:pt x="21" y="20427"/>
                        <a:pt x="53" y="20433"/>
                      </a:cubicBezTo>
                      <a:cubicBezTo>
                        <a:pt x="58" y="20434"/>
                        <a:pt x="61" y="20434"/>
                        <a:pt x="65" y="20434"/>
                      </a:cubicBezTo>
                      <a:cubicBezTo>
                        <a:pt x="93" y="20434"/>
                        <a:pt x="119" y="20414"/>
                        <a:pt x="124" y="20385"/>
                      </a:cubicBezTo>
                      <a:lnTo>
                        <a:pt x="4037" y="72"/>
                      </a:lnTo>
                      <a:cubicBezTo>
                        <a:pt x="4043" y="39"/>
                        <a:pt x="4021" y="8"/>
                        <a:pt x="3989" y="1"/>
                      </a:cubicBezTo>
                      <a:cubicBezTo>
                        <a:pt x="3986" y="1"/>
                        <a:pt x="3982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p24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24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24"/>
          <p:cNvSpPr txBox="1">
            <a:spLocks noGrp="1"/>
          </p:cNvSpPr>
          <p:nvPr>
            <p:ph type="title" hasCustomPrompt="1"/>
          </p:nvPr>
        </p:nvSpPr>
        <p:spPr>
          <a:xfrm>
            <a:off x="713225" y="670425"/>
            <a:ext cx="448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0" name="Google Shape;1250;p24"/>
          <p:cNvSpPr txBox="1">
            <a:spLocks noGrp="1"/>
          </p:cNvSpPr>
          <p:nvPr>
            <p:ph type="subTitle" idx="1"/>
          </p:nvPr>
        </p:nvSpPr>
        <p:spPr>
          <a:xfrm>
            <a:off x="713225" y="1359346"/>
            <a:ext cx="44889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1" name="Google Shape;1251;p2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2022685"/>
            <a:ext cx="448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2" name="Google Shape;1252;p24"/>
          <p:cNvSpPr txBox="1">
            <a:spLocks noGrp="1"/>
          </p:cNvSpPr>
          <p:nvPr>
            <p:ph type="subTitle" idx="3"/>
          </p:nvPr>
        </p:nvSpPr>
        <p:spPr>
          <a:xfrm>
            <a:off x="713225" y="2711601"/>
            <a:ext cx="44889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3" name="Google Shape;1253;p24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374944"/>
            <a:ext cx="448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4" name="Google Shape;1254;p24"/>
          <p:cNvSpPr txBox="1">
            <a:spLocks noGrp="1"/>
          </p:cNvSpPr>
          <p:nvPr>
            <p:ph type="subTitle" idx="5"/>
          </p:nvPr>
        </p:nvSpPr>
        <p:spPr>
          <a:xfrm>
            <a:off x="713225" y="4063874"/>
            <a:ext cx="44889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25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25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title" hasCustomPrompt="1"/>
          </p:nvPr>
        </p:nvSpPr>
        <p:spPr>
          <a:xfrm>
            <a:off x="1677100" y="1740225"/>
            <a:ext cx="696000" cy="2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9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9" name="Google Shape;1259;p25"/>
          <p:cNvSpPr txBox="1">
            <a:spLocks noGrp="1"/>
          </p:cNvSpPr>
          <p:nvPr>
            <p:ph type="subTitle" idx="1"/>
          </p:nvPr>
        </p:nvSpPr>
        <p:spPr>
          <a:xfrm>
            <a:off x="938500" y="32168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2"/>
          </p:nvPr>
        </p:nvSpPr>
        <p:spPr>
          <a:xfrm>
            <a:off x="938500" y="2455000"/>
            <a:ext cx="21732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3" hasCustomPrompt="1"/>
          </p:nvPr>
        </p:nvSpPr>
        <p:spPr>
          <a:xfrm>
            <a:off x="4224000" y="2233470"/>
            <a:ext cx="696000" cy="2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9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4"/>
          </p:nvPr>
        </p:nvSpPr>
        <p:spPr>
          <a:xfrm>
            <a:off x="3485400" y="3722288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subTitle" idx="5"/>
          </p:nvPr>
        </p:nvSpPr>
        <p:spPr>
          <a:xfrm>
            <a:off x="3485400" y="2960413"/>
            <a:ext cx="21732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title" idx="6" hasCustomPrompt="1"/>
          </p:nvPr>
        </p:nvSpPr>
        <p:spPr>
          <a:xfrm>
            <a:off x="6770900" y="1740225"/>
            <a:ext cx="696000" cy="2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9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5" name="Google Shape;1265;p25"/>
          <p:cNvSpPr txBox="1">
            <a:spLocks noGrp="1"/>
          </p:cNvSpPr>
          <p:nvPr>
            <p:ph type="subTitle" idx="7"/>
          </p:nvPr>
        </p:nvSpPr>
        <p:spPr>
          <a:xfrm>
            <a:off x="6032300" y="32168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6" name="Google Shape;1266;p25"/>
          <p:cNvSpPr txBox="1">
            <a:spLocks noGrp="1"/>
          </p:cNvSpPr>
          <p:nvPr>
            <p:ph type="subTitle" idx="8"/>
          </p:nvPr>
        </p:nvSpPr>
        <p:spPr>
          <a:xfrm>
            <a:off x="6032300" y="2455000"/>
            <a:ext cx="21732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7" name="Google Shape;1267;p25"/>
          <p:cNvSpPr txBox="1">
            <a:spLocks noGrp="1"/>
          </p:cNvSpPr>
          <p:nvPr>
            <p:ph type="title" idx="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68" name="Google Shape;1268;p25"/>
          <p:cNvGrpSpPr/>
          <p:nvPr/>
        </p:nvGrpSpPr>
        <p:grpSpPr>
          <a:xfrm>
            <a:off x="262476" y="260416"/>
            <a:ext cx="8745425" cy="4733315"/>
            <a:chOff x="262476" y="260416"/>
            <a:chExt cx="8745425" cy="4733315"/>
          </a:xfrm>
        </p:grpSpPr>
        <p:sp>
          <p:nvSpPr>
            <p:cNvPr id="1269" name="Google Shape;1269;p25"/>
            <p:cNvSpPr/>
            <p:nvPr/>
          </p:nvSpPr>
          <p:spPr>
            <a:xfrm>
              <a:off x="8430775" y="585400"/>
              <a:ext cx="250200" cy="2502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469800" y="4083225"/>
              <a:ext cx="250200" cy="2502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1" name="Google Shape;1271;p25"/>
            <p:cNvGrpSpPr/>
            <p:nvPr/>
          </p:nvGrpSpPr>
          <p:grpSpPr>
            <a:xfrm>
              <a:off x="8430784" y="972541"/>
              <a:ext cx="577117" cy="523110"/>
              <a:chOff x="5752459" y="1744741"/>
              <a:chExt cx="577117" cy="523110"/>
            </a:xfrm>
          </p:grpSpPr>
          <p:sp>
            <p:nvSpPr>
              <p:cNvPr id="1272" name="Google Shape;1272;p25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25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4" name="Google Shape;1274;p25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275" name="Google Shape;1275;p25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25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25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25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79" name="Google Shape;1279;p25"/>
            <p:cNvGrpSpPr/>
            <p:nvPr/>
          </p:nvGrpSpPr>
          <p:grpSpPr>
            <a:xfrm>
              <a:off x="262476" y="4252763"/>
              <a:ext cx="397375" cy="475559"/>
              <a:chOff x="4512263" y="939351"/>
              <a:chExt cx="673517" cy="806032"/>
            </a:xfrm>
          </p:grpSpPr>
          <p:sp>
            <p:nvSpPr>
              <p:cNvPr id="1280" name="Google Shape;1280;p25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5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5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5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5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5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5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5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5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9" name="Google Shape;1289;p25"/>
            <p:cNvGrpSpPr/>
            <p:nvPr/>
          </p:nvGrpSpPr>
          <p:grpSpPr>
            <a:xfrm>
              <a:off x="8430775" y="260416"/>
              <a:ext cx="250206" cy="223633"/>
              <a:chOff x="4426251" y="1823065"/>
              <a:chExt cx="279935" cy="250232"/>
            </a:xfrm>
          </p:grpSpPr>
          <p:sp>
            <p:nvSpPr>
              <p:cNvPr id="1290" name="Google Shape;1290;p25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5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2" name="Google Shape;1292;p25"/>
            <p:cNvGrpSpPr/>
            <p:nvPr/>
          </p:nvGrpSpPr>
          <p:grpSpPr>
            <a:xfrm>
              <a:off x="649487" y="4669720"/>
              <a:ext cx="366369" cy="324010"/>
              <a:chOff x="4967212" y="3076095"/>
              <a:chExt cx="366369" cy="324010"/>
            </a:xfrm>
          </p:grpSpPr>
          <p:sp>
            <p:nvSpPr>
              <p:cNvPr id="1293" name="Google Shape;1293;p25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5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5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1" name="Google Shape;1301;p25"/>
            <p:cNvGrpSpPr/>
            <p:nvPr/>
          </p:nvGrpSpPr>
          <p:grpSpPr>
            <a:xfrm>
              <a:off x="8596164" y="532304"/>
              <a:ext cx="366385" cy="587093"/>
              <a:chOff x="5029670" y="1742067"/>
              <a:chExt cx="554708" cy="888861"/>
            </a:xfrm>
          </p:grpSpPr>
          <p:sp>
            <p:nvSpPr>
              <p:cNvPr id="1302" name="Google Shape;1302;p25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5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5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5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5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1311;p26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26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14" name="Google Shape;1314;p26"/>
          <p:cNvGrpSpPr/>
          <p:nvPr/>
        </p:nvGrpSpPr>
        <p:grpSpPr>
          <a:xfrm>
            <a:off x="211418" y="277011"/>
            <a:ext cx="8714657" cy="4698427"/>
            <a:chOff x="211418" y="277011"/>
            <a:chExt cx="8714657" cy="4698427"/>
          </a:xfrm>
        </p:grpSpPr>
        <p:sp>
          <p:nvSpPr>
            <p:cNvPr id="1315" name="Google Shape;1315;p26"/>
            <p:cNvSpPr/>
            <p:nvPr/>
          </p:nvSpPr>
          <p:spPr>
            <a:xfrm>
              <a:off x="8618588" y="1335050"/>
              <a:ext cx="204600" cy="2046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583775" y="4188475"/>
              <a:ext cx="258900" cy="2589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7" name="Google Shape;1317;p26"/>
            <p:cNvGrpSpPr/>
            <p:nvPr/>
          </p:nvGrpSpPr>
          <p:grpSpPr>
            <a:xfrm>
              <a:off x="8515702" y="721255"/>
              <a:ext cx="410373" cy="657402"/>
              <a:chOff x="5029670" y="1742067"/>
              <a:chExt cx="554708" cy="888861"/>
            </a:xfrm>
          </p:grpSpPr>
          <p:sp>
            <p:nvSpPr>
              <p:cNvPr id="1318" name="Google Shape;1318;p26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6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6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6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6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6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6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6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6" name="Google Shape;1326;p26"/>
            <p:cNvGrpSpPr/>
            <p:nvPr/>
          </p:nvGrpSpPr>
          <p:grpSpPr>
            <a:xfrm>
              <a:off x="8430771" y="277011"/>
              <a:ext cx="449689" cy="407608"/>
              <a:chOff x="5752459" y="1744741"/>
              <a:chExt cx="577117" cy="523110"/>
            </a:xfrm>
          </p:grpSpPr>
          <p:sp>
            <p:nvSpPr>
              <p:cNvPr id="1327" name="Google Shape;1327;p26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6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9" name="Google Shape;1329;p26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330" name="Google Shape;1330;p26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26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26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26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34" name="Google Shape;1334;p26"/>
            <p:cNvGrpSpPr/>
            <p:nvPr/>
          </p:nvGrpSpPr>
          <p:grpSpPr>
            <a:xfrm>
              <a:off x="211418" y="4225890"/>
              <a:ext cx="449707" cy="538188"/>
              <a:chOff x="4512263" y="939351"/>
              <a:chExt cx="673517" cy="806032"/>
            </a:xfrm>
          </p:grpSpPr>
          <p:sp>
            <p:nvSpPr>
              <p:cNvPr id="1335" name="Google Shape;1335;p26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6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6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6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6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6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6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6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6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4" name="Google Shape;1344;p26"/>
            <p:cNvGrpSpPr/>
            <p:nvPr/>
          </p:nvGrpSpPr>
          <p:grpSpPr>
            <a:xfrm>
              <a:off x="719992" y="4318033"/>
              <a:ext cx="510540" cy="657406"/>
              <a:chOff x="5578942" y="2478983"/>
              <a:chExt cx="510540" cy="657406"/>
            </a:xfrm>
          </p:grpSpPr>
          <p:sp>
            <p:nvSpPr>
              <p:cNvPr id="1345" name="Google Shape;1345;p26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6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6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6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6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6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6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6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3" name="Google Shape;1353;p26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1354" name="Google Shape;1354;p26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26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26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26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26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59" name="Google Shape;1359;p26"/>
            <p:cNvGrpSpPr/>
            <p:nvPr/>
          </p:nvGrpSpPr>
          <p:grpSpPr>
            <a:xfrm>
              <a:off x="8328432" y="734363"/>
              <a:ext cx="204689" cy="182970"/>
              <a:chOff x="4426251" y="1823065"/>
              <a:chExt cx="279935" cy="250232"/>
            </a:xfrm>
          </p:grpSpPr>
          <p:sp>
            <p:nvSpPr>
              <p:cNvPr id="1360" name="Google Shape;1360;p26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6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p27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27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6" name="Google Shape;1366;p27"/>
          <p:cNvGrpSpPr/>
          <p:nvPr/>
        </p:nvGrpSpPr>
        <p:grpSpPr>
          <a:xfrm>
            <a:off x="107678" y="282441"/>
            <a:ext cx="8845811" cy="4594205"/>
            <a:chOff x="107678" y="282441"/>
            <a:chExt cx="8845811" cy="4594205"/>
          </a:xfrm>
        </p:grpSpPr>
        <p:sp>
          <p:nvSpPr>
            <p:cNvPr id="1367" name="Google Shape;1367;p27"/>
            <p:cNvSpPr/>
            <p:nvPr/>
          </p:nvSpPr>
          <p:spPr>
            <a:xfrm>
              <a:off x="599975" y="886097"/>
              <a:ext cx="226500" cy="2262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8497925" y="4012125"/>
              <a:ext cx="226500" cy="2265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9" name="Google Shape;1369;p27"/>
            <p:cNvGrpSpPr/>
            <p:nvPr/>
          </p:nvGrpSpPr>
          <p:grpSpPr>
            <a:xfrm>
              <a:off x="8497923" y="4331362"/>
              <a:ext cx="455567" cy="545281"/>
              <a:chOff x="4512263" y="939351"/>
              <a:chExt cx="673517" cy="806032"/>
            </a:xfrm>
          </p:grpSpPr>
          <p:sp>
            <p:nvSpPr>
              <p:cNvPr id="1370" name="Google Shape;1370;p27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7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7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7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7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7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7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7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7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9" name="Google Shape;1379;p27"/>
            <p:cNvGrpSpPr/>
            <p:nvPr/>
          </p:nvGrpSpPr>
          <p:grpSpPr>
            <a:xfrm>
              <a:off x="8264419" y="4639481"/>
              <a:ext cx="332705" cy="237165"/>
              <a:chOff x="5497632" y="1159795"/>
              <a:chExt cx="679822" cy="484604"/>
            </a:xfrm>
          </p:grpSpPr>
          <p:sp>
            <p:nvSpPr>
              <p:cNvPr id="1380" name="Google Shape;1380;p27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7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7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7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27"/>
            <p:cNvGrpSpPr/>
            <p:nvPr/>
          </p:nvGrpSpPr>
          <p:grpSpPr>
            <a:xfrm>
              <a:off x="206156" y="1112290"/>
              <a:ext cx="455555" cy="586669"/>
              <a:chOff x="5578942" y="2478983"/>
              <a:chExt cx="510540" cy="657406"/>
            </a:xfrm>
          </p:grpSpPr>
          <p:sp>
            <p:nvSpPr>
              <p:cNvPr id="1385" name="Google Shape;1385;p27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7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7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7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7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7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7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7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93" name="Google Shape;1393;p27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1394" name="Google Shape;1394;p27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27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27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7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27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99" name="Google Shape;1399;p27"/>
            <p:cNvGrpSpPr/>
            <p:nvPr/>
          </p:nvGrpSpPr>
          <p:grpSpPr>
            <a:xfrm>
              <a:off x="107678" y="282441"/>
              <a:ext cx="652490" cy="657385"/>
              <a:chOff x="2235848" y="1207369"/>
              <a:chExt cx="793012" cy="798961"/>
            </a:xfrm>
          </p:grpSpPr>
          <p:sp>
            <p:nvSpPr>
              <p:cNvPr id="1400" name="Google Shape;1400;p2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02" name="Google Shape;1402;p2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403" name="Google Shape;1403;p2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2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2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2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2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2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2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2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2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2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2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2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2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2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2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2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2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2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2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2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2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2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2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26" name="Google Shape;1426;p27"/>
            <p:cNvGrpSpPr/>
            <p:nvPr/>
          </p:nvGrpSpPr>
          <p:grpSpPr>
            <a:xfrm>
              <a:off x="600038" y="282462"/>
              <a:ext cx="226356" cy="202313"/>
              <a:chOff x="4426251" y="1823065"/>
              <a:chExt cx="279935" cy="250232"/>
            </a:xfrm>
          </p:grpSpPr>
          <p:sp>
            <p:nvSpPr>
              <p:cNvPr id="1427" name="Google Shape;1427;p27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7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" name="Google Shape;1430;p2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2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33" name="Google Shape;1433;p28"/>
          <p:cNvGrpSpPr/>
          <p:nvPr/>
        </p:nvGrpSpPr>
        <p:grpSpPr>
          <a:xfrm>
            <a:off x="190080" y="379170"/>
            <a:ext cx="8739570" cy="4486360"/>
            <a:chOff x="190080" y="379170"/>
            <a:chExt cx="8739570" cy="4486360"/>
          </a:xfrm>
        </p:grpSpPr>
        <p:sp>
          <p:nvSpPr>
            <p:cNvPr id="1434" name="Google Shape;1434;p28"/>
            <p:cNvSpPr/>
            <p:nvPr/>
          </p:nvSpPr>
          <p:spPr>
            <a:xfrm>
              <a:off x="8522225" y="1333525"/>
              <a:ext cx="250200" cy="2502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627725" y="4231569"/>
              <a:ext cx="171000" cy="1710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6" name="Google Shape;1436;p28"/>
            <p:cNvGrpSpPr/>
            <p:nvPr/>
          </p:nvGrpSpPr>
          <p:grpSpPr>
            <a:xfrm>
              <a:off x="8522233" y="699820"/>
              <a:ext cx="364998" cy="584871"/>
              <a:chOff x="5029670" y="1742067"/>
              <a:chExt cx="554708" cy="888861"/>
            </a:xfrm>
          </p:grpSpPr>
          <p:sp>
            <p:nvSpPr>
              <p:cNvPr id="1437" name="Google Shape;1437;p28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8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8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8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8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8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8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8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5" name="Google Shape;1445;p28"/>
            <p:cNvGrpSpPr/>
            <p:nvPr/>
          </p:nvGrpSpPr>
          <p:grpSpPr>
            <a:xfrm>
              <a:off x="190080" y="3823956"/>
              <a:ext cx="449689" cy="407608"/>
              <a:chOff x="5752459" y="1744741"/>
              <a:chExt cx="577117" cy="523110"/>
            </a:xfrm>
          </p:grpSpPr>
          <p:sp>
            <p:nvSpPr>
              <p:cNvPr id="1446" name="Google Shape;1446;p2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48" name="Google Shape;1448;p2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449" name="Google Shape;1449;p2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2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2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2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53" name="Google Shape;1453;p28"/>
            <p:cNvGrpSpPr/>
            <p:nvPr/>
          </p:nvGrpSpPr>
          <p:grpSpPr>
            <a:xfrm>
              <a:off x="8479811" y="379170"/>
              <a:ext cx="449838" cy="320663"/>
              <a:chOff x="5497632" y="1159795"/>
              <a:chExt cx="679822" cy="484604"/>
            </a:xfrm>
          </p:grpSpPr>
          <p:sp>
            <p:nvSpPr>
              <p:cNvPr id="1454" name="Google Shape;1454;p28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8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8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8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8" name="Google Shape;1458;p28"/>
            <p:cNvGrpSpPr/>
            <p:nvPr/>
          </p:nvGrpSpPr>
          <p:grpSpPr>
            <a:xfrm>
              <a:off x="232419" y="4342472"/>
              <a:ext cx="365013" cy="523059"/>
              <a:chOff x="2511197" y="2270995"/>
              <a:chExt cx="614915" cy="881164"/>
            </a:xfrm>
          </p:grpSpPr>
          <p:sp>
            <p:nvSpPr>
              <p:cNvPr id="1459" name="Google Shape;1459;p28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8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8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8" name="Google Shape;1468;p28"/>
            <p:cNvGrpSpPr/>
            <p:nvPr/>
          </p:nvGrpSpPr>
          <p:grpSpPr>
            <a:xfrm>
              <a:off x="573264" y="4603990"/>
              <a:ext cx="279935" cy="250232"/>
              <a:chOff x="4426251" y="1823065"/>
              <a:chExt cx="279935" cy="250232"/>
            </a:xfrm>
          </p:grpSpPr>
          <p:sp>
            <p:nvSpPr>
              <p:cNvPr id="1469" name="Google Shape;1469;p28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0_1_1_1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" name="Google Shape;1472;p29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p29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75" name="Google Shape;1475;p29"/>
          <p:cNvGrpSpPr/>
          <p:nvPr/>
        </p:nvGrpSpPr>
        <p:grpSpPr>
          <a:xfrm>
            <a:off x="160250" y="270368"/>
            <a:ext cx="8806998" cy="4821036"/>
            <a:chOff x="160250" y="270368"/>
            <a:chExt cx="8806998" cy="4821036"/>
          </a:xfrm>
        </p:grpSpPr>
        <p:sp>
          <p:nvSpPr>
            <p:cNvPr id="1476" name="Google Shape;1476;p29"/>
            <p:cNvSpPr/>
            <p:nvPr/>
          </p:nvSpPr>
          <p:spPr>
            <a:xfrm>
              <a:off x="618275" y="730888"/>
              <a:ext cx="189900" cy="1899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8270238" y="4051400"/>
              <a:ext cx="250200" cy="2502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8" name="Google Shape;1478;p29"/>
            <p:cNvGrpSpPr/>
            <p:nvPr/>
          </p:nvGrpSpPr>
          <p:grpSpPr>
            <a:xfrm>
              <a:off x="8570737" y="3858824"/>
              <a:ext cx="396505" cy="635358"/>
              <a:chOff x="5029670" y="1742067"/>
              <a:chExt cx="554708" cy="888861"/>
            </a:xfrm>
          </p:grpSpPr>
          <p:sp>
            <p:nvSpPr>
              <p:cNvPr id="1479" name="Google Shape;1479;p29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9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9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9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9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9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9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9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7" name="Google Shape;1487;p29"/>
            <p:cNvGrpSpPr/>
            <p:nvPr/>
          </p:nvGrpSpPr>
          <p:grpSpPr>
            <a:xfrm>
              <a:off x="160259" y="908399"/>
              <a:ext cx="449689" cy="407608"/>
              <a:chOff x="5752459" y="1744741"/>
              <a:chExt cx="577117" cy="523110"/>
            </a:xfrm>
          </p:grpSpPr>
          <p:sp>
            <p:nvSpPr>
              <p:cNvPr id="1488" name="Google Shape;1488;p29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9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90" name="Google Shape;1490;p29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491" name="Google Shape;1491;p29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29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29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29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95" name="Google Shape;1495;p29"/>
            <p:cNvGrpSpPr/>
            <p:nvPr/>
          </p:nvGrpSpPr>
          <p:grpSpPr>
            <a:xfrm>
              <a:off x="160250" y="270368"/>
              <a:ext cx="449707" cy="538268"/>
              <a:chOff x="4512263" y="939351"/>
              <a:chExt cx="673517" cy="806032"/>
            </a:xfrm>
          </p:grpSpPr>
          <p:sp>
            <p:nvSpPr>
              <p:cNvPr id="1496" name="Google Shape;1496;p29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9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9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9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9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9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9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9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9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5" name="Google Shape;1505;p29"/>
            <p:cNvGrpSpPr/>
            <p:nvPr/>
          </p:nvGrpSpPr>
          <p:grpSpPr>
            <a:xfrm>
              <a:off x="8174236" y="4292444"/>
              <a:ext cx="793012" cy="798961"/>
              <a:chOff x="2235848" y="1207369"/>
              <a:chExt cx="793012" cy="798961"/>
            </a:xfrm>
          </p:grpSpPr>
          <p:sp>
            <p:nvSpPr>
              <p:cNvPr id="1506" name="Google Shape;1506;p29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9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08" name="Google Shape;1508;p29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509" name="Google Shape;1509;p29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29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29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29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29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29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29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29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29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29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29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29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29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29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29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29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29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29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29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29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29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29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29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32" name="Google Shape;1532;p29"/>
            <p:cNvGrpSpPr/>
            <p:nvPr/>
          </p:nvGrpSpPr>
          <p:grpSpPr>
            <a:xfrm>
              <a:off x="7938289" y="4603990"/>
              <a:ext cx="279935" cy="250232"/>
              <a:chOff x="4426251" y="1823065"/>
              <a:chExt cx="279935" cy="250232"/>
            </a:xfrm>
          </p:grpSpPr>
          <p:sp>
            <p:nvSpPr>
              <p:cNvPr id="1533" name="Google Shape;1533;p29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29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5" name="Google Shape;1535;p29"/>
            <p:cNvGrpSpPr/>
            <p:nvPr/>
          </p:nvGrpSpPr>
          <p:grpSpPr>
            <a:xfrm>
              <a:off x="609962" y="270370"/>
              <a:ext cx="366369" cy="324010"/>
              <a:chOff x="4967212" y="3076095"/>
              <a:chExt cx="366369" cy="324010"/>
            </a:xfrm>
          </p:grpSpPr>
          <p:sp>
            <p:nvSpPr>
              <p:cNvPr id="1536" name="Google Shape;1536;p29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9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9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9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9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9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29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9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0_1_1_1_1"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5" name="Google Shape;1545;p30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6" name="Google Shape;1546;p30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3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48" name="Google Shape;1548;p30"/>
          <p:cNvGrpSpPr/>
          <p:nvPr/>
        </p:nvGrpSpPr>
        <p:grpSpPr>
          <a:xfrm>
            <a:off x="220561" y="292420"/>
            <a:ext cx="8831625" cy="4791061"/>
            <a:chOff x="220561" y="292420"/>
            <a:chExt cx="8831625" cy="4791061"/>
          </a:xfrm>
        </p:grpSpPr>
        <p:sp>
          <p:nvSpPr>
            <p:cNvPr id="1549" name="Google Shape;1549;p30"/>
            <p:cNvSpPr/>
            <p:nvPr/>
          </p:nvSpPr>
          <p:spPr>
            <a:xfrm>
              <a:off x="784938" y="4257425"/>
              <a:ext cx="220500" cy="2205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8320525" y="697975"/>
              <a:ext cx="220500" cy="2205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1" name="Google Shape;1551;p30"/>
            <p:cNvGrpSpPr/>
            <p:nvPr/>
          </p:nvGrpSpPr>
          <p:grpSpPr>
            <a:xfrm>
              <a:off x="584499" y="4520248"/>
              <a:ext cx="621382" cy="563233"/>
              <a:chOff x="5752459" y="1744741"/>
              <a:chExt cx="577117" cy="523110"/>
            </a:xfrm>
          </p:grpSpPr>
          <p:sp>
            <p:nvSpPr>
              <p:cNvPr id="1552" name="Google Shape;1552;p30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0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54" name="Google Shape;1554;p30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555" name="Google Shape;1555;p30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30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7" name="Google Shape;1557;p30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30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59" name="Google Shape;1559;p30"/>
            <p:cNvGrpSpPr/>
            <p:nvPr/>
          </p:nvGrpSpPr>
          <p:grpSpPr>
            <a:xfrm>
              <a:off x="8424011" y="968587"/>
              <a:ext cx="402931" cy="287225"/>
              <a:chOff x="5497632" y="1159795"/>
              <a:chExt cx="679822" cy="484604"/>
            </a:xfrm>
          </p:grpSpPr>
          <p:sp>
            <p:nvSpPr>
              <p:cNvPr id="1560" name="Google Shape;1560;p30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0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0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0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4" name="Google Shape;1564;p30"/>
            <p:cNvGrpSpPr/>
            <p:nvPr/>
          </p:nvGrpSpPr>
          <p:grpSpPr>
            <a:xfrm>
              <a:off x="220561" y="4124521"/>
              <a:ext cx="552194" cy="791285"/>
              <a:chOff x="2511197" y="2270995"/>
              <a:chExt cx="614915" cy="881164"/>
            </a:xfrm>
          </p:grpSpPr>
          <p:sp>
            <p:nvSpPr>
              <p:cNvPr id="1565" name="Google Shape;1565;p30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0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0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0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0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0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0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0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0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4" name="Google Shape;1574;p30"/>
            <p:cNvGrpSpPr/>
            <p:nvPr/>
          </p:nvGrpSpPr>
          <p:grpSpPr>
            <a:xfrm>
              <a:off x="8430782" y="292420"/>
              <a:ext cx="621404" cy="626066"/>
              <a:chOff x="2235848" y="1207369"/>
              <a:chExt cx="793012" cy="798961"/>
            </a:xfrm>
          </p:grpSpPr>
          <p:sp>
            <p:nvSpPr>
              <p:cNvPr id="1575" name="Google Shape;1575;p30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0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7" name="Google Shape;1577;p30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578" name="Google Shape;1578;p30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30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30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30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30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30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30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30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30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30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30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30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30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30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30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30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30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30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6" name="Google Shape;1596;p30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7" name="Google Shape;1597;p30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8" name="Google Shape;1598;p30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9" name="Google Shape;1599;p30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0" name="Google Shape;1600;p30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8" name="Google Shape;1608;p32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9" name="Google Shape;1609;p32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0" name="Google Shape;1610;p32"/>
          <p:cNvGrpSpPr/>
          <p:nvPr/>
        </p:nvGrpSpPr>
        <p:grpSpPr>
          <a:xfrm>
            <a:off x="6630851" y="1572375"/>
            <a:ext cx="2296749" cy="3228358"/>
            <a:chOff x="6696801" y="1572375"/>
            <a:chExt cx="2296749" cy="3228358"/>
          </a:xfrm>
        </p:grpSpPr>
        <p:sp>
          <p:nvSpPr>
            <p:cNvPr id="1611" name="Google Shape;1611;p32"/>
            <p:cNvSpPr/>
            <p:nvPr/>
          </p:nvSpPr>
          <p:spPr>
            <a:xfrm>
              <a:off x="8021255" y="1572375"/>
              <a:ext cx="300600" cy="3006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6696801" y="3212044"/>
              <a:ext cx="336300" cy="3363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3" name="Google Shape;1613;p32"/>
            <p:cNvGrpSpPr/>
            <p:nvPr/>
          </p:nvGrpSpPr>
          <p:grpSpPr>
            <a:xfrm>
              <a:off x="8379983" y="1675645"/>
              <a:ext cx="613567" cy="790070"/>
              <a:chOff x="5578942" y="2478983"/>
              <a:chExt cx="510540" cy="657406"/>
            </a:xfrm>
          </p:grpSpPr>
          <p:sp>
            <p:nvSpPr>
              <p:cNvPr id="1614" name="Google Shape;1614;p32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2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2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2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2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2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2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2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22" name="Google Shape;1622;p32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1623" name="Google Shape;1623;p32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4" name="Google Shape;1624;p32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5" name="Google Shape;1625;p32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6" name="Google Shape;1626;p32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7" name="Google Shape;1627;p32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28" name="Google Shape;1628;p32"/>
            <p:cNvGrpSpPr/>
            <p:nvPr/>
          </p:nvGrpSpPr>
          <p:grpSpPr>
            <a:xfrm>
              <a:off x="6886199" y="3799842"/>
              <a:ext cx="666685" cy="671687"/>
              <a:chOff x="2235848" y="1207369"/>
              <a:chExt cx="793012" cy="798961"/>
            </a:xfrm>
          </p:grpSpPr>
          <p:sp>
            <p:nvSpPr>
              <p:cNvPr id="1629" name="Google Shape;1629;p32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2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31" name="Google Shape;1631;p32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632" name="Google Shape;1632;p32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3" name="Google Shape;1633;p32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32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32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32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32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32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32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32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32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32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3" name="Google Shape;1643;p32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4" name="Google Shape;1644;p32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32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32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32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32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32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32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32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32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32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32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55" name="Google Shape;1655;p32"/>
            <p:cNvGrpSpPr/>
            <p:nvPr/>
          </p:nvGrpSpPr>
          <p:grpSpPr>
            <a:xfrm>
              <a:off x="7875806" y="2112759"/>
              <a:ext cx="336426" cy="300729"/>
              <a:chOff x="4426251" y="1823065"/>
              <a:chExt cx="279935" cy="250232"/>
            </a:xfrm>
          </p:grpSpPr>
          <p:sp>
            <p:nvSpPr>
              <p:cNvPr id="1656" name="Google Shape;1656;p32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2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8" name="Google Shape;1658;p32"/>
            <p:cNvGrpSpPr/>
            <p:nvPr/>
          </p:nvGrpSpPr>
          <p:grpSpPr>
            <a:xfrm>
              <a:off x="6999163" y="2344131"/>
              <a:ext cx="440302" cy="389396"/>
              <a:chOff x="4967212" y="3076095"/>
              <a:chExt cx="366369" cy="324010"/>
            </a:xfrm>
          </p:grpSpPr>
          <p:sp>
            <p:nvSpPr>
              <p:cNvPr id="1659" name="Google Shape;1659;p32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2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2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2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2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2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2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2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67" name="Google Shape;1667;p32"/>
            <p:cNvSpPr/>
            <p:nvPr/>
          </p:nvSpPr>
          <p:spPr>
            <a:xfrm>
              <a:off x="7263957" y="4609633"/>
              <a:ext cx="1560600" cy="1911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8" name="Google Shape;1668;p32"/>
            <p:cNvGrpSpPr/>
            <p:nvPr/>
          </p:nvGrpSpPr>
          <p:grpSpPr>
            <a:xfrm>
              <a:off x="7157424" y="2544533"/>
              <a:ext cx="1773441" cy="2178298"/>
              <a:chOff x="2148700" y="110185"/>
              <a:chExt cx="681988" cy="837678"/>
            </a:xfrm>
          </p:grpSpPr>
          <p:sp>
            <p:nvSpPr>
              <p:cNvPr id="1669" name="Google Shape;1669;p32"/>
              <p:cNvSpPr/>
              <p:nvPr/>
            </p:nvSpPr>
            <p:spPr>
              <a:xfrm>
                <a:off x="2318518" y="398792"/>
                <a:ext cx="328734" cy="292257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3116" extrusionOk="0">
                    <a:moveTo>
                      <a:pt x="649" y="1"/>
                    </a:moveTo>
                    <a:cubicBezTo>
                      <a:pt x="291" y="1"/>
                      <a:pt x="1" y="292"/>
                      <a:pt x="1" y="649"/>
                    </a:cubicBezTo>
                    <a:lnTo>
                      <a:pt x="1" y="12467"/>
                    </a:lnTo>
                    <a:cubicBezTo>
                      <a:pt x="1" y="12825"/>
                      <a:pt x="291" y="13115"/>
                      <a:pt x="649" y="13115"/>
                    </a:cubicBezTo>
                    <a:lnTo>
                      <a:pt x="14103" y="13115"/>
                    </a:lnTo>
                    <a:cubicBezTo>
                      <a:pt x="14461" y="13115"/>
                      <a:pt x="14751" y="12826"/>
                      <a:pt x="14752" y="12467"/>
                    </a:cubicBezTo>
                    <a:lnTo>
                      <a:pt x="14752" y="649"/>
                    </a:lnTo>
                    <a:cubicBezTo>
                      <a:pt x="14752" y="292"/>
                      <a:pt x="14461" y="1"/>
                      <a:pt x="14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2"/>
              <p:cNvSpPr/>
              <p:nvPr/>
            </p:nvSpPr>
            <p:spPr>
              <a:xfrm>
                <a:off x="2331352" y="411248"/>
                <a:ext cx="303042" cy="26739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12000" extrusionOk="0">
                    <a:moveTo>
                      <a:pt x="595" y="0"/>
                    </a:moveTo>
                    <a:cubicBezTo>
                      <a:pt x="267" y="0"/>
                      <a:pt x="1" y="267"/>
                      <a:pt x="1" y="595"/>
                    </a:cubicBezTo>
                    <a:lnTo>
                      <a:pt x="1" y="11405"/>
                    </a:lnTo>
                    <a:cubicBezTo>
                      <a:pt x="1" y="11733"/>
                      <a:pt x="267" y="12000"/>
                      <a:pt x="595" y="12000"/>
                    </a:cubicBezTo>
                    <a:lnTo>
                      <a:pt x="13004" y="12000"/>
                    </a:lnTo>
                    <a:cubicBezTo>
                      <a:pt x="13333" y="12000"/>
                      <a:pt x="13600" y="11733"/>
                      <a:pt x="13600" y="11404"/>
                    </a:cubicBezTo>
                    <a:lnTo>
                      <a:pt x="13600" y="595"/>
                    </a:lnTo>
                    <a:cubicBezTo>
                      <a:pt x="13600" y="267"/>
                      <a:pt x="13333" y="0"/>
                      <a:pt x="13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2"/>
              <p:cNvSpPr/>
              <p:nvPr/>
            </p:nvSpPr>
            <p:spPr>
              <a:xfrm>
                <a:off x="2509080" y="889549"/>
                <a:ext cx="125606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2137" extrusionOk="0">
                    <a:moveTo>
                      <a:pt x="4283" y="1"/>
                    </a:moveTo>
                    <a:lnTo>
                      <a:pt x="419" y="17"/>
                    </a:lnTo>
                    <a:cubicBezTo>
                      <a:pt x="1" y="613"/>
                      <a:pt x="1" y="2136"/>
                      <a:pt x="1" y="2136"/>
                    </a:cubicBezTo>
                    <a:lnTo>
                      <a:pt x="5635" y="2136"/>
                    </a:lnTo>
                    <a:cubicBezTo>
                      <a:pt x="5637" y="1194"/>
                      <a:pt x="5083" y="379"/>
                      <a:pt x="42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2"/>
              <p:cNvSpPr/>
              <p:nvPr/>
            </p:nvSpPr>
            <p:spPr>
              <a:xfrm>
                <a:off x="2509080" y="937145"/>
                <a:ext cx="125606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481" extrusionOk="0">
                    <a:moveTo>
                      <a:pt x="1" y="0"/>
                    </a:moveTo>
                    <a:lnTo>
                      <a:pt x="1" y="481"/>
                    </a:lnTo>
                    <a:lnTo>
                      <a:pt x="5637" y="481"/>
                    </a:lnTo>
                    <a:lnTo>
                      <a:pt x="56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2"/>
              <p:cNvSpPr/>
              <p:nvPr/>
            </p:nvSpPr>
            <p:spPr>
              <a:xfrm>
                <a:off x="2524545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0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0" y="1340"/>
                    </a:cubicBezTo>
                    <a:cubicBezTo>
                      <a:pt x="1040" y="1340"/>
                      <a:pt x="1341" y="1040"/>
                      <a:pt x="1341" y="671"/>
                    </a:cubicBezTo>
                    <a:cubicBezTo>
                      <a:pt x="1341" y="301"/>
                      <a:pt x="1040" y="0"/>
                      <a:pt x="6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2"/>
              <p:cNvSpPr/>
              <p:nvPr/>
            </p:nvSpPr>
            <p:spPr>
              <a:xfrm>
                <a:off x="2528778" y="899598"/>
                <a:ext cx="20834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70" extrusionOk="0">
                    <a:moveTo>
                      <a:pt x="468" y="1"/>
                    </a:moveTo>
                    <a:cubicBezTo>
                      <a:pt x="452" y="1"/>
                      <a:pt x="434" y="10"/>
                      <a:pt x="426" y="28"/>
                    </a:cubicBezTo>
                    <a:lnTo>
                      <a:pt x="323" y="236"/>
                    </a:lnTo>
                    <a:cubicBezTo>
                      <a:pt x="316" y="251"/>
                      <a:pt x="303" y="260"/>
                      <a:pt x="287" y="263"/>
                    </a:cubicBezTo>
                    <a:lnTo>
                      <a:pt x="56" y="296"/>
                    </a:lnTo>
                    <a:cubicBezTo>
                      <a:pt x="17" y="302"/>
                      <a:pt x="1" y="350"/>
                      <a:pt x="30" y="377"/>
                    </a:cubicBezTo>
                    <a:lnTo>
                      <a:pt x="196" y="541"/>
                    </a:lnTo>
                    <a:cubicBezTo>
                      <a:pt x="207" y="551"/>
                      <a:pt x="212" y="567"/>
                      <a:pt x="209" y="583"/>
                    </a:cubicBezTo>
                    <a:lnTo>
                      <a:pt x="171" y="813"/>
                    </a:lnTo>
                    <a:cubicBezTo>
                      <a:pt x="166" y="843"/>
                      <a:pt x="190" y="869"/>
                      <a:pt x="218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6" y="755"/>
                    </a:lnTo>
                    <a:cubicBezTo>
                      <a:pt x="453" y="752"/>
                      <a:pt x="460" y="751"/>
                      <a:pt x="468" y="751"/>
                    </a:cubicBezTo>
                    <a:cubicBezTo>
                      <a:pt x="475" y="751"/>
                      <a:pt x="483" y="752"/>
                      <a:pt x="490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8" y="869"/>
                    </a:cubicBezTo>
                    <a:cubicBezTo>
                      <a:pt x="746" y="869"/>
                      <a:pt x="770" y="843"/>
                      <a:pt x="764" y="813"/>
                    </a:cubicBezTo>
                    <a:lnTo>
                      <a:pt x="726" y="583"/>
                    </a:lnTo>
                    <a:cubicBezTo>
                      <a:pt x="724" y="567"/>
                      <a:pt x="729" y="552"/>
                      <a:pt x="740" y="541"/>
                    </a:cubicBezTo>
                    <a:lnTo>
                      <a:pt x="906" y="377"/>
                    </a:lnTo>
                    <a:cubicBezTo>
                      <a:pt x="934" y="350"/>
                      <a:pt x="919" y="302"/>
                      <a:pt x="880" y="296"/>
                    </a:cubicBezTo>
                    <a:lnTo>
                      <a:pt x="649" y="263"/>
                    </a:lnTo>
                    <a:cubicBezTo>
                      <a:pt x="633" y="260"/>
                      <a:pt x="619" y="251"/>
                      <a:pt x="613" y="236"/>
                    </a:cubicBezTo>
                    <a:lnTo>
                      <a:pt x="510" y="28"/>
                    </a:lnTo>
                    <a:cubicBezTo>
                      <a:pt x="502" y="10"/>
                      <a:pt x="485" y="1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2"/>
              <p:cNvSpPr/>
              <p:nvPr/>
            </p:nvSpPr>
            <p:spPr>
              <a:xfrm>
                <a:off x="2585956" y="888457"/>
                <a:ext cx="48620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397" extrusionOk="0">
                    <a:moveTo>
                      <a:pt x="1010" y="118"/>
                    </a:moveTo>
                    <a:lnTo>
                      <a:pt x="1754" y="220"/>
                    </a:lnTo>
                    <a:cubicBezTo>
                      <a:pt x="1782" y="225"/>
                      <a:pt x="1812" y="235"/>
                      <a:pt x="1838" y="247"/>
                    </a:cubicBezTo>
                    <a:cubicBezTo>
                      <a:pt x="1984" y="325"/>
                      <a:pt x="2042" y="504"/>
                      <a:pt x="1968" y="650"/>
                    </a:cubicBezTo>
                    <a:cubicBezTo>
                      <a:pt x="1915" y="752"/>
                      <a:pt x="1811" y="812"/>
                      <a:pt x="1704" y="812"/>
                    </a:cubicBezTo>
                    <a:cubicBezTo>
                      <a:pt x="1659" y="812"/>
                      <a:pt x="1613" y="801"/>
                      <a:pt x="1570" y="779"/>
                    </a:cubicBezTo>
                    <a:cubicBezTo>
                      <a:pt x="1544" y="765"/>
                      <a:pt x="1518" y="747"/>
                      <a:pt x="1497" y="726"/>
                    </a:cubicBezTo>
                    <a:lnTo>
                      <a:pt x="1407" y="632"/>
                    </a:lnTo>
                    <a:cubicBezTo>
                      <a:pt x="1444" y="600"/>
                      <a:pt x="1484" y="571"/>
                      <a:pt x="1522" y="544"/>
                    </a:cubicBezTo>
                    <a:cubicBezTo>
                      <a:pt x="1495" y="514"/>
                      <a:pt x="1465" y="487"/>
                      <a:pt x="1434" y="459"/>
                    </a:cubicBezTo>
                    <a:cubicBezTo>
                      <a:pt x="1396" y="484"/>
                      <a:pt x="1359" y="513"/>
                      <a:pt x="1324" y="544"/>
                    </a:cubicBezTo>
                    <a:lnTo>
                      <a:pt x="1009" y="214"/>
                    </a:lnTo>
                    <a:lnTo>
                      <a:pt x="1010" y="209"/>
                    </a:lnTo>
                    <a:cubicBezTo>
                      <a:pt x="1012" y="196"/>
                      <a:pt x="1012" y="181"/>
                      <a:pt x="1011" y="167"/>
                    </a:cubicBezTo>
                    <a:cubicBezTo>
                      <a:pt x="1010" y="151"/>
                      <a:pt x="1006" y="135"/>
                      <a:pt x="999" y="119"/>
                    </a:cubicBezTo>
                    <a:cubicBezTo>
                      <a:pt x="999" y="119"/>
                      <a:pt x="1000" y="119"/>
                      <a:pt x="1000" y="118"/>
                    </a:cubicBezTo>
                    <a:close/>
                    <a:moveTo>
                      <a:pt x="855" y="217"/>
                    </a:moveTo>
                    <a:cubicBezTo>
                      <a:pt x="860" y="230"/>
                      <a:pt x="868" y="242"/>
                      <a:pt x="876" y="255"/>
                    </a:cubicBezTo>
                    <a:lnTo>
                      <a:pt x="766" y="935"/>
                    </a:lnTo>
                    <a:cubicBezTo>
                      <a:pt x="761" y="963"/>
                      <a:pt x="750" y="993"/>
                      <a:pt x="736" y="1019"/>
                    </a:cubicBezTo>
                    <a:cubicBezTo>
                      <a:pt x="698" y="1089"/>
                      <a:pt x="636" y="1139"/>
                      <a:pt x="560" y="1162"/>
                    </a:cubicBezTo>
                    <a:cubicBezTo>
                      <a:pt x="533" y="1170"/>
                      <a:pt x="505" y="1174"/>
                      <a:pt x="477" y="1174"/>
                    </a:cubicBezTo>
                    <a:cubicBezTo>
                      <a:pt x="427" y="1174"/>
                      <a:pt x="378" y="1162"/>
                      <a:pt x="334" y="1138"/>
                    </a:cubicBezTo>
                    <a:cubicBezTo>
                      <a:pt x="243" y="1089"/>
                      <a:pt x="190" y="999"/>
                      <a:pt x="181" y="904"/>
                    </a:cubicBezTo>
                    <a:cubicBezTo>
                      <a:pt x="176" y="849"/>
                      <a:pt x="187" y="790"/>
                      <a:pt x="215" y="736"/>
                    </a:cubicBezTo>
                    <a:cubicBezTo>
                      <a:pt x="226" y="716"/>
                      <a:pt x="257" y="680"/>
                      <a:pt x="274" y="661"/>
                    </a:cubicBezTo>
                    <a:lnTo>
                      <a:pt x="476" y="477"/>
                    </a:lnTo>
                    <a:lnTo>
                      <a:pt x="476" y="477"/>
                    </a:lnTo>
                    <a:cubicBezTo>
                      <a:pt x="401" y="607"/>
                      <a:pt x="345" y="763"/>
                      <a:pt x="321" y="951"/>
                    </a:cubicBezTo>
                    <a:cubicBezTo>
                      <a:pt x="317" y="984"/>
                      <a:pt x="339" y="1015"/>
                      <a:pt x="373" y="1019"/>
                    </a:cubicBezTo>
                    <a:lnTo>
                      <a:pt x="381" y="1019"/>
                    </a:lnTo>
                    <a:cubicBezTo>
                      <a:pt x="412" y="1019"/>
                      <a:pt x="436" y="997"/>
                      <a:pt x="441" y="966"/>
                    </a:cubicBezTo>
                    <a:cubicBezTo>
                      <a:pt x="489" y="598"/>
                      <a:pt x="667" y="364"/>
                      <a:pt x="855" y="217"/>
                    </a:cubicBezTo>
                    <a:close/>
                    <a:moveTo>
                      <a:pt x="1004" y="0"/>
                    </a:moveTo>
                    <a:cubicBezTo>
                      <a:pt x="966" y="0"/>
                      <a:pt x="932" y="14"/>
                      <a:pt x="904" y="37"/>
                    </a:cubicBezTo>
                    <a:cubicBezTo>
                      <a:pt x="887" y="31"/>
                      <a:pt x="870" y="28"/>
                      <a:pt x="853" y="28"/>
                    </a:cubicBezTo>
                    <a:cubicBezTo>
                      <a:pt x="814" y="28"/>
                      <a:pt x="777" y="43"/>
                      <a:pt x="747" y="70"/>
                    </a:cubicBezTo>
                    <a:lnTo>
                      <a:pt x="190" y="576"/>
                    </a:lnTo>
                    <a:cubicBezTo>
                      <a:pt x="181" y="587"/>
                      <a:pt x="131" y="640"/>
                      <a:pt x="112" y="679"/>
                    </a:cubicBezTo>
                    <a:cubicBezTo>
                      <a:pt x="1" y="882"/>
                      <a:pt x="77" y="1135"/>
                      <a:pt x="279" y="1246"/>
                    </a:cubicBezTo>
                    <a:cubicBezTo>
                      <a:pt x="343" y="1280"/>
                      <a:pt x="411" y="1297"/>
                      <a:pt x="480" y="1297"/>
                    </a:cubicBezTo>
                    <a:cubicBezTo>
                      <a:pt x="519" y="1297"/>
                      <a:pt x="559" y="1292"/>
                      <a:pt x="598" y="1280"/>
                    </a:cubicBezTo>
                    <a:cubicBezTo>
                      <a:pt x="704" y="1247"/>
                      <a:pt x="792" y="1176"/>
                      <a:pt x="845" y="1078"/>
                    </a:cubicBezTo>
                    <a:cubicBezTo>
                      <a:pt x="866" y="1041"/>
                      <a:pt x="881" y="999"/>
                      <a:pt x="888" y="957"/>
                    </a:cubicBezTo>
                    <a:lnTo>
                      <a:pt x="984" y="369"/>
                    </a:lnTo>
                    <a:lnTo>
                      <a:pt x="1236" y="632"/>
                    </a:lnTo>
                    <a:cubicBezTo>
                      <a:pt x="1084" y="793"/>
                      <a:pt x="956" y="1018"/>
                      <a:pt x="915" y="1329"/>
                    </a:cubicBezTo>
                    <a:cubicBezTo>
                      <a:pt x="911" y="1362"/>
                      <a:pt x="934" y="1393"/>
                      <a:pt x="967" y="1396"/>
                    </a:cubicBezTo>
                    <a:lnTo>
                      <a:pt x="975" y="1396"/>
                    </a:lnTo>
                    <a:cubicBezTo>
                      <a:pt x="1006" y="1396"/>
                      <a:pt x="1031" y="1374"/>
                      <a:pt x="1035" y="1343"/>
                    </a:cubicBezTo>
                    <a:cubicBezTo>
                      <a:pt x="1071" y="1064"/>
                      <a:pt x="1183" y="862"/>
                      <a:pt x="1319" y="717"/>
                    </a:cubicBezTo>
                    <a:lnTo>
                      <a:pt x="1410" y="812"/>
                    </a:lnTo>
                    <a:cubicBezTo>
                      <a:pt x="1442" y="844"/>
                      <a:pt x="1476" y="868"/>
                      <a:pt x="1516" y="888"/>
                    </a:cubicBezTo>
                    <a:cubicBezTo>
                      <a:pt x="1576" y="919"/>
                      <a:pt x="1641" y="934"/>
                      <a:pt x="1705" y="934"/>
                    </a:cubicBezTo>
                    <a:cubicBezTo>
                      <a:pt x="1857" y="934"/>
                      <a:pt x="2004" y="850"/>
                      <a:pt x="2078" y="705"/>
                    </a:cubicBezTo>
                    <a:cubicBezTo>
                      <a:pt x="2181" y="500"/>
                      <a:pt x="2099" y="247"/>
                      <a:pt x="1895" y="144"/>
                    </a:cubicBezTo>
                    <a:cubicBezTo>
                      <a:pt x="1856" y="124"/>
                      <a:pt x="1815" y="111"/>
                      <a:pt x="1773" y="103"/>
                    </a:cubicBezTo>
                    <a:lnTo>
                      <a:pt x="1026" y="2"/>
                    </a:lnTo>
                    <a:cubicBezTo>
                      <a:pt x="1018" y="1"/>
                      <a:pt x="1011" y="0"/>
                      <a:pt x="1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2"/>
              <p:cNvSpPr/>
              <p:nvPr/>
            </p:nvSpPr>
            <p:spPr>
              <a:xfrm>
                <a:off x="2343251" y="889549"/>
                <a:ext cx="125584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2137" extrusionOk="0">
                    <a:moveTo>
                      <a:pt x="1353" y="1"/>
                    </a:moveTo>
                    <a:cubicBezTo>
                      <a:pt x="554" y="379"/>
                      <a:pt x="0" y="1194"/>
                      <a:pt x="0" y="2136"/>
                    </a:cubicBezTo>
                    <a:lnTo>
                      <a:pt x="5635" y="2136"/>
                    </a:lnTo>
                    <a:cubicBezTo>
                      <a:pt x="5635" y="2136"/>
                      <a:pt x="5635" y="613"/>
                      <a:pt x="5215" y="17"/>
                    </a:cubicBezTo>
                    <a:lnTo>
                      <a:pt x="13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2"/>
              <p:cNvSpPr/>
              <p:nvPr/>
            </p:nvSpPr>
            <p:spPr>
              <a:xfrm>
                <a:off x="2343251" y="937145"/>
                <a:ext cx="125584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81" extrusionOk="0">
                    <a:moveTo>
                      <a:pt x="0" y="0"/>
                    </a:moveTo>
                    <a:lnTo>
                      <a:pt x="0" y="481"/>
                    </a:lnTo>
                    <a:lnTo>
                      <a:pt x="5635" y="481"/>
                    </a:lnTo>
                    <a:lnTo>
                      <a:pt x="5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2"/>
              <p:cNvSpPr/>
              <p:nvPr/>
            </p:nvSpPr>
            <p:spPr>
              <a:xfrm>
                <a:off x="2423470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2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2" y="1340"/>
                    </a:cubicBezTo>
                    <a:cubicBezTo>
                      <a:pt x="1041" y="1340"/>
                      <a:pt x="1341" y="1040"/>
                      <a:pt x="1341" y="671"/>
                    </a:cubicBezTo>
                    <a:cubicBezTo>
                      <a:pt x="1341" y="301"/>
                      <a:pt x="1042" y="0"/>
                      <a:pt x="6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2"/>
              <p:cNvSpPr/>
              <p:nvPr/>
            </p:nvSpPr>
            <p:spPr>
              <a:xfrm>
                <a:off x="2428327" y="899598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49" y="1"/>
                      <a:pt x="432" y="10"/>
                      <a:pt x="425" y="28"/>
                    </a:cubicBezTo>
                    <a:lnTo>
                      <a:pt x="322" y="236"/>
                    </a:lnTo>
                    <a:cubicBezTo>
                      <a:pt x="316" y="251"/>
                      <a:pt x="302" y="260"/>
                      <a:pt x="286" y="263"/>
                    </a:cubicBezTo>
                    <a:lnTo>
                      <a:pt x="55" y="296"/>
                    </a:lnTo>
                    <a:cubicBezTo>
                      <a:pt x="16" y="302"/>
                      <a:pt x="1" y="350"/>
                      <a:pt x="29" y="377"/>
                    </a:cubicBezTo>
                    <a:lnTo>
                      <a:pt x="195" y="541"/>
                    </a:lnTo>
                    <a:cubicBezTo>
                      <a:pt x="206" y="552"/>
                      <a:pt x="211" y="567"/>
                      <a:pt x="209" y="583"/>
                    </a:cubicBezTo>
                    <a:lnTo>
                      <a:pt x="169" y="813"/>
                    </a:lnTo>
                    <a:cubicBezTo>
                      <a:pt x="164" y="843"/>
                      <a:pt x="189" y="869"/>
                      <a:pt x="217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5" y="755"/>
                    </a:lnTo>
                    <a:cubicBezTo>
                      <a:pt x="452" y="752"/>
                      <a:pt x="460" y="751"/>
                      <a:pt x="467" y="751"/>
                    </a:cubicBezTo>
                    <a:cubicBezTo>
                      <a:pt x="475" y="751"/>
                      <a:pt x="482" y="752"/>
                      <a:pt x="489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7" y="869"/>
                    </a:cubicBezTo>
                    <a:cubicBezTo>
                      <a:pt x="744" y="869"/>
                      <a:pt x="769" y="843"/>
                      <a:pt x="764" y="813"/>
                    </a:cubicBezTo>
                    <a:lnTo>
                      <a:pt x="726" y="583"/>
                    </a:lnTo>
                    <a:cubicBezTo>
                      <a:pt x="723" y="567"/>
                      <a:pt x="728" y="551"/>
                      <a:pt x="739" y="541"/>
                    </a:cubicBezTo>
                    <a:lnTo>
                      <a:pt x="905" y="377"/>
                    </a:lnTo>
                    <a:cubicBezTo>
                      <a:pt x="934" y="350"/>
                      <a:pt x="918" y="302"/>
                      <a:pt x="878" y="296"/>
                    </a:cubicBezTo>
                    <a:lnTo>
                      <a:pt x="648" y="263"/>
                    </a:lnTo>
                    <a:cubicBezTo>
                      <a:pt x="632" y="260"/>
                      <a:pt x="619" y="251"/>
                      <a:pt x="612" y="236"/>
                    </a:cubicBezTo>
                    <a:lnTo>
                      <a:pt x="509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2"/>
              <p:cNvSpPr/>
              <p:nvPr/>
            </p:nvSpPr>
            <p:spPr>
              <a:xfrm>
                <a:off x="2343385" y="888434"/>
                <a:ext cx="48598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397" extrusionOk="0">
                    <a:moveTo>
                      <a:pt x="1180" y="125"/>
                    </a:moveTo>
                    <a:cubicBezTo>
                      <a:pt x="1180" y="125"/>
                      <a:pt x="1181" y="125"/>
                      <a:pt x="1181" y="126"/>
                    </a:cubicBezTo>
                    <a:cubicBezTo>
                      <a:pt x="1174" y="141"/>
                      <a:pt x="1170" y="157"/>
                      <a:pt x="1168" y="174"/>
                    </a:cubicBezTo>
                    <a:cubicBezTo>
                      <a:pt x="1167" y="188"/>
                      <a:pt x="1167" y="200"/>
                      <a:pt x="1170" y="215"/>
                    </a:cubicBezTo>
                    <a:lnTo>
                      <a:pt x="1171" y="221"/>
                    </a:lnTo>
                    <a:lnTo>
                      <a:pt x="856" y="546"/>
                    </a:lnTo>
                    <a:cubicBezTo>
                      <a:pt x="820" y="514"/>
                      <a:pt x="782" y="486"/>
                      <a:pt x="745" y="461"/>
                    </a:cubicBezTo>
                    <a:cubicBezTo>
                      <a:pt x="716" y="489"/>
                      <a:pt x="685" y="517"/>
                      <a:pt x="657" y="546"/>
                    </a:cubicBezTo>
                    <a:cubicBezTo>
                      <a:pt x="696" y="572"/>
                      <a:pt x="734" y="601"/>
                      <a:pt x="772" y="635"/>
                    </a:cubicBezTo>
                    <a:lnTo>
                      <a:pt x="683" y="728"/>
                    </a:lnTo>
                    <a:cubicBezTo>
                      <a:pt x="662" y="749"/>
                      <a:pt x="636" y="768"/>
                      <a:pt x="609" y="781"/>
                    </a:cubicBezTo>
                    <a:cubicBezTo>
                      <a:pt x="566" y="803"/>
                      <a:pt x="520" y="813"/>
                      <a:pt x="475" y="813"/>
                    </a:cubicBezTo>
                    <a:cubicBezTo>
                      <a:pt x="367" y="813"/>
                      <a:pt x="263" y="754"/>
                      <a:pt x="211" y="652"/>
                    </a:cubicBezTo>
                    <a:cubicBezTo>
                      <a:pt x="139" y="507"/>
                      <a:pt x="195" y="327"/>
                      <a:pt x="341" y="254"/>
                    </a:cubicBezTo>
                    <a:cubicBezTo>
                      <a:pt x="368" y="241"/>
                      <a:pt x="397" y="231"/>
                      <a:pt x="425" y="226"/>
                    </a:cubicBezTo>
                    <a:lnTo>
                      <a:pt x="1170" y="125"/>
                    </a:lnTo>
                    <a:close/>
                    <a:moveTo>
                      <a:pt x="1323" y="220"/>
                    </a:moveTo>
                    <a:cubicBezTo>
                      <a:pt x="1513" y="367"/>
                      <a:pt x="1689" y="601"/>
                      <a:pt x="1737" y="968"/>
                    </a:cubicBezTo>
                    <a:cubicBezTo>
                      <a:pt x="1741" y="999"/>
                      <a:pt x="1768" y="1021"/>
                      <a:pt x="1797" y="1021"/>
                    </a:cubicBezTo>
                    <a:lnTo>
                      <a:pt x="1805" y="1021"/>
                    </a:lnTo>
                    <a:cubicBezTo>
                      <a:pt x="1838" y="1017"/>
                      <a:pt x="1862" y="987"/>
                      <a:pt x="1857" y="953"/>
                    </a:cubicBezTo>
                    <a:cubicBezTo>
                      <a:pt x="1833" y="765"/>
                      <a:pt x="1775" y="609"/>
                      <a:pt x="1703" y="480"/>
                    </a:cubicBezTo>
                    <a:lnTo>
                      <a:pt x="1703" y="480"/>
                    </a:lnTo>
                    <a:lnTo>
                      <a:pt x="1904" y="663"/>
                    </a:lnTo>
                    <a:cubicBezTo>
                      <a:pt x="1921" y="681"/>
                      <a:pt x="1952" y="718"/>
                      <a:pt x="1962" y="738"/>
                    </a:cubicBezTo>
                    <a:cubicBezTo>
                      <a:pt x="1993" y="791"/>
                      <a:pt x="2004" y="848"/>
                      <a:pt x="1999" y="905"/>
                    </a:cubicBezTo>
                    <a:cubicBezTo>
                      <a:pt x="1989" y="1000"/>
                      <a:pt x="1936" y="1090"/>
                      <a:pt x="1845" y="1139"/>
                    </a:cubicBezTo>
                    <a:cubicBezTo>
                      <a:pt x="1800" y="1163"/>
                      <a:pt x="1751" y="1175"/>
                      <a:pt x="1702" y="1175"/>
                    </a:cubicBezTo>
                    <a:cubicBezTo>
                      <a:pt x="1674" y="1175"/>
                      <a:pt x="1647" y="1171"/>
                      <a:pt x="1620" y="1163"/>
                    </a:cubicBezTo>
                    <a:cubicBezTo>
                      <a:pt x="1544" y="1140"/>
                      <a:pt x="1481" y="1090"/>
                      <a:pt x="1443" y="1020"/>
                    </a:cubicBezTo>
                    <a:cubicBezTo>
                      <a:pt x="1428" y="994"/>
                      <a:pt x="1418" y="964"/>
                      <a:pt x="1412" y="936"/>
                    </a:cubicBezTo>
                    <a:lnTo>
                      <a:pt x="1302" y="257"/>
                    </a:lnTo>
                    <a:cubicBezTo>
                      <a:pt x="1311" y="245"/>
                      <a:pt x="1318" y="232"/>
                      <a:pt x="1323" y="220"/>
                    </a:cubicBezTo>
                    <a:close/>
                    <a:moveTo>
                      <a:pt x="1177" y="0"/>
                    </a:moveTo>
                    <a:cubicBezTo>
                      <a:pt x="1170" y="0"/>
                      <a:pt x="1163" y="1"/>
                      <a:pt x="1156" y="2"/>
                    </a:cubicBezTo>
                    <a:lnTo>
                      <a:pt x="409" y="103"/>
                    </a:lnTo>
                    <a:cubicBezTo>
                      <a:pt x="366" y="110"/>
                      <a:pt x="325" y="123"/>
                      <a:pt x="288" y="144"/>
                    </a:cubicBezTo>
                    <a:cubicBezTo>
                      <a:pt x="82" y="247"/>
                      <a:pt x="1" y="499"/>
                      <a:pt x="104" y="705"/>
                    </a:cubicBezTo>
                    <a:cubicBezTo>
                      <a:pt x="178" y="850"/>
                      <a:pt x="325" y="933"/>
                      <a:pt x="478" y="933"/>
                    </a:cubicBezTo>
                    <a:cubicBezTo>
                      <a:pt x="542" y="933"/>
                      <a:pt x="606" y="919"/>
                      <a:pt x="667" y="888"/>
                    </a:cubicBezTo>
                    <a:cubicBezTo>
                      <a:pt x="706" y="868"/>
                      <a:pt x="740" y="844"/>
                      <a:pt x="772" y="812"/>
                    </a:cubicBezTo>
                    <a:lnTo>
                      <a:pt x="863" y="717"/>
                    </a:lnTo>
                    <a:cubicBezTo>
                      <a:pt x="999" y="862"/>
                      <a:pt x="1111" y="1064"/>
                      <a:pt x="1148" y="1343"/>
                    </a:cubicBezTo>
                    <a:cubicBezTo>
                      <a:pt x="1151" y="1374"/>
                      <a:pt x="1177" y="1396"/>
                      <a:pt x="1207" y="1396"/>
                    </a:cubicBezTo>
                    <a:lnTo>
                      <a:pt x="1215" y="1396"/>
                    </a:lnTo>
                    <a:cubicBezTo>
                      <a:pt x="1249" y="1393"/>
                      <a:pt x="1273" y="1362"/>
                      <a:pt x="1267" y="1329"/>
                    </a:cubicBezTo>
                    <a:cubicBezTo>
                      <a:pt x="1226" y="1017"/>
                      <a:pt x="1100" y="793"/>
                      <a:pt x="946" y="632"/>
                    </a:cubicBezTo>
                    <a:lnTo>
                      <a:pt x="1198" y="369"/>
                    </a:lnTo>
                    <a:lnTo>
                      <a:pt x="1294" y="957"/>
                    </a:lnTo>
                    <a:cubicBezTo>
                      <a:pt x="1302" y="1000"/>
                      <a:pt x="1316" y="1041"/>
                      <a:pt x="1337" y="1078"/>
                    </a:cubicBezTo>
                    <a:cubicBezTo>
                      <a:pt x="1390" y="1175"/>
                      <a:pt x="1479" y="1247"/>
                      <a:pt x="1585" y="1279"/>
                    </a:cubicBezTo>
                    <a:cubicBezTo>
                      <a:pt x="1625" y="1291"/>
                      <a:pt x="1665" y="1296"/>
                      <a:pt x="1705" y="1296"/>
                    </a:cubicBezTo>
                    <a:cubicBezTo>
                      <a:pt x="1774" y="1296"/>
                      <a:pt x="1841" y="1279"/>
                      <a:pt x="1903" y="1246"/>
                    </a:cubicBezTo>
                    <a:cubicBezTo>
                      <a:pt x="2105" y="1135"/>
                      <a:pt x="2180" y="882"/>
                      <a:pt x="2071" y="679"/>
                    </a:cubicBezTo>
                    <a:cubicBezTo>
                      <a:pt x="2050" y="640"/>
                      <a:pt x="2002" y="587"/>
                      <a:pt x="1992" y="576"/>
                    </a:cubicBezTo>
                    <a:lnTo>
                      <a:pt x="1436" y="70"/>
                    </a:lnTo>
                    <a:cubicBezTo>
                      <a:pt x="1405" y="42"/>
                      <a:pt x="1367" y="28"/>
                      <a:pt x="1329" y="28"/>
                    </a:cubicBezTo>
                    <a:cubicBezTo>
                      <a:pt x="1312" y="28"/>
                      <a:pt x="1295" y="31"/>
                      <a:pt x="1278" y="37"/>
                    </a:cubicBezTo>
                    <a:cubicBezTo>
                      <a:pt x="1250" y="13"/>
                      <a:pt x="1215" y="0"/>
                      <a:pt x="11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2"/>
              <p:cNvSpPr/>
              <p:nvPr/>
            </p:nvSpPr>
            <p:spPr>
              <a:xfrm>
                <a:off x="2148700" y="425754"/>
                <a:ext cx="113307" cy="98021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4399" extrusionOk="0">
                    <a:moveTo>
                      <a:pt x="2030" y="1"/>
                    </a:moveTo>
                    <a:cubicBezTo>
                      <a:pt x="1935" y="1"/>
                      <a:pt x="1838" y="31"/>
                      <a:pt x="1757" y="94"/>
                    </a:cubicBezTo>
                    <a:cubicBezTo>
                      <a:pt x="1559" y="246"/>
                      <a:pt x="1522" y="529"/>
                      <a:pt x="1673" y="727"/>
                    </a:cubicBezTo>
                    <a:cubicBezTo>
                      <a:pt x="1871" y="984"/>
                      <a:pt x="2082" y="1226"/>
                      <a:pt x="2299" y="1451"/>
                    </a:cubicBezTo>
                    <a:cubicBezTo>
                      <a:pt x="2296" y="1453"/>
                      <a:pt x="2295" y="1454"/>
                      <a:pt x="2293" y="1455"/>
                    </a:cubicBezTo>
                    <a:cubicBezTo>
                      <a:pt x="1957" y="1242"/>
                      <a:pt x="1602" y="985"/>
                      <a:pt x="1268" y="684"/>
                    </a:cubicBezTo>
                    <a:cubicBezTo>
                      <a:pt x="1181" y="606"/>
                      <a:pt x="1073" y="567"/>
                      <a:pt x="965" y="567"/>
                    </a:cubicBezTo>
                    <a:cubicBezTo>
                      <a:pt x="842" y="567"/>
                      <a:pt x="719" y="618"/>
                      <a:pt x="629" y="717"/>
                    </a:cubicBezTo>
                    <a:cubicBezTo>
                      <a:pt x="463" y="903"/>
                      <a:pt x="478" y="1188"/>
                      <a:pt x="662" y="1355"/>
                    </a:cubicBezTo>
                    <a:cubicBezTo>
                      <a:pt x="991" y="1650"/>
                      <a:pt x="1333" y="1907"/>
                      <a:pt x="1663" y="2123"/>
                    </a:cubicBezTo>
                    <a:cubicBezTo>
                      <a:pt x="1351" y="2024"/>
                      <a:pt x="1033" y="1903"/>
                      <a:pt x="725" y="1759"/>
                    </a:cubicBezTo>
                    <a:cubicBezTo>
                      <a:pt x="663" y="1730"/>
                      <a:pt x="598" y="1716"/>
                      <a:pt x="534" y="1716"/>
                    </a:cubicBezTo>
                    <a:cubicBezTo>
                      <a:pt x="365" y="1716"/>
                      <a:pt x="203" y="1812"/>
                      <a:pt x="125" y="1976"/>
                    </a:cubicBezTo>
                    <a:cubicBezTo>
                      <a:pt x="19" y="2201"/>
                      <a:pt x="116" y="2469"/>
                      <a:pt x="341" y="2576"/>
                    </a:cubicBezTo>
                    <a:cubicBezTo>
                      <a:pt x="766" y="2775"/>
                      <a:pt x="1205" y="2933"/>
                      <a:pt x="1620" y="3057"/>
                    </a:cubicBezTo>
                    <a:lnTo>
                      <a:pt x="1623" y="3081"/>
                    </a:lnTo>
                    <a:cubicBezTo>
                      <a:pt x="1302" y="3019"/>
                      <a:pt x="970" y="2939"/>
                      <a:pt x="647" y="2833"/>
                    </a:cubicBezTo>
                    <a:cubicBezTo>
                      <a:pt x="601" y="2818"/>
                      <a:pt x="554" y="2811"/>
                      <a:pt x="507" y="2811"/>
                    </a:cubicBezTo>
                    <a:cubicBezTo>
                      <a:pt x="317" y="2811"/>
                      <a:pt x="140" y="2932"/>
                      <a:pt x="78" y="3122"/>
                    </a:cubicBezTo>
                    <a:cubicBezTo>
                      <a:pt x="0" y="3359"/>
                      <a:pt x="129" y="3613"/>
                      <a:pt x="366" y="3691"/>
                    </a:cubicBezTo>
                    <a:cubicBezTo>
                      <a:pt x="1021" y="3906"/>
                      <a:pt x="1699" y="4025"/>
                      <a:pt x="2278" y="4093"/>
                    </a:cubicBezTo>
                    <a:cubicBezTo>
                      <a:pt x="2553" y="4288"/>
                      <a:pt x="2889" y="4399"/>
                      <a:pt x="3242" y="4399"/>
                    </a:cubicBezTo>
                    <a:cubicBezTo>
                      <a:pt x="3363" y="4399"/>
                      <a:pt x="3487" y="4386"/>
                      <a:pt x="3610" y="4358"/>
                    </a:cubicBezTo>
                    <a:cubicBezTo>
                      <a:pt x="4514" y="4161"/>
                      <a:pt x="5085" y="3287"/>
                      <a:pt x="4891" y="2411"/>
                    </a:cubicBezTo>
                    <a:cubicBezTo>
                      <a:pt x="4788" y="1946"/>
                      <a:pt x="4492" y="1572"/>
                      <a:pt x="4100" y="1355"/>
                    </a:cubicBezTo>
                    <a:cubicBezTo>
                      <a:pt x="4109" y="1129"/>
                      <a:pt x="4092" y="857"/>
                      <a:pt x="4023" y="543"/>
                    </a:cubicBezTo>
                    <a:cubicBezTo>
                      <a:pt x="3976" y="333"/>
                      <a:pt x="3788" y="190"/>
                      <a:pt x="3581" y="190"/>
                    </a:cubicBezTo>
                    <a:cubicBezTo>
                      <a:pt x="3549" y="190"/>
                      <a:pt x="3517" y="193"/>
                      <a:pt x="3484" y="200"/>
                    </a:cubicBezTo>
                    <a:cubicBezTo>
                      <a:pt x="3241" y="254"/>
                      <a:pt x="3088" y="495"/>
                      <a:pt x="3142" y="739"/>
                    </a:cubicBezTo>
                    <a:cubicBezTo>
                      <a:pt x="3168" y="860"/>
                      <a:pt x="3184" y="970"/>
                      <a:pt x="3193" y="1071"/>
                    </a:cubicBezTo>
                    <a:cubicBezTo>
                      <a:pt x="2917" y="803"/>
                      <a:pt x="2638" y="503"/>
                      <a:pt x="2390" y="178"/>
                    </a:cubicBezTo>
                    <a:cubicBezTo>
                      <a:pt x="2301" y="62"/>
                      <a:pt x="2167" y="1"/>
                      <a:pt x="2030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2"/>
              <p:cNvSpPr/>
              <p:nvPr/>
            </p:nvSpPr>
            <p:spPr>
              <a:xfrm>
                <a:off x="2212318" y="457106"/>
                <a:ext cx="12656" cy="4436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991" extrusionOk="0">
                    <a:moveTo>
                      <a:pt x="326" y="0"/>
                    </a:moveTo>
                    <a:cubicBezTo>
                      <a:pt x="295" y="0"/>
                      <a:pt x="265" y="17"/>
                      <a:pt x="250" y="47"/>
                    </a:cubicBezTo>
                    <a:cubicBezTo>
                      <a:pt x="56" y="425"/>
                      <a:pt x="0" y="859"/>
                      <a:pt x="91" y="1271"/>
                    </a:cubicBezTo>
                    <a:cubicBezTo>
                      <a:pt x="146" y="1520"/>
                      <a:pt x="250" y="1751"/>
                      <a:pt x="401" y="1955"/>
                    </a:cubicBezTo>
                    <a:cubicBezTo>
                      <a:pt x="418" y="1979"/>
                      <a:pt x="444" y="1990"/>
                      <a:pt x="470" y="1990"/>
                    </a:cubicBezTo>
                    <a:cubicBezTo>
                      <a:pt x="487" y="1990"/>
                      <a:pt x="507" y="1985"/>
                      <a:pt x="522" y="1973"/>
                    </a:cubicBezTo>
                    <a:cubicBezTo>
                      <a:pt x="560" y="1944"/>
                      <a:pt x="567" y="1891"/>
                      <a:pt x="540" y="1853"/>
                    </a:cubicBezTo>
                    <a:cubicBezTo>
                      <a:pt x="403" y="1667"/>
                      <a:pt x="309" y="1459"/>
                      <a:pt x="259" y="1233"/>
                    </a:cubicBezTo>
                    <a:cubicBezTo>
                      <a:pt x="177" y="855"/>
                      <a:pt x="226" y="473"/>
                      <a:pt x="403" y="126"/>
                    </a:cubicBezTo>
                    <a:cubicBezTo>
                      <a:pt x="424" y="83"/>
                      <a:pt x="409" y="31"/>
                      <a:pt x="366" y="10"/>
                    </a:cubicBezTo>
                    <a:cubicBezTo>
                      <a:pt x="353" y="3"/>
                      <a:pt x="339" y="0"/>
                      <a:pt x="32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2"/>
              <p:cNvSpPr/>
              <p:nvPr/>
            </p:nvSpPr>
            <p:spPr>
              <a:xfrm>
                <a:off x="2710539" y="334885"/>
                <a:ext cx="111167" cy="104126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4673" extrusionOk="0">
                    <a:moveTo>
                      <a:pt x="2126" y="0"/>
                    </a:moveTo>
                    <a:cubicBezTo>
                      <a:pt x="1937" y="0"/>
                      <a:pt x="1761" y="120"/>
                      <a:pt x="1698" y="309"/>
                    </a:cubicBezTo>
                    <a:cubicBezTo>
                      <a:pt x="1569" y="696"/>
                      <a:pt x="1403" y="1071"/>
                      <a:pt x="1228" y="1414"/>
                    </a:cubicBezTo>
                    <a:cubicBezTo>
                      <a:pt x="1203" y="1316"/>
                      <a:pt x="1183" y="1206"/>
                      <a:pt x="1169" y="1084"/>
                    </a:cubicBezTo>
                    <a:cubicBezTo>
                      <a:pt x="1142" y="851"/>
                      <a:pt x="947" y="682"/>
                      <a:pt x="719" y="682"/>
                    </a:cubicBezTo>
                    <a:cubicBezTo>
                      <a:pt x="702" y="682"/>
                      <a:pt x="686" y="682"/>
                      <a:pt x="669" y="684"/>
                    </a:cubicBezTo>
                    <a:cubicBezTo>
                      <a:pt x="421" y="712"/>
                      <a:pt x="243" y="935"/>
                      <a:pt x="272" y="1183"/>
                    </a:cubicBezTo>
                    <a:cubicBezTo>
                      <a:pt x="307" y="1502"/>
                      <a:pt x="379" y="1765"/>
                      <a:pt x="460" y="1977"/>
                    </a:cubicBezTo>
                    <a:cubicBezTo>
                      <a:pt x="161" y="2309"/>
                      <a:pt x="1" y="2760"/>
                      <a:pt x="54" y="3232"/>
                    </a:cubicBezTo>
                    <a:cubicBezTo>
                      <a:pt x="147" y="4061"/>
                      <a:pt x="864" y="4673"/>
                      <a:pt x="1699" y="4673"/>
                    </a:cubicBezTo>
                    <a:cubicBezTo>
                      <a:pt x="1763" y="4673"/>
                      <a:pt x="1828" y="4669"/>
                      <a:pt x="1893" y="4662"/>
                    </a:cubicBezTo>
                    <a:cubicBezTo>
                      <a:pt x="2386" y="4605"/>
                      <a:pt x="2804" y="4347"/>
                      <a:pt x="3071" y="3979"/>
                    </a:cubicBezTo>
                    <a:cubicBezTo>
                      <a:pt x="3595" y="3728"/>
                      <a:pt x="4198" y="3395"/>
                      <a:pt x="4749" y="2980"/>
                    </a:cubicBezTo>
                    <a:cubicBezTo>
                      <a:pt x="4949" y="2829"/>
                      <a:pt x="4988" y="2546"/>
                      <a:pt x="4838" y="2347"/>
                    </a:cubicBezTo>
                    <a:cubicBezTo>
                      <a:pt x="4749" y="2229"/>
                      <a:pt x="4614" y="2167"/>
                      <a:pt x="4477" y="2167"/>
                    </a:cubicBezTo>
                    <a:cubicBezTo>
                      <a:pt x="4383" y="2167"/>
                      <a:pt x="4287" y="2197"/>
                      <a:pt x="4206" y="2258"/>
                    </a:cubicBezTo>
                    <a:cubicBezTo>
                      <a:pt x="3934" y="2462"/>
                      <a:pt x="3646" y="2646"/>
                      <a:pt x="3362" y="2808"/>
                    </a:cubicBezTo>
                    <a:lnTo>
                      <a:pt x="3358" y="2783"/>
                    </a:lnTo>
                    <a:cubicBezTo>
                      <a:pt x="3710" y="2533"/>
                      <a:pt x="4075" y="2242"/>
                      <a:pt x="4412" y="1916"/>
                    </a:cubicBezTo>
                    <a:cubicBezTo>
                      <a:pt x="4591" y="1742"/>
                      <a:pt x="4596" y="1457"/>
                      <a:pt x="4422" y="1278"/>
                    </a:cubicBezTo>
                    <a:cubicBezTo>
                      <a:pt x="4334" y="1187"/>
                      <a:pt x="4216" y="1141"/>
                      <a:pt x="4098" y="1141"/>
                    </a:cubicBezTo>
                    <a:cubicBezTo>
                      <a:pt x="3985" y="1141"/>
                      <a:pt x="3872" y="1183"/>
                      <a:pt x="3785" y="1267"/>
                    </a:cubicBezTo>
                    <a:cubicBezTo>
                      <a:pt x="3540" y="1503"/>
                      <a:pt x="3278" y="1720"/>
                      <a:pt x="3016" y="1916"/>
                    </a:cubicBezTo>
                    <a:cubicBezTo>
                      <a:pt x="3256" y="1604"/>
                      <a:pt x="3498" y="1251"/>
                      <a:pt x="3712" y="866"/>
                    </a:cubicBezTo>
                    <a:cubicBezTo>
                      <a:pt x="3834" y="648"/>
                      <a:pt x="3755" y="372"/>
                      <a:pt x="3538" y="252"/>
                    </a:cubicBezTo>
                    <a:cubicBezTo>
                      <a:pt x="3469" y="213"/>
                      <a:pt x="3393" y="195"/>
                      <a:pt x="3319" y="195"/>
                    </a:cubicBezTo>
                    <a:cubicBezTo>
                      <a:pt x="3160" y="195"/>
                      <a:pt x="3006" y="278"/>
                      <a:pt x="2924" y="426"/>
                    </a:cubicBezTo>
                    <a:cubicBezTo>
                      <a:pt x="2705" y="820"/>
                      <a:pt x="2451" y="1178"/>
                      <a:pt x="2205" y="1487"/>
                    </a:cubicBezTo>
                    <a:cubicBezTo>
                      <a:pt x="2201" y="1486"/>
                      <a:pt x="2199" y="1486"/>
                      <a:pt x="2196" y="1485"/>
                    </a:cubicBezTo>
                    <a:cubicBezTo>
                      <a:pt x="2327" y="1202"/>
                      <a:pt x="2450" y="904"/>
                      <a:pt x="2554" y="596"/>
                    </a:cubicBezTo>
                    <a:cubicBezTo>
                      <a:pt x="2633" y="360"/>
                      <a:pt x="2506" y="103"/>
                      <a:pt x="2270" y="24"/>
                    </a:cubicBezTo>
                    <a:cubicBezTo>
                      <a:pt x="2222" y="8"/>
                      <a:pt x="2173" y="0"/>
                      <a:pt x="2126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2"/>
              <p:cNvSpPr/>
              <p:nvPr/>
            </p:nvSpPr>
            <p:spPr>
              <a:xfrm>
                <a:off x="2739084" y="373256"/>
                <a:ext cx="16244" cy="432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939" extrusionOk="0">
                    <a:moveTo>
                      <a:pt x="96" y="0"/>
                    </a:moveTo>
                    <a:cubicBezTo>
                      <a:pt x="73" y="0"/>
                      <a:pt x="50" y="9"/>
                      <a:pt x="33" y="26"/>
                    </a:cubicBezTo>
                    <a:cubicBezTo>
                      <a:pt x="1" y="61"/>
                      <a:pt x="1" y="115"/>
                      <a:pt x="36" y="149"/>
                    </a:cubicBezTo>
                    <a:cubicBezTo>
                      <a:pt x="316" y="420"/>
                      <a:pt x="488" y="766"/>
                      <a:pt x="531" y="1150"/>
                    </a:cubicBezTo>
                    <a:cubicBezTo>
                      <a:pt x="556" y="1380"/>
                      <a:pt x="535" y="1607"/>
                      <a:pt x="465" y="1826"/>
                    </a:cubicBezTo>
                    <a:cubicBezTo>
                      <a:pt x="451" y="1872"/>
                      <a:pt x="476" y="1920"/>
                      <a:pt x="522" y="1935"/>
                    </a:cubicBezTo>
                    <a:cubicBezTo>
                      <a:pt x="530" y="1937"/>
                      <a:pt x="539" y="1938"/>
                      <a:pt x="547" y="1938"/>
                    </a:cubicBezTo>
                    <a:cubicBezTo>
                      <a:pt x="583" y="1938"/>
                      <a:pt x="618" y="1916"/>
                      <a:pt x="629" y="1877"/>
                    </a:cubicBezTo>
                    <a:cubicBezTo>
                      <a:pt x="705" y="1636"/>
                      <a:pt x="728" y="1383"/>
                      <a:pt x="700" y="1130"/>
                    </a:cubicBezTo>
                    <a:cubicBezTo>
                      <a:pt x="653" y="710"/>
                      <a:pt x="460" y="318"/>
                      <a:pt x="155" y="24"/>
                    </a:cubicBezTo>
                    <a:cubicBezTo>
                      <a:pt x="139" y="8"/>
                      <a:pt x="117" y="0"/>
                      <a:pt x="9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2"/>
              <p:cNvSpPr/>
              <p:nvPr/>
            </p:nvSpPr>
            <p:spPr>
              <a:xfrm>
                <a:off x="2369122" y="572353"/>
                <a:ext cx="239247" cy="323007"/>
              </a:xfrm>
              <a:custGeom>
                <a:avLst/>
                <a:gdLst/>
                <a:ahLst/>
                <a:cxnLst/>
                <a:rect l="l" t="t" r="r" b="b"/>
                <a:pathLst>
                  <a:path w="10737" h="14496" extrusionOk="0">
                    <a:moveTo>
                      <a:pt x="64" y="0"/>
                    </a:moveTo>
                    <a:lnTo>
                      <a:pt x="0" y="14252"/>
                    </a:lnTo>
                    <a:lnTo>
                      <a:pt x="4250" y="14494"/>
                    </a:lnTo>
                    <a:lnTo>
                      <a:pt x="4932" y="8256"/>
                    </a:lnTo>
                    <a:cubicBezTo>
                      <a:pt x="5104" y="8274"/>
                      <a:pt x="5280" y="8282"/>
                      <a:pt x="5457" y="8282"/>
                    </a:cubicBezTo>
                    <a:cubicBezTo>
                      <a:pt x="5575" y="8282"/>
                      <a:pt x="5690" y="8278"/>
                      <a:pt x="5805" y="8271"/>
                    </a:cubicBezTo>
                    <a:lnTo>
                      <a:pt x="6486" y="14495"/>
                    </a:lnTo>
                    <a:lnTo>
                      <a:pt x="10737" y="14252"/>
                    </a:lnTo>
                    <a:lnTo>
                      <a:pt x="10672" y="0"/>
                    </a:lnTo>
                    <a:lnTo>
                      <a:pt x="5369" y="30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2"/>
              <p:cNvSpPr/>
              <p:nvPr/>
            </p:nvSpPr>
            <p:spPr>
              <a:xfrm>
                <a:off x="2542950" y="429765"/>
                <a:ext cx="668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30" h="8" extrusionOk="0">
                    <a:moveTo>
                      <a:pt x="29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2"/>
              <p:cNvSpPr/>
              <p:nvPr/>
            </p:nvSpPr>
            <p:spPr>
              <a:xfrm>
                <a:off x="2218200" y="382503"/>
                <a:ext cx="547481" cy="331697"/>
              </a:xfrm>
              <a:custGeom>
                <a:avLst/>
                <a:gdLst/>
                <a:ahLst/>
                <a:cxnLst/>
                <a:rect l="l" t="t" r="r" b="b"/>
                <a:pathLst>
                  <a:path w="24570" h="14886" extrusionOk="0">
                    <a:moveTo>
                      <a:pt x="22146" y="0"/>
                    </a:moveTo>
                    <a:cubicBezTo>
                      <a:pt x="21845" y="202"/>
                      <a:pt x="21561" y="425"/>
                      <a:pt x="21256" y="609"/>
                    </a:cubicBezTo>
                    <a:cubicBezTo>
                      <a:pt x="20947" y="786"/>
                      <a:pt x="20650" y="983"/>
                      <a:pt x="20327" y="1126"/>
                    </a:cubicBezTo>
                    <a:cubicBezTo>
                      <a:pt x="19705" y="1454"/>
                      <a:pt x="19043" y="1682"/>
                      <a:pt x="18385" y="1873"/>
                    </a:cubicBezTo>
                    <a:cubicBezTo>
                      <a:pt x="17726" y="2062"/>
                      <a:pt x="17046" y="2163"/>
                      <a:pt x="16379" y="2210"/>
                    </a:cubicBezTo>
                    <a:cubicBezTo>
                      <a:pt x="16185" y="2223"/>
                      <a:pt x="15992" y="2229"/>
                      <a:pt x="15802" y="2229"/>
                    </a:cubicBezTo>
                    <a:cubicBezTo>
                      <a:pt x="15664" y="2229"/>
                      <a:pt x="15528" y="2226"/>
                      <a:pt x="15393" y="2221"/>
                    </a:cubicBezTo>
                    <a:cubicBezTo>
                      <a:pt x="15235" y="2209"/>
                      <a:pt x="15074" y="2203"/>
                      <a:pt x="14929" y="2182"/>
                    </a:cubicBezTo>
                    <a:cubicBezTo>
                      <a:pt x="14851" y="2173"/>
                      <a:pt x="14781" y="2164"/>
                      <a:pt x="14717" y="2152"/>
                    </a:cubicBezTo>
                    <a:cubicBezTo>
                      <a:pt x="14684" y="2147"/>
                      <a:pt x="14648" y="2141"/>
                      <a:pt x="14628" y="2135"/>
                    </a:cubicBezTo>
                    <a:cubicBezTo>
                      <a:pt x="14621" y="2134"/>
                      <a:pt x="14612" y="2131"/>
                      <a:pt x="14603" y="2130"/>
                    </a:cubicBezTo>
                    <a:lnTo>
                      <a:pt x="14580" y="2305"/>
                    </a:lnTo>
                    <a:cubicBezTo>
                      <a:pt x="14491" y="2296"/>
                      <a:pt x="14400" y="2292"/>
                      <a:pt x="14307" y="2292"/>
                    </a:cubicBezTo>
                    <a:lnTo>
                      <a:pt x="10353" y="2292"/>
                    </a:lnTo>
                    <a:cubicBezTo>
                      <a:pt x="9383" y="2292"/>
                      <a:pt x="8498" y="2735"/>
                      <a:pt x="7911" y="3446"/>
                    </a:cubicBezTo>
                    <a:cubicBezTo>
                      <a:pt x="7806" y="3480"/>
                      <a:pt x="7702" y="3513"/>
                      <a:pt x="7595" y="3541"/>
                    </a:cubicBezTo>
                    <a:cubicBezTo>
                      <a:pt x="6949" y="3712"/>
                      <a:pt x="6275" y="3838"/>
                      <a:pt x="5589" y="3872"/>
                    </a:cubicBezTo>
                    <a:cubicBezTo>
                      <a:pt x="5352" y="3884"/>
                      <a:pt x="5113" y="3891"/>
                      <a:pt x="4873" y="3891"/>
                    </a:cubicBezTo>
                    <a:cubicBezTo>
                      <a:pt x="4421" y="3891"/>
                      <a:pt x="3964" y="3865"/>
                      <a:pt x="3510" y="3793"/>
                    </a:cubicBezTo>
                    <a:cubicBezTo>
                      <a:pt x="3158" y="3763"/>
                      <a:pt x="2814" y="3673"/>
                      <a:pt x="2465" y="3604"/>
                    </a:cubicBezTo>
                    <a:cubicBezTo>
                      <a:pt x="2117" y="3528"/>
                      <a:pt x="1776" y="3409"/>
                      <a:pt x="1425" y="3316"/>
                    </a:cubicBezTo>
                    <a:lnTo>
                      <a:pt x="0" y="6633"/>
                    </a:lnTo>
                    <a:cubicBezTo>
                      <a:pt x="426" y="6826"/>
                      <a:pt x="847" y="7041"/>
                      <a:pt x="1287" y="7212"/>
                    </a:cubicBezTo>
                    <a:cubicBezTo>
                      <a:pt x="1732" y="7375"/>
                      <a:pt x="2172" y="7556"/>
                      <a:pt x="2637" y="7677"/>
                    </a:cubicBezTo>
                    <a:cubicBezTo>
                      <a:pt x="3552" y="7961"/>
                      <a:pt x="4509" y="8122"/>
                      <a:pt x="5476" y="8219"/>
                    </a:cubicBezTo>
                    <a:cubicBezTo>
                      <a:pt x="5776" y="8249"/>
                      <a:pt x="6076" y="8265"/>
                      <a:pt x="6379" y="8273"/>
                    </a:cubicBezTo>
                    <a:lnTo>
                      <a:pt x="5106" y="13316"/>
                    </a:lnTo>
                    <a:cubicBezTo>
                      <a:pt x="5106" y="13316"/>
                      <a:pt x="6154" y="14885"/>
                      <a:pt x="12331" y="14885"/>
                    </a:cubicBezTo>
                    <a:cubicBezTo>
                      <a:pt x="17510" y="14885"/>
                      <a:pt x="19555" y="13316"/>
                      <a:pt x="19555" y="13316"/>
                    </a:cubicBezTo>
                    <a:lnTo>
                      <a:pt x="17880" y="6676"/>
                    </a:lnTo>
                    <a:cubicBezTo>
                      <a:pt x="18576" y="6484"/>
                      <a:pt x="19252" y="6247"/>
                      <a:pt x="19902" y="5950"/>
                    </a:cubicBezTo>
                    <a:cubicBezTo>
                      <a:pt x="20787" y="5544"/>
                      <a:pt x="21641" y="5083"/>
                      <a:pt x="22413" y="4518"/>
                    </a:cubicBezTo>
                    <a:cubicBezTo>
                      <a:pt x="22813" y="4256"/>
                      <a:pt x="23173" y="3941"/>
                      <a:pt x="23539" y="3643"/>
                    </a:cubicBezTo>
                    <a:cubicBezTo>
                      <a:pt x="23901" y="3338"/>
                      <a:pt x="24230" y="3000"/>
                      <a:pt x="24570" y="2680"/>
                    </a:cubicBezTo>
                    <a:lnTo>
                      <a:pt x="221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2"/>
              <p:cNvSpPr/>
              <p:nvPr/>
            </p:nvSpPr>
            <p:spPr>
              <a:xfrm>
                <a:off x="2470085" y="483689"/>
                <a:ext cx="9020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3794" extrusionOk="0">
                    <a:moveTo>
                      <a:pt x="2022" y="0"/>
                    </a:moveTo>
                    <a:cubicBezTo>
                      <a:pt x="1091" y="0"/>
                      <a:pt x="279" y="686"/>
                      <a:pt x="146" y="1634"/>
                    </a:cubicBezTo>
                    <a:cubicBezTo>
                      <a:pt x="1" y="2671"/>
                      <a:pt x="724" y="3630"/>
                      <a:pt x="1760" y="3775"/>
                    </a:cubicBezTo>
                    <a:cubicBezTo>
                      <a:pt x="1850" y="3788"/>
                      <a:pt x="1938" y="3794"/>
                      <a:pt x="2026" y="3794"/>
                    </a:cubicBezTo>
                    <a:cubicBezTo>
                      <a:pt x="2957" y="3794"/>
                      <a:pt x="3770" y="3108"/>
                      <a:pt x="3902" y="2161"/>
                    </a:cubicBezTo>
                    <a:cubicBezTo>
                      <a:pt x="4048" y="1123"/>
                      <a:pt x="3325" y="164"/>
                      <a:pt x="2287" y="19"/>
                    </a:cubicBezTo>
                    <a:cubicBezTo>
                      <a:pt x="2198" y="6"/>
                      <a:pt x="2109" y="0"/>
                      <a:pt x="20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2"/>
              <p:cNvSpPr/>
              <p:nvPr/>
            </p:nvSpPr>
            <p:spPr>
              <a:xfrm>
                <a:off x="2556788" y="561122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2" y="1"/>
                    </a:moveTo>
                    <a:cubicBezTo>
                      <a:pt x="1597" y="1"/>
                      <a:pt x="1111" y="186"/>
                      <a:pt x="741" y="557"/>
                    </a:cubicBezTo>
                    <a:cubicBezTo>
                      <a:pt x="1" y="1297"/>
                      <a:pt x="1" y="2498"/>
                      <a:pt x="741" y="3239"/>
                    </a:cubicBezTo>
                    <a:cubicBezTo>
                      <a:pt x="1111" y="3609"/>
                      <a:pt x="1597" y="3794"/>
                      <a:pt x="2082" y="3794"/>
                    </a:cubicBezTo>
                    <a:cubicBezTo>
                      <a:pt x="2568" y="3794"/>
                      <a:pt x="3053" y="3609"/>
                      <a:pt x="3423" y="3239"/>
                    </a:cubicBezTo>
                    <a:cubicBezTo>
                      <a:pt x="4164" y="2498"/>
                      <a:pt x="4164" y="1297"/>
                      <a:pt x="3423" y="557"/>
                    </a:cubicBezTo>
                    <a:cubicBezTo>
                      <a:pt x="3053" y="186"/>
                      <a:pt x="2568" y="1"/>
                      <a:pt x="20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2"/>
              <p:cNvSpPr/>
              <p:nvPr/>
            </p:nvSpPr>
            <p:spPr>
              <a:xfrm>
                <a:off x="2421241" y="583249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3" y="1"/>
                    </a:moveTo>
                    <a:cubicBezTo>
                      <a:pt x="1597" y="1"/>
                      <a:pt x="1112" y="186"/>
                      <a:pt x="742" y="556"/>
                    </a:cubicBezTo>
                    <a:cubicBezTo>
                      <a:pt x="1" y="1297"/>
                      <a:pt x="1" y="2498"/>
                      <a:pt x="742" y="3238"/>
                    </a:cubicBezTo>
                    <a:cubicBezTo>
                      <a:pt x="1112" y="3608"/>
                      <a:pt x="1597" y="3794"/>
                      <a:pt x="2083" y="3794"/>
                    </a:cubicBezTo>
                    <a:cubicBezTo>
                      <a:pt x="2568" y="3794"/>
                      <a:pt x="3053" y="3608"/>
                      <a:pt x="3424" y="3238"/>
                    </a:cubicBezTo>
                    <a:cubicBezTo>
                      <a:pt x="4164" y="2498"/>
                      <a:pt x="4164" y="1297"/>
                      <a:pt x="3424" y="556"/>
                    </a:cubicBezTo>
                    <a:cubicBezTo>
                      <a:pt x="3053" y="186"/>
                      <a:pt x="2568" y="1"/>
                      <a:pt x="20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2"/>
              <p:cNvSpPr/>
              <p:nvPr/>
            </p:nvSpPr>
            <p:spPr>
              <a:xfrm>
                <a:off x="2707041" y="226880"/>
                <a:ext cx="118387" cy="285528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12814" extrusionOk="0">
                    <a:moveTo>
                      <a:pt x="2168" y="0"/>
                    </a:moveTo>
                    <a:lnTo>
                      <a:pt x="1" y="717"/>
                    </a:lnTo>
                    <a:lnTo>
                      <a:pt x="3145" y="12813"/>
                    </a:lnTo>
                    <a:lnTo>
                      <a:pt x="5313" y="1209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2"/>
              <p:cNvSpPr/>
              <p:nvPr/>
            </p:nvSpPr>
            <p:spPr>
              <a:xfrm>
                <a:off x="2772553" y="478832"/>
                <a:ext cx="52876" cy="3358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507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205" y="1506"/>
                    </a:lnTo>
                    <a:lnTo>
                      <a:pt x="2373" y="788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2"/>
              <p:cNvSpPr/>
              <p:nvPr/>
            </p:nvSpPr>
            <p:spPr>
              <a:xfrm>
                <a:off x="2776051" y="492268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0"/>
                    </a:moveTo>
                    <a:lnTo>
                      <a:pt x="0" y="718"/>
                    </a:lnTo>
                    <a:lnTo>
                      <a:pt x="48" y="903"/>
                    </a:lnTo>
                    <a:lnTo>
                      <a:pt x="2216" y="18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2"/>
              <p:cNvSpPr/>
              <p:nvPr/>
            </p:nvSpPr>
            <p:spPr>
              <a:xfrm>
                <a:off x="2772553" y="478832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48" y="903"/>
                    </a:lnTo>
                    <a:lnTo>
                      <a:pt x="2216" y="187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2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2"/>
              <p:cNvSpPr/>
              <p:nvPr/>
            </p:nvSpPr>
            <p:spPr>
              <a:xfrm>
                <a:off x="2706907" y="169769"/>
                <a:ext cx="49712" cy="7966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575" extrusionOk="0">
                    <a:moveTo>
                      <a:pt x="307" y="0"/>
                    </a:moveTo>
                    <a:lnTo>
                      <a:pt x="0" y="3339"/>
                    </a:lnTo>
                    <a:lnTo>
                      <a:pt x="7" y="3338"/>
                    </a:lnTo>
                    <a:cubicBezTo>
                      <a:pt x="70" y="3484"/>
                      <a:pt x="209" y="3574"/>
                      <a:pt x="362" y="3574"/>
                    </a:cubicBezTo>
                    <a:cubicBezTo>
                      <a:pt x="404" y="3574"/>
                      <a:pt x="447" y="3567"/>
                      <a:pt x="490" y="3553"/>
                    </a:cubicBezTo>
                    <a:cubicBezTo>
                      <a:pt x="638" y="3505"/>
                      <a:pt x="745" y="3382"/>
                      <a:pt x="783" y="3240"/>
                    </a:cubicBezTo>
                    <a:cubicBezTo>
                      <a:pt x="855" y="3319"/>
                      <a:pt x="957" y="3363"/>
                      <a:pt x="1066" y="3363"/>
                    </a:cubicBezTo>
                    <a:cubicBezTo>
                      <a:pt x="1109" y="3363"/>
                      <a:pt x="1152" y="3357"/>
                      <a:pt x="1195" y="3343"/>
                    </a:cubicBezTo>
                    <a:cubicBezTo>
                      <a:pt x="1347" y="3293"/>
                      <a:pt x="1455" y="3165"/>
                      <a:pt x="1491" y="3017"/>
                    </a:cubicBezTo>
                    <a:cubicBezTo>
                      <a:pt x="1561" y="3090"/>
                      <a:pt x="1659" y="3132"/>
                      <a:pt x="1764" y="3132"/>
                    </a:cubicBezTo>
                    <a:cubicBezTo>
                      <a:pt x="1807" y="3132"/>
                      <a:pt x="1851" y="3125"/>
                      <a:pt x="1895" y="3110"/>
                    </a:cubicBezTo>
                    <a:cubicBezTo>
                      <a:pt x="2102" y="3043"/>
                      <a:pt x="2231" y="2825"/>
                      <a:pt x="2198" y="2613"/>
                    </a:cubicBezTo>
                    <a:lnTo>
                      <a:pt x="2201" y="2612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2"/>
              <p:cNvSpPr/>
              <p:nvPr/>
            </p:nvSpPr>
            <p:spPr>
              <a:xfrm>
                <a:off x="2711275" y="169769"/>
                <a:ext cx="17715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203" extrusionOk="0">
                    <a:moveTo>
                      <a:pt x="108" y="0"/>
                    </a:moveTo>
                    <a:lnTo>
                      <a:pt x="1" y="1175"/>
                    </a:lnTo>
                    <a:cubicBezTo>
                      <a:pt x="71" y="1193"/>
                      <a:pt x="141" y="1202"/>
                      <a:pt x="212" y="1202"/>
                    </a:cubicBezTo>
                    <a:cubicBezTo>
                      <a:pt x="293" y="1202"/>
                      <a:pt x="374" y="1190"/>
                      <a:pt x="453" y="1163"/>
                    </a:cubicBezTo>
                    <a:cubicBezTo>
                      <a:pt x="582" y="1121"/>
                      <a:pt x="695" y="1044"/>
                      <a:pt x="794" y="945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2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2"/>
              <p:cNvSpPr/>
              <p:nvPr/>
            </p:nvSpPr>
            <p:spPr>
              <a:xfrm>
                <a:off x="2228339" y="456393"/>
                <a:ext cx="7845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902" extrusionOk="0">
                    <a:moveTo>
                      <a:pt x="967" y="1"/>
                    </a:moveTo>
                    <a:lnTo>
                      <a:pt x="0" y="2256"/>
                    </a:lnTo>
                    <a:cubicBezTo>
                      <a:pt x="358" y="2662"/>
                      <a:pt x="879" y="2901"/>
                      <a:pt x="1426" y="2901"/>
                    </a:cubicBezTo>
                    <a:cubicBezTo>
                      <a:pt x="1617" y="2901"/>
                      <a:pt x="1811" y="2872"/>
                      <a:pt x="2002" y="2811"/>
                    </a:cubicBezTo>
                    <a:cubicBezTo>
                      <a:pt x="2974" y="2500"/>
                      <a:pt x="3521" y="1480"/>
                      <a:pt x="3255" y="507"/>
                    </a:cubicBezTo>
                    <a:cubicBezTo>
                      <a:pt x="3187" y="500"/>
                      <a:pt x="3120" y="490"/>
                      <a:pt x="3052" y="479"/>
                    </a:cubicBezTo>
                    <a:cubicBezTo>
                      <a:pt x="2699" y="448"/>
                      <a:pt x="2357" y="358"/>
                      <a:pt x="2007" y="289"/>
                    </a:cubicBezTo>
                    <a:cubicBezTo>
                      <a:pt x="1658" y="213"/>
                      <a:pt x="1319" y="95"/>
                      <a:pt x="9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2"/>
              <p:cNvSpPr/>
              <p:nvPr/>
            </p:nvSpPr>
            <p:spPr>
              <a:xfrm>
                <a:off x="2339307" y="444939"/>
                <a:ext cx="90155" cy="73555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3301" extrusionOk="0">
                    <a:moveTo>
                      <a:pt x="3197" y="0"/>
                    </a:moveTo>
                    <a:cubicBezTo>
                      <a:pt x="2927" y="176"/>
                      <a:pt x="2682" y="394"/>
                      <a:pt x="2475" y="645"/>
                    </a:cubicBezTo>
                    <a:cubicBezTo>
                      <a:pt x="2370" y="678"/>
                      <a:pt x="2266" y="711"/>
                      <a:pt x="2159" y="739"/>
                    </a:cubicBezTo>
                    <a:cubicBezTo>
                      <a:pt x="1513" y="910"/>
                      <a:pt x="838" y="1036"/>
                      <a:pt x="153" y="1070"/>
                    </a:cubicBezTo>
                    <a:lnTo>
                      <a:pt x="52" y="1074"/>
                    </a:lnTo>
                    <a:cubicBezTo>
                      <a:pt x="0" y="1367"/>
                      <a:pt x="18" y="1677"/>
                      <a:pt x="114" y="1979"/>
                    </a:cubicBezTo>
                    <a:cubicBezTo>
                      <a:pt x="371" y="2786"/>
                      <a:pt x="1117" y="3301"/>
                      <a:pt x="1920" y="3301"/>
                    </a:cubicBezTo>
                    <a:cubicBezTo>
                      <a:pt x="2111" y="3301"/>
                      <a:pt x="2306" y="3271"/>
                      <a:pt x="2498" y="3210"/>
                    </a:cubicBezTo>
                    <a:cubicBezTo>
                      <a:pt x="3496" y="2891"/>
                      <a:pt x="4046" y="1823"/>
                      <a:pt x="3728" y="827"/>
                    </a:cubicBezTo>
                    <a:cubicBezTo>
                      <a:pt x="3622" y="498"/>
                      <a:pt x="3436" y="218"/>
                      <a:pt x="3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2"/>
              <p:cNvSpPr/>
              <p:nvPr/>
            </p:nvSpPr>
            <p:spPr>
              <a:xfrm>
                <a:off x="2315242" y="530015"/>
                <a:ext cx="83403" cy="84562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795" extrusionOk="0">
                    <a:moveTo>
                      <a:pt x="1846" y="1"/>
                    </a:moveTo>
                    <a:cubicBezTo>
                      <a:pt x="950" y="1"/>
                      <a:pt x="200" y="621"/>
                      <a:pt x="1" y="1457"/>
                    </a:cubicBezTo>
                    <a:cubicBezTo>
                      <a:pt x="371" y="1517"/>
                      <a:pt x="745" y="1565"/>
                      <a:pt x="1121" y="1602"/>
                    </a:cubicBezTo>
                    <a:cubicBezTo>
                      <a:pt x="1421" y="1632"/>
                      <a:pt x="1722" y="1648"/>
                      <a:pt x="2024" y="1656"/>
                    </a:cubicBezTo>
                    <a:lnTo>
                      <a:pt x="1493" y="3762"/>
                    </a:lnTo>
                    <a:cubicBezTo>
                      <a:pt x="1605" y="3782"/>
                      <a:pt x="1724" y="3794"/>
                      <a:pt x="1846" y="3794"/>
                    </a:cubicBezTo>
                    <a:cubicBezTo>
                      <a:pt x="2893" y="3794"/>
                      <a:pt x="3742" y="2946"/>
                      <a:pt x="3742" y="1897"/>
                    </a:cubicBezTo>
                    <a:cubicBezTo>
                      <a:pt x="3742" y="850"/>
                      <a:pt x="2893" y="1"/>
                      <a:pt x="18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2"/>
              <p:cNvSpPr/>
              <p:nvPr/>
            </p:nvSpPr>
            <p:spPr>
              <a:xfrm>
                <a:off x="2349112" y="660659"/>
                <a:ext cx="82980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2279" extrusionOk="0">
                    <a:moveTo>
                      <a:pt x="1827" y="1"/>
                    </a:moveTo>
                    <a:cubicBezTo>
                      <a:pt x="956" y="1"/>
                      <a:pt x="221" y="588"/>
                      <a:pt x="0" y="1389"/>
                    </a:cubicBezTo>
                    <a:cubicBezTo>
                      <a:pt x="636" y="1709"/>
                      <a:pt x="1761" y="2086"/>
                      <a:pt x="3685" y="2278"/>
                    </a:cubicBezTo>
                    <a:cubicBezTo>
                      <a:pt x="3711" y="2156"/>
                      <a:pt x="3723" y="2029"/>
                      <a:pt x="3723" y="1897"/>
                    </a:cubicBezTo>
                    <a:cubicBezTo>
                      <a:pt x="3723" y="850"/>
                      <a:pt x="2875" y="1"/>
                      <a:pt x="18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2"/>
              <p:cNvSpPr/>
              <p:nvPr/>
            </p:nvSpPr>
            <p:spPr>
              <a:xfrm>
                <a:off x="2518662" y="671912"/>
                <a:ext cx="82579" cy="41691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1871" extrusionOk="0">
                    <a:moveTo>
                      <a:pt x="1896" y="1"/>
                    </a:moveTo>
                    <a:cubicBezTo>
                      <a:pt x="859" y="1"/>
                      <a:pt x="15" y="835"/>
                      <a:pt x="0" y="1871"/>
                    </a:cubicBezTo>
                    <a:cubicBezTo>
                      <a:pt x="1557" y="1796"/>
                      <a:pt x="2779" y="1576"/>
                      <a:pt x="3705" y="1324"/>
                    </a:cubicBezTo>
                    <a:cubicBezTo>
                      <a:pt x="3463" y="556"/>
                      <a:pt x="2744" y="1"/>
                      <a:pt x="18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2"/>
              <p:cNvSpPr/>
              <p:nvPr/>
            </p:nvSpPr>
            <p:spPr>
              <a:xfrm>
                <a:off x="2674285" y="439101"/>
                <a:ext cx="76451" cy="66179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970" extrusionOk="0">
                    <a:moveTo>
                      <a:pt x="1898" y="1"/>
                    </a:moveTo>
                    <a:cubicBezTo>
                      <a:pt x="849" y="1"/>
                      <a:pt x="0" y="850"/>
                      <a:pt x="0" y="1897"/>
                    </a:cubicBezTo>
                    <a:cubicBezTo>
                      <a:pt x="0" y="2294"/>
                      <a:pt x="123" y="2664"/>
                      <a:pt x="331" y="2969"/>
                    </a:cubicBezTo>
                    <a:cubicBezTo>
                      <a:pt x="894" y="2674"/>
                      <a:pt x="1434" y="2348"/>
                      <a:pt x="1942" y="1978"/>
                    </a:cubicBezTo>
                    <a:cubicBezTo>
                      <a:pt x="2342" y="1716"/>
                      <a:pt x="2701" y="1401"/>
                      <a:pt x="3068" y="1103"/>
                    </a:cubicBezTo>
                    <a:cubicBezTo>
                      <a:pt x="3192" y="999"/>
                      <a:pt x="3313" y="890"/>
                      <a:pt x="3430" y="780"/>
                    </a:cubicBezTo>
                    <a:cubicBezTo>
                      <a:pt x="3085" y="307"/>
                      <a:pt x="2528" y="1"/>
                      <a:pt x="18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2"/>
              <p:cNvSpPr/>
              <p:nvPr/>
            </p:nvSpPr>
            <p:spPr>
              <a:xfrm>
                <a:off x="2566570" y="418512"/>
                <a:ext cx="84540" cy="6288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2822" extrusionOk="0">
                    <a:moveTo>
                      <a:pt x="3553" y="0"/>
                    </a:moveTo>
                    <a:cubicBezTo>
                      <a:pt x="3286" y="94"/>
                      <a:pt x="3018" y="178"/>
                      <a:pt x="2750" y="256"/>
                    </a:cubicBezTo>
                    <a:cubicBezTo>
                      <a:pt x="2090" y="446"/>
                      <a:pt x="1411" y="546"/>
                      <a:pt x="745" y="593"/>
                    </a:cubicBezTo>
                    <a:cubicBezTo>
                      <a:pt x="560" y="606"/>
                      <a:pt x="377" y="611"/>
                      <a:pt x="195" y="611"/>
                    </a:cubicBezTo>
                    <a:cubicBezTo>
                      <a:pt x="139" y="611"/>
                      <a:pt x="83" y="611"/>
                      <a:pt x="27" y="610"/>
                    </a:cubicBezTo>
                    <a:cubicBezTo>
                      <a:pt x="10" y="712"/>
                      <a:pt x="1" y="817"/>
                      <a:pt x="1" y="925"/>
                    </a:cubicBezTo>
                    <a:cubicBezTo>
                      <a:pt x="1" y="1972"/>
                      <a:pt x="849" y="2821"/>
                      <a:pt x="1897" y="2821"/>
                    </a:cubicBezTo>
                    <a:cubicBezTo>
                      <a:pt x="2944" y="2821"/>
                      <a:pt x="3793" y="1972"/>
                      <a:pt x="3793" y="925"/>
                    </a:cubicBezTo>
                    <a:cubicBezTo>
                      <a:pt x="3793" y="589"/>
                      <a:pt x="3707" y="273"/>
                      <a:pt x="35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2"/>
              <p:cNvSpPr/>
              <p:nvPr/>
            </p:nvSpPr>
            <p:spPr>
              <a:xfrm>
                <a:off x="2560888" y="401020"/>
                <a:ext cx="101229" cy="2160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9694" extrusionOk="0">
                    <a:moveTo>
                      <a:pt x="668" y="0"/>
                    </a:moveTo>
                    <a:cubicBezTo>
                      <a:pt x="599" y="0"/>
                      <a:pt x="528" y="13"/>
                      <a:pt x="459" y="39"/>
                    </a:cubicBezTo>
                    <a:cubicBezTo>
                      <a:pt x="154" y="153"/>
                      <a:pt x="0" y="493"/>
                      <a:pt x="116" y="799"/>
                    </a:cubicBezTo>
                    <a:lnTo>
                      <a:pt x="3322" y="9311"/>
                    </a:lnTo>
                    <a:cubicBezTo>
                      <a:pt x="3411" y="9548"/>
                      <a:pt x="3636" y="9693"/>
                      <a:pt x="3875" y="9693"/>
                    </a:cubicBezTo>
                    <a:cubicBezTo>
                      <a:pt x="3944" y="9693"/>
                      <a:pt x="4014" y="9681"/>
                      <a:pt x="4084" y="9655"/>
                    </a:cubicBezTo>
                    <a:cubicBezTo>
                      <a:pt x="4389" y="9541"/>
                      <a:pt x="4543" y="9200"/>
                      <a:pt x="4427" y="8895"/>
                    </a:cubicBezTo>
                    <a:lnTo>
                      <a:pt x="1221" y="382"/>
                    </a:lnTo>
                    <a:cubicBezTo>
                      <a:pt x="1131" y="146"/>
                      <a:pt x="907" y="0"/>
                      <a:pt x="6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2"/>
              <p:cNvSpPr/>
              <p:nvPr/>
            </p:nvSpPr>
            <p:spPr>
              <a:xfrm>
                <a:off x="2312122" y="400975"/>
                <a:ext cx="95882" cy="235749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10580" extrusionOk="0">
                    <a:moveTo>
                      <a:pt x="3640" y="1"/>
                    </a:moveTo>
                    <a:cubicBezTo>
                      <a:pt x="3389" y="1"/>
                      <a:pt x="3157" y="161"/>
                      <a:pt x="3077" y="413"/>
                    </a:cubicBezTo>
                    <a:lnTo>
                      <a:pt x="100" y="9810"/>
                    </a:lnTo>
                    <a:cubicBezTo>
                      <a:pt x="1" y="10120"/>
                      <a:pt x="173" y="10453"/>
                      <a:pt x="484" y="10552"/>
                    </a:cubicBezTo>
                    <a:cubicBezTo>
                      <a:pt x="544" y="10570"/>
                      <a:pt x="604" y="10580"/>
                      <a:pt x="663" y="10580"/>
                    </a:cubicBezTo>
                    <a:cubicBezTo>
                      <a:pt x="914" y="10580"/>
                      <a:pt x="1148" y="10419"/>
                      <a:pt x="1225" y="10167"/>
                    </a:cubicBezTo>
                    <a:lnTo>
                      <a:pt x="4204" y="771"/>
                    </a:lnTo>
                    <a:cubicBezTo>
                      <a:pt x="4303" y="459"/>
                      <a:pt x="4130" y="127"/>
                      <a:pt x="3819" y="29"/>
                    </a:cubicBezTo>
                    <a:cubicBezTo>
                      <a:pt x="3759" y="10"/>
                      <a:pt x="3699" y="1"/>
                      <a:pt x="3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2"/>
              <p:cNvSpPr/>
              <p:nvPr/>
            </p:nvSpPr>
            <p:spPr>
              <a:xfrm>
                <a:off x="2264081" y="110185"/>
                <a:ext cx="398990" cy="272649"/>
              </a:xfrm>
              <a:custGeom>
                <a:avLst/>
                <a:gdLst/>
                <a:ahLst/>
                <a:cxnLst/>
                <a:rect l="l" t="t" r="r" b="b"/>
                <a:pathLst>
                  <a:path w="17906" h="12236" extrusionOk="0">
                    <a:moveTo>
                      <a:pt x="9436" y="1"/>
                    </a:moveTo>
                    <a:cubicBezTo>
                      <a:pt x="9133" y="1"/>
                      <a:pt x="8825" y="22"/>
                      <a:pt x="8513" y="67"/>
                    </a:cubicBezTo>
                    <a:cubicBezTo>
                      <a:pt x="6255" y="393"/>
                      <a:pt x="4498" y="1841"/>
                      <a:pt x="3993" y="3587"/>
                    </a:cubicBezTo>
                    <a:cubicBezTo>
                      <a:pt x="1634" y="3946"/>
                      <a:pt x="1" y="6142"/>
                      <a:pt x="343" y="8508"/>
                    </a:cubicBezTo>
                    <a:cubicBezTo>
                      <a:pt x="656" y="10675"/>
                      <a:pt x="2516" y="12236"/>
                      <a:pt x="4643" y="12236"/>
                    </a:cubicBezTo>
                    <a:cubicBezTo>
                      <a:pt x="4850" y="12236"/>
                      <a:pt x="5059" y="12221"/>
                      <a:pt x="5269" y="12190"/>
                    </a:cubicBezTo>
                    <a:cubicBezTo>
                      <a:pt x="7141" y="11921"/>
                      <a:pt x="8561" y="10497"/>
                      <a:pt x="8912" y="8744"/>
                    </a:cubicBezTo>
                    <a:cubicBezTo>
                      <a:pt x="9082" y="8741"/>
                      <a:pt x="9256" y="8731"/>
                      <a:pt x="9432" y="8715"/>
                    </a:cubicBezTo>
                    <a:cubicBezTo>
                      <a:pt x="10179" y="10095"/>
                      <a:pt x="11638" y="10994"/>
                      <a:pt x="13251" y="10994"/>
                    </a:cubicBezTo>
                    <a:cubicBezTo>
                      <a:pt x="13458" y="10994"/>
                      <a:pt x="13666" y="10979"/>
                      <a:pt x="13877" y="10949"/>
                    </a:cubicBezTo>
                    <a:cubicBezTo>
                      <a:pt x="16256" y="10605"/>
                      <a:pt x="17905" y="8399"/>
                      <a:pt x="17560" y="6022"/>
                    </a:cubicBezTo>
                    <a:cubicBezTo>
                      <a:pt x="17282" y="4095"/>
                      <a:pt x="15780" y="2647"/>
                      <a:pt x="13955" y="2350"/>
                    </a:cubicBezTo>
                    <a:cubicBezTo>
                      <a:pt x="13154" y="924"/>
                      <a:pt x="11415" y="1"/>
                      <a:pt x="9436" y="1"/>
                    </a:cubicBez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2"/>
              <p:cNvSpPr/>
              <p:nvPr/>
            </p:nvSpPr>
            <p:spPr>
              <a:xfrm>
                <a:off x="2599816" y="293394"/>
                <a:ext cx="91314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36" extrusionOk="0">
                    <a:moveTo>
                      <a:pt x="2053" y="1"/>
                    </a:moveTo>
                    <a:cubicBezTo>
                      <a:pt x="1961" y="1"/>
                      <a:pt x="1868" y="7"/>
                      <a:pt x="1775" y="21"/>
                    </a:cubicBezTo>
                    <a:cubicBezTo>
                      <a:pt x="726" y="173"/>
                      <a:pt x="0" y="1144"/>
                      <a:pt x="152" y="2193"/>
                    </a:cubicBezTo>
                    <a:cubicBezTo>
                      <a:pt x="290" y="3148"/>
                      <a:pt x="1110" y="3836"/>
                      <a:pt x="2047" y="3836"/>
                    </a:cubicBezTo>
                    <a:cubicBezTo>
                      <a:pt x="2138" y="3836"/>
                      <a:pt x="2230" y="3829"/>
                      <a:pt x="2323" y="3816"/>
                    </a:cubicBezTo>
                    <a:cubicBezTo>
                      <a:pt x="3371" y="3663"/>
                      <a:pt x="4097" y="2691"/>
                      <a:pt x="3946" y="1644"/>
                    </a:cubicBezTo>
                    <a:cubicBezTo>
                      <a:pt x="3808" y="690"/>
                      <a:pt x="2989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2"/>
              <p:cNvSpPr/>
              <p:nvPr/>
            </p:nvSpPr>
            <p:spPr>
              <a:xfrm>
                <a:off x="2261563" y="341926"/>
                <a:ext cx="91291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836" extrusionOk="0">
                    <a:moveTo>
                      <a:pt x="2053" y="1"/>
                    </a:moveTo>
                    <a:cubicBezTo>
                      <a:pt x="1961" y="1"/>
                      <a:pt x="1868" y="8"/>
                      <a:pt x="1774" y="21"/>
                    </a:cubicBezTo>
                    <a:cubicBezTo>
                      <a:pt x="727" y="173"/>
                      <a:pt x="1" y="1144"/>
                      <a:pt x="151" y="2193"/>
                    </a:cubicBezTo>
                    <a:cubicBezTo>
                      <a:pt x="290" y="3148"/>
                      <a:pt x="1110" y="3836"/>
                      <a:pt x="2048" y="3836"/>
                    </a:cubicBezTo>
                    <a:cubicBezTo>
                      <a:pt x="2139" y="3836"/>
                      <a:pt x="2231" y="3829"/>
                      <a:pt x="2323" y="3816"/>
                    </a:cubicBezTo>
                    <a:cubicBezTo>
                      <a:pt x="3371" y="3663"/>
                      <a:pt x="4097" y="2692"/>
                      <a:pt x="3946" y="1644"/>
                    </a:cubicBezTo>
                    <a:cubicBezTo>
                      <a:pt x="3808" y="690"/>
                      <a:pt x="2990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2"/>
              <p:cNvSpPr/>
              <p:nvPr/>
            </p:nvSpPr>
            <p:spPr>
              <a:xfrm>
                <a:off x="2288681" y="154483"/>
                <a:ext cx="365166" cy="323029"/>
              </a:xfrm>
              <a:custGeom>
                <a:avLst/>
                <a:gdLst/>
                <a:ahLst/>
                <a:cxnLst/>
                <a:rect l="l" t="t" r="r" b="b"/>
                <a:pathLst>
                  <a:path w="16388" h="14497" extrusionOk="0">
                    <a:moveTo>
                      <a:pt x="8205" y="0"/>
                    </a:moveTo>
                    <a:cubicBezTo>
                      <a:pt x="7841" y="0"/>
                      <a:pt x="7471" y="26"/>
                      <a:pt x="7100" y="80"/>
                    </a:cubicBezTo>
                    <a:cubicBezTo>
                      <a:pt x="2909" y="686"/>
                      <a:pt x="1" y="4574"/>
                      <a:pt x="605" y="8765"/>
                    </a:cubicBezTo>
                    <a:cubicBezTo>
                      <a:pt x="1141" y="12472"/>
                      <a:pt x="4147" y="14497"/>
                      <a:pt x="7735" y="14497"/>
                    </a:cubicBezTo>
                    <a:cubicBezTo>
                      <a:pt x="8203" y="14497"/>
                      <a:pt x="8682" y="14462"/>
                      <a:pt x="9166" y="14392"/>
                    </a:cubicBezTo>
                    <a:cubicBezTo>
                      <a:pt x="13357" y="13788"/>
                      <a:pt x="16387" y="10765"/>
                      <a:pt x="15783" y="6573"/>
                    </a:cubicBezTo>
                    <a:cubicBezTo>
                      <a:pt x="15232" y="2753"/>
                      <a:pt x="11954" y="0"/>
                      <a:pt x="8205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2"/>
              <p:cNvSpPr/>
              <p:nvPr/>
            </p:nvSpPr>
            <p:spPr>
              <a:xfrm>
                <a:off x="2458275" y="325013"/>
                <a:ext cx="29190" cy="2426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089" extrusionOk="0">
                    <a:moveTo>
                      <a:pt x="666" y="0"/>
                    </a:moveTo>
                    <a:cubicBezTo>
                      <a:pt x="651" y="0"/>
                      <a:pt x="636" y="1"/>
                      <a:pt x="620" y="2"/>
                    </a:cubicBezTo>
                    <a:cubicBezTo>
                      <a:pt x="269" y="24"/>
                      <a:pt x="0" y="286"/>
                      <a:pt x="19" y="585"/>
                    </a:cubicBezTo>
                    <a:cubicBezTo>
                      <a:pt x="38" y="871"/>
                      <a:pt x="310" y="1088"/>
                      <a:pt x="639" y="1088"/>
                    </a:cubicBezTo>
                    <a:cubicBezTo>
                      <a:pt x="656" y="1088"/>
                      <a:pt x="673" y="1088"/>
                      <a:pt x="690" y="1087"/>
                    </a:cubicBezTo>
                    <a:cubicBezTo>
                      <a:pt x="1040" y="1064"/>
                      <a:pt x="1309" y="803"/>
                      <a:pt x="1290" y="504"/>
                    </a:cubicBezTo>
                    <a:cubicBezTo>
                      <a:pt x="1273" y="218"/>
                      <a:pt x="997" y="0"/>
                      <a:pt x="666" y="0"/>
                    </a:cubicBezTo>
                    <a:close/>
                  </a:path>
                </a:pathLst>
              </a:custGeom>
              <a:solidFill>
                <a:srgbClr val="FF73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2"/>
              <p:cNvSpPr/>
              <p:nvPr/>
            </p:nvSpPr>
            <p:spPr>
              <a:xfrm>
                <a:off x="2470308" y="323320"/>
                <a:ext cx="18962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42" extrusionOk="0">
                    <a:moveTo>
                      <a:pt x="132" y="0"/>
                    </a:moveTo>
                    <a:cubicBezTo>
                      <a:pt x="113" y="0"/>
                      <a:pt x="95" y="1"/>
                      <a:pt x="76" y="2"/>
                    </a:cubicBezTo>
                    <a:cubicBezTo>
                      <a:pt x="32" y="4"/>
                      <a:pt x="0" y="41"/>
                      <a:pt x="2" y="84"/>
                    </a:cubicBezTo>
                    <a:cubicBezTo>
                      <a:pt x="6" y="127"/>
                      <a:pt x="43" y="158"/>
                      <a:pt x="86" y="158"/>
                    </a:cubicBezTo>
                    <a:cubicBezTo>
                      <a:pt x="100" y="157"/>
                      <a:pt x="115" y="156"/>
                      <a:pt x="129" y="156"/>
                    </a:cubicBezTo>
                    <a:cubicBezTo>
                      <a:pt x="265" y="156"/>
                      <a:pt x="392" y="197"/>
                      <a:pt x="494" y="272"/>
                    </a:cubicBezTo>
                    <a:cubicBezTo>
                      <a:pt x="600" y="352"/>
                      <a:pt x="664" y="464"/>
                      <a:pt x="673" y="586"/>
                    </a:cubicBezTo>
                    <a:cubicBezTo>
                      <a:pt x="690" y="841"/>
                      <a:pt x="452" y="1065"/>
                      <a:pt x="146" y="1086"/>
                    </a:cubicBezTo>
                    <a:cubicBezTo>
                      <a:pt x="102" y="1088"/>
                      <a:pt x="70" y="1125"/>
                      <a:pt x="72" y="1168"/>
                    </a:cubicBezTo>
                    <a:cubicBezTo>
                      <a:pt x="75" y="1210"/>
                      <a:pt x="108" y="1242"/>
                      <a:pt x="150" y="1242"/>
                    </a:cubicBezTo>
                    <a:cubicBezTo>
                      <a:pt x="151" y="1242"/>
                      <a:pt x="152" y="1241"/>
                      <a:pt x="153" y="1241"/>
                    </a:cubicBezTo>
                    <a:cubicBezTo>
                      <a:pt x="153" y="1241"/>
                      <a:pt x="154" y="1241"/>
                      <a:pt x="154" y="1242"/>
                    </a:cubicBezTo>
                    <a:cubicBezTo>
                      <a:pt x="548" y="1216"/>
                      <a:pt x="850" y="917"/>
                      <a:pt x="829" y="575"/>
                    </a:cubicBezTo>
                    <a:cubicBezTo>
                      <a:pt x="818" y="408"/>
                      <a:pt x="733" y="255"/>
                      <a:pt x="588" y="147"/>
                    </a:cubicBezTo>
                    <a:cubicBezTo>
                      <a:pt x="460" y="52"/>
                      <a:pt x="300" y="0"/>
                      <a:pt x="132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2"/>
              <p:cNvSpPr/>
              <p:nvPr/>
            </p:nvSpPr>
            <p:spPr>
              <a:xfrm>
                <a:off x="2381756" y="284481"/>
                <a:ext cx="40799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572" extrusionOk="0">
                    <a:moveTo>
                      <a:pt x="1402" y="0"/>
                    </a:moveTo>
                    <a:cubicBezTo>
                      <a:pt x="1316" y="0"/>
                      <a:pt x="1230" y="29"/>
                      <a:pt x="1159" y="89"/>
                    </a:cubicBezTo>
                    <a:lnTo>
                      <a:pt x="185" y="896"/>
                    </a:lnTo>
                    <a:cubicBezTo>
                      <a:pt x="24" y="1031"/>
                      <a:pt x="0" y="1271"/>
                      <a:pt x="136" y="1432"/>
                    </a:cubicBezTo>
                    <a:cubicBezTo>
                      <a:pt x="211" y="1524"/>
                      <a:pt x="320" y="1571"/>
                      <a:pt x="430" y="1571"/>
                    </a:cubicBezTo>
                    <a:cubicBezTo>
                      <a:pt x="515" y="1571"/>
                      <a:pt x="601" y="1542"/>
                      <a:pt x="672" y="1483"/>
                    </a:cubicBezTo>
                    <a:lnTo>
                      <a:pt x="1647" y="674"/>
                    </a:lnTo>
                    <a:cubicBezTo>
                      <a:pt x="1809" y="541"/>
                      <a:pt x="1830" y="300"/>
                      <a:pt x="1696" y="138"/>
                    </a:cubicBezTo>
                    <a:cubicBezTo>
                      <a:pt x="1620" y="48"/>
                      <a:pt x="1512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2"/>
              <p:cNvSpPr/>
              <p:nvPr/>
            </p:nvSpPr>
            <p:spPr>
              <a:xfrm>
                <a:off x="2508300" y="269306"/>
                <a:ext cx="45256" cy="28143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63" extrusionOk="0">
                    <a:moveTo>
                      <a:pt x="435" y="0"/>
                    </a:moveTo>
                    <a:cubicBezTo>
                      <a:pt x="287" y="0"/>
                      <a:pt x="146" y="87"/>
                      <a:pt x="84" y="232"/>
                    </a:cubicBezTo>
                    <a:cubicBezTo>
                      <a:pt x="1" y="425"/>
                      <a:pt x="90" y="649"/>
                      <a:pt x="284" y="732"/>
                    </a:cubicBezTo>
                    <a:lnTo>
                      <a:pt x="1447" y="1231"/>
                    </a:lnTo>
                    <a:cubicBezTo>
                      <a:pt x="1496" y="1252"/>
                      <a:pt x="1547" y="1262"/>
                      <a:pt x="1597" y="1262"/>
                    </a:cubicBezTo>
                    <a:cubicBezTo>
                      <a:pt x="1745" y="1262"/>
                      <a:pt x="1885" y="1176"/>
                      <a:pt x="1948" y="1031"/>
                    </a:cubicBezTo>
                    <a:cubicBezTo>
                      <a:pt x="2030" y="837"/>
                      <a:pt x="1942" y="615"/>
                      <a:pt x="1747" y="531"/>
                    </a:cubicBezTo>
                    <a:lnTo>
                      <a:pt x="584" y="31"/>
                    </a:lnTo>
                    <a:cubicBezTo>
                      <a:pt x="535" y="10"/>
                      <a:pt x="484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2"/>
              <p:cNvSpPr/>
              <p:nvPr/>
            </p:nvSpPr>
            <p:spPr>
              <a:xfrm>
                <a:off x="2402680" y="327509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1" y="1"/>
                    </a:moveTo>
                    <a:cubicBezTo>
                      <a:pt x="592" y="1"/>
                      <a:pt x="563" y="3"/>
                      <a:pt x="534" y="7"/>
                    </a:cubicBezTo>
                    <a:cubicBezTo>
                      <a:pt x="217" y="55"/>
                      <a:pt x="1" y="349"/>
                      <a:pt x="49" y="665"/>
                    </a:cubicBezTo>
                    <a:cubicBezTo>
                      <a:pt x="92" y="951"/>
                      <a:pt x="340" y="1156"/>
                      <a:pt x="620" y="1156"/>
                    </a:cubicBezTo>
                    <a:cubicBezTo>
                      <a:pt x="649" y="1156"/>
                      <a:pt x="678" y="1154"/>
                      <a:pt x="708" y="1150"/>
                    </a:cubicBezTo>
                    <a:cubicBezTo>
                      <a:pt x="1023" y="1102"/>
                      <a:pt x="1239" y="807"/>
                      <a:pt x="1191" y="492"/>
                    </a:cubicBezTo>
                    <a:cubicBezTo>
                      <a:pt x="1148" y="206"/>
                      <a:pt x="901" y="1"/>
                      <a:pt x="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2"/>
              <p:cNvSpPr/>
              <p:nvPr/>
            </p:nvSpPr>
            <p:spPr>
              <a:xfrm>
                <a:off x="2514250" y="311398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2" y="0"/>
                    </a:moveTo>
                    <a:cubicBezTo>
                      <a:pt x="593" y="0"/>
                      <a:pt x="563" y="3"/>
                      <a:pt x="533" y="7"/>
                    </a:cubicBezTo>
                    <a:cubicBezTo>
                      <a:pt x="218" y="55"/>
                      <a:pt x="1" y="350"/>
                      <a:pt x="49" y="665"/>
                    </a:cubicBezTo>
                    <a:cubicBezTo>
                      <a:pt x="92" y="951"/>
                      <a:pt x="339" y="1157"/>
                      <a:pt x="619" y="1157"/>
                    </a:cubicBezTo>
                    <a:cubicBezTo>
                      <a:pt x="648" y="1157"/>
                      <a:pt x="677" y="1154"/>
                      <a:pt x="706" y="1150"/>
                    </a:cubicBezTo>
                    <a:cubicBezTo>
                      <a:pt x="1021" y="1102"/>
                      <a:pt x="1239" y="806"/>
                      <a:pt x="1191" y="491"/>
                    </a:cubicBezTo>
                    <a:cubicBezTo>
                      <a:pt x="1148" y="206"/>
                      <a:pt x="902" y="0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2"/>
              <p:cNvSpPr/>
              <p:nvPr/>
            </p:nvSpPr>
            <p:spPr>
              <a:xfrm>
                <a:off x="2453217" y="347942"/>
                <a:ext cx="44832" cy="27519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235" extrusionOk="0">
                    <a:moveTo>
                      <a:pt x="1867" y="1"/>
                    </a:moveTo>
                    <a:cubicBezTo>
                      <a:pt x="1862" y="1"/>
                      <a:pt x="1856" y="1"/>
                      <a:pt x="1851" y="2"/>
                    </a:cubicBezTo>
                    <a:cubicBezTo>
                      <a:pt x="1793" y="10"/>
                      <a:pt x="1753" y="64"/>
                      <a:pt x="1762" y="122"/>
                    </a:cubicBezTo>
                    <a:cubicBezTo>
                      <a:pt x="1795" y="329"/>
                      <a:pt x="1744" y="534"/>
                      <a:pt x="1619" y="703"/>
                    </a:cubicBezTo>
                    <a:cubicBezTo>
                      <a:pt x="1497" y="871"/>
                      <a:pt x="1315" y="981"/>
                      <a:pt x="1109" y="1012"/>
                    </a:cubicBezTo>
                    <a:cubicBezTo>
                      <a:pt x="1069" y="1018"/>
                      <a:pt x="1030" y="1021"/>
                      <a:pt x="990" y="1021"/>
                    </a:cubicBezTo>
                    <a:cubicBezTo>
                      <a:pt x="611" y="1021"/>
                      <a:pt x="278" y="744"/>
                      <a:pt x="218" y="358"/>
                    </a:cubicBezTo>
                    <a:cubicBezTo>
                      <a:pt x="211" y="306"/>
                      <a:pt x="164" y="269"/>
                      <a:pt x="112" y="269"/>
                    </a:cubicBezTo>
                    <a:cubicBezTo>
                      <a:pt x="107" y="269"/>
                      <a:pt x="103" y="270"/>
                      <a:pt x="98" y="270"/>
                    </a:cubicBezTo>
                    <a:cubicBezTo>
                      <a:pt x="41" y="278"/>
                      <a:pt x="1" y="333"/>
                      <a:pt x="10" y="391"/>
                    </a:cubicBezTo>
                    <a:cubicBezTo>
                      <a:pt x="85" y="881"/>
                      <a:pt x="509" y="1234"/>
                      <a:pt x="992" y="1234"/>
                    </a:cubicBezTo>
                    <a:cubicBezTo>
                      <a:pt x="1041" y="1234"/>
                      <a:pt x="1090" y="1231"/>
                      <a:pt x="1139" y="1222"/>
                    </a:cubicBezTo>
                    <a:cubicBezTo>
                      <a:pt x="1401" y="1182"/>
                      <a:pt x="1632" y="1041"/>
                      <a:pt x="1789" y="828"/>
                    </a:cubicBezTo>
                    <a:cubicBezTo>
                      <a:pt x="1947" y="614"/>
                      <a:pt x="2011" y="351"/>
                      <a:pt x="1971" y="90"/>
                    </a:cubicBezTo>
                    <a:cubicBezTo>
                      <a:pt x="1964" y="37"/>
                      <a:pt x="1918" y="1"/>
                      <a:pt x="1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2"/>
              <p:cNvSpPr/>
              <p:nvPr/>
            </p:nvSpPr>
            <p:spPr>
              <a:xfrm>
                <a:off x="2283801" y="141692"/>
                <a:ext cx="355562" cy="200698"/>
              </a:xfrm>
              <a:custGeom>
                <a:avLst/>
                <a:gdLst/>
                <a:ahLst/>
                <a:cxnLst/>
                <a:rect l="l" t="t" r="r" b="b"/>
                <a:pathLst>
                  <a:path w="15957" h="9007" extrusionOk="0">
                    <a:moveTo>
                      <a:pt x="5707" y="0"/>
                    </a:moveTo>
                    <a:lnTo>
                      <a:pt x="3242" y="2579"/>
                    </a:lnTo>
                    <a:lnTo>
                      <a:pt x="0" y="5415"/>
                    </a:lnTo>
                    <a:lnTo>
                      <a:pt x="776" y="9006"/>
                    </a:lnTo>
                    <a:cubicBezTo>
                      <a:pt x="776" y="9006"/>
                      <a:pt x="3834" y="7758"/>
                      <a:pt x="4079" y="3580"/>
                    </a:cubicBezTo>
                    <a:cubicBezTo>
                      <a:pt x="4079" y="3580"/>
                      <a:pt x="6668" y="4743"/>
                      <a:pt x="9233" y="4743"/>
                    </a:cubicBezTo>
                    <a:cubicBezTo>
                      <a:pt x="10188" y="4743"/>
                      <a:pt x="11140" y="4582"/>
                      <a:pt x="11954" y="4139"/>
                    </a:cubicBezTo>
                    <a:cubicBezTo>
                      <a:pt x="11954" y="4139"/>
                      <a:pt x="12317" y="5334"/>
                      <a:pt x="13379" y="5431"/>
                    </a:cubicBezTo>
                    <a:cubicBezTo>
                      <a:pt x="13379" y="5431"/>
                      <a:pt x="14095" y="6867"/>
                      <a:pt x="15535" y="6867"/>
                    </a:cubicBezTo>
                    <a:cubicBezTo>
                      <a:pt x="15669" y="6867"/>
                      <a:pt x="15810" y="6854"/>
                      <a:pt x="15957" y="6827"/>
                    </a:cubicBezTo>
                    <a:lnTo>
                      <a:pt x="15480" y="3531"/>
                    </a:lnTo>
                    <a:lnTo>
                      <a:pt x="11905" y="403"/>
                    </a:lnTo>
                    <a:lnTo>
                      <a:pt x="5707" y="0"/>
                    </a:ln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2"/>
              <p:cNvSpPr/>
              <p:nvPr/>
            </p:nvSpPr>
            <p:spPr>
              <a:xfrm>
                <a:off x="2629408" y="317170"/>
                <a:ext cx="45300" cy="39462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771" extrusionOk="0">
                    <a:moveTo>
                      <a:pt x="1053" y="1"/>
                    </a:moveTo>
                    <a:cubicBezTo>
                      <a:pt x="1006" y="1"/>
                      <a:pt x="959" y="4"/>
                      <a:pt x="911" y="11"/>
                    </a:cubicBezTo>
                    <a:cubicBezTo>
                      <a:pt x="374" y="88"/>
                      <a:pt x="1" y="588"/>
                      <a:pt x="78" y="1124"/>
                    </a:cubicBezTo>
                    <a:cubicBezTo>
                      <a:pt x="113" y="1369"/>
                      <a:pt x="240" y="1591"/>
                      <a:pt x="432" y="1747"/>
                    </a:cubicBezTo>
                    <a:cubicBezTo>
                      <a:pt x="451" y="1764"/>
                      <a:pt x="474" y="1771"/>
                      <a:pt x="497" y="1771"/>
                    </a:cubicBezTo>
                    <a:cubicBezTo>
                      <a:pt x="502" y="1771"/>
                      <a:pt x="508" y="1770"/>
                      <a:pt x="513" y="1770"/>
                    </a:cubicBezTo>
                    <a:cubicBezTo>
                      <a:pt x="539" y="1765"/>
                      <a:pt x="562" y="1753"/>
                      <a:pt x="580" y="1731"/>
                    </a:cubicBezTo>
                    <a:cubicBezTo>
                      <a:pt x="616" y="1686"/>
                      <a:pt x="609" y="1620"/>
                      <a:pt x="564" y="1583"/>
                    </a:cubicBezTo>
                    <a:cubicBezTo>
                      <a:pt x="413" y="1462"/>
                      <a:pt x="314" y="1287"/>
                      <a:pt x="287" y="1095"/>
                    </a:cubicBezTo>
                    <a:cubicBezTo>
                      <a:pt x="267" y="968"/>
                      <a:pt x="282" y="845"/>
                      <a:pt x="321" y="733"/>
                    </a:cubicBezTo>
                    <a:cubicBezTo>
                      <a:pt x="364" y="718"/>
                      <a:pt x="407" y="707"/>
                      <a:pt x="453" y="701"/>
                    </a:cubicBezTo>
                    <a:cubicBezTo>
                      <a:pt x="487" y="696"/>
                      <a:pt x="520" y="694"/>
                      <a:pt x="554" y="694"/>
                    </a:cubicBezTo>
                    <a:cubicBezTo>
                      <a:pt x="813" y="694"/>
                      <a:pt x="1055" y="838"/>
                      <a:pt x="1176" y="1072"/>
                    </a:cubicBezTo>
                    <a:cubicBezTo>
                      <a:pt x="1195" y="1108"/>
                      <a:pt x="1233" y="1129"/>
                      <a:pt x="1271" y="1129"/>
                    </a:cubicBezTo>
                    <a:cubicBezTo>
                      <a:pt x="1276" y="1129"/>
                      <a:pt x="1281" y="1129"/>
                      <a:pt x="1286" y="1128"/>
                    </a:cubicBezTo>
                    <a:cubicBezTo>
                      <a:pt x="1297" y="1127"/>
                      <a:pt x="1309" y="1123"/>
                      <a:pt x="1319" y="1117"/>
                    </a:cubicBezTo>
                    <a:cubicBezTo>
                      <a:pt x="1372" y="1091"/>
                      <a:pt x="1392" y="1026"/>
                      <a:pt x="1365" y="974"/>
                    </a:cubicBezTo>
                    <a:cubicBezTo>
                      <a:pt x="1207" y="669"/>
                      <a:pt x="892" y="483"/>
                      <a:pt x="555" y="483"/>
                    </a:cubicBezTo>
                    <a:cubicBezTo>
                      <a:pt x="524" y="483"/>
                      <a:pt x="494" y="484"/>
                      <a:pt x="463" y="487"/>
                    </a:cubicBezTo>
                    <a:cubicBezTo>
                      <a:pt x="580" y="347"/>
                      <a:pt x="746" y="248"/>
                      <a:pt x="940" y="220"/>
                    </a:cubicBezTo>
                    <a:cubicBezTo>
                      <a:pt x="977" y="215"/>
                      <a:pt x="1013" y="213"/>
                      <a:pt x="1049" y="213"/>
                    </a:cubicBezTo>
                    <a:cubicBezTo>
                      <a:pt x="1427" y="213"/>
                      <a:pt x="1758" y="491"/>
                      <a:pt x="1815" y="875"/>
                    </a:cubicBezTo>
                    <a:cubicBezTo>
                      <a:pt x="1823" y="926"/>
                      <a:pt x="1868" y="965"/>
                      <a:pt x="1919" y="965"/>
                    </a:cubicBezTo>
                    <a:cubicBezTo>
                      <a:pt x="1924" y="965"/>
                      <a:pt x="1929" y="964"/>
                      <a:pt x="1934" y="963"/>
                    </a:cubicBezTo>
                    <a:cubicBezTo>
                      <a:pt x="1992" y="955"/>
                      <a:pt x="2033" y="902"/>
                      <a:pt x="2024" y="844"/>
                    </a:cubicBezTo>
                    <a:cubicBezTo>
                      <a:pt x="1954" y="354"/>
                      <a:pt x="1533" y="1"/>
                      <a:pt x="1053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2"/>
              <p:cNvSpPr/>
              <p:nvPr/>
            </p:nvSpPr>
            <p:spPr>
              <a:xfrm>
                <a:off x="2271300" y="368019"/>
                <a:ext cx="45924" cy="3534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586" extrusionOk="0">
                    <a:moveTo>
                      <a:pt x="1051" y="1"/>
                    </a:moveTo>
                    <a:cubicBezTo>
                      <a:pt x="1004" y="1"/>
                      <a:pt x="957" y="4"/>
                      <a:pt x="910" y="11"/>
                    </a:cubicBezTo>
                    <a:cubicBezTo>
                      <a:pt x="374" y="89"/>
                      <a:pt x="0" y="587"/>
                      <a:pt x="77" y="1125"/>
                    </a:cubicBezTo>
                    <a:cubicBezTo>
                      <a:pt x="85" y="1178"/>
                      <a:pt x="131" y="1215"/>
                      <a:pt x="184" y="1215"/>
                    </a:cubicBezTo>
                    <a:cubicBezTo>
                      <a:pt x="188" y="1215"/>
                      <a:pt x="193" y="1215"/>
                      <a:pt x="198" y="1214"/>
                    </a:cubicBezTo>
                    <a:cubicBezTo>
                      <a:pt x="256" y="1206"/>
                      <a:pt x="295" y="1152"/>
                      <a:pt x="288" y="1094"/>
                    </a:cubicBezTo>
                    <a:cubicBezTo>
                      <a:pt x="226" y="672"/>
                      <a:pt x="519" y="281"/>
                      <a:pt x="941" y="219"/>
                    </a:cubicBezTo>
                    <a:cubicBezTo>
                      <a:pt x="978" y="214"/>
                      <a:pt x="1014" y="211"/>
                      <a:pt x="1050" y="211"/>
                    </a:cubicBezTo>
                    <a:cubicBezTo>
                      <a:pt x="1205" y="211"/>
                      <a:pt x="1351" y="258"/>
                      <a:pt x="1475" y="340"/>
                    </a:cubicBezTo>
                    <a:cubicBezTo>
                      <a:pt x="1109" y="409"/>
                      <a:pt x="818" y="693"/>
                      <a:pt x="748" y="1062"/>
                    </a:cubicBezTo>
                    <a:cubicBezTo>
                      <a:pt x="737" y="1119"/>
                      <a:pt x="775" y="1175"/>
                      <a:pt x="832" y="1185"/>
                    </a:cubicBezTo>
                    <a:cubicBezTo>
                      <a:pt x="840" y="1187"/>
                      <a:pt x="847" y="1188"/>
                      <a:pt x="854" y="1188"/>
                    </a:cubicBezTo>
                    <a:cubicBezTo>
                      <a:pt x="858" y="1188"/>
                      <a:pt x="863" y="1188"/>
                      <a:pt x="866" y="1188"/>
                    </a:cubicBezTo>
                    <a:cubicBezTo>
                      <a:pt x="909" y="1180"/>
                      <a:pt x="947" y="1148"/>
                      <a:pt x="954" y="1103"/>
                    </a:cubicBezTo>
                    <a:cubicBezTo>
                      <a:pt x="1011" y="811"/>
                      <a:pt x="1248" y="585"/>
                      <a:pt x="1543" y="543"/>
                    </a:cubicBezTo>
                    <a:cubicBezTo>
                      <a:pt x="1577" y="538"/>
                      <a:pt x="1611" y="535"/>
                      <a:pt x="1645" y="535"/>
                    </a:cubicBezTo>
                    <a:cubicBezTo>
                      <a:pt x="1657" y="535"/>
                      <a:pt x="1668" y="536"/>
                      <a:pt x="1679" y="536"/>
                    </a:cubicBezTo>
                    <a:cubicBezTo>
                      <a:pt x="1748" y="633"/>
                      <a:pt x="1796" y="747"/>
                      <a:pt x="1816" y="873"/>
                    </a:cubicBezTo>
                    <a:cubicBezTo>
                      <a:pt x="1843" y="1065"/>
                      <a:pt x="1798" y="1259"/>
                      <a:pt x="1688" y="1419"/>
                    </a:cubicBezTo>
                    <a:cubicBezTo>
                      <a:pt x="1653" y="1467"/>
                      <a:pt x="1666" y="1532"/>
                      <a:pt x="1714" y="1567"/>
                    </a:cubicBezTo>
                    <a:cubicBezTo>
                      <a:pt x="1732" y="1579"/>
                      <a:pt x="1752" y="1585"/>
                      <a:pt x="1772" y="1585"/>
                    </a:cubicBezTo>
                    <a:cubicBezTo>
                      <a:pt x="1778" y="1585"/>
                      <a:pt x="1783" y="1585"/>
                      <a:pt x="1789" y="1584"/>
                    </a:cubicBezTo>
                    <a:cubicBezTo>
                      <a:pt x="1817" y="1579"/>
                      <a:pt x="1843" y="1563"/>
                      <a:pt x="1861" y="1540"/>
                    </a:cubicBezTo>
                    <a:cubicBezTo>
                      <a:pt x="2000" y="1335"/>
                      <a:pt x="2060" y="1087"/>
                      <a:pt x="2024" y="842"/>
                    </a:cubicBezTo>
                    <a:cubicBezTo>
                      <a:pt x="1953" y="354"/>
                      <a:pt x="1531" y="1"/>
                      <a:pt x="1051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2"/>
              <p:cNvSpPr/>
              <p:nvPr/>
            </p:nvSpPr>
            <p:spPr>
              <a:xfrm>
                <a:off x="2502953" y="318551"/>
                <a:ext cx="136614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6198" extrusionOk="0">
                    <a:moveTo>
                      <a:pt x="3429" y="0"/>
                    </a:moveTo>
                    <a:cubicBezTo>
                      <a:pt x="3270" y="0"/>
                      <a:pt x="3108" y="12"/>
                      <a:pt x="2946" y="37"/>
                    </a:cubicBezTo>
                    <a:cubicBezTo>
                      <a:pt x="1200" y="302"/>
                      <a:pt x="0" y="1933"/>
                      <a:pt x="266" y="3680"/>
                    </a:cubicBezTo>
                    <a:cubicBezTo>
                      <a:pt x="448" y="4871"/>
                      <a:pt x="1265" y="5807"/>
                      <a:pt x="2318" y="6198"/>
                    </a:cubicBezTo>
                    <a:cubicBezTo>
                      <a:pt x="4309" y="5239"/>
                      <a:pt x="5732" y="3592"/>
                      <a:pt x="6130" y="1489"/>
                    </a:cubicBezTo>
                    <a:cubicBezTo>
                      <a:pt x="5555" y="579"/>
                      <a:pt x="4540" y="0"/>
                      <a:pt x="3429" y="0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2"/>
              <p:cNvSpPr/>
              <p:nvPr/>
            </p:nvSpPr>
            <p:spPr>
              <a:xfrm>
                <a:off x="2317158" y="345870"/>
                <a:ext cx="143009" cy="128927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5786" extrusionOk="0">
                    <a:moveTo>
                      <a:pt x="3083" y="1"/>
                    </a:moveTo>
                    <a:cubicBezTo>
                      <a:pt x="2935" y="1"/>
                      <a:pt x="2785" y="11"/>
                      <a:pt x="2634" y="32"/>
                    </a:cubicBezTo>
                    <a:cubicBezTo>
                      <a:pt x="1338" y="215"/>
                      <a:pt x="332" y="1152"/>
                      <a:pt x="0" y="2336"/>
                    </a:cubicBezTo>
                    <a:cubicBezTo>
                      <a:pt x="972" y="4239"/>
                      <a:pt x="2792" y="5419"/>
                      <a:pt x="4963" y="5785"/>
                    </a:cubicBezTo>
                    <a:cubicBezTo>
                      <a:pt x="5887" y="5110"/>
                      <a:pt x="6417" y="3963"/>
                      <a:pt x="6247" y="2753"/>
                    </a:cubicBezTo>
                    <a:cubicBezTo>
                      <a:pt x="6021" y="1155"/>
                      <a:pt x="4651" y="1"/>
                      <a:pt x="3083" y="1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24" name="Google Shape;1724;p32"/>
              <p:cNvGrpSpPr/>
              <p:nvPr/>
            </p:nvGrpSpPr>
            <p:grpSpPr>
              <a:xfrm>
                <a:off x="2332266" y="277373"/>
                <a:ext cx="283726" cy="135367"/>
                <a:chOff x="2332266" y="277373"/>
                <a:chExt cx="283726" cy="135367"/>
              </a:xfrm>
            </p:grpSpPr>
            <p:sp>
              <p:nvSpPr>
                <p:cNvPr id="1725" name="Google Shape;1725;p32"/>
                <p:cNvSpPr/>
                <p:nvPr/>
              </p:nvSpPr>
              <p:spPr>
                <a:xfrm>
                  <a:off x="2332266" y="301126"/>
                  <a:ext cx="119256" cy="111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2" h="5009" extrusionOk="0">
                      <a:moveTo>
                        <a:pt x="2677" y="177"/>
                      </a:moveTo>
                      <a:cubicBezTo>
                        <a:pt x="3815" y="177"/>
                        <a:pt x="4813" y="1014"/>
                        <a:pt x="4979" y="2173"/>
                      </a:cubicBezTo>
                      <a:cubicBezTo>
                        <a:pt x="5162" y="3442"/>
                        <a:pt x="4279" y="4625"/>
                        <a:pt x="3008" y="4809"/>
                      </a:cubicBezTo>
                      <a:cubicBezTo>
                        <a:pt x="2896" y="4825"/>
                        <a:pt x="2785" y="4833"/>
                        <a:pt x="2675" y="4833"/>
                      </a:cubicBezTo>
                      <a:cubicBezTo>
                        <a:pt x="1538" y="4833"/>
                        <a:pt x="538" y="3995"/>
                        <a:pt x="372" y="2837"/>
                      </a:cubicBezTo>
                      <a:cubicBezTo>
                        <a:pt x="188" y="1568"/>
                        <a:pt x="1072" y="384"/>
                        <a:pt x="2343" y="201"/>
                      </a:cubicBezTo>
                      <a:cubicBezTo>
                        <a:pt x="2455" y="185"/>
                        <a:pt x="2567" y="177"/>
                        <a:pt x="2677" y="177"/>
                      </a:cubicBezTo>
                      <a:close/>
                      <a:moveTo>
                        <a:pt x="2679" y="0"/>
                      </a:moveTo>
                      <a:cubicBezTo>
                        <a:pt x="2560" y="0"/>
                        <a:pt x="2440" y="9"/>
                        <a:pt x="2319" y="26"/>
                      </a:cubicBezTo>
                      <a:cubicBezTo>
                        <a:pt x="953" y="224"/>
                        <a:pt x="0" y="1496"/>
                        <a:pt x="198" y="2862"/>
                      </a:cubicBezTo>
                      <a:cubicBezTo>
                        <a:pt x="378" y="4108"/>
                        <a:pt x="1450" y="5009"/>
                        <a:pt x="2675" y="5009"/>
                      </a:cubicBezTo>
                      <a:cubicBezTo>
                        <a:pt x="2793" y="5009"/>
                        <a:pt x="2914" y="5000"/>
                        <a:pt x="3035" y="4983"/>
                      </a:cubicBezTo>
                      <a:cubicBezTo>
                        <a:pt x="4401" y="4785"/>
                        <a:pt x="5352" y="3514"/>
                        <a:pt x="5155" y="2147"/>
                      </a:cubicBezTo>
                      <a:cubicBezTo>
                        <a:pt x="4975" y="901"/>
                        <a:pt x="3903" y="0"/>
                        <a:pt x="26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32"/>
                <p:cNvSpPr/>
                <p:nvPr/>
              </p:nvSpPr>
              <p:spPr>
                <a:xfrm>
                  <a:off x="2496713" y="277373"/>
                  <a:ext cx="119278" cy="11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3" h="5011" extrusionOk="0">
                      <a:moveTo>
                        <a:pt x="2678" y="178"/>
                      </a:moveTo>
                      <a:cubicBezTo>
                        <a:pt x="3815" y="178"/>
                        <a:pt x="4813" y="1015"/>
                        <a:pt x="4980" y="2173"/>
                      </a:cubicBezTo>
                      <a:cubicBezTo>
                        <a:pt x="5162" y="3442"/>
                        <a:pt x="4279" y="4627"/>
                        <a:pt x="3008" y="4809"/>
                      </a:cubicBezTo>
                      <a:cubicBezTo>
                        <a:pt x="2897" y="4825"/>
                        <a:pt x="2785" y="4833"/>
                        <a:pt x="2675" y="4833"/>
                      </a:cubicBezTo>
                      <a:cubicBezTo>
                        <a:pt x="1538" y="4833"/>
                        <a:pt x="540" y="3997"/>
                        <a:pt x="372" y="2838"/>
                      </a:cubicBezTo>
                      <a:cubicBezTo>
                        <a:pt x="190" y="1569"/>
                        <a:pt x="1074" y="384"/>
                        <a:pt x="2344" y="202"/>
                      </a:cubicBezTo>
                      <a:cubicBezTo>
                        <a:pt x="2457" y="186"/>
                        <a:pt x="2568" y="178"/>
                        <a:pt x="2678" y="178"/>
                      </a:cubicBezTo>
                      <a:close/>
                      <a:moveTo>
                        <a:pt x="2678" y="1"/>
                      </a:moveTo>
                      <a:cubicBezTo>
                        <a:pt x="2560" y="1"/>
                        <a:pt x="2439" y="9"/>
                        <a:pt x="2319" y="27"/>
                      </a:cubicBezTo>
                      <a:cubicBezTo>
                        <a:pt x="952" y="224"/>
                        <a:pt x="1" y="1496"/>
                        <a:pt x="198" y="2864"/>
                      </a:cubicBezTo>
                      <a:cubicBezTo>
                        <a:pt x="378" y="4110"/>
                        <a:pt x="1451" y="5010"/>
                        <a:pt x="2674" y="5010"/>
                      </a:cubicBezTo>
                      <a:cubicBezTo>
                        <a:pt x="2793" y="5010"/>
                        <a:pt x="2913" y="5002"/>
                        <a:pt x="3034" y="4984"/>
                      </a:cubicBezTo>
                      <a:cubicBezTo>
                        <a:pt x="4401" y="4787"/>
                        <a:pt x="5352" y="3514"/>
                        <a:pt x="5155" y="2148"/>
                      </a:cubicBezTo>
                      <a:cubicBezTo>
                        <a:pt x="4975" y="902"/>
                        <a:pt x="3902" y="1"/>
                        <a:pt x="26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32"/>
                <p:cNvSpPr/>
                <p:nvPr/>
              </p:nvSpPr>
              <p:spPr>
                <a:xfrm>
                  <a:off x="2436706" y="311198"/>
                  <a:ext cx="68184" cy="1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784" extrusionOk="0">
                      <a:moveTo>
                        <a:pt x="1901" y="0"/>
                      </a:moveTo>
                      <a:cubicBezTo>
                        <a:pt x="783" y="0"/>
                        <a:pt x="51" y="618"/>
                        <a:pt x="42" y="626"/>
                      </a:cubicBezTo>
                      <a:cubicBezTo>
                        <a:pt x="5" y="658"/>
                        <a:pt x="1" y="716"/>
                        <a:pt x="33" y="753"/>
                      </a:cubicBezTo>
                      <a:cubicBezTo>
                        <a:pt x="50" y="773"/>
                        <a:pt x="75" y="784"/>
                        <a:pt x="100" y="784"/>
                      </a:cubicBezTo>
                      <a:cubicBezTo>
                        <a:pt x="121" y="784"/>
                        <a:pt x="143" y="776"/>
                        <a:pt x="160" y="762"/>
                      </a:cubicBezTo>
                      <a:cubicBezTo>
                        <a:pt x="168" y="753"/>
                        <a:pt x="852" y="180"/>
                        <a:pt x="1897" y="180"/>
                      </a:cubicBezTo>
                      <a:cubicBezTo>
                        <a:pt x="2211" y="180"/>
                        <a:pt x="2558" y="231"/>
                        <a:pt x="2928" y="366"/>
                      </a:cubicBezTo>
                      <a:cubicBezTo>
                        <a:pt x="2937" y="369"/>
                        <a:pt x="2947" y="371"/>
                        <a:pt x="2957" y="371"/>
                      </a:cubicBezTo>
                      <a:cubicBezTo>
                        <a:pt x="2962" y="371"/>
                        <a:pt x="2966" y="370"/>
                        <a:pt x="2971" y="370"/>
                      </a:cubicBezTo>
                      <a:cubicBezTo>
                        <a:pt x="3003" y="364"/>
                        <a:pt x="3031" y="343"/>
                        <a:pt x="3043" y="311"/>
                      </a:cubicBezTo>
                      <a:cubicBezTo>
                        <a:pt x="3060" y="264"/>
                        <a:pt x="3036" y="214"/>
                        <a:pt x="2989" y="196"/>
                      </a:cubicBezTo>
                      <a:cubicBezTo>
                        <a:pt x="2598" y="55"/>
                        <a:pt x="2233" y="0"/>
                        <a:pt x="19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077175" y="1473900"/>
            <a:ext cx="3809100" cy="21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Figtree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■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58809" y="260063"/>
            <a:ext cx="8830369" cy="4612073"/>
            <a:chOff x="58809" y="260063"/>
            <a:chExt cx="8830369" cy="4612073"/>
          </a:xfrm>
        </p:grpSpPr>
        <p:sp>
          <p:nvSpPr>
            <p:cNvPr id="35" name="Google Shape;35;p4"/>
            <p:cNvSpPr/>
            <p:nvPr/>
          </p:nvSpPr>
          <p:spPr>
            <a:xfrm>
              <a:off x="675375" y="4102850"/>
              <a:ext cx="250500" cy="2505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291475" y="773000"/>
              <a:ext cx="207600" cy="2076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4"/>
            <p:cNvGrpSpPr/>
            <p:nvPr/>
          </p:nvGrpSpPr>
          <p:grpSpPr>
            <a:xfrm>
              <a:off x="263514" y="4151536"/>
              <a:ext cx="449702" cy="720600"/>
              <a:chOff x="5029670" y="1742067"/>
              <a:chExt cx="554708" cy="888861"/>
            </a:xfrm>
          </p:grpSpPr>
          <p:sp>
            <p:nvSpPr>
              <p:cNvPr id="38" name="Google Shape;38;p4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4"/>
            <p:cNvGrpSpPr/>
            <p:nvPr/>
          </p:nvGrpSpPr>
          <p:grpSpPr>
            <a:xfrm>
              <a:off x="8334466" y="260063"/>
              <a:ext cx="554712" cy="558873"/>
              <a:chOff x="2235848" y="1207369"/>
              <a:chExt cx="793012" cy="798961"/>
            </a:xfrm>
          </p:grpSpPr>
          <p:sp>
            <p:nvSpPr>
              <p:cNvPr id="47" name="Google Shape;47;p4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" name="Google Shape;49;p4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50" name="Google Shape;50;p4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4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4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4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4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4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4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4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4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4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4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4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4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4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4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4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4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4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4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4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4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4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4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3" name="Google Shape;73;p4"/>
            <p:cNvGrpSpPr/>
            <p:nvPr/>
          </p:nvGrpSpPr>
          <p:grpSpPr>
            <a:xfrm>
              <a:off x="58809" y="3706610"/>
              <a:ext cx="739958" cy="563012"/>
              <a:chOff x="3321334" y="1134860"/>
              <a:chExt cx="739958" cy="563012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" name="Google Shape;76;p4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77" name="Google Shape;77;p4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4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4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4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4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4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4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4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4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4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4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4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4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4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4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4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4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4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4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4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4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4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4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4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4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4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4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4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4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4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4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4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4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4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4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4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4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4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4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4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4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4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4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4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4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4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4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4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4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4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4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4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4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4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4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4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4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4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4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4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4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4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4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4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4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4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4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4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4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4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9" name="Google Shape;159;p4"/>
            <p:cNvGrpSpPr/>
            <p:nvPr/>
          </p:nvGrpSpPr>
          <p:grpSpPr>
            <a:xfrm>
              <a:off x="8040996" y="427548"/>
              <a:ext cx="250486" cy="223908"/>
              <a:chOff x="4426251" y="1823065"/>
              <a:chExt cx="279935" cy="250232"/>
            </a:xfrm>
          </p:grpSpPr>
          <p:sp>
            <p:nvSpPr>
              <p:cNvPr id="160" name="Google Shape;160;p4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" name="Google Shape;162;p4"/>
            <p:cNvSpPr/>
            <p:nvPr/>
          </p:nvSpPr>
          <p:spPr>
            <a:xfrm>
              <a:off x="798777" y="4415568"/>
              <a:ext cx="250463" cy="376871"/>
            </a:xfrm>
            <a:custGeom>
              <a:avLst/>
              <a:gdLst/>
              <a:ahLst/>
              <a:cxnLst/>
              <a:rect l="l" t="t" r="r" b="b"/>
              <a:pathLst>
                <a:path w="20446" h="30765" extrusionOk="0">
                  <a:moveTo>
                    <a:pt x="14196" y="0"/>
                  </a:moveTo>
                  <a:cubicBezTo>
                    <a:pt x="13540" y="0"/>
                    <a:pt x="12881" y="108"/>
                    <a:pt x="12242" y="325"/>
                  </a:cubicBezTo>
                  <a:cubicBezTo>
                    <a:pt x="11835" y="463"/>
                    <a:pt x="11452" y="642"/>
                    <a:pt x="11091" y="856"/>
                  </a:cubicBezTo>
                  <a:cubicBezTo>
                    <a:pt x="10093" y="1448"/>
                    <a:pt x="9286" y="2319"/>
                    <a:pt x="8758" y="3389"/>
                  </a:cubicBezTo>
                  <a:lnTo>
                    <a:pt x="103" y="21132"/>
                  </a:lnTo>
                  <a:cubicBezTo>
                    <a:pt x="0" y="21344"/>
                    <a:pt x="88" y="21600"/>
                    <a:pt x="299" y="21702"/>
                  </a:cubicBezTo>
                  <a:cubicBezTo>
                    <a:pt x="360" y="21732"/>
                    <a:pt x="424" y="21746"/>
                    <a:pt x="487" y="21746"/>
                  </a:cubicBezTo>
                  <a:cubicBezTo>
                    <a:pt x="645" y="21746"/>
                    <a:pt x="796" y="21657"/>
                    <a:pt x="868" y="21506"/>
                  </a:cubicBezTo>
                  <a:lnTo>
                    <a:pt x="9525" y="3763"/>
                  </a:lnTo>
                  <a:cubicBezTo>
                    <a:pt x="10139" y="2516"/>
                    <a:pt x="11199" y="1584"/>
                    <a:pt x="12517" y="1135"/>
                  </a:cubicBezTo>
                  <a:cubicBezTo>
                    <a:pt x="13066" y="948"/>
                    <a:pt x="13633" y="855"/>
                    <a:pt x="14197" y="855"/>
                  </a:cubicBezTo>
                  <a:cubicBezTo>
                    <a:pt x="14983" y="855"/>
                    <a:pt x="15765" y="1035"/>
                    <a:pt x="16492" y="1393"/>
                  </a:cubicBezTo>
                  <a:cubicBezTo>
                    <a:pt x="19067" y="2659"/>
                    <a:pt x="20131" y="5785"/>
                    <a:pt x="18863" y="8360"/>
                  </a:cubicBezTo>
                  <a:lnTo>
                    <a:pt x="9501" y="27574"/>
                  </a:lnTo>
                  <a:cubicBezTo>
                    <a:pt x="9008" y="28576"/>
                    <a:pt x="8154" y="29327"/>
                    <a:pt x="7093" y="29689"/>
                  </a:cubicBezTo>
                  <a:cubicBezTo>
                    <a:pt x="6652" y="29840"/>
                    <a:pt x="6196" y="29914"/>
                    <a:pt x="5743" y="29914"/>
                  </a:cubicBezTo>
                  <a:cubicBezTo>
                    <a:pt x="5110" y="29914"/>
                    <a:pt x="4480" y="29769"/>
                    <a:pt x="3895" y="29481"/>
                  </a:cubicBezTo>
                  <a:cubicBezTo>
                    <a:pt x="2892" y="28988"/>
                    <a:pt x="2140" y="28131"/>
                    <a:pt x="1780" y="27073"/>
                  </a:cubicBezTo>
                  <a:cubicBezTo>
                    <a:pt x="1419" y="26015"/>
                    <a:pt x="1494" y="24879"/>
                    <a:pt x="1988" y="23875"/>
                  </a:cubicBezTo>
                  <a:lnTo>
                    <a:pt x="10238" y="7108"/>
                  </a:lnTo>
                  <a:cubicBezTo>
                    <a:pt x="10791" y="5987"/>
                    <a:pt x="11919" y="5336"/>
                    <a:pt x="13090" y="5336"/>
                  </a:cubicBezTo>
                  <a:cubicBezTo>
                    <a:pt x="13559" y="5336"/>
                    <a:pt x="14035" y="5441"/>
                    <a:pt x="14483" y="5662"/>
                  </a:cubicBezTo>
                  <a:cubicBezTo>
                    <a:pt x="16052" y="6433"/>
                    <a:pt x="16702" y="8338"/>
                    <a:pt x="15932" y="9902"/>
                  </a:cubicBezTo>
                  <a:lnTo>
                    <a:pt x="8081" y="25356"/>
                  </a:lnTo>
                  <a:cubicBezTo>
                    <a:pt x="7974" y="25563"/>
                    <a:pt x="8059" y="25820"/>
                    <a:pt x="8268" y="25927"/>
                  </a:cubicBezTo>
                  <a:cubicBezTo>
                    <a:pt x="8330" y="25959"/>
                    <a:pt x="8395" y="25974"/>
                    <a:pt x="8460" y="25974"/>
                  </a:cubicBezTo>
                  <a:cubicBezTo>
                    <a:pt x="8615" y="25974"/>
                    <a:pt x="8765" y="25888"/>
                    <a:pt x="8839" y="25740"/>
                  </a:cubicBezTo>
                  <a:lnTo>
                    <a:pt x="16693" y="10281"/>
                  </a:lnTo>
                  <a:cubicBezTo>
                    <a:pt x="17673" y="8291"/>
                    <a:pt x="16850" y="5875"/>
                    <a:pt x="14859" y="4895"/>
                  </a:cubicBezTo>
                  <a:cubicBezTo>
                    <a:pt x="14291" y="4615"/>
                    <a:pt x="13687" y="4483"/>
                    <a:pt x="13092" y="4483"/>
                  </a:cubicBezTo>
                  <a:cubicBezTo>
                    <a:pt x="11606" y="4483"/>
                    <a:pt x="10174" y="5308"/>
                    <a:pt x="9473" y="6730"/>
                  </a:cubicBezTo>
                  <a:lnTo>
                    <a:pt x="1224" y="23497"/>
                  </a:lnTo>
                  <a:cubicBezTo>
                    <a:pt x="628" y="24704"/>
                    <a:pt x="540" y="26070"/>
                    <a:pt x="974" y="27345"/>
                  </a:cubicBezTo>
                  <a:cubicBezTo>
                    <a:pt x="1407" y="28620"/>
                    <a:pt x="2312" y="29650"/>
                    <a:pt x="3520" y="30243"/>
                  </a:cubicBezTo>
                  <a:cubicBezTo>
                    <a:pt x="4222" y="30589"/>
                    <a:pt x="4979" y="30764"/>
                    <a:pt x="5740" y="30764"/>
                  </a:cubicBezTo>
                  <a:cubicBezTo>
                    <a:pt x="6286" y="30764"/>
                    <a:pt x="6835" y="30674"/>
                    <a:pt x="7368" y="30493"/>
                  </a:cubicBezTo>
                  <a:cubicBezTo>
                    <a:pt x="8642" y="30057"/>
                    <a:pt x="9671" y="29155"/>
                    <a:pt x="10265" y="27946"/>
                  </a:cubicBezTo>
                  <a:lnTo>
                    <a:pt x="19627" y="8733"/>
                  </a:lnTo>
                  <a:cubicBezTo>
                    <a:pt x="20341" y="7282"/>
                    <a:pt x="20446" y="5640"/>
                    <a:pt x="19926" y="4108"/>
                  </a:cubicBezTo>
                  <a:cubicBezTo>
                    <a:pt x="19404" y="2576"/>
                    <a:pt x="18318" y="1340"/>
                    <a:pt x="16867" y="625"/>
                  </a:cubicBezTo>
                  <a:cubicBezTo>
                    <a:pt x="16022" y="210"/>
                    <a:pt x="15111" y="0"/>
                    <a:pt x="14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" name="Google Shape;163;p4"/>
            <p:cNvGrpSpPr/>
            <p:nvPr/>
          </p:nvGrpSpPr>
          <p:grpSpPr>
            <a:xfrm>
              <a:off x="8428649" y="980595"/>
              <a:ext cx="366369" cy="324010"/>
              <a:chOff x="4967212" y="3076095"/>
              <a:chExt cx="366369" cy="324010"/>
            </a:xfrm>
          </p:grpSpPr>
          <p:sp>
            <p:nvSpPr>
              <p:cNvPr id="164" name="Google Shape;164;p4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9" name="Google Shape;1729;p3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0" name="Google Shape;1730;p3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1" name="Google Shape;1731;p33"/>
          <p:cNvGrpSpPr/>
          <p:nvPr/>
        </p:nvGrpSpPr>
        <p:grpSpPr>
          <a:xfrm>
            <a:off x="226705" y="1809725"/>
            <a:ext cx="2952751" cy="3020321"/>
            <a:chOff x="226705" y="1809725"/>
            <a:chExt cx="2952751" cy="3020321"/>
          </a:xfrm>
        </p:grpSpPr>
        <p:sp>
          <p:nvSpPr>
            <p:cNvPr id="1732" name="Google Shape;1732;p33"/>
            <p:cNvSpPr/>
            <p:nvPr/>
          </p:nvSpPr>
          <p:spPr>
            <a:xfrm>
              <a:off x="1241750" y="1809725"/>
              <a:ext cx="231900" cy="2319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2642425" y="2605875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4" name="Google Shape;1734;p33"/>
            <p:cNvGrpSpPr/>
            <p:nvPr/>
          </p:nvGrpSpPr>
          <p:grpSpPr>
            <a:xfrm>
              <a:off x="2246408" y="3076111"/>
              <a:ext cx="449689" cy="407608"/>
              <a:chOff x="5752459" y="1744741"/>
              <a:chExt cx="577117" cy="523110"/>
            </a:xfrm>
          </p:grpSpPr>
          <p:sp>
            <p:nvSpPr>
              <p:cNvPr id="1735" name="Google Shape;1735;p33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3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37" name="Google Shape;1737;p33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738" name="Google Shape;1738;p33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33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33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33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42" name="Google Shape;1742;p33"/>
            <p:cNvGrpSpPr/>
            <p:nvPr/>
          </p:nvGrpSpPr>
          <p:grpSpPr>
            <a:xfrm>
              <a:off x="1907368" y="1898423"/>
              <a:ext cx="449707" cy="538188"/>
              <a:chOff x="4512263" y="939351"/>
              <a:chExt cx="673517" cy="806032"/>
            </a:xfrm>
          </p:grpSpPr>
          <p:sp>
            <p:nvSpPr>
              <p:cNvPr id="1743" name="Google Shape;1743;p33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3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3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3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3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3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3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2" name="Google Shape;1752;p33"/>
            <p:cNvGrpSpPr/>
            <p:nvPr/>
          </p:nvGrpSpPr>
          <p:grpSpPr>
            <a:xfrm>
              <a:off x="488372" y="2007228"/>
              <a:ext cx="449702" cy="320566"/>
              <a:chOff x="5497632" y="1159795"/>
              <a:chExt cx="679822" cy="484604"/>
            </a:xfrm>
          </p:grpSpPr>
          <p:sp>
            <p:nvSpPr>
              <p:cNvPr id="1753" name="Google Shape;1753;p33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3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3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7" name="Google Shape;1757;p33"/>
            <p:cNvGrpSpPr/>
            <p:nvPr/>
          </p:nvGrpSpPr>
          <p:grpSpPr>
            <a:xfrm>
              <a:off x="1473650" y="4041107"/>
              <a:ext cx="1037725" cy="563054"/>
              <a:chOff x="4228380" y="3652686"/>
              <a:chExt cx="1447719" cy="785510"/>
            </a:xfrm>
          </p:grpSpPr>
          <p:sp>
            <p:nvSpPr>
              <p:cNvPr id="1758" name="Google Shape;1758;p33"/>
              <p:cNvSpPr/>
              <p:nvPr/>
            </p:nvSpPr>
            <p:spPr>
              <a:xfrm>
                <a:off x="4384538" y="3652686"/>
                <a:ext cx="1291561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3" h="12620" extrusionOk="0">
                    <a:moveTo>
                      <a:pt x="0" y="1"/>
                    </a:moveTo>
                    <a:lnTo>
                      <a:pt x="0" y="1616"/>
                    </a:lnTo>
                    <a:lnTo>
                      <a:pt x="7618" y="1616"/>
                    </a:lnTo>
                    <a:lnTo>
                      <a:pt x="7618" y="11004"/>
                    </a:lnTo>
                    <a:lnTo>
                      <a:pt x="0" y="11004"/>
                    </a:lnTo>
                    <a:lnTo>
                      <a:pt x="0" y="12620"/>
                    </a:lnTo>
                    <a:lnTo>
                      <a:pt x="52900" y="12620"/>
                    </a:lnTo>
                    <a:cubicBezTo>
                      <a:pt x="55694" y="12620"/>
                      <a:pt x="57961" y="9822"/>
                      <a:pt x="57961" y="6372"/>
                    </a:cubicBezTo>
                    <a:lnTo>
                      <a:pt x="57961" y="6245"/>
                    </a:lnTo>
                    <a:cubicBezTo>
                      <a:pt x="57962" y="2798"/>
                      <a:pt x="55695" y="1"/>
                      <a:pt x="529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3"/>
              <p:cNvSpPr/>
              <p:nvPr/>
            </p:nvSpPr>
            <p:spPr>
              <a:xfrm>
                <a:off x="5013471" y="3688739"/>
                <a:ext cx="626673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8" extrusionOk="0">
                    <a:moveTo>
                      <a:pt x="1" y="1"/>
                    </a:moveTo>
                    <a:lnTo>
                      <a:pt x="1" y="9387"/>
                    </a:lnTo>
                    <a:lnTo>
                      <a:pt x="24435" y="9387"/>
                    </a:lnTo>
                    <a:cubicBezTo>
                      <a:pt x="26471" y="9387"/>
                      <a:pt x="28124" y="7306"/>
                      <a:pt x="28122" y="4741"/>
                    </a:cubicBezTo>
                    <a:lnTo>
                      <a:pt x="28122" y="4647"/>
                    </a:lnTo>
                    <a:cubicBezTo>
                      <a:pt x="28122" y="2081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4410052" y="3688695"/>
                <a:ext cx="632622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391" h="9388" extrusionOk="0">
                    <a:moveTo>
                      <a:pt x="1" y="0"/>
                    </a:moveTo>
                    <a:cubicBezTo>
                      <a:pt x="1" y="0"/>
                      <a:pt x="2062" y="4564"/>
                      <a:pt x="1" y="9387"/>
                    </a:cubicBezTo>
                    <a:lnTo>
                      <a:pt x="27081" y="9387"/>
                    </a:lnTo>
                    <a:cubicBezTo>
                      <a:pt x="27081" y="9387"/>
                      <a:pt x="27081" y="9387"/>
                      <a:pt x="27081" y="9387"/>
                    </a:cubicBezTo>
                    <a:cubicBezTo>
                      <a:pt x="27083" y="9387"/>
                      <a:pt x="28391" y="8134"/>
                      <a:pt x="28391" y="4695"/>
                    </a:cubicBezTo>
                    <a:cubicBezTo>
                      <a:pt x="28391" y="1253"/>
                      <a:pt x="27080" y="0"/>
                      <a:pt x="2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5179077" y="3652686"/>
                <a:ext cx="86835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12622" extrusionOk="0">
                    <a:moveTo>
                      <a:pt x="313" y="1"/>
                    </a:moveTo>
                    <a:cubicBezTo>
                      <a:pt x="1287" y="2839"/>
                      <a:pt x="1883" y="7153"/>
                      <a:pt x="0" y="12622"/>
                    </a:cubicBezTo>
                    <a:lnTo>
                      <a:pt x="2353" y="12622"/>
                    </a:lnTo>
                    <a:cubicBezTo>
                      <a:pt x="3897" y="7446"/>
                      <a:pt x="3492" y="3142"/>
                      <a:pt x="26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3"/>
              <p:cNvSpPr/>
              <p:nvPr/>
            </p:nvSpPr>
            <p:spPr>
              <a:xfrm>
                <a:off x="5447117" y="3652686"/>
                <a:ext cx="86857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2622" extrusionOk="0">
                    <a:moveTo>
                      <a:pt x="313" y="1"/>
                    </a:moveTo>
                    <a:cubicBezTo>
                      <a:pt x="1286" y="2839"/>
                      <a:pt x="1883" y="7153"/>
                      <a:pt x="1" y="12622"/>
                    </a:cubicBezTo>
                    <a:lnTo>
                      <a:pt x="2353" y="12622"/>
                    </a:lnTo>
                    <a:cubicBezTo>
                      <a:pt x="3897" y="7446"/>
                      <a:pt x="3493" y="3142"/>
                      <a:pt x="26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3"/>
              <p:cNvSpPr/>
              <p:nvPr/>
            </p:nvSpPr>
            <p:spPr>
              <a:xfrm>
                <a:off x="4265525" y="3931110"/>
                <a:ext cx="1029875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19" h="10066" extrusionOk="0">
                    <a:moveTo>
                      <a:pt x="4036" y="1"/>
                    </a:moveTo>
                    <a:cubicBezTo>
                      <a:pt x="1809" y="1"/>
                      <a:pt x="1" y="2232"/>
                      <a:pt x="0" y="4985"/>
                    </a:cubicBezTo>
                    <a:lnTo>
                      <a:pt x="0" y="5085"/>
                    </a:lnTo>
                    <a:cubicBezTo>
                      <a:pt x="0" y="7836"/>
                      <a:pt x="1807" y="10066"/>
                      <a:pt x="4036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4" y="8777"/>
                    </a:lnTo>
                    <a:lnTo>
                      <a:pt x="40144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4501946" y="3931110"/>
                <a:ext cx="1029897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20" h="10066" extrusionOk="0">
                    <a:moveTo>
                      <a:pt x="4037" y="1"/>
                    </a:moveTo>
                    <a:cubicBezTo>
                      <a:pt x="1808" y="1"/>
                      <a:pt x="1" y="2232"/>
                      <a:pt x="1" y="4985"/>
                    </a:cubicBezTo>
                    <a:lnTo>
                      <a:pt x="1" y="5085"/>
                    </a:lnTo>
                    <a:cubicBezTo>
                      <a:pt x="1" y="7836"/>
                      <a:pt x="1808" y="10066"/>
                      <a:pt x="4037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7" y="8777"/>
                    </a:lnTo>
                    <a:lnTo>
                      <a:pt x="40147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4530602" y="3959855"/>
                <a:ext cx="499707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426" h="7487" extrusionOk="0">
                    <a:moveTo>
                      <a:pt x="2942" y="1"/>
                    </a:moveTo>
                    <a:cubicBezTo>
                      <a:pt x="1318" y="1"/>
                      <a:pt x="0" y="1659"/>
                      <a:pt x="0" y="3706"/>
                    </a:cubicBezTo>
                    <a:lnTo>
                      <a:pt x="0" y="3781"/>
                    </a:lnTo>
                    <a:cubicBezTo>
                      <a:pt x="1" y="5828"/>
                      <a:pt x="1319" y="7487"/>
                      <a:pt x="2942" y="7487"/>
                    </a:cubicBezTo>
                    <a:lnTo>
                      <a:pt x="22426" y="7487"/>
                    </a:lnTo>
                    <a:lnTo>
                      <a:pt x="224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3"/>
              <p:cNvSpPr/>
              <p:nvPr/>
            </p:nvSpPr>
            <p:spPr>
              <a:xfrm>
                <a:off x="5007031" y="3959855"/>
                <a:ext cx="504476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640" h="7487" extrusionOk="0">
                    <a:moveTo>
                      <a:pt x="1045" y="1"/>
                    </a:moveTo>
                    <a:cubicBezTo>
                      <a:pt x="1045" y="1"/>
                      <a:pt x="0" y="999"/>
                      <a:pt x="0" y="3743"/>
                    </a:cubicBezTo>
                    <a:cubicBezTo>
                      <a:pt x="0" y="6489"/>
                      <a:pt x="1046" y="7487"/>
                      <a:pt x="1045" y="7487"/>
                    </a:cubicBezTo>
                    <a:lnTo>
                      <a:pt x="22639" y="7487"/>
                    </a:lnTo>
                    <a:cubicBezTo>
                      <a:pt x="20996" y="3639"/>
                      <a:pt x="22639" y="1"/>
                      <a:pt x="22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3"/>
              <p:cNvSpPr/>
              <p:nvPr/>
            </p:nvSpPr>
            <p:spPr>
              <a:xfrm>
                <a:off x="4228380" y="4156991"/>
                <a:ext cx="1291538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2" h="12620" extrusionOk="0">
                    <a:moveTo>
                      <a:pt x="0" y="0"/>
                    </a:moveTo>
                    <a:lnTo>
                      <a:pt x="0" y="1616"/>
                    </a:lnTo>
                    <a:lnTo>
                      <a:pt x="7617" y="1616"/>
                    </a:lnTo>
                    <a:lnTo>
                      <a:pt x="7617" y="11004"/>
                    </a:lnTo>
                    <a:lnTo>
                      <a:pt x="0" y="11004"/>
                    </a:lnTo>
                    <a:lnTo>
                      <a:pt x="0" y="12619"/>
                    </a:lnTo>
                    <a:lnTo>
                      <a:pt x="52899" y="12619"/>
                    </a:lnTo>
                    <a:cubicBezTo>
                      <a:pt x="55693" y="12619"/>
                      <a:pt x="57960" y="9822"/>
                      <a:pt x="57960" y="6373"/>
                    </a:cubicBezTo>
                    <a:lnTo>
                      <a:pt x="57960" y="6247"/>
                    </a:lnTo>
                    <a:cubicBezTo>
                      <a:pt x="57961" y="2796"/>
                      <a:pt x="55695" y="0"/>
                      <a:pt x="529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3"/>
              <p:cNvSpPr/>
              <p:nvPr/>
            </p:nvSpPr>
            <p:spPr>
              <a:xfrm>
                <a:off x="4857290" y="4192978"/>
                <a:ext cx="626673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9" extrusionOk="0">
                    <a:moveTo>
                      <a:pt x="1" y="1"/>
                    </a:moveTo>
                    <a:lnTo>
                      <a:pt x="1" y="9389"/>
                    </a:lnTo>
                    <a:lnTo>
                      <a:pt x="24435" y="9389"/>
                    </a:lnTo>
                    <a:cubicBezTo>
                      <a:pt x="26471" y="9389"/>
                      <a:pt x="28124" y="7309"/>
                      <a:pt x="28123" y="4742"/>
                    </a:cubicBezTo>
                    <a:lnTo>
                      <a:pt x="28123" y="4649"/>
                    </a:lnTo>
                    <a:cubicBezTo>
                      <a:pt x="28123" y="2082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3"/>
              <p:cNvSpPr/>
              <p:nvPr/>
            </p:nvSpPr>
            <p:spPr>
              <a:xfrm>
                <a:off x="4253871" y="4192978"/>
                <a:ext cx="632645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392" h="9389" extrusionOk="0">
                    <a:moveTo>
                      <a:pt x="1" y="1"/>
                    </a:moveTo>
                    <a:cubicBezTo>
                      <a:pt x="1" y="1"/>
                      <a:pt x="2062" y="4565"/>
                      <a:pt x="1" y="9389"/>
                    </a:cubicBezTo>
                    <a:lnTo>
                      <a:pt x="27081" y="9389"/>
                    </a:lnTo>
                    <a:cubicBezTo>
                      <a:pt x="27081" y="9389"/>
                      <a:pt x="28392" y="8136"/>
                      <a:pt x="28392" y="4696"/>
                    </a:cubicBezTo>
                    <a:cubicBezTo>
                      <a:pt x="28392" y="1253"/>
                      <a:pt x="27080" y="1"/>
                      <a:pt x="270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3"/>
              <p:cNvSpPr/>
              <p:nvPr/>
            </p:nvSpPr>
            <p:spPr>
              <a:xfrm>
                <a:off x="4423176" y="3726799"/>
                <a:ext cx="61435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571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27570" y="380"/>
                    </a:lnTo>
                    <a:lnTo>
                      <a:pt x="27570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3"/>
              <p:cNvSpPr/>
              <p:nvPr/>
            </p:nvSpPr>
            <p:spPr>
              <a:xfrm>
                <a:off x="4429638" y="3770250"/>
                <a:ext cx="60791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282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27281" y="380"/>
                    </a:lnTo>
                    <a:lnTo>
                      <a:pt x="27281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3"/>
              <p:cNvSpPr/>
              <p:nvPr/>
            </p:nvSpPr>
            <p:spPr>
              <a:xfrm>
                <a:off x="4428413" y="3813702"/>
                <a:ext cx="609137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337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27336" y="380"/>
                    </a:lnTo>
                    <a:lnTo>
                      <a:pt x="2733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3"/>
              <p:cNvSpPr/>
              <p:nvPr/>
            </p:nvSpPr>
            <p:spPr>
              <a:xfrm>
                <a:off x="4422396" y="3857153"/>
                <a:ext cx="615153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607" h="380" extrusionOk="0">
                    <a:moveTo>
                      <a:pt x="1" y="0"/>
                    </a:moveTo>
                    <a:lnTo>
                      <a:pt x="1" y="379"/>
                    </a:lnTo>
                    <a:lnTo>
                      <a:pt x="27606" y="379"/>
                    </a:lnTo>
                    <a:lnTo>
                      <a:pt x="2760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3"/>
              <p:cNvSpPr/>
              <p:nvPr/>
            </p:nvSpPr>
            <p:spPr>
              <a:xfrm>
                <a:off x="4557297" y="4104225"/>
                <a:ext cx="944176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373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2373" y="379"/>
                    </a:lnTo>
                    <a:lnTo>
                      <a:pt x="42373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3"/>
              <p:cNvSpPr/>
              <p:nvPr/>
            </p:nvSpPr>
            <p:spPr>
              <a:xfrm>
                <a:off x="4532741" y="4060774"/>
                <a:ext cx="958749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027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3026" y="379"/>
                    </a:lnTo>
                    <a:lnTo>
                      <a:pt x="4302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3"/>
              <p:cNvSpPr/>
              <p:nvPr/>
            </p:nvSpPr>
            <p:spPr>
              <a:xfrm>
                <a:off x="4532741" y="4017322"/>
                <a:ext cx="96071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115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43115" y="380"/>
                    </a:lnTo>
                    <a:lnTo>
                      <a:pt x="43115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3"/>
              <p:cNvSpPr/>
              <p:nvPr/>
            </p:nvSpPr>
            <p:spPr>
              <a:xfrm>
                <a:off x="4557297" y="3973848"/>
                <a:ext cx="945402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428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42427" y="380"/>
                    </a:lnTo>
                    <a:lnTo>
                      <a:pt x="42427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3"/>
              <p:cNvSpPr/>
              <p:nvPr/>
            </p:nvSpPr>
            <p:spPr>
              <a:xfrm>
                <a:off x="4269090" y="4228184"/>
                <a:ext cx="119120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459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53458" y="379"/>
                    </a:lnTo>
                    <a:lnTo>
                      <a:pt x="53458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3"/>
              <p:cNvSpPr/>
              <p:nvPr/>
            </p:nvSpPr>
            <p:spPr>
              <a:xfrm>
                <a:off x="4281591" y="4271614"/>
                <a:ext cx="1178655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2896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52895" y="380"/>
                    </a:lnTo>
                    <a:lnTo>
                      <a:pt x="52895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3"/>
              <p:cNvSpPr/>
              <p:nvPr/>
            </p:nvSpPr>
            <p:spPr>
              <a:xfrm>
                <a:off x="4279207" y="4315087"/>
                <a:ext cx="1181084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005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53004" y="380"/>
                    </a:lnTo>
                    <a:lnTo>
                      <a:pt x="53004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3"/>
              <p:cNvSpPr/>
              <p:nvPr/>
            </p:nvSpPr>
            <p:spPr>
              <a:xfrm>
                <a:off x="4267553" y="4358539"/>
                <a:ext cx="1192738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528" h="380" extrusionOk="0">
                    <a:moveTo>
                      <a:pt x="1" y="0"/>
                    </a:moveTo>
                    <a:lnTo>
                      <a:pt x="1" y="380"/>
                    </a:lnTo>
                    <a:lnTo>
                      <a:pt x="53527" y="380"/>
                    </a:lnTo>
                    <a:lnTo>
                      <a:pt x="53527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3"/>
              <p:cNvSpPr/>
              <p:nvPr/>
            </p:nvSpPr>
            <p:spPr>
              <a:xfrm>
                <a:off x="4634351" y="4025455"/>
                <a:ext cx="53389" cy="131534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5903" extrusionOk="0">
                    <a:moveTo>
                      <a:pt x="1" y="1"/>
                    </a:moveTo>
                    <a:lnTo>
                      <a:pt x="1" y="5902"/>
                    </a:lnTo>
                    <a:lnTo>
                      <a:pt x="2396" y="5902"/>
                    </a:lnTo>
                    <a:lnTo>
                      <a:pt x="23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3" name="Google Shape;1783;p33"/>
            <p:cNvGrpSpPr/>
            <p:nvPr/>
          </p:nvGrpSpPr>
          <p:grpSpPr>
            <a:xfrm>
              <a:off x="2813087" y="3566995"/>
              <a:ext cx="366369" cy="324010"/>
              <a:chOff x="4967212" y="3076095"/>
              <a:chExt cx="366369" cy="324010"/>
            </a:xfrm>
          </p:grpSpPr>
          <p:sp>
            <p:nvSpPr>
              <p:cNvPr id="1784" name="Google Shape;1784;p33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3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3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3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3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3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3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3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92" name="Google Shape;1792;p33"/>
            <p:cNvSpPr/>
            <p:nvPr/>
          </p:nvSpPr>
          <p:spPr>
            <a:xfrm>
              <a:off x="534895" y="4668601"/>
              <a:ext cx="1318200" cy="1614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3" name="Google Shape;1793;p33"/>
            <p:cNvGrpSpPr/>
            <p:nvPr/>
          </p:nvGrpSpPr>
          <p:grpSpPr>
            <a:xfrm>
              <a:off x="226705" y="2524904"/>
              <a:ext cx="1934780" cy="2237705"/>
              <a:chOff x="3809440" y="119922"/>
              <a:chExt cx="720803" cy="833689"/>
            </a:xfrm>
          </p:grpSpPr>
          <p:sp>
            <p:nvSpPr>
              <p:cNvPr id="1794" name="Google Shape;1794;p33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3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3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3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3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3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3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3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3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3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3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3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3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3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3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3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3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3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3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3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33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33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33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33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33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3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3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3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3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33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33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33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33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33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33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33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33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33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9" name="Google Shape;1839;p33"/>
            <p:cNvGrpSpPr/>
            <p:nvPr/>
          </p:nvGrpSpPr>
          <p:grpSpPr>
            <a:xfrm>
              <a:off x="1997210" y="3849910"/>
              <a:ext cx="948083" cy="980137"/>
              <a:chOff x="4774220" y="148489"/>
              <a:chExt cx="710707" cy="734680"/>
            </a:xfrm>
          </p:grpSpPr>
          <p:sp>
            <p:nvSpPr>
              <p:cNvPr id="1840" name="Google Shape;1840;p33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33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33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33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3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3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3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33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33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3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3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33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3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33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33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3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33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33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3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33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33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3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3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818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199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500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994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653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9627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460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201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38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5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ubTitle" idx="1"/>
          </p:nvPr>
        </p:nvSpPr>
        <p:spPr>
          <a:xfrm>
            <a:off x="5055284" y="3872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subTitle" idx="2"/>
          </p:nvPr>
        </p:nvSpPr>
        <p:spPr>
          <a:xfrm>
            <a:off x="1583300" y="3872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subTitle" idx="3"/>
          </p:nvPr>
        </p:nvSpPr>
        <p:spPr>
          <a:xfrm>
            <a:off x="5055275" y="339988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4"/>
          </p:nvPr>
        </p:nvSpPr>
        <p:spPr>
          <a:xfrm>
            <a:off x="1583075" y="339988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80" name="Google Shape;180;p5"/>
          <p:cNvGrpSpPr/>
          <p:nvPr/>
        </p:nvGrpSpPr>
        <p:grpSpPr>
          <a:xfrm>
            <a:off x="246366" y="255008"/>
            <a:ext cx="8651035" cy="4757494"/>
            <a:chOff x="246366" y="255008"/>
            <a:chExt cx="8651035" cy="4757494"/>
          </a:xfrm>
        </p:grpSpPr>
        <p:sp>
          <p:nvSpPr>
            <p:cNvPr id="181" name="Google Shape;181;p5"/>
            <p:cNvSpPr/>
            <p:nvPr/>
          </p:nvSpPr>
          <p:spPr>
            <a:xfrm>
              <a:off x="592325" y="572458"/>
              <a:ext cx="241800" cy="2418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8527238" y="3919200"/>
              <a:ext cx="241800" cy="2418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" name="Google Shape;183;p5"/>
            <p:cNvGrpSpPr/>
            <p:nvPr/>
          </p:nvGrpSpPr>
          <p:grpSpPr>
            <a:xfrm>
              <a:off x="246366" y="426822"/>
              <a:ext cx="332714" cy="533050"/>
              <a:chOff x="5029670" y="1742067"/>
              <a:chExt cx="554708" cy="888861"/>
            </a:xfrm>
          </p:grpSpPr>
          <p:sp>
            <p:nvSpPr>
              <p:cNvPr id="184" name="Google Shape;184;p5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" name="Google Shape;192;p5"/>
            <p:cNvGrpSpPr/>
            <p:nvPr/>
          </p:nvGrpSpPr>
          <p:grpSpPr>
            <a:xfrm>
              <a:off x="8320284" y="4489391"/>
              <a:ext cx="577117" cy="523110"/>
              <a:chOff x="5752459" y="1744741"/>
              <a:chExt cx="577117" cy="523110"/>
            </a:xfrm>
          </p:grpSpPr>
          <p:sp>
            <p:nvSpPr>
              <p:cNvPr id="193" name="Google Shape;193;p5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5" name="Google Shape;195;p5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96" name="Google Shape;196;p5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0" name="Google Shape;200;p5"/>
            <p:cNvGrpSpPr/>
            <p:nvPr/>
          </p:nvGrpSpPr>
          <p:grpSpPr>
            <a:xfrm>
              <a:off x="8416280" y="4195503"/>
              <a:ext cx="449707" cy="538188"/>
              <a:chOff x="4512263" y="939351"/>
              <a:chExt cx="673517" cy="806032"/>
            </a:xfrm>
          </p:grpSpPr>
          <p:sp>
            <p:nvSpPr>
              <p:cNvPr id="201" name="Google Shape;201;p5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5"/>
            <p:cNvGrpSpPr/>
            <p:nvPr/>
          </p:nvGrpSpPr>
          <p:grpSpPr>
            <a:xfrm>
              <a:off x="579065" y="255008"/>
              <a:ext cx="332705" cy="237165"/>
              <a:chOff x="5497632" y="1159795"/>
              <a:chExt cx="679822" cy="484604"/>
            </a:xfrm>
          </p:grpSpPr>
          <p:sp>
            <p:nvSpPr>
              <p:cNvPr id="211" name="Google Shape;211;p5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" name="Google Shape;215;p5"/>
            <p:cNvGrpSpPr/>
            <p:nvPr/>
          </p:nvGrpSpPr>
          <p:grpSpPr>
            <a:xfrm>
              <a:off x="404652" y="1043121"/>
              <a:ext cx="241804" cy="213847"/>
              <a:chOff x="4967212" y="3076095"/>
              <a:chExt cx="366369" cy="324010"/>
            </a:xfrm>
          </p:grpSpPr>
          <p:sp>
            <p:nvSpPr>
              <p:cNvPr id="216" name="Google Shape;216;p5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665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08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6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6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8" name="Google Shape;228;p6"/>
          <p:cNvGrpSpPr/>
          <p:nvPr/>
        </p:nvGrpSpPr>
        <p:grpSpPr>
          <a:xfrm>
            <a:off x="113145" y="58923"/>
            <a:ext cx="8971592" cy="4890423"/>
            <a:chOff x="113145" y="58923"/>
            <a:chExt cx="8971592" cy="4890423"/>
          </a:xfrm>
        </p:grpSpPr>
        <p:grpSp>
          <p:nvGrpSpPr>
            <p:cNvPr id="229" name="Google Shape;229;p6"/>
            <p:cNvGrpSpPr/>
            <p:nvPr/>
          </p:nvGrpSpPr>
          <p:grpSpPr>
            <a:xfrm>
              <a:off x="113145" y="95067"/>
              <a:ext cx="554708" cy="888861"/>
              <a:chOff x="5029670" y="1742067"/>
              <a:chExt cx="554708" cy="888861"/>
            </a:xfrm>
          </p:grpSpPr>
          <p:sp>
            <p:nvSpPr>
              <p:cNvPr id="230" name="Google Shape;230;p6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6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6"/>
            <p:cNvGrpSpPr/>
            <p:nvPr/>
          </p:nvGrpSpPr>
          <p:grpSpPr>
            <a:xfrm>
              <a:off x="8507609" y="3673566"/>
              <a:ext cx="577117" cy="523110"/>
              <a:chOff x="5752459" y="1744741"/>
              <a:chExt cx="577117" cy="523110"/>
            </a:xfrm>
          </p:grpSpPr>
          <p:sp>
            <p:nvSpPr>
              <p:cNvPr id="239" name="Google Shape;239;p6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1" name="Google Shape;241;p6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42" name="Google Shape;242;p6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6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6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6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6" name="Google Shape;246;p6"/>
            <p:cNvGrpSpPr/>
            <p:nvPr/>
          </p:nvGrpSpPr>
          <p:grpSpPr>
            <a:xfrm>
              <a:off x="8507601" y="4258657"/>
              <a:ext cx="577136" cy="690689"/>
              <a:chOff x="4512263" y="939351"/>
              <a:chExt cx="673517" cy="806032"/>
            </a:xfrm>
          </p:grpSpPr>
          <p:sp>
            <p:nvSpPr>
              <p:cNvPr id="247" name="Google Shape;247;p6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" name="Google Shape;256;p6"/>
            <p:cNvGrpSpPr/>
            <p:nvPr/>
          </p:nvGrpSpPr>
          <p:grpSpPr>
            <a:xfrm>
              <a:off x="597285" y="58923"/>
              <a:ext cx="554667" cy="395388"/>
              <a:chOff x="5497632" y="1159795"/>
              <a:chExt cx="679822" cy="484604"/>
            </a:xfrm>
          </p:grpSpPr>
          <p:sp>
            <p:nvSpPr>
              <p:cNvPr id="257" name="Google Shape;257;p6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6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1" name="Google Shape;261;p6"/>
            <p:cNvSpPr/>
            <p:nvPr/>
          </p:nvSpPr>
          <p:spPr>
            <a:xfrm>
              <a:off x="209500" y="967740"/>
              <a:ext cx="288900" cy="288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8286325" y="4595373"/>
              <a:ext cx="288900" cy="2889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7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7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title"/>
          </p:nvPr>
        </p:nvSpPr>
        <p:spPr>
          <a:xfrm>
            <a:off x="71655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subTitle" idx="1"/>
          </p:nvPr>
        </p:nvSpPr>
        <p:spPr>
          <a:xfrm>
            <a:off x="869575" y="1756550"/>
            <a:ext cx="3916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Figtree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7"/>
          <p:cNvSpPr>
            <a:spLocks noGrp="1"/>
          </p:cNvSpPr>
          <p:nvPr>
            <p:ph type="pic" idx="2"/>
          </p:nvPr>
        </p:nvSpPr>
        <p:spPr>
          <a:xfrm>
            <a:off x="5205000" y="1358300"/>
            <a:ext cx="3069300" cy="3094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69" name="Google Shape;269;p7"/>
          <p:cNvGrpSpPr/>
          <p:nvPr/>
        </p:nvGrpSpPr>
        <p:grpSpPr>
          <a:xfrm>
            <a:off x="141534" y="184130"/>
            <a:ext cx="8747650" cy="4833355"/>
            <a:chOff x="141534" y="184130"/>
            <a:chExt cx="8747650" cy="4833355"/>
          </a:xfrm>
        </p:grpSpPr>
        <p:sp>
          <p:nvSpPr>
            <p:cNvPr id="270" name="Google Shape;270;p7"/>
            <p:cNvSpPr/>
            <p:nvPr/>
          </p:nvSpPr>
          <p:spPr>
            <a:xfrm>
              <a:off x="718650" y="433175"/>
              <a:ext cx="219000" cy="2190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8430775" y="4190525"/>
              <a:ext cx="219000" cy="2190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272;p7"/>
            <p:cNvGrpSpPr/>
            <p:nvPr/>
          </p:nvGrpSpPr>
          <p:grpSpPr>
            <a:xfrm>
              <a:off x="141534" y="610241"/>
              <a:ext cx="577117" cy="523110"/>
              <a:chOff x="5752459" y="1744741"/>
              <a:chExt cx="577117" cy="523110"/>
            </a:xfrm>
          </p:grpSpPr>
          <p:sp>
            <p:nvSpPr>
              <p:cNvPr id="273" name="Google Shape;273;p7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5" name="Google Shape;275;p7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76" name="Google Shape;276;p7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7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7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7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" name="Google Shape;280;p7"/>
            <p:cNvGrpSpPr/>
            <p:nvPr/>
          </p:nvGrpSpPr>
          <p:grpSpPr>
            <a:xfrm>
              <a:off x="7945712" y="4603989"/>
              <a:ext cx="366356" cy="261202"/>
              <a:chOff x="5497632" y="1159795"/>
              <a:chExt cx="679822" cy="484604"/>
            </a:xfrm>
          </p:grpSpPr>
          <p:sp>
            <p:nvSpPr>
              <p:cNvPr id="281" name="Google Shape;281;p7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7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7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7"/>
            <p:cNvGrpSpPr/>
            <p:nvPr/>
          </p:nvGrpSpPr>
          <p:grpSpPr>
            <a:xfrm>
              <a:off x="8312086" y="4190513"/>
              <a:ext cx="577098" cy="826972"/>
              <a:chOff x="2511197" y="2270995"/>
              <a:chExt cx="614915" cy="881164"/>
            </a:xfrm>
          </p:grpSpPr>
          <p:sp>
            <p:nvSpPr>
              <p:cNvPr id="286" name="Google Shape;286;p7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7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7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7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" name="Google Shape;295;p7"/>
            <p:cNvGrpSpPr/>
            <p:nvPr/>
          </p:nvGrpSpPr>
          <p:grpSpPr>
            <a:xfrm rot="5159506">
              <a:off x="230141" y="202723"/>
              <a:ext cx="614899" cy="619512"/>
              <a:chOff x="2235848" y="1207369"/>
              <a:chExt cx="793012" cy="798961"/>
            </a:xfrm>
          </p:grpSpPr>
          <p:sp>
            <p:nvSpPr>
              <p:cNvPr id="296" name="Google Shape;296;p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8" name="Google Shape;298;p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299" name="Google Shape;299;p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317;p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8"/>
          <p:cNvSpPr txBox="1">
            <a:spLocks noGrp="1"/>
          </p:cNvSpPr>
          <p:nvPr>
            <p:ph type="title"/>
          </p:nvPr>
        </p:nvSpPr>
        <p:spPr>
          <a:xfrm>
            <a:off x="2823775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26" name="Google Shape;326;p8"/>
          <p:cNvGrpSpPr/>
          <p:nvPr/>
        </p:nvGrpSpPr>
        <p:grpSpPr>
          <a:xfrm>
            <a:off x="7839212" y="4292695"/>
            <a:ext cx="1122766" cy="622606"/>
            <a:chOff x="7839212" y="4292695"/>
            <a:chExt cx="1122766" cy="622606"/>
          </a:xfrm>
        </p:grpSpPr>
        <p:grpSp>
          <p:nvGrpSpPr>
            <p:cNvPr id="327" name="Google Shape;327;p8"/>
            <p:cNvGrpSpPr/>
            <p:nvPr/>
          </p:nvGrpSpPr>
          <p:grpSpPr>
            <a:xfrm>
              <a:off x="8275093" y="4292695"/>
              <a:ext cx="686884" cy="622606"/>
              <a:chOff x="5752459" y="1744741"/>
              <a:chExt cx="577117" cy="523110"/>
            </a:xfrm>
          </p:grpSpPr>
          <p:sp>
            <p:nvSpPr>
              <p:cNvPr id="328" name="Google Shape;328;p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0" name="Google Shape;330;p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331" name="Google Shape;331;p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5" name="Google Shape;335;p8"/>
            <p:cNvGrpSpPr/>
            <p:nvPr/>
          </p:nvGrpSpPr>
          <p:grpSpPr>
            <a:xfrm>
              <a:off x="7839212" y="4441995"/>
              <a:ext cx="366369" cy="324010"/>
              <a:chOff x="4967212" y="3076095"/>
              <a:chExt cx="366369" cy="324010"/>
            </a:xfrm>
          </p:grpSpPr>
          <p:sp>
            <p:nvSpPr>
              <p:cNvPr id="336" name="Google Shape;336;p8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8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8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8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8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8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8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8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9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9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9"/>
          <p:cNvSpPr txBox="1">
            <a:spLocks noGrp="1"/>
          </p:cNvSpPr>
          <p:nvPr>
            <p:ph type="title"/>
          </p:nvPr>
        </p:nvSpPr>
        <p:spPr>
          <a:xfrm>
            <a:off x="3781975" y="1603050"/>
            <a:ext cx="4648800" cy="13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9"/>
          <p:cNvSpPr txBox="1">
            <a:spLocks noGrp="1"/>
          </p:cNvSpPr>
          <p:nvPr>
            <p:ph type="subTitle" idx="1"/>
          </p:nvPr>
        </p:nvSpPr>
        <p:spPr>
          <a:xfrm>
            <a:off x="3781975" y="2869345"/>
            <a:ext cx="46488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9" name="Google Shape;349;p9"/>
          <p:cNvGrpSpPr/>
          <p:nvPr/>
        </p:nvGrpSpPr>
        <p:grpSpPr>
          <a:xfrm>
            <a:off x="7954056" y="3898925"/>
            <a:ext cx="789521" cy="945826"/>
            <a:chOff x="8188872" y="4040480"/>
            <a:chExt cx="695552" cy="833254"/>
          </a:xfrm>
        </p:grpSpPr>
        <p:sp>
          <p:nvSpPr>
            <p:cNvPr id="350" name="Google Shape;350;p9"/>
            <p:cNvSpPr/>
            <p:nvPr/>
          </p:nvSpPr>
          <p:spPr>
            <a:xfrm>
              <a:off x="8327928" y="4040480"/>
              <a:ext cx="248700" cy="2487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1" name="Google Shape;351;p9"/>
            <p:cNvGrpSpPr/>
            <p:nvPr/>
          </p:nvGrpSpPr>
          <p:grpSpPr>
            <a:xfrm>
              <a:off x="8188872" y="4258633"/>
              <a:ext cx="695552" cy="615101"/>
              <a:chOff x="4967212" y="3076095"/>
              <a:chExt cx="366369" cy="324010"/>
            </a:xfrm>
          </p:grpSpPr>
          <p:sp>
            <p:nvSpPr>
              <p:cNvPr id="352" name="Google Shape;352;p9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11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1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959800"/>
            <a:ext cx="6576000" cy="10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67" name="Google Shape;367;p11"/>
          <p:cNvSpPr txBox="1">
            <a:spLocks noGrp="1"/>
          </p:cNvSpPr>
          <p:nvPr>
            <p:ph type="subTitle" idx="1"/>
          </p:nvPr>
        </p:nvSpPr>
        <p:spPr>
          <a:xfrm>
            <a:off x="1284000" y="1965174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ven Pro ExtraBold"/>
              <a:buNone/>
              <a:defRPr sz="3500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89450"/>
            <a:ext cx="7717500" cy="3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8" r:id="rId29"/>
    <p:sldLayoutId id="2147483679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11/3/2023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215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5.png"/><Relationship Id="rId1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4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7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7.png"/><Relationship Id="rId10" Type="http://schemas.openxmlformats.org/officeDocument/2006/relationships/image" Target="../media/image66.png"/><Relationship Id="rId19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0.png"/><Relationship Id="rId1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9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83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82.png"/><Relationship Id="rId10" Type="http://schemas.openxmlformats.org/officeDocument/2006/relationships/image" Target="../media/image66.png"/><Relationship Id="rId19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7"/>
          <p:cNvSpPr txBox="1">
            <a:spLocks noGrp="1"/>
          </p:cNvSpPr>
          <p:nvPr>
            <p:ph type="ctrTitle"/>
          </p:nvPr>
        </p:nvSpPr>
        <p:spPr>
          <a:xfrm>
            <a:off x="295180" y="1059090"/>
            <a:ext cx="5846601" cy="28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300" b="1">
                <a:latin typeface="+mj-lt"/>
              </a:rPr>
              <a:t>CHÀO MỪNG </a:t>
            </a:r>
            <a:br>
              <a:rPr lang="en-US" sz="4300" b="1">
                <a:latin typeface="+mj-lt"/>
              </a:rPr>
            </a:br>
            <a:r>
              <a:rPr lang="en-US" sz="4300" b="1">
                <a:latin typeface="+mj-lt"/>
              </a:rPr>
              <a:t>TẤT CẢ CÁC EM </a:t>
            </a:r>
            <a:br>
              <a:rPr lang="en-US" sz="4300" b="1">
                <a:latin typeface="+mj-lt"/>
              </a:rPr>
            </a:br>
            <a:r>
              <a:rPr lang="en-US" sz="4300" b="1">
                <a:latin typeface="+mj-lt"/>
              </a:rPr>
              <a:t>ĐẾN VỚI TIẾT HỌC!</a:t>
            </a:r>
          </a:p>
        </p:txBody>
      </p:sp>
      <p:grpSp>
        <p:nvGrpSpPr>
          <p:cNvPr id="118" name="Google Shape;1876;p37"/>
          <p:cNvGrpSpPr/>
          <p:nvPr/>
        </p:nvGrpSpPr>
        <p:grpSpPr>
          <a:xfrm>
            <a:off x="6043917" y="413468"/>
            <a:ext cx="2663687" cy="4371571"/>
            <a:chOff x="6145448" y="106155"/>
            <a:chExt cx="2851637" cy="4742495"/>
          </a:xfrm>
        </p:grpSpPr>
        <p:sp>
          <p:nvSpPr>
            <p:cNvPr id="119" name="Google Shape;1877;p37"/>
            <p:cNvSpPr/>
            <p:nvPr/>
          </p:nvSpPr>
          <p:spPr>
            <a:xfrm>
              <a:off x="6394875" y="468965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878;p37"/>
            <p:cNvGrpSpPr/>
            <p:nvPr/>
          </p:nvGrpSpPr>
          <p:grpSpPr>
            <a:xfrm>
              <a:off x="7220320" y="834167"/>
              <a:ext cx="554708" cy="888861"/>
              <a:chOff x="5029670" y="1742067"/>
              <a:chExt cx="554708" cy="888861"/>
            </a:xfrm>
          </p:grpSpPr>
          <p:sp>
            <p:nvSpPr>
              <p:cNvPr id="221" name="Google Shape;1879;p37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880;p37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881;p37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882;p37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883;p37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884;p37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885;p37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886;p37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887;p37"/>
            <p:cNvGrpSpPr/>
            <p:nvPr/>
          </p:nvGrpSpPr>
          <p:grpSpPr>
            <a:xfrm>
              <a:off x="6467342" y="352445"/>
              <a:ext cx="510540" cy="657406"/>
              <a:chOff x="5578942" y="2478983"/>
              <a:chExt cx="510540" cy="657406"/>
            </a:xfrm>
          </p:grpSpPr>
          <p:sp>
            <p:nvSpPr>
              <p:cNvPr id="207" name="Google Shape;1888;p37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889;p37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890;p37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891;p37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892;p37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893;p37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894;p37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895;p37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5" name="Google Shape;1896;p37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216" name="Google Shape;1897;p37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1898;p37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1899;p37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1900;p37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1901;p37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2" name="Google Shape;1902;p37"/>
            <p:cNvGrpSpPr/>
            <p:nvPr/>
          </p:nvGrpSpPr>
          <p:grpSpPr>
            <a:xfrm>
              <a:off x="8204073" y="539494"/>
              <a:ext cx="793012" cy="798961"/>
              <a:chOff x="2235848" y="1207369"/>
              <a:chExt cx="793012" cy="798961"/>
            </a:xfrm>
          </p:grpSpPr>
          <p:sp>
            <p:nvSpPr>
              <p:cNvPr id="181" name="Google Shape;1903;p3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04;p3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3" name="Google Shape;1905;p3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84" name="Google Shape;1906;p3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907;p3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908;p3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909;p3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910;p3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911;p3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12;p3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3;p3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14;p3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15;p3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16;p3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17;p3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18;p3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19;p3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20;p3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21;p3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1922;p3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1923;p3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1924;p3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1925;p3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1926;p3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1927;p3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1928;p3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3" name="Google Shape;1929;p37"/>
            <p:cNvGrpSpPr/>
            <p:nvPr/>
          </p:nvGrpSpPr>
          <p:grpSpPr>
            <a:xfrm>
              <a:off x="6394869" y="1928475"/>
              <a:ext cx="2337472" cy="2843097"/>
              <a:chOff x="2903598" y="83200"/>
              <a:chExt cx="710888" cy="864663"/>
            </a:xfrm>
          </p:grpSpPr>
          <p:sp>
            <p:nvSpPr>
              <p:cNvPr id="127" name="Google Shape;1930;p37"/>
              <p:cNvSpPr/>
              <p:nvPr/>
            </p:nvSpPr>
            <p:spPr>
              <a:xfrm>
                <a:off x="3063878" y="398658"/>
                <a:ext cx="329536" cy="292948"/>
              </a:xfrm>
              <a:custGeom>
                <a:avLst/>
                <a:gdLst/>
                <a:ahLst/>
                <a:cxnLst/>
                <a:rect l="l" t="t" r="r" b="b"/>
                <a:pathLst>
                  <a:path w="14789" h="13147" extrusionOk="0">
                    <a:moveTo>
                      <a:pt x="442" y="0"/>
                    </a:moveTo>
                    <a:cubicBezTo>
                      <a:pt x="198" y="0"/>
                      <a:pt x="0" y="198"/>
                      <a:pt x="0" y="443"/>
                    </a:cubicBezTo>
                    <a:lnTo>
                      <a:pt x="0" y="12706"/>
                    </a:lnTo>
                    <a:cubicBezTo>
                      <a:pt x="0" y="12949"/>
                      <a:pt x="198" y="13147"/>
                      <a:pt x="442" y="13147"/>
                    </a:cubicBezTo>
                    <a:lnTo>
                      <a:pt x="14347" y="13147"/>
                    </a:lnTo>
                    <a:cubicBezTo>
                      <a:pt x="14591" y="13147"/>
                      <a:pt x="14789" y="12949"/>
                      <a:pt x="14788" y="12706"/>
                    </a:cubicBezTo>
                    <a:lnTo>
                      <a:pt x="14788" y="443"/>
                    </a:lnTo>
                    <a:cubicBezTo>
                      <a:pt x="14788" y="198"/>
                      <a:pt x="14590" y="0"/>
                      <a:pt x="14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31;p37"/>
              <p:cNvSpPr/>
              <p:nvPr/>
            </p:nvSpPr>
            <p:spPr>
              <a:xfrm>
                <a:off x="3076713" y="411114"/>
                <a:ext cx="303866" cy="268081"/>
              </a:xfrm>
              <a:custGeom>
                <a:avLst/>
                <a:gdLst/>
                <a:ahLst/>
                <a:cxnLst/>
                <a:rect l="l" t="t" r="r" b="b"/>
                <a:pathLst>
                  <a:path w="13637" h="12031" extrusionOk="0">
                    <a:moveTo>
                      <a:pt x="406" y="1"/>
                    </a:moveTo>
                    <a:cubicBezTo>
                      <a:pt x="182" y="1"/>
                      <a:pt x="1" y="183"/>
                      <a:pt x="1" y="407"/>
                    </a:cubicBezTo>
                    <a:lnTo>
                      <a:pt x="1" y="11625"/>
                    </a:lnTo>
                    <a:cubicBezTo>
                      <a:pt x="1" y="11849"/>
                      <a:pt x="182" y="12031"/>
                      <a:pt x="406" y="12031"/>
                    </a:cubicBezTo>
                    <a:lnTo>
                      <a:pt x="13229" y="12031"/>
                    </a:lnTo>
                    <a:cubicBezTo>
                      <a:pt x="13454" y="12031"/>
                      <a:pt x="13636" y="11848"/>
                      <a:pt x="13635" y="11625"/>
                    </a:cubicBezTo>
                    <a:lnTo>
                      <a:pt x="13635" y="407"/>
                    </a:lnTo>
                    <a:cubicBezTo>
                      <a:pt x="13635" y="183"/>
                      <a:pt x="13454" y="1"/>
                      <a:pt x="132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32;p37"/>
              <p:cNvSpPr/>
              <p:nvPr/>
            </p:nvSpPr>
            <p:spPr>
              <a:xfrm>
                <a:off x="3299208" y="861472"/>
                <a:ext cx="130330" cy="67226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3017" extrusionOk="0">
                    <a:moveTo>
                      <a:pt x="4061" y="1"/>
                    </a:moveTo>
                    <a:lnTo>
                      <a:pt x="282" y="852"/>
                    </a:lnTo>
                    <a:cubicBezTo>
                      <a:pt x="0" y="1525"/>
                      <a:pt x="330" y="3016"/>
                      <a:pt x="330" y="3016"/>
                    </a:cubicBezTo>
                    <a:lnTo>
                      <a:pt x="1227" y="2819"/>
                    </a:lnTo>
                    <a:lnTo>
                      <a:pt x="3538" y="2309"/>
                    </a:lnTo>
                    <a:lnTo>
                      <a:pt x="5849" y="1799"/>
                    </a:lnTo>
                    <a:cubicBezTo>
                      <a:pt x="5644" y="875"/>
                      <a:pt x="4926" y="197"/>
                      <a:pt x="4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33;p37"/>
              <p:cNvSpPr/>
              <p:nvPr/>
            </p:nvSpPr>
            <p:spPr>
              <a:xfrm>
                <a:off x="3306539" y="901604"/>
                <a:ext cx="125272" cy="3763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1689" extrusionOk="0">
                    <a:moveTo>
                      <a:pt x="5518" y="0"/>
                    </a:moveTo>
                    <a:lnTo>
                      <a:pt x="0" y="1217"/>
                    </a:lnTo>
                    <a:lnTo>
                      <a:pt x="104" y="1688"/>
                    </a:lnTo>
                    <a:lnTo>
                      <a:pt x="5621" y="471"/>
                    </a:lnTo>
                    <a:lnTo>
                      <a:pt x="5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34;p37"/>
              <p:cNvSpPr/>
              <p:nvPr/>
            </p:nvSpPr>
            <p:spPr>
              <a:xfrm>
                <a:off x="3314070" y="880747"/>
                <a:ext cx="32844" cy="29992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346" extrusionOk="0">
                    <a:moveTo>
                      <a:pt x="738" y="1"/>
                    </a:moveTo>
                    <a:cubicBezTo>
                      <a:pt x="690" y="1"/>
                      <a:pt x="641" y="6"/>
                      <a:pt x="592" y="17"/>
                    </a:cubicBezTo>
                    <a:cubicBezTo>
                      <a:pt x="230" y="97"/>
                      <a:pt x="1" y="457"/>
                      <a:pt x="81" y="818"/>
                    </a:cubicBezTo>
                    <a:cubicBezTo>
                      <a:pt x="150" y="1131"/>
                      <a:pt x="428" y="1345"/>
                      <a:pt x="736" y="1345"/>
                    </a:cubicBezTo>
                    <a:cubicBezTo>
                      <a:pt x="784" y="1345"/>
                      <a:pt x="833" y="1340"/>
                      <a:pt x="882" y="1329"/>
                    </a:cubicBezTo>
                    <a:cubicBezTo>
                      <a:pt x="1244" y="1249"/>
                      <a:pt x="1473" y="891"/>
                      <a:pt x="1393" y="528"/>
                    </a:cubicBezTo>
                    <a:cubicBezTo>
                      <a:pt x="1324" y="215"/>
                      <a:pt x="1047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35;p37"/>
              <p:cNvSpPr/>
              <p:nvPr/>
            </p:nvSpPr>
            <p:spPr>
              <a:xfrm>
                <a:off x="3319418" y="885426"/>
                <a:ext cx="20433" cy="2021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07" extrusionOk="0">
                    <a:moveTo>
                      <a:pt x="393" y="0"/>
                    </a:moveTo>
                    <a:cubicBezTo>
                      <a:pt x="372" y="0"/>
                      <a:pt x="353" y="14"/>
                      <a:pt x="347" y="36"/>
                    </a:cubicBezTo>
                    <a:lnTo>
                      <a:pt x="292" y="264"/>
                    </a:lnTo>
                    <a:cubicBezTo>
                      <a:pt x="287" y="279"/>
                      <a:pt x="277" y="292"/>
                      <a:pt x="262" y="297"/>
                    </a:cubicBezTo>
                    <a:lnTo>
                      <a:pt x="43" y="380"/>
                    </a:lnTo>
                    <a:cubicBezTo>
                      <a:pt x="5" y="394"/>
                      <a:pt x="0" y="444"/>
                      <a:pt x="35" y="466"/>
                    </a:cubicBezTo>
                    <a:lnTo>
                      <a:pt x="234" y="588"/>
                    </a:lnTo>
                    <a:cubicBezTo>
                      <a:pt x="247" y="596"/>
                      <a:pt x="255" y="611"/>
                      <a:pt x="256" y="627"/>
                    </a:cubicBezTo>
                    <a:lnTo>
                      <a:pt x="267" y="861"/>
                    </a:lnTo>
                    <a:cubicBezTo>
                      <a:pt x="268" y="888"/>
                      <a:pt x="291" y="906"/>
                      <a:pt x="315" y="906"/>
                    </a:cubicBezTo>
                    <a:cubicBezTo>
                      <a:pt x="325" y="906"/>
                      <a:pt x="336" y="903"/>
                      <a:pt x="346" y="895"/>
                    </a:cubicBezTo>
                    <a:lnTo>
                      <a:pt x="524" y="744"/>
                    </a:lnTo>
                    <a:cubicBezTo>
                      <a:pt x="533" y="737"/>
                      <a:pt x="544" y="733"/>
                      <a:pt x="555" y="733"/>
                    </a:cubicBezTo>
                    <a:cubicBezTo>
                      <a:pt x="560" y="733"/>
                      <a:pt x="565" y="733"/>
                      <a:pt x="569" y="735"/>
                    </a:cubicBezTo>
                    <a:lnTo>
                      <a:pt x="794" y="796"/>
                    </a:lnTo>
                    <a:cubicBezTo>
                      <a:pt x="799" y="797"/>
                      <a:pt x="804" y="798"/>
                      <a:pt x="808" y="798"/>
                    </a:cubicBezTo>
                    <a:cubicBezTo>
                      <a:pt x="840" y="798"/>
                      <a:pt x="864" y="763"/>
                      <a:pt x="851" y="731"/>
                    </a:cubicBezTo>
                    <a:lnTo>
                      <a:pt x="763" y="516"/>
                    </a:lnTo>
                    <a:cubicBezTo>
                      <a:pt x="758" y="501"/>
                      <a:pt x="759" y="485"/>
                      <a:pt x="768" y="472"/>
                    </a:cubicBezTo>
                    <a:lnTo>
                      <a:pt x="896" y="277"/>
                    </a:lnTo>
                    <a:cubicBezTo>
                      <a:pt x="917" y="244"/>
                      <a:pt x="893" y="202"/>
                      <a:pt x="854" y="202"/>
                    </a:cubicBezTo>
                    <a:cubicBezTo>
                      <a:pt x="853" y="202"/>
                      <a:pt x="852" y="202"/>
                      <a:pt x="851" y="202"/>
                    </a:cubicBezTo>
                    <a:lnTo>
                      <a:pt x="619" y="220"/>
                    </a:lnTo>
                    <a:cubicBezTo>
                      <a:pt x="618" y="220"/>
                      <a:pt x="617" y="220"/>
                      <a:pt x="616" y="220"/>
                    </a:cubicBezTo>
                    <a:cubicBezTo>
                      <a:pt x="601" y="220"/>
                      <a:pt x="588" y="214"/>
                      <a:pt x="578" y="202"/>
                    </a:cubicBezTo>
                    <a:lnTo>
                      <a:pt x="432" y="20"/>
                    </a:lnTo>
                    <a:cubicBezTo>
                      <a:pt x="422" y="6"/>
                      <a:pt x="407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36;p37"/>
              <p:cNvSpPr/>
              <p:nvPr/>
            </p:nvSpPr>
            <p:spPr>
              <a:xfrm>
                <a:off x="3375504" y="858108"/>
                <a:ext cx="45791" cy="3251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459" extrusionOk="0">
                    <a:moveTo>
                      <a:pt x="1587" y="124"/>
                    </a:moveTo>
                    <a:cubicBezTo>
                      <a:pt x="1613" y="124"/>
                      <a:pt x="1637" y="126"/>
                      <a:pt x="1663" y="134"/>
                    </a:cubicBezTo>
                    <a:cubicBezTo>
                      <a:pt x="1824" y="173"/>
                      <a:pt x="1920" y="336"/>
                      <a:pt x="1878" y="494"/>
                    </a:cubicBezTo>
                    <a:cubicBezTo>
                      <a:pt x="1843" y="628"/>
                      <a:pt x="1723" y="716"/>
                      <a:pt x="1590" y="716"/>
                    </a:cubicBezTo>
                    <a:cubicBezTo>
                      <a:pt x="1566" y="716"/>
                      <a:pt x="1541" y="713"/>
                      <a:pt x="1516" y="707"/>
                    </a:cubicBezTo>
                    <a:cubicBezTo>
                      <a:pt x="1487" y="700"/>
                      <a:pt x="1459" y="688"/>
                      <a:pt x="1433" y="672"/>
                    </a:cubicBezTo>
                    <a:lnTo>
                      <a:pt x="1324" y="599"/>
                    </a:lnTo>
                    <a:cubicBezTo>
                      <a:pt x="1355" y="560"/>
                      <a:pt x="1386" y="522"/>
                      <a:pt x="1418" y="488"/>
                    </a:cubicBezTo>
                    <a:cubicBezTo>
                      <a:pt x="1383" y="466"/>
                      <a:pt x="1348" y="444"/>
                      <a:pt x="1313" y="424"/>
                    </a:cubicBezTo>
                    <a:cubicBezTo>
                      <a:pt x="1283" y="458"/>
                      <a:pt x="1252" y="494"/>
                      <a:pt x="1222" y="533"/>
                    </a:cubicBezTo>
                    <a:lnTo>
                      <a:pt x="842" y="279"/>
                    </a:lnTo>
                    <a:lnTo>
                      <a:pt x="842" y="274"/>
                    </a:lnTo>
                    <a:cubicBezTo>
                      <a:pt x="841" y="259"/>
                      <a:pt x="840" y="246"/>
                      <a:pt x="835" y="233"/>
                    </a:cubicBezTo>
                    <a:cubicBezTo>
                      <a:pt x="829" y="218"/>
                      <a:pt x="821" y="203"/>
                      <a:pt x="811" y="189"/>
                    </a:cubicBezTo>
                    <a:lnTo>
                      <a:pt x="813" y="188"/>
                    </a:lnTo>
                    <a:cubicBezTo>
                      <a:pt x="816" y="187"/>
                      <a:pt x="819" y="187"/>
                      <a:pt x="822" y="186"/>
                    </a:cubicBezTo>
                    <a:lnTo>
                      <a:pt x="1574" y="124"/>
                    </a:lnTo>
                    <a:cubicBezTo>
                      <a:pt x="1578" y="124"/>
                      <a:pt x="1583" y="124"/>
                      <a:pt x="1587" y="124"/>
                    </a:cubicBezTo>
                    <a:close/>
                    <a:moveTo>
                      <a:pt x="697" y="311"/>
                    </a:moveTo>
                    <a:cubicBezTo>
                      <a:pt x="706" y="323"/>
                      <a:pt x="716" y="333"/>
                      <a:pt x="727" y="343"/>
                    </a:cubicBezTo>
                    <a:lnTo>
                      <a:pt x="764" y="1032"/>
                    </a:lnTo>
                    <a:cubicBezTo>
                      <a:pt x="765" y="1062"/>
                      <a:pt x="761" y="1092"/>
                      <a:pt x="751" y="1121"/>
                    </a:cubicBezTo>
                    <a:cubicBezTo>
                      <a:pt x="730" y="1197"/>
                      <a:pt x="680" y="1260"/>
                      <a:pt x="611" y="1299"/>
                    </a:cubicBezTo>
                    <a:cubicBezTo>
                      <a:pt x="566" y="1323"/>
                      <a:pt x="517" y="1336"/>
                      <a:pt x="467" y="1336"/>
                    </a:cubicBezTo>
                    <a:cubicBezTo>
                      <a:pt x="440" y="1336"/>
                      <a:pt x="412" y="1332"/>
                      <a:pt x="385" y="1324"/>
                    </a:cubicBezTo>
                    <a:cubicBezTo>
                      <a:pt x="286" y="1297"/>
                      <a:pt x="212" y="1220"/>
                      <a:pt x="184" y="1129"/>
                    </a:cubicBezTo>
                    <a:cubicBezTo>
                      <a:pt x="167" y="1074"/>
                      <a:pt x="166" y="1016"/>
                      <a:pt x="182" y="957"/>
                    </a:cubicBezTo>
                    <a:cubicBezTo>
                      <a:pt x="189" y="936"/>
                      <a:pt x="210" y="893"/>
                      <a:pt x="222" y="870"/>
                    </a:cubicBezTo>
                    <a:lnTo>
                      <a:pt x="380" y="647"/>
                    </a:lnTo>
                    <a:lnTo>
                      <a:pt x="380" y="647"/>
                    </a:lnTo>
                    <a:cubicBezTo>
                      <a:pt x="335" y="790"/>
                      <a:pt x="314" y="956"/>
                      <a:pt x="330" y="1145"/>
                    </a:cubicBezTo>
                    <a:cubicBezTo>
                      <a:pt x="333" y="1178"/>
                      <a:pt x="359" y="1202"/>
                      <a:pt x="393" y="1202"/>
                    </a:cubicBezTo>
                    <a:cubicBezTo>
                      <a:pt x="394" y="1202"/>
                      <a:pt x="396" y="1202"/>
                      <a:pt x="397" y="1201"/>
                    </a:cubicBezTo>
                    <a:cubicBezTo>
                      <a:pt x="399" y="1201"/>
                      <a:pt x="402" y="1200"/>
                      <a:pt x="404" y="1200"/>
                    </a:cubicBezTo>
                    <a:cubicBezTo>
                      <a:pt x="434" y="1193"/>
                      <a:pt x="456" y="1166"/>
                      <a:pt x="452" y="1134"/>
                    </a:cubicBezTo>
                    <a:cubicBezTo>
                      <a:pt x="420" y="764"/>
                      <a:pt x="543" y="497"/>
                      <a:pt x="697" y="311"/>
                    </a:cubicBezTo>
                    <a:close/>
                    <a:moveTo>
                      <a:pt x="1584" y="0"/>
                    </a:moveTo>
                    <a:cubicBezTo>
                      <a:pt x="1579" y="0"/>
                      <a:pt x="1573" y="0"/>
                      <a:pt x="1568" y="0"/>
                    </a:cubicBezTo>
                    <a:lnTo>
                      <a:pt x="816" y="63"/>
                    </a:lnTo>
                    <a:cubicBezTo>
                      <a:pt x="771" y="66"/>
                      <a:pt x="730" y="88"/>
                      <a:pt x="703" y="123"/>
                    </a:cubicBezTo>
                    <a:cubicBezTo>
                      <a:pt x="697" y="122"/>
                      <a:pt x="691" y="122"/>
                      <a:pt x="685" y="122"/>
                    </a:cubicBezTo>
                    <a:cubicBezTo>
                      <a:pt x="635" y="122"/>
                      <a:pt x="587" y="145"/>
                      <a:pt x="556" y="189"/>
                    </a:cubicBezTo>
                    <a:lnTo>
                      <a:pt x="119" y="805"/>
                    </a:lnTo>
                    <a:cubicBezTo>
                      <a:pt x="113" y="817"/>
                      <a:pt x="77" y="881"/>
                      <a:pt x="65" y="923"/>
                    </a:cubicBezTo>
                    <a:cubicBezTo>
                      <a:pt x="1" y="1144"/>
                      <a:pt x="129" y="1378"/>
                      <a:pt x="351" y="1442"/>
                    </a:cubicBezTo>
                    <a:cubicBezTo>
                      <a:pt x="390" y="1453"/>
                      <a:pt x="429" y="1458"/>
                      <a:pt x="468" y="1458"/>
                    </a:cubicBezTo>
                    <a:cubicBezTo>
                      <a:pt x="538" y="1458"/>
                      <a:pt x="607" y="1440"/>
                      <a:pt x="670" y="1405"/>
                    </a:cubicBezTo>
                    <a:cubicBezTo>
                      <a:pt x="767" y="1351"/>
                      <a:pt x="840" y="1262"/>
                      <a:pt x="870" y="1155"/>
                    </a:cubicBezTo>
                    <a:cubicBezTo>
                      <a:pt x="883" y="1113"/>
                      <a:pt x="888" y="1070"/>
                      <a:pt x="886" y="1026"/>
                    </a:cubicBezTo>
                    <a:lnTo>
                      <a:pt x="853" y="428"/>
                    </a:lnTo>
                    <a:lnTo>
                      <a:pt x="853" y="428"/>
                    </a:lnTo>
                    <a:lnTo>
                      <a:pt x="1156" y="631"/>
                    </a:lnTo>
                    <a:cubicBezTo>
                      <a:pt x="1041" y="822"/>
                      <a:pt x="965" y="1069"/>
                      <a:pt x="992" y="1383"/>
                    </a:cubicBezTo>
                    <a:cubicBezTo>
                      <a:pt x="995" y="1414"/>
                      <a:pt x="1021" y="1439"/>
                      <a:pt x="1051" y="1439"/>
                    </a:cubicBezTo>
                    <a:cubicBezTo>
                      <a:pt x="1053" y="1439"/>
                      <a:pt x="1055" y="1439"/>
                      <a:pt x="1057" y="1439"/>
                    </a:cubicBezTo>
                    <a:cubicBezTo>
                      <a:pt x="1060" y="1439"/>
                      <a:pt x="1062" y="1437"/>
                      <a:pt x="1065" y="1437"/>
                    </a:cubicBezTo>
                    <a:cubicBezTo>
                      <a:pt x="1094" y="1431"/>
                      <a:pt x="1116" y="1404"/>
                      <a:pt x="1113" y="1372"/>
                    </a:cubicBezTo>
                    <a:cubicBezTo>
                      <a:pt x="1089" y="1092"/>
                      <a:pt x="1155" y="870"/>
                      <a:pt x="1257" y="699"/>
                    </a:cubicBezTo>
                    <a:lnTo>
                      <a:pt x="1365" y="771"/>
                    </a:lnTo>
                    <a:cubicBezTo>
                      <a:pt x="1404" y="796"/>
                      <a:pt x="1443" y="813"/>
                      <a:pt x="1486" y="823"/>
                    </a:cubicBezTo>
                    <a:cubicBezTo>
                      <a:pt x="1521" y="833"/>
                      <a:pt x="1556" y="837"/>
                      <a:pt x="1591" y="837"/>
                    </a:cubicBezTo>
                    <a:cubicBezTo>
                      <a:pt x="1777" y="837"/>
                      <a:pt x="1947" y="712"/>
                      <a:pt x="1997" y="523"/>
                    </a:cubicBezTo>
                    <a:cubicBezTo>
                      <a:pt x="2054" y="300"/>
                      <a:pt x="1920" y="72"/>
                      <a:pt x="1696" y="13"/>
                    </a:cubicBezTo>
                    <a:cubicBezTo>
                      <a:pt x="1661" y="4"/>
                      <a:pt x="1622" y="0"/>
                      <a:pt x="1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7;p37"/>
              <p:cNvSpPr/>
              <p:nvPr/>
            </p:nvSpPr>
            <p:spPr>
              <a:xfrm>
                <a:off x="3090462" y="889415"/>
                <a:ext cx="125896" cy="47729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2142" extrusionOk="0">
                    <a:moveTo>
                      <a:pt x="1358" y="0"/>
                    </a:moveTo>
                    <a:cubicBezTo>
                      <a:pt x="556" y="379"/>
                      <a:pt x="1" y="1195"/>
                      <a:pt x="1" y="2141"/>
                    </a:cubicBezTo>
                    <a:lnTo>
                      <a:pt x="5649" y="2141"/>
                    </a:lnTo>
                    <a:cubicBezTo>
                      <a:pt x="5649" y="2141"/>
                      <a:pt x="5649" y="613"/>
                      <a:pt x="5230" y="16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8;p37"/>
              <p:cNvSpPr/>
              <p:nvPr/>
            </p:nvSpPr>
            <p:spPr>
              <a:xfrm>
                <a:off x="3090462" y="937122"/>
                <a:ext cx="125918" cy="10740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482" extrusionOk="0">
                    <a:moveTo>
                      <a:pt x="1" y="0"/>
                    </a:moveTo>
                    <a:lnTo>
                      <a:pt x="1" y="482"/>
                    </a:lnTo>
                    <a:lnTo>
                      <a:pt x="5650" y="482"/>
                    </a:lnTo>
                    <a:lnTo>
                      <a:pt x="56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39;p37"/>
              <p:cNvSpPr/>
              <p:nvPr/>
            </p:nvSpPr>
            <p:spPr>
              <a:xfrm>
                <a:off x="3166803" y="895142"/>
                <a:ext cx="29948" cy="2997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345" extrusionOk="0">
                    <a:moveTo>
                      <a:pt x="672" y="1"/>
                    </a:moveTo>
                    <a:cubicBezTo>
                      <a:pt x="300" y="1"/>
                      <a:pt x="0" y="302"/>
                      <a:pt x="0" y="672"/>
                    </a:cubicBezTo>
                    <a:cubicBezTo>
                      <a:pt x="0" y="1044"/>
                      <a:pt x="300" y="1344"/>
                      <a:pt x="672" y="1344"/>
                    </a:cubicBezTo>
                    <a:cubicBezTo>
                      <a:pt x="1044" y="1344"/>
                      <a:pt x="1344" y="1044"/>
                      <a:pt x="1344" y="672"/>
                    </a:cubicBezTo>
                    <a:cubicBezTo>
                      <a:pt x="1344" y="302"/>
                      <a:pt x="1041" y="1"/>
                      <a:pt x="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40;p37"/>
              <p:cNvSpPr/>
              <p:nvPr/>
            </p:nvSpPr>
            <p:spPr>
              <a:xfrm>
                <a:off x="3171661" y="899487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50" y="1"/>
                      <a:pt x="433" y="10"/>
                      <a:pt x="425" y="28"/>
                    </a:cubicBezTo>
                    <a:lnTo>
                      <a:pt x="322" y="237"/>
                    </a:lnTo>
                    <a:cubicBezTo>
                      <a:pt x="315" y="252"/>
                      <a:pt x="302" y="262"/>
                      <a:pt x="286" y="264"/>
                    </a:cubicBezTo>
                    <a:lnTo>
                      <a:pt x="55" y="297"/>
                    </a:lnTo>
                    <a:cubicBezTo>
                      <a:pt x="15" y="302"/>
                      <a:pt x="0" y="350"/>
                      <a:pt x="28" y="378"/>
                    </a:cubicBezTo>
                    <a:lnTo>
                      <a:pt x="196" y="541"/>
                    </a:lnTo>
                    <a:cubicBezTo>
                      <a:pt x="206" y="552"/>
                      <a:pt x="212" y="568"/>
                      <a:pt x="208" y="584"/>
                    </a:cubicBezTo>
                    <a:lnTo>
                      <a:pt x="169" y="814"/>
                    </a:lnTo>
                    <a:cubicBezTo>
                      <a:pt x="163" y="844"/>
                      <a:pt x="188" y="870"/>
                      <a:pt x="216" y="870"/>
                    </a:cubicBezTo>
                    <a:cubicBezTo>
                      <a:pt x="223" y="870"/>
                      <a:pt x="231" y="868"/>
                      <a:pt x="238" y="864"/>
                    </a:cubicBezTo>
                    <a:lnTo>
                      <a:pt x="444" y="756"/>
                    </a:lnTo>
                    <a:cubicBezTo>
                      <a:pt x="451" y="752"/>
                      <a:pt x="459" y="750"/>
                      <a:pt x="467" y="750"/>
                    </a:cubicBezTo>
                    <a:cubicBezTo>
                      <a:pt x="474" y="750"/>
                      <a:pt x="482" y="752"/>
                      <a:pt x="489" y="756"/>
                    </a:cubicBezTo>
                    <a:lnTo>
                      <a:pt x="695" y="864"/>
                    </a:lnTo>
                    <a:cubicBezTo>
                      <a:pt x="703" y="868"/>
                      <a:pt x="710" y="870"/>
                      <a:pt x="718" y="870"/>
                    </a:cubicBezTo>
                    <a:cubicBezTo>
                      <a:pt x="746" y="870"/>
                      <a:pt x="771" y="844"/>
                      <a:pt x="765" y="814"/>
                    </a:cubicBezTo>
                    <a:lnTo>
                      <a:pt x="725" y="584"/>
                    </a:lnTo>
                    <a:cubicBezTo>
                      <a:pt x="722" y="568"/>
                      <a:pt x="727" y="552"/>
                      <a:pt x="738" y="541"/>
                    </a:cubicBezTo>
                    <a:lnTo>
                      <a:pt x="906" y="378"/>
                    </a:lnTo>
                    <a:cubicBezTo>
                      <a:pt x="933" y="350"/>
                      <a:pt x="917" y="302"/>
                      <a:pt x="879" y="297"/>
                    </a:cubicBezTo>
                    <a:lnTo>
                      <a:pt x="647" y="264"/>
                    </a:lnTo>
                    <a:cubicBezTo>
                      <a:pt x="631" y="262"/>
                      <a:pt x="618" y="252"/>
                      <a:pt x="612" y="237"/>
                    </a:cubicBezTo>
                    <a:lnTo>
                      <a:pt x="508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41;p37"/>
              <p:cNvSpPr/>
              <p:nvPr/>
            </p:nvSpPr>
            <p:spPr>
              <a:xfrm>
                <a:off x="3086429" y="888301"/>
                <a:ext cx="48799" cy="31195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400" extrusionOk="0">
                    <a:moveTo>
                      <a:pt x="1188" y="123"/>
                    </a:moveTo>
                    <a:cubicBezTo>
                      <a:pt x="1188" y="123"/>
                      <a:pt x="1189" y="123"/>
                      <a:pt x="1189" y="124"/>
                    </a:cubicBezTo>
                    <a:cubicBezTo>
                      <a:pt x="1182" y="139"/>
                      <a:pt x="1178" y="155"/>
                      <a:pt x="1177" y="172"/>
                    </a:cubicBezTo>
                    <a:cubicBezTo>
                      <a:pt x="1176" y="185"/>
                      <a:pt x="1176" y="200"/>
                      <a:pt x="1178" y="214"/>
                    </a:cubicBezTo>
                    <a:lnTo>
                      <a:pt x="1179" y="219"/>
                    </a:lnTo>
                    <a:lnTo>
                      <a:pt x="861" y="547"/>
                    </a:lnTo>
                    <a:cubicBezTo>
                      <a:pt x="825" y="515"/>
                      <a:pt x="787" y="487"/>
                      <a:pt x="750" y="460"/>
                    </a:cubicBezTo>
                    <a:cubicBezTo>
                      <a:pt x="721" y="488"/>
                      <a:pt x="690" y="516"/>
                      <a:pt x="662" y="546"/>
                    </a:cubicBezTo>
                    <a:cubicBezTo>
                      <a:pt x="701" y="572"/>
                      <a:pt x="739" y="600"/>
                      <a:pt x="778" y="633"/>
                    </a:cubicBezTo>
                    <a:lnTo>
                      <a:pt x="689" y="727"/>
                    </a:lnTo>
                    <a:cubicBezTo>
                      <a:pt x="668" y="749"/>
                      <a:pt x="642" y="767"/>
                      <a:pt x="615" y="781"/>
                    </a:cubicBezTo>
                    <a:cubicBezTo>
                      <a:pt x="572" y="803"/>
                      <a:pt x="526" y="813"/>
                      <a:pt x="481" y="813"/>
                    </a:cubicBezTo>
                    <a:cubicBezTo>
                      <a:pt x="372" y="813"/>
                      <a:pt x="268" y="754"/>
                      <a:pt x="216" y="652"/>
                    </a:cubicBezTo>
                    <a:cubicBezTo>
                      <a:pt x="141" y="505"/>
                      <a:pt x="200" y="326"/>
                      <a:pt x="345" y="252"/>
                    </a:cubicBezTo>
                    <a:cubicBezTo>
                      <a:pt x="372" y="238"/>
                      <a:pt x="402" y="228"/>
                      <a:pt x="431" y="224"/>
                    </a:cubicBezTo>
                    <a:lnTo>
                      <a:pt x="1178" y="123"/>
                    </a:lnTo>
                    <a:close/>
                    <a:moveTo>
                      <a:pt x="1331" y="219"/>
                    </a:moveTo>
                    <a:cubicBezTo>
                      <a:pt x="1520" y="366"/>
                      <a:pt x="1697" y="600"/>
                      <a:pt x="1745" y="970"/>
                    </a:cubicBezTo>
                    <a:cubicBezTo>
                      <a:pt x="1749" y="1001"/>
                      <a:pt x="1776" y="1023"/>
                      <a:pt x="1806" y="1023"/>
                    </a:cubicBezTo>
                    <a:lnTo>
                      <a:pt x="1813" y="1023"/>
                    </a:lnTo>
                    <a:cubicBezTo>
                      <a:pt x="1847" y="1020"/>
                      <a:pt x="1871" y="989"/>
                      <a:pt x="1866" y="956"/>
                    </a:cubicBezTo>
                    <a:cubicBezTo>
                      <a:pt x="1840" y="767"/>
                      <a:pt x="1785" y="611"/>
                      <a:pt x="1711" y="481"/>
                    </a:cubicBezTo>
                    <a:lnTo>
                      <a:pt x="1711" y="481"/>
                    </a:lnTo>
                    <a:lnTo>
                      <a:pt x="1913" y="663"/>
                    </a:lnTo>
                    <a:cubicBezTo>
                      <a:pt x="1930" y="681"/>
                      <a:pt x="1961" y="719"/>
                      <a:pt x="1971" y="739"/>
                    </a:cubicBezTo>
                    <a:cubicBezTo>
                      <a:pt x="1999" y="791"/>
                      <a:pt x="2010" y="850"/>
                      <a:pt x="2006" y="906"/>
                    </a:cubicBezTo>
                    <a:cubicBezTo>
                      <a:pt x="1997" y="1001"/>
                      <a:pt x="1942" y="1092"/>
                      <a:pt x="1853" y="1140"/>
                    </a:cubicBezTo>
                    <a:cubicBezTo>
                      <a:pt x="1808" y="1164"/>
                      <a:pt x="1760" y="1176"/>
                      <a:pt x="1710" y="1176"/>
                    </a:cubicBezTo>
                    <a:cubicBezTo>
                      <a:pt x="1682" y="1176"/>
                      <a:pt x="1654" y="1172"/>
                      <a:pt x="1627" y="1164"/>
                    </a:cubicBezTo>
                    <a:cubicBezTo>
                      <a:pt x="1551" y="1141"/>
                      <a:pt x="1488" y="1090"/>
                      <a:pt x="1450" y="1021"/>
                    </a:cubicBezTo>
                    <a:cubicBezTo>
                      <a:pt x="1437" y="994"/>
                      <a:pt x="1426" y="964"/>
                      <a:pt x="1421" y="937"/>
                    </a:cubicBezTo>
                    <a:lnTo>
                      <a:pt x="1309" y="257"/>
                    </a:lnTo>
                    <a:cubicBezTo>
                      <a:pt x="1318" y="244"/>
                      <a:pt x="1325" y="232"/>
                      <a:pt x="1331" y="219"/>
                    </a:cubicBezTo>
                    <a:close/>
                    <a:moveTo>
                      <a:pt x="1181" y="0"/>
                    </a:moveTo>
                    <a:cubicBezTo>
                      <a:pt x="1174" y="0"/>
                      <a:pt x="1167" y="0"/>
                      <a:pt x="1160" y="1"/>
                    </a:cubicBezTo>
                    <a:lnTo>
                      <a:pt x="411" y="103"/>
                    </a:lnTo>
                    <a:cubicBezTo>
                      <a:pt x="369" y="109"/>
                      <a:pt x="327" y="123"/>
                      <a:pt x="289" y="142"/>
                    </a:cubicBezTo>
                    <a:cubicBezTo>
                      <a:pt x="83" y="247"/>
                      <a:pt x="0" y="500"/>
                      <a:pt x="105" y="706"/>
                    </a:cubicBezTo>
                    <a:cubicBezTo>
                      <a:pt x="179" y="851"/>
                      <a:pt x="326" y="935"/>
                      <a:pt x="479" y="935"/>
                    </a:cubicBezTo>
                    <a:cubicBezTo>
                      <a:pt x="543" y="935"/>
                      <a:pt x="608" y="920"/>
                      <a:pt x="669" y="889"/>
                    </a:cubicBezTo>
                    <a:cubicBezTo>
                      <a:pt x="707" y="868"/>
                      <a:pt x="742" y="844"/>
                      <a:pt x="774" y="813"/>
                    </a:cubicBezTo>
                    <a:lnTo>
                      <a:pt x="865" y="718"/>
                    </a:lnTo>
                    <a:cubicBezTo>
                      <a:pt x="1001" y="865"/>
                      <a:pt x="1113" y="1066"/>
                      <a:pt x="1150" y="1346"/>
                    </a:cubicBezTo>
                    <a:cubicBezTo>
                      <a:pt x="1155" y="1376"/>
                      <a:pt x="1181" y="1399"/>
                      <a:pt x="1210" y="1399"/>
                    </a:cubicBezTo>
                    <a:lnTo>
                      <a:pt x="1219" y="1399"/>
                    </a:lnTo>
                    <a:cubicBezTo>
                      <a:pt x="1252" y="1395"/>
                      <a:pt x="1276" y="1364"/>
                      <a:pt x="1271" y="1331"/>
                    </a:cubicBezTo>
                    <a:cubicBezTo>
                      <a:pt x="1229" y="1018"/>
                      <a:pt x="1102" y="794"/>
                      <a:pt x="949" y="631"/>
                    </a:cubicBezTo>
                    <a:lnTo>
                      <a:pt x="1202" y="369"/>
                    </a:lnTo>
                    <a:lnTo>
                      <a:pt x="1298" y="958"/>
                    </a:lnTo>
                    <a:cubicBezTo>
                      <a:pt x="1305" y="1001"/>
                      <a:pt x="1320" y="1041"/>
                      <a:pt x="1340" y="1080"/>
                    </a:cubicBezTo>
                    <a:cubicBezTo>
                      <a:pt x="1394" y="1178"/>
                      <a:pt x="1481" y="1250"/>
                      <a:pt x="1589" y="1282"/>
                    </a:cubicBezTo>
                    <a:cubicBezTo>
                      <a:pt x="1628" y="1293"/>
                      <a:pt x="1668" y="1299"/>
                      <a:pt x="1707" y="1299"/>
                    </a:cubicBezTo>
                    <a:cubicBezTo>
                      <a:pt x="1777" y="1299"/>
                      <a:pt x="1846" y="1281"/>
                      <a:pt x="1908" y="1247"/>
                    </a:cubicBezTo>
                    <a:cubicBezTo>
                      <a:pt x="2112" y="1137"/>
                      <a:pt x="2189" y="882"/>
                      <a:pt x="2078" y="679"/>
                    </a:cubicBezTo>
                    <a:cubicBezTo>
                      <a:pt x="2057" y="641"/>
                      <a:pt x="2009" y="585"/>
                      <a:pt x="1999" y="577"/>
                    </a:cubicBezTo>
                    <a:lnTo>
                      <a:pt x="1442" y="70"/>
                    </a:lnTo>
                    <a:cubicBezTo>
                      <a:pt x="1411" y="41"/>
                      <a:pt x="1372" y="27"/>
                      <a:pt x="1334" y="27"/>
                    </a:cubicBezTo>
                    <a:cubicBezTo>
                      <a:pt x="1317" y="27"/>
                      <a:pt x="1299" y="30"/>
                      <a:pt x="1283" y="35"/>
                    </a:cubicBezTo>
                    <a:cubicBezTo>
                      <a:pt x="1255" y="12"/>
                      <a:pt x="1219" y="0"/>
                      <a:pt x="1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42;p37"/>
              <p:cNvSpPr/>
              <p:nvPr/>
            </p:nvSpPr>
            <p:spPr>
              <a:xfrm>
                <a:off x="3112299" y="550426"/>
                <a:ext cx="281250" cy="344733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15471" extrusionOk="0">
                    <a:moveTo>
                      <a:pt x="9481" y="1"/>
                    </a:moveTo>
                    <a:lnTo>
                      <a:pt x="5109" y="1229"/>
                    </a:lnTo>
                    <a:lnTo>
                      <a:pt x="64" y="942"/>
                    </a:lnTo>
                    <a:lnTo>
                      <a:pt x="0" y="15229"/>
                    </a:lnTo>
                    <a:lnTo>
                      <a:pt x="4260" y="15471"/>
                    </a:lnTo>
                    <a:lnTo>
                      <a:pt x="4944" y="9218"/>
                    </a:lnTo>
                    <a:cubicBezTo>
                      <a:pt x="5116" y="9235"/>
                      <a:pt x="5292" y="9243"/>
                      <a:pt x="5471" y="9243"/>
                    </a:cubicBezTo>
                    <a:cubicBezTo>
                      <a:pt x="5827" y="9243"/>
                      <a:pt x="6172" y="9208"/>
                      <a:pt x="6502" y="9144"/>
                    </a:cubicBezTo>
                    <a:lnTo>
                      <a:pt x="8512" y="15093"/>
                    </a:lnTo>
                    <a:lnTo>
                      <a:pt x="12621" y="13939"/>
                    </a:lnTo>
                    <a:lnTo>
                      <a:pt x="948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43;p37"/>
              <p:cNvSpPr/>
              <p:nvPr/>
            </p:nvSpPr>
            <p:spPr>
              <a:xfrm>
                <a:off x="3286551" y="428450"/>
                <a:ext cx="646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28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44;p37"/>
              <p:cNvSpPr/>
              <p:nvPr/>
            </p:nvSpPr>
            <p:spPr>
              <a:xfrm>
                <a:off x="2903598" y="599627"/>
                <a:ext cx="113685" cy="108538"/>
              </a:xfrm>
              <a:custGeom>
                <a:avLst/>
                <a:gdLst/>
                <a:ahLst/>
                <a:cxnLst/>
                <a:rect l="l" t="t" r="r" b="b"/>
                <a:pathLst>
                  <a:path w="5102" h="4871" extrusionOk="0">
                    <a:moveTo>
                      <a:pt x="3188" y="1"/>
                    </a:moveTo>
                    <a:cubicBezTo>
                      <a:pt x="2996" y="1"/>
                      <a:pt x="2800" y="33"/>
                      <a:pt x="2608" y="101"/>
                    </a:cubicBezTo>
                    <a:cubicBezTo>
                      <a:pt x="2133" y="270"/>
                      <a:pt x="1778" y="623"/>
                      <a:pt x="1598" y="1047"/>
                    </a:cubicBezTo>
                    <a:cubicBezTo>
                      <a:pt x="1135" y="1418"/>
                      <a:pt x="615" y="1888"/>
                      <a:pt x="163" y="2425"/>
                    </a:cubicBezTo>
                    <a:cubicBezTo>
                      <a:pt x="1" y="2620"/>
                      <a:pt x="26" y="2910"/>
                      <a:pt x="221" y="3073"/>
                    </a:cubicBezTo>
                    <a:cubicBezTo>
                      <a:pt x="307" y="3145"/>
                      <a:pt x="412" y="3180"/>
                      <a:pt x="515" y="3180"/>
                    </a:cubicBezTo>
                    <a:cubicBezTo>
                      <a:pt x="647" y="3180"/>
                      <a:pt x="777" y="3124"/>
                      <a:pt x="868" y="3015"/>
                    </a:cubicBezTo>
                    <a:cubicBezTo>
                      <a:pt x="1090" y="2749"/>
                      <a:pt x="1334" y="2501"/>
                      <a:pt x="1578" y="2275"/>
                    </a:cubicBezTo>
                    <a:cubicBezTo>
                      <a:pt x="1581" y="2284"/>
                      <a:pt x="1583" y="2290"/>
                      <a:pt x="1587" y="2298"/>
                    </a:cubicBezTo>
                    <a:cubicBezTo>
                      <a:pt x="1295" y="2629"/>
                      <a:pt x="1000" y="3001"/>
                      <a:pt x="742" y="3402"/>
                    </a:cubicBezTo>
                    <a:cubicBezTo>
                      <a:pt x="604" y="3615"/>
                      <a:pt x="664" y="3899"/>
                      <a:pt x="877" y="4037"/>
                    </a:cubicBezTo>
                    <a:cubicBezTo>
                      <a:pt x="954" y="4087"/>
                      <a:pt x="1041" y="4111"/>
                      <a:pt x="1126" y="4111"/>
                    </a:cubicBezTo>
                    <a:cubicBezTo>
                      <a:pt x="1277" y="4111"/>
                      <a:pt x="1425" y="4037"/>
                      <a:pt x="1513" y="3902"/>
                    </a:cubicBezTo>
                    <a:cubicBezTo>
                      <a:pt x="1700" y="3611"/>
                      <a:pt x="1912" y="3336"/>
                      <a:pt x="2127" y="3082"/>
                    </a:cubicBezTo>
                    <a:lnTo>
                      <a:pt x="2127" y="3082"/>
                    </a:lnTo>
                    <a:cubicBezTo>
                      <a:pt x="1960" y="3446"/>
                      <a:pt x="1801" y="3851"/>
                      <a:pt x="1677" y="4284"/>
                    </a:cubicBezTo>
                    <a:cubicBezTo>
                      <a:pt x="1607" y="4528"/>
                      <a:pt x="1747" y="4784"/>
                      <a:pt x="1992" y="4853"/>
                    </a:cubicBezTo>
                    <a:cubicBezTo>
                      <a:pt x="2034" y="4865"/>
                      <a:pt x="2077" y="4871"/>
                      <a:pt x="2119" y="4871"/>
                    </a:cubicBezTo>
                    <a:cubicBezTo>
                      <a:pt x="2319" y="4871"/>
                      <a:pt x="2503" y="4740"/>
                      <a:pt x="2560" y="4538"/>
                    </a:cubicBezTo>
                    <a:cubicBezTo>
                      <a:pt x="2687" y="4097"/>
                      <a:pt x="2855" y="3684"/>
                      <a:pt x="3030" y="3321"/>
                    </a:cubicBezTo>
                    <a:lnTo>
                      <a:pt x="3038" y="3321"/>
                    </a:lnTo>
                    <a:cubicBezTo>
                      <a:pt x="2972" y="3631"/>
                      <a:pt x="2919" y="3956"/>
                      <a:pt x="2889" y="4284"/>
                    </a:cubicBezTo>
                    <a:cubicBezTo>
                      <a:pt x="2864" y="4537"/>
                      <a:pt x="3049" y="4762"/>
                      <a:pt x="3302" y="4786"/>
                    </a:cubicBezTo>
                    <a:cubicBezTo>
                      <a:pt x="3317" y="4787"/>
                      <a:pt x="3332" y="4788"/>
                      <a:pt x="3347" y="4788"/>
                    </a:cubicBezTo>
                    <a:cubicBezTo>
                      <a:pt x="3582" y="4788"/>
                      <a:pt x="3782" y="4609"/>
                      <a:pt x="3804" y="4372"/>
                    </a:cubicBezTo>
                    <a:cubicBezTo>
                      <a:pt x="3845" y="3958"/>
                      <a:pt x="3923" y="3549"/>
                      <a:pt x="4018" y="3168"/>
                    </a:cubicBezTo>
                    <a:cubicBezTo>
                      <a:pt x="4065" y="3259"/>
                      <a:pt x="4109" y="3364"/>
                      <a:pt x="4152" y="3483"/>
                    </a:cubicBezTo>
                    <a:cubicBezTo>
                      <a:pt x="4219" y="3672"/>
                      <a:pt x="4396" y="3790"/>
                      <a:pt x="4586" y="3790"/>
                    </a:cubicBezTo>
                    <a:cubicBezTo>
                      <a:pt x="4636" y="3790"/>
                      <a:pt x="4688" y="3782"/>
                      <a:pt x="4738" y="3764"/>
                    </a:cubicBezTo>
                    <a:cubicBezTo>
                      <a:pt x="4976" y="3679"/>
                      <a:pt x="5101" y="3417"/>
                      <a:pt x="5016" y="3178"/>
                    </a:cubicBezTo>
                    <a:cubicBezTo>
                      <a:pt x="4908" y="2870"/>
                      <a:pt x="4776" y="2626"/>
                      <a:pt x="4648" y="2434"/>
                    </a:cubicBezTo>
                    <a:cubicBezTo>
                      <a:pt x="4866" y="2035"/>
                      <a:pt x="4923" y="1554"/>
                      <a:pt x="4762" y="1095"/>
                    </a:cubicBezTo>
                    <a:cubicBezTo>
                      <a:pt x="4522" y="421"/>
                      <a:pt x="3880" y="1"/>
                      <a:pt x="3188" y="1"/>
                    </a:cubicBezTo>
                    <a:close/>
                  </a:path>
                </a:pathLst>
              </a:custGeom>
              <a:solidFill>
                <a:srgbClr val="6D3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45;p37"/>
              <p:cNvSpPr/>
              <p:nvPr/>
            </p:nvSpPr>
            <p:spPr>
              <a:xfrm>
                <a:off x="2939874" y="444449"/>
                <a:ext cx="220396" cy="209879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9419" extrusionOk="0">
                    <a:moveTo>
                      <a:pt x="9025" y="1"/>
                    </a:moveTo>
                    <a:cubicBezTo>
                      <a:pt x="8881" y="30"/>
                      <a:pt x="8823" y="48"/>
                      <a:pt x="8742" y="68"/>
                    </a:cubicBezTo>
                    <a:cubicBezTo>
                      <a:pt x="8661" y="90"/>
                      <a:pt x="8595" y="110"/>
                      <a:pt x="8527" y="131"/>
                    </a:cubicBezTo>
                    <a:cubicBezTo>
                      <a:pt x="8388" y="173"/>
                      <a:pt x="8256" y="217"/>
                      <a:pt x="8132" y="263"/>
                    </a:cubicBezTo>
                    <a:cubicBezTo>
                      <a:pt x="7873" y="350"/>
                      <a:pt x="7637" y="452"/>
                      <a:pt x="7392" y="549"/>
                    </a:cubicBezTo>
                    <a:cubicBezTo>
                      <a:pt x="6920" y="757"/>
                      <a:pt x="6461" y="980"/>
                      <a:pt x="6022" y="1230"/>
                    </a:cubicBezTo>
                    <a:cubicBezTo>
                      <a:pt x="5144" y="1730"/>
                      <a:pt x="4320" y="2298"/>
                      <a:pt x="3577" y="2955"/>
                    </a:cubicBezTo>
                    <a:cubicBezTo>
                      <a:pt x="2836" y="3612"/>
                      <a:pt x="2142" y="4316"/>
                      <a:pt x="1556" y="5096"/>
                    </a:cubicBezTo>
                    <a:cubicBezTo>
                      <a:pt x="1244" y="5471"/>
                      <a:pt x="989" y="5884"/>
                      <a:pt x="718" y="6284"/>
                    </a:cubicBezTo>
                    <a:cubicBezTo>
                      <a:pt x="456" y="6687"/>
                      <a:pt x="238" y="7114"/>
                      <a:pt x="1" y="7528"/>
                    </a:cubicBezTo>
                    <a:lnTo>
                      <a:pt x="3153" y="9419"/>
                    </a:lnTo>
                    <a:cubicBezTo>
                      <a:pt x="3387" y="9133"/>
                      <a:pt x="3598" y="8831"/>
                      <a:pt x="3841" y="8561"/>
                    </a:cubicBezTo>
                    <a:cubicBezTo>
                      <a:pt x="4091" y="8298"/>
                      <a:pt x="4320" y="8019"/>
                      <a:pt x="4591" y="7782"/>
                    </a:cubicBezTo>
                    <a:cubicBezTo>
                      <a:pt x="5100" y="7278"/>
                      <a:pt x="5676" y="6858"/>
                      <a:pt x="6260" y="6478"/>
                    </a:cubicBezTo>
                    <a:cubicBezTo>
                      <a:pt x="6846" y="6098"/>
                      <a:pt x="7480" y="5799"/>
                      <a:pt x="8115" y="5556"/>
                    </a:cubicBezTo>
                    <a:cubicBezTo>
                      <a:pt x="8432" y="5433"/>
                      <a:pt x="8756" y="5337"/>
                      <a:pt x="9072" y="5251"/>
                    </a:cubicBezTo>
                    <a:cubicBezTo>
                      <a:pt x="9228" y="5218"/>
                      <a:pt x="9388" y="5174"/>
                      <a:pt x="9536" y="5152"/>
                    </a:cubicBezTo>
                    <a:cubicBezTo>
                      <a:pt x="9613" y="5136"/>
                      <a:pt x="9685" y="5125"/>
                      <a:pt x="9751" y="5117"/>
                    </a:cubicBezTo>
                    <a:cubicBezTo>
                      <a:pt x="9784" y="5112"/>
                      <a:pt x="9821" y="5106"/>
                      <a:pt x="9843" y="5106"/>
                    </a:cubicBezTo>
                    <a:cubicBezTo>
                      <a:pt x="9850" y="5106"/>
                      <a:pt x="9860" y="5105"/>
                      <a:pt x="9868" y="5104"/>
                    </a:cubicBezTo>
                    <a:lnTo>
                      <a:pt x="9868" y="5104"/>
                    </a:lnTo>
                    <a:lnTo>
                      <a:pt x="9869" y="5111"/>
                    </a:lnTo>
                    <a:cubicBezTo>
                      <a:pt x="9890" y="5105"/>
                      <a:pt x="9889" y="5104"/>
                      <a:pt x="9880" y="5104"/>
                    </a:cubicBezTo>
                    <a:cubicBezTo>
                      <a:pt x="9877" y="5104"/>
                      <a:pt x="9873" y="5104"/>
                      <a:pt x="9868" y="5104"/>
                    </a:cubicBezTo>
                    <a:lnTo>
                      <a:pt x="9868" y="5104"/>
                    </a:ln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46;p37"/>
              <p:cNvSpPr/>
              <p:nvPr/>
            </p:nvSpPr>
            <p:spPr>
              <a:xfrm>
                <a:off x="3478250" y="333570"/>
                <a:ext cx="113195" cy="105976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756" extrusionOk="0">
                    <a:moveTo>
                      <a:pt x="2165" y="1"/>
                    </a:moveTo>
                    <a:cubicBezTo>
                      <a:pt x="1972" y="1"/>
                      <a:pt x="1793" y="123"/>
                      <a:pt x="1729" y="315"/>
                    </a:cubicBezTo>
                    <a:cubicBezTo>
                      <a:pt x="1597" y="708"/>
                      <a:pt x="1427" y="1090"/>
                      <a:pt x="1250" y="1439"/>
                    </a:cubicBezTo>
                    <a:cubicBezTo>
                      <a:pt x="1226" y="1340"/>
                      <a:pt x="1205" y="1228"/>
                      <a:pt x="1190" y="1102"/>
                    </a:cubicBezTo>
                    <a:cubicBezTo>
                      <a:pt x="1164" y="867"/>
                      <a:pt x="965" y="693"/>
                      <a:pt x="734" y="693"/>
                    </a:cubicBezTo>
                    <a:cubicBezTo>
                      <a:pt x="717" y="693"/>
                      <a:pt x="700" y="694"/>
                      <a:pt x="683" y="696"/>
                    </a:cubicBezTo>
                    <a:cubicBezTo>
                      <a:pt x="431" y="724"/>
                      <a:pt x="249" y="952"/>
                      <a:pt x="277" y="1203"/>
                    </a:cubicBezTo>
                    <a:cubicBezTo>
                      <a:pt x="313" y="1528"/>
                      <a:pt x="385" y="1796"/>
                      <a:pt x="468" y="2011"/>
                    </a:cubicBezTo>
                    <a:cubicBezTo>
                      <a:pt x="164" y="2350"/>
                      <a:pt x="0" y="2808"/>
                      <a:pt x="54" y="3289"/>
                    </a:cubicBezTo>
                    <a:cubicBezTo>
                      <a:pt x="150" y="4133"/>
                      <a:pt x="881" y="4755"/>
                      <a:pt x="1730" y="4755"/>
                    </a:cubicBezTo>
                    <a:cubicBezTo>
                      <a:pt x="1795" y="4755"/>
                      <a:pt x="1861" y="4752"/>
                      <a:pt x="1927" y="4744"/>
                    </a:cubicBezTo>
                    <a:cubicBezTo>
                      <a:pt x="2429" y="4689"/>
                      <a:pt x="2855" y="4424"/>
                      <a:pt x="3126" y="4050"/>
                    </a:cubicBezTo>
                    <a:cubicBezTo>
                      <a:pt x="3661" y="3796"/>
                      <a:pt x="4274" y="3455"/>
                      <a:pt x="4834" y="3034"/>
                    </a:cubicBezTo>
                    <a:cubicBezTo>
                      <a:pt x="5038" y="2881"/>
                      <a:pt x="5080" y="2593"/>
                      <a:pt x="4926" y="2390"/>
                    </a:cubicBezTo>
                    <a:cubicBezTo>
                      <a:pt x="4836" y="2270"/>
                      <a:pt x="4698" y="2207"/>
                      <a:pt x="4559" y="2207"/>
                    </a:cubicBezTo>
                    <a:cubicBezTo>
                      <a:pt x="4462" y="2207"/>
                      <a:pt x="4365" y="2237"/>
                      <a:pt x="4282" y="2299"/>
                    </a:cubicBezTo>
                    <a:cubicBezTo>
                      <a:pt x="4007" y="2507"/>
                      <a:pt x="3713" y="2694"/>
                      <a:pt x="3423" y="2858"/>
                    </a:cubicBezTo>
                    <a:lnTo>
                      <a:pt x="3419" y="2835"/>
                    </a:lnTo>
                    <a:cubicBezTo>
                      <a:pt x="3778" y="2579"/>
                      <a:pt x="4151" y="2282"/>
                      <a:pt x="4493" y="1951"/>
                    </a:cubicBezTo>
                    <a:cubicBezTo>
                      <a:pt x="4675" y="1775"/>
                      <a:pt x="4679" y="1484"/>
                      <a:pt x="4503" y="1301"/>
                    </a:cubicBezTo>
                    <a:cubicBezTo>
                      <a:pt x="4413" y="1207"/>
                      <a:pt x="4293" y="1161"/>
                      <a:pt x="4173" y="1161"/>
                    </a:cubicBezTo>
                    <a:cubicBezTo>
                      <a:pt x="4058" y="1161"/>
                      <a:pt x="3942" y="1204"/>
                      <a:pt x="3853" y="1290"/>
                    </a:cubicBezTo>
                    <a:cubicBezTo>
                      <a:pt x="3604" y="1530"/>
                      <a:pt x="3336" y="1751"/>
                      <a:pt x="3069" y="1951"/>
                    </a:cubicBezTo>
                    <a:cubicBezTo>
                      <a:pt x="3315" y="1634"/>
                      <a:pt x="3560" y="1274"/>
                      <a:pt x="3779" y="882"/>
                    </a:cubicBezTo>
                    <a:cubicBezTo>
                      <a:pt x="3903" y="660"/>
                      <a:pt x="3823" y="380"/>
                      <a:pt x="3602" y="257"/>
                    </a:cubicBezTo>
                    <a:cubicBezTo>
                      <a:pt x="3531" y="218"/>
                      <a:pt x="3454" y="200"/>
                      <a:pt x="3379" y="200"/>
                    </a:cubicBezTo>
                    <a:cubicBezTo>
                      <a:pt x="3217" y="200"/>
                      <a:pt x="3061" y="284"/>
                      <a:pt x="2977" y="435"/>
                    </a:cubicBezTo>
                    <a:cubicBezTo>
                      <a:pt x="2754" y="835"/>
                      <a:pt x="2497" y="1199"/>
                      <a:pt x="2245" y="1514"/>
                    </a:cubicBezTo>
                    <a:cubicBezTo>
                      <a:pt x="2242" y="1513"/>
                      <a:pt x="2240" y="1513"/>
                      <a:pt x="2236" y="1512"/>
                    </a:cubicBezTo>
                    <a:cubicBezTo>
                      <a:pt x="2370" y="1224"/>
                      <a:pt x="2495" y="920"/>
                      <a:pt x="2601" y="607"/>
                    </a:cubicBezTo>
                    <a:cubicBezTo>
                      <a:pt x="2683" y="366"/>
                      <a:pt x="2552" y="105"/>
                      <a:pt x="2311" y="25"/>
                    </a:cubicBezTo>
                    <a:cubicBezTo>
                      <a:pt x="2263" y="8"/>
                      <a:pt x="2213" y="1"/>
                      <a:pt x="2165" y="1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947;p37"/>
              <p:cNvSpPr/>
              <p:nvPr/>
            </p:nvSpPr>
            <p:spPr>
              <a:xfrm>
                <a:off x="3507329" y="372654"/>
                <a:ext cx="16578" cy="44008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975" extrusionOk="0">
                    <a:moveTo>
                      <a:pt x="97" y="1"/>
                    </a:moveTo>
                    <a:cubicBezTo>
                      <a:pt x="73" y="1"/>
                      <a:pt x="50" y="10"/>
                      <a:pt x="33" y="27"/>
                    </a:cubicBezTo>
                    <a:cubicBezTo>
                      <a:pt x="0" y="62"/>
                      <a:pt x="1" y="118"/>
                      <a:pt x="36" y="152"/>
                    </a:cubicBezTo>
                    <a:cubicBezTo>
                      <a:pt x="321" y="428"/>
                      <a:pt x="495" y="780"/>
                      <a:pt x="540" y="1172"/>
                    </a:cubicBezTo>
                    <a:cubicBezTo>
                      <a:pt x="566" y="1405"/>
                      <a:pt x="543" y="1637"/>
                      <a:pt x="472" y="1860"/>
                    </a:cubicBezTo>
                    <a:cubicBezTo>
                      <a:pt x="457" y="1906"/>
                      <a:pt x="483" y="1957"/>
                      <a:pt x="530" y="1970"/>
                    </a:cubicBezTo>
                    <a:cubicBezTo>
                      <a:pt x="540" y="1974"/>
                      <a:pt x="547" y="1975"/>
                      <a:pt x="557" y="1975"/>
                    </a:cubicBezTo>
                    <a:cubicBezTo>
                      <a:pt x="594" y="1975"/>
                      <a:pt x="628" y="1951"/>
                      <a:pt x="641" y="1912"/>
                    </a:cubicBezTo>
                    <a:cubicBezTo>
                      <a:pt x="718" y="1666"/>
                      <a:pt x="743" y="1410"/>
                      <a:pt x="714" y="1151"/>
                    </a:cubicBezTo>
                    <a:cubicBezTo>
                      <a:pt x="666" y="725"/>
                      <a:pt x="468" y="325"/>
                      <a:pt x="157" y="25"/>
                    </a:cubicBezTo>
                    <a:cubicBezTo>
                      <a:pt x="141" y="9"/>
                      <a:pt x="119" y="1"/>
                      <a:pt x="97" y="1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948;p37"/>
              <p:cNvSpPr/>
              <p:nvPr/>
            </p:nvSpPr>
            <p:spPr>
              <a:xfrm>
                <a:off x="3293102" y="382080"/>
                <a:ext cx="241208" cy="163063"/>
              </a:xfrm>
              <a:custGeom>
                <a:avLst/>
                <a:gdLst/>
                <a:ahLst/>
                <a:cxnLst/>
                <a:rect l="l" t="t" r="r" b="b"/>
                <a:pathLst>
                  <a:path w="10825" h="7318" extrusionOk="0">
                    <a:moveTo>
                      <a:pt x="672" y="2160"/>
                    </a:moveTo>
                    <a:cubicBezTo>
                      <a:pt x="652" y="2160"/>
                      <a:pt x="663" y="2163"/>
                      <a:pt x="678" y="2167"/>
                    </a:cubicBezTo>
                    <a:lnTo>
                      <a:pt x="678" y="2167"/>
                    </a:lnTo>
                    <a:lnTo>
                      <a:pt x="679" y="2160"/>
                    </a:lnTo>
                    <a:cubicBezTo>
                      <a:pt x="676" y="2160"/>
                      <a:pt x="674" y="2160"/>
                      <a:pt x="672" y="2160"/>
                    </a:cubicBezTo>
                    <a:close/>
                    <a:moveTo>
                      <a:pt x="8361" y="0"/>
                    </a:moveTo>
                    <a:cubicBezTo>
                      <a:pt x="8053" y="206"/>
                      <a:pt x="7765" y="432"/>
                      <a:pt x="7453" y="620"/>
                    </a:cubicBezTo>
                    <a:cubicBezTo>
                      <a:pt x="7137" y="800"/>
                      <a:pt x="6836" y="1001"/>
                      <a:pt x="6508" y="1146"/>
                    </a:cubicBezTo>
                    <a:cubicBezTo>
                      <a:pt x="5874" y="1479"/>
                      <a:pt x="5200" y="1713"/>
                      <a:pt x="4530" y="1906"/>
                    </a:cubicBezTo>
                    <a:cubicBezTo>
                      <a:pt x="3859" y="2101"/>
                      <a:pt x="3166" y="2202"/>
                      <a:pt x="2488" y="2248"/>
                    </a:cubicBezTo>
                    <a:cubicBezTo>
                      <a:pt x="2292" y="2263"/>
                      <a:pt x="2097" y="2268"/>
                      <a:pt x="1904" y="2268"/>
                    </a:cubicBezTo>
                    <a:cubicBezTo>
                      <a:pt x="1762" y="2268"/>
                      <a:pt x="1622" y="2265"/>
                      <a:pt x="1483" y="2261"/>
                    </a:cubicBezTo>
                    <a:cubicBezTo>
                      <a:pt x="1323" y="2247"/>
                      <a:pt x="1158" y="2241"/>
                      <a:pt x="1009" y="2220"/>
                    </a:cubicBezTo>
                    <a:cubicBezTo>
                      <a:pt x="930" y="2213"/>
                      <a:pt x="860" y="2203"/>
                      <a:pt x="793" y="2190"/>
                    </a:cubicBezTo>
                    <a:cubicBezTo>
                      <a:pt x="760" y="2184"/>
                      <a:pt x="723" y="2180"/>
                      <a:pt x="703" y="2172"/>
                    </a:cubicBezTo>
                    <a:cubicBezTo>
                      <a:pt x="696" y="2170"/>
                      <a:pt x="686" y="2168"/>
                      <a:pt x="678" y="2167"/>
                    </a:cubicBezTo>
                    <a:lnTo>
                      <a:pt x="678" y="2167"/>
                    </a:lnTo>
                    <a:lnTo>
                      <a:pt x="0" y="7297"/>
                    </a:lnTo>
                    <a:cubicBezTo>
                      <a:pt x="146" y="7312"/>
                      <a:pt x="207" y="7311"/>
                      <a:pt x="289" y="7316"/>
                    </a:cubicBezTo>
                    <a:cubicBezTo>
                      <a:pt x="340" y="7317"/>
                      <a:pt x="385" y="7318"/>
                      <a:pt x="428" y="7318"/>
                    </a:cubicBezTo>
                    <a:cubicBezTo>
                      <a:pt x="457" y="7318"/>
                      <a:pt x="485" y="7318"/>
                      <a:pt x="514" y="7318"/>
                    </a:cubicBezTo>
                    <a:cubicBezTo>
                      <a:pt x="532" y="7318"/>
                      <a:pt x="550" y="7318"/>
                      <a:pt x="568" y="7318"/>
                    </a:cubicBezTo>
                    <a:cubicBezTo>
                      <a:pt x="693" y="7318"/>
                      <a:pt x="814" y="7315"/>
                      <a:pt x="930" y="7308"/>
                    </a:cubicBezTo>
                    <a:cubicBezTo>
                      <a:pt x="1203" y="7301"/>
                      <a:pt x="1460" y="7272"/>
                      <a:pt x="1720" y="7249"/>
                    </a:cubicBezTo>
                    <a:cubicBezTo>
                      <a:pt x="2233" y="7189"/>
                      <a:pt x="2738" y="7109"/>
                      <a:pt x="3230" y="6997"/>
                    </a:cubicBezTo>
                    <a:cubicBezTo>
                      <a:pt x="4213" y="6775"/>
                      <a:pt x="5169" y="6473"/>
                      <a:pt x="6071" y="6060"/>
                    </a:cubicBezTo>
                    <a:cubicBezTo>
                      <a:pt x="6970" y="5648"/>
                      <a:pt x="7842" y="5177"/>
                      <a:pt x="8628" y="4601"/>
                    </a:cubicBezTo>
                    <a:cubicBezTo>
                      <a:pt x="9035" y="4333"/>
                      <a:pt x="9400" y="4013"/>
                      <a:pt x="9776" y="3710"/>
                    </a:cubicBezTo>
                    <a:cubicBezTo>
                      <a:pt x="10144" y="3400"/>
                      <a:pt x="10477" y="3054"/>
                      <a:pt x="10824" y="2728"/>
                    </a:cubicBezTo>
                    <a:lnTo>
                      <a:pt x="83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949;p37"/>
              <p:cNvSpPr/>
              <p:nvPr/>
            </p:nvSpPr>
            <p:spPr>
              <a:xfrm>
                <a:off x="3064235" y="418334"/>
                <a:ext cx="327820" cy="28575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2824" extrusionOk="0">
                    <a:moveTo>
                      <a:pt x="5343" y="1"/>
                    </a:moveTo>
                    <a:cubicBezTo>
                      <a:pt x="3840" y="1"/>
                      <a:pt x="2537" y="1041"/>
                      <a:pt x="2203" y="2504"/>
                    </a:cubicBezTo>
                    <a:lnTo>
                      <a:pt x="0" y="11226"/>
                    </a:lnTo>
                    <a:cubicBezTo>
                      <a:pt x="0" y="11226"/>
                      <a:pt x="1068" y="12823"/>
                      <a:pt x="7356" y="12823"/>
                    </a:cubicBezTo>
                    <a:cubicBezTo>
                      <a:pt x="12630" y="12823"/>
                      <a:pt x="14712" y="11226"/>
                      <a:pt x="14712" y="11226"/>
                    </a:cubicBezTo>
                    <a:lnTo>
                      <a:pt x="12510" y="2504"/>
                    </a:lnTo>
                    <a:cubicBezTo>
                      <a:pt x="12176" y="1039"/>
                      <a:pt x="10873" y="1"/>
                      <a:pt x="9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950;p37"/>
              <p:cNvSpPr/>
              <p:nvPr/>
            </p:nvSpPr>
            <p:spPr>
              <a:xfrm>
                <a:off x="3463967" y="186570"/>
                <a:ext cx="144101" cy="347607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5600" extrusionOk="0">
                    <a:moveTo>
                      <a:pt x="2639" y="0"/>
                    </a:moveTo>
                    <a:lnTo>
                      <a:pt x="1" y="874"/>
                    </a:lnTo>
                    <a:lnTo>
                      <a:pt x="3829" y="15599"/>
                    </a:lnTo>
                    <a:lnTo>
                      <a:pt x="6466" y="14725"/>
                    </a:lnTo>
                    <a:lnTo>
                      <a:pt x="26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951;p37"/>
              <p:cNvSpPr/>
              <p:nvPr/>
            </p:nvSpPr>
            <p:spPr>
              <a:xfrm>
                <a:off x="3543739" y="493338"/>
                <a:ext cx="64330" cy="40844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1833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249" y="1832"/>
                    </a:lnTo>
                    <a:lnTo>
                      <a:pt x="2886" y="958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952;p37"/>
              <p:cNvSpPr/>
              <p:nvPr/>
            </p:nvSpPr>
            <p:spPr>
              <a:xfrm>
                <a:off x="3547973" y="509649"/>
                <a:ext cx="60096" cy="24533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101" extrusionOk="0">
                    <a:moveTo>
                      <a:pt x="2640" y="1"/>
                    </a:moveTo>
                    <a:lnTo>
                      <a:pt x="0" y="875"/>
                    </a:lnTo>
                    <a:lnTo>
                      <a:pt x="59" y="1100"/>
                    </a:lnTo>
                    <a:lnTo>
                      <a:pt x="2696" y="226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953;p37"/>
              <p:cNvSpPr/>
              <p:nvPr/>
            </p:nvSpPr>
            <p:spPr>
              <a:xfrm>
                <a:off x="3543739" y="493338"/>
                <a:ext cx="60118" cy="24466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098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59" y="1098"/>
                    </a:lnTo>
                    <a:lnTo>
                      <a:pt x="2697" y="224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954;p37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955;p37"/>
              <p:cNvSpPr/>
              <p:nvPr/>
            </p:nvSpPr>
            <p:spPr>
              <a:xfrm>
                <a:off x="3463811" y="117092"/>
                <a:ext cx="60475" cy="96929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350" extrusionOk="0">
                    <a:moveTo>
                      <a:pt x="371" y="0"/>
                    </a:moveTo>
                    <a:lnTo>
                      <a:pt x="0" y="4064"/>
                    </a:lnTo>
                    <a:lnTo>
                      <a:pt x="7" y="4063"/>
                    </a:lnTo>
                    <a:cubicBezTo>
                      <a:pt x="83" y="4240"/>
                      <a:pt x="252" y="4350"/>
                      <a:pt x="440" y="4350"/>
                    </a:cubicBezTo>
                    <a:cubicBezTo>
                      <a:pt x="491" y="4350"/>
                      <a:pt x="544" y="4341"/>
                      <a:pt x="597" y="4324"/>
                    </a:cubicBezTo>
                    <a:cubicBezTo>
                      <a:pt x="776" y="4265"/>
                      <a:pt x="905" y="4116"/>
                      <a:pt x="952" y="3942"/>
                    </a:cubicBezTo>
                    <a:cubicBezTo>
                      <a:pt x="1040" y="4037"/>
                      <a:pt x="1164" y="4093"/>
                      <a:pt x="1298" y="4093"/>
                    </a:cubicBezTo>
                    <a:cubicBezTo>
                      <a:pt x="1349" y="4093"/>
                      <a:pt x="1401" y="4085"/>
                      <a:pt x="1454" y="4068"/>
                    </a:cubicBezTo>
                    <a:cubicBezTo>
                      <a:pt x="1636" y="4007"/>
                      <a:pt x="1770" y="3851"/>
                      <a:pt x="1812" y="3670"/>
                    </a:cubicBezTo>
                    <a:cubicBezTo>
                      <a:pt x="1900" y="3760"/>
                      <a:pt x="2020" y="3811"/>
                      <a:pt x="2149" y="3811"/>
                    </a:cubicBezTo>
                    <a:cubicBezTo>
                      <a:pt x="2200" y="3811"/>
                      <a:pt x="2253" y="3803"/>
                      <a:pt x="2306" y="3786"/>
                    </a:cubicBezTo>
                    <a:cubicBezTo>
                      <a:pt x="2558" y="3701"/>
                      <a:pt x="2714" y="3439"/>
                      <a:pt x="2674" y="3181"/>
                    </a:cubicBezTo>
                    <a:lnTo>
                      <a:pt x="2676" y="3179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956;p37"/>
              <p:cNvSpPr/>
              <p:nvPr/>
            </p:nvSpPr>
            <p:spPr>
              <a:xfrm>
                <a:off x="3469159" y="117092"/>
                <a:ext cx="21525" cy="32622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464" extrusionOk="0">
                    <a:moveTo>
                      <a:pt x="131" y="0"/>
                    </a:moveTo>
                    <a:lnTo>
                      <a:pt x="1" y="1430"/>
                    </a:lnTo>
                    <a:cubicBezTo>
                      <a:pt x="85" y="1452"/>
                      <a:pt x="171" y="1463"/>
                      <a:pt x="256" y="1463"/>
                    </a:cubicBezTo>
                    <a:cubicBezTo>
                      <a:pt x="356" y="1463"/>
                      <a:pt x="454" y="1448"/>
                      <a:pt x="552" y="1416"/>
                    </a:cubicBezTo>
                    <a:cubicBezTo>
                      <a:pt x="707" y="1365"/>
                      <a:pt x="845" y="1272"/>
                      <a:pt x="966" y="1151"/>
                    </a:cubicBez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957;p37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958;p37"/>
              <p:cNvSpPr/>
              <p:nvPr/>
            </p:nvSpPr>
            <p:spPr>
              <a:xfrm>
                <a:off x="3113101" y="468871"/>
                <a:ext cx="231983" cy="13414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602" extrusionOk="0">
                    <a:moveTo>
                      <a:pt x="74" y="0"/>
                    </a:moveTo>
                    <a:cubicBezTo>
                      <a:pt x="49" y="78"/>
                      <a:pt x="28" y="155"/>
                      <a:pt x="11" y="235"/>
                    </a:cubicBezTo>
                    <a:lnTo>
                      <a:pt x="0" y="276"/>
                    </a:lnTo>
                    <a:lnTo>
                      <a:pt x="10410" y="602"/>
                    </a:lnTo>
                    <a:lnTo>
                      <a:pt x="10410" y="602"/>
                    </a:lnTo>
                    <a:lnTo>
                      <a:pt x="10339" y="321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959;p37"/>
              <p:cNvSpPr/>
              <p:nvPr/>
            </p:nvSpPr>
            <p:spPr>
              <a:xfrm>
                <a:off x="3103453" y="501738"/>
                <a:ext cx="248071" cy="11431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513" extrusionOk="0">
                    <a:moveTo>
                      <a:pt x="11063" y="0"/>
                    </a:moveTo>
                    <a:lnTo>
                      <a:pt x="71" y="233"/>
                    </a:lnTo>
                    <a:lnTo>
                      <a:pt x="1" y="513"/>
                    </a:lnTo>
                    <a:lnTo>
                      <a:pt x="11132" y="277"/>
                    </a:lnTo>
                    <a:lnTo>
                      <a:pt x="110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960;p37"/>
              <p:cNvSpPr/>
              <p:nvPr/>
            </p:nvSpPr>
            <p:spPr>
              <a:xfrm>
                <a:off x="3095609" y="538171"/>
                <a:ext cx="265652" cy="8245"/>
              </a:xfrm>
              <a:custGeom>
                <a:avLst/>
                <a:gdLst/>
                <a:ahLst/>
                <a:cxnLst/>
                <a:rect l="l" t="t" r="r" b="b"/>
                <a:pathLst>
                  <a:path w="11922" h="370" extrusionOk="0">
                    <a:moveTo>
                      <a:pt x="70" y="1"/>
                    </a:moveTo>
                    <a:lnTo>
                      <a:pt x="1" y="276"/>
                    </a:lnTo>
                    <a:lnTo>
                      <a:pt x="11921" y="369"/>
                    </a:lnTo>
                    <a:lnTo>
                      <a:pt x="11850" y="92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961;p37"/>
              <p:cNvSpPr/>
              <p:nvPr/>
            </p:nvSpPr>
            <p:spPr>
              <a:xfrm>
                <a:off x="3084602" y="565801"/>
                <a:ext cx="283099" cy="22082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991" extrusionOk="0">
                    <a:moveTo>
                      <a:pt x="12635" y="1"/>
                    </a:moveTo>
                    <a:lnTo>
                      <a:pt x="72" y="707"/>
                    </a:lnTo>
                    <a:lnTo>
                      <a:pt x="0" y="990"/>
                    </a:lnTo>
                    <a:lnTo>
                      <a:pt x="12705" y="275"/>
                    </a:lnTo>
                    <a:lnTo>
                      <a:pt x="126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962;p37"/>
              <p:cNvSpPr/>
              <p:nvPr/>
            </p:nvSpPr>
            <p:spPr>
              <a:xfrm>
                <a:off x="3078251" y="606869"/>
                <a:ext cx="302173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13561" h="699" extrusionOk="0">
                    <a:moveTo>
                      <a:pt x="71" y="1"/>
                    </a:moveTo>
                    <a:lnTo>
                      <a:pt x="0" y="276"/>
                    </a:lnTo>
                    <a:lnTo>
                      <a:pt x="13561" y="699"/>
                    </a:lnTo>
                    <a:lnTo>
                      <a:pt x="13489" y="4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963;p37"/>
              <p:cNvSpPr/>
              <p:nvPr/>
            </p:nvSpPr>
            <p:spPr>
              <a:xfrm>
                <a:off x="3068157" y="640070"/>
                <a:ext cx="318261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14283" h="579" extrusionOk="0">
                    <a:moveTo>
                      <a:pt x="14213" y="0"/>
                    </a:moveTo>
                    <a:lnTo>
                      <a:pt x="71" y="299"/>
                    </a:lnTo>
                    <a:lnTo>
                      <a:pt x="0" y="579"/>
                    </a:lnTo>
                    <a:lnTo>
                      <a:pt x="14283" y="277"/>
                    </a:lnTo>
                    <a:lnTo>
                      <a:pt x="142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964;p37"/>
              <p:cNvSpPr/>
              <p:nvPr/>
            </p:nvSpPr>
            <p:spPr>
              <a:xfrm>
                <a:off x="3074552" y="677060"/>
                <a:ext cx="297471" cy="8378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3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0" y="87"/>
                      <a:pt x="317" y="183"/>
                      <a:pt x="539" y="282"/>
                    </a:cubicBezTo>
                    <a:lnTo>
                      <a:pt x="12659" y="375"/>
                    </a:lnTo>
                    <a:cubicBezTo>
                      <a:pt x="12924" y="282"/>
                      <a:pt x="13156" y="191"/>
                      <a:pt x="1335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65;p37"/>
              <p:cNvSpPr/>
              <p:nvPr/>
            </p:nvSpPr>
            <p:spPr>
              <a:xfrm>
                <a:off x="3300121" y="413186"/>
                <a:ext cx="101497" cy="216541"/>
              </a:xfrm>
              <a:custGeom>
                <a:avLst/>
                <a:gdLst/>
                <a:ahLst/>
                <a:cxnLst/>
                <a:rect l="l" t="t" r="r" b="b"/>
                <a:pathLst>
                  <a:path w="4555" h="9718" extrusionOk="0">
                    <a:moveTo>
                      <a:pt x="669" y="0"/>
                    </a:moveTo>
                    <a:cubicBezTo>
                      <a:pt x="599" y="0"/>
                      <a:pt x="529" y="13"/>
                      <a:pt x="460" y="38"/>
                    </a:cubicBezTo>
                    <a:cubicBezTo>
                      <a:pt x="154" y="155"/>
                      <a:pt x="0" y="496"/>
                      <a:pt x="114" y="802"/>
                    </a:cubicBezTo>
                    <a:lnTo>
                      <a:pt x="3330" y="9334"/>
                    </a:lnTo>
                    <a:cubicBezTo>
                      <a:pt x="3419" y="9571"/>
                      <a:pt x="3645" y="9718"/>
                      <a:pt x="3884" y="9718"/>
                    </a:cubicBezTo>
                    <a:cubicBezTo>
                      <a:pt x="3953" y="9718"/>
                      <a:pt x="4022" y="9706"/>
                      <a:pt x="4093" y="9680"/>
                    </a:cubicBezTo>
                    <a:cubicBezTo>
                      <a:pt x="4400" y="9564"/>
                      <a:pt x="4554" y="9222"/>
                      <a:pt x="4439" y="8917"/>
                    </a:cubicBezTo>
                    <a:lnTo>
                      <a:pt x="1224" y="384"/>
                    </a:lnTo>
                    <a:cubicBezTo>
                      <a:pt x="1133" y="146"/>
                      <a:pt x="908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66;p37"/>
              <p:cNvSpPr/>
              <p:nvPr/>
            </p:nvSpPr>
            <p:spPr>
              <a:xfrm>
                <a:off x="3049417" y="403271"/>
                <a:ext cx="96104" cy="236328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0606" extrusionOk="0">
                    <a:moveTo>
                      <a:pt x="3649" y="0"/>
                    </a:moveTo>
                    <a:cubicBezTo>
                      <a:pt x="3398" y="0"/>
                      <a:pt x="3165" y="162"/>
                      <a:pt x="3085" y="414"/>
                    </a:cubicBezTo>
                    <a:lnTo>
                      <a:pt x="99" y="9835"/>
                    </a:lnTo>
                    <a:cubicBezTo>
                      <a:pt x="1" y="10146"/>
                      <a:pt x="173" y="10479"/>
                      <a:pt x="485" y="10578"/>
                    </a:cubicBezTo>
                    <a:cubicBezTo>
                      <a:pt x="543" y="10596"/>
                      <a:pt x="605" y="10606"/>
                      <a:pt x="664" y="10606"/>
                    </a:cubicBezTo>
                    <a:cubicBezTo>
                      <a:pt x="915" y="10606"/>
                      <a:pt x="1149" y="10446"/>
                      <a:pt x="1229" y="10191"/>
                    </a:cubicBezTo>
                    <a:lnTo>
                      <a:pt x="4214" y="772"/>
                    </a:lnTo>
                    <a:cubicBezTo>
                      <a:pt x="4313" y="461"/>
                      <a:pt x="4141" y="127"/>
                      <a:pt x="3828" y="28"/>
                    </a:cubicBezTo>
                    <a:cubicBezTo>
                      <a:pt x="3768" y="9"/>
                      <a:pt x="3708" y="0"/>
                      <a:pt x="3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67;p37"/>
              <p:cNvSpPr/>
              <p:nvPr/>
            </p:nvSpPr>
            <p:spPr>
              <a:xfrm>
                <a:off x="2991816" y="83200"/>
                <a:ext cx="449995" cy="270443"/>
              </a:xfrm>
              <a:custGeom>
                <a:avLst/>
                <a:gdLst/>
                <a:ahLst/>
                <a:cxnLst/>
                <a:rect l="l" t="t" r="r" b="b"/>
                <a:pathLst>
                  <a:path w="20195" h="12137" extrusionOk="0">
                    <a:moveTo>
                      <a:pt x="10050" y="1"/>
                    </a:moveTo>
                    <a:cubicBezTo>
                      <a:pt x="10039" y="1"/>
                      <a:pt x="10029" y="1"/>
                      <a:pt x="10019" y="1"/>
                    </a:cubicBezTo>
                    <a:cubicBezTo>
                      <a:pt x="9367" y="11"/>
                      <a:pt x="8783" y="299"/>
                      <a:pt x="8383" y="752"/>
                    </a:cubicBezTo>
                    <a:cubicBezTo>
                      <a:pt x="7997" y="431"/>
                      <a:pt x="7500" y="240"/>
                      <a:pt x="6961" y="240"/>
                    </a:cubicBezTo>
                    <a:cubicBezTo>
                      <a:pt x="6952" y="240"/>
                      <a:pt x="6943" y="240"/>
                      <a:pt x="6934" y="240"/>
                    </a:cubicBezTo>
                    <a:cubicBezTo>
                      <a:pt x="5732" y="257"/>
                      <a:pt x="4765" y="1225"/>
                      <a:pt x="4741" y="2418"/>
                    </a:cubicBezTo>
                    <a:cubicBezTo>
                      <a:pt x="4561" y="2370"/>
                      <a:pt x="4373" y="2345"/>
                      <a:pt x="4179" y="2345"/>
                    </a:cubicBezTo>
                    <a:cubicBezTo>
                      <a:pt x="4167" y="2345"/>
                      <a:pt x="4155" y="2346"/>
                      <a:pt x="4143" y="2346"/>
                    </a:cubicBezTo>
                    <a:cubicBezTo>
                      <a:pt x="2915" y="2364"/>
                      <a:pt x="1932" y="3373"/>
                      <a:pt x="1950" y="4602"/>
                    </a:cubicBezTo>
                    <a:cubicBezTo>
                      <a:pt x="1950" y="4639"/>
                      <a:pt x="1952" y="4677"/>
                      <a:pt x="1954" y="4713"/>
                    </a:cubicBezTo>
                    <a:cubicBezTo>
                      <a:pt x="918" y="4916"/>
                      <a:pt x="144" y="5834"/>
                      <a:pt x="159" y="6926"/>
                    </a:cubicBezTo>
                    <a:cubicBezTo>
                      <a:pt x="166" y="7459"/>
                      <a:pt x="361" y="7946"/>
                      <a:pt x="678" y="8324"/>
                    </a:cubicBezTo>
                    <a:cubicBezTo>
                      <a:pt x="259" y="8735"/>
                      <a:pt x="1" y="9311"/>
                      <a:pt x="10" y="9943"/>
                    </a:cubicBezTo>
                    <a:cubicBezTo>
                      <a:pt x="27" y="11160"/>
                      <a:pt x="1019" y="12136"/>
                      <a:pt x="2235" y="12136"/>
                    </a:cubicBezTo>
                    <a:cubicBezTo>
                      <a:pt x="2246" y="12136"/>
                      <a:pt x="2256" y="12136"/>
                      <a:pt x="2267" y="12136"/>
                    </a:cubicBezTo>
                    <a:cubicBezTo>
                      <a:pt x="3495" y="12119"/>
                      <a:pt x="4477" y="11110"/>
                      <a:pt x="4459" y="9881"/>
                    </a:cubicBezTo>
                    <a:cubicBezTo>
                      <a:pt x="4451" y="9348"/>
                      <a:pt x="4258" y="8861"/>
                      <a:pt x="3940" y="8483"/>
                    </a:cubicBezTo>
                    <a:cubicBezTo>
                      <a:pt x="4360" y="8072"/>
                      <a:pt x="4617" y="7497"/>
                      <a:pt x="4607" y="6865"/>
                    </a:cubicBezTo>
                    <a:cubicBezTo>
                      <a:pt x="4607" y="6827"/>
                      <a:pt x="4606" y="6790"/>
                      <a:pt x="4603" y="6754"/>
                    </a:cubicBezTo>
                    <a:cubicBezTo>
                      <a:pt x="5615" y="6556"/>
                      <a:pt x="6378" y="5675"/>
                      <a:pt x="6399" y="4617"/>
                    </a:cubicBezTo>
                    <a:cubicBezTo>
                      <a:pt x="6575" y="4663"/>
                      <a:pt x="6761" y="4689"/>
                      <a:pt x="6952" y="4689"/>
                    </a:cubicBezTo>
                    <a:cubicBezTo>
                      <a:pt x="6967" y="4689"/>
                      <a:pt x="6982" y="4689"/>
                      <a:pt x="6997" y="4688"/>
                    </a:cubicBezTo>
                    <a:cubicBezTo>
                      <a:pt x="7648" y="4679"/>
                      <a:pt x="8231" y="4391"/>
                      <a:pt x="8632" y="3939"/>
                    </a:cubicBezTo>
                    <a:cubicBezTo>
                      <a:pt x="9016" y="4258"/>
                      <a:pt x="9512" y="4449"/>
                      <a:pt x="10050" y="4449"/>
                    </a:cubicBezTo>
                    <a:cubicBezTo>
                      <a:pt x="10060" y="4449"/>
                      <a:pt x="10070" y="4449"/>
                      <a:pt x="10081" y="4449"/>
                    </a:cubicBezTo>
                    <a:cubicBezTo>
                      <a:pt x="10713" y="4441"/>
                      <a:pt x="11279" y="4169"/>
                      <a:pt x="11677" y="3742"/>
                    </a:cubicBezTo>
                    <a:cubicBezTo>
                      <a:pt x="12054" y="4443"/>
                      <a:pt x="12793" y="4917"/>
                      <a:pt x="13640" y="4917"/>
                    </a:cubicBezTo>
                    <a:cubicBezTo>
                      <a:pt x="13650" y="4917"/>
                      <a:pt x="13660" y="4917"/>
                      <a:pt x="13671" y="4917"/>
                    </a:cubicBezTo>
                    <a:cubicBezTo>
                      <a:pt x="13795" y="4916"/>
                      <a:pt x="13918" y="4903"/>
                      <a:pt x="14037" y="4881"/>
                    </a:cubicBezTo>
                    <a:cubicBezTo>
                      <a:pt x="14227" y="5767"/>
                      <a:pt x="14942" y="6455"/>
                      <a:pt x="15836" y="6608"/>
                    </a:cubicBezTo>
                    <a:cubicBezTo>
                      <a:pt x="15769" y="6827"/>
                      <a:pt x="15732" y="7060"/>
                      <a:pt x="15737" y="7302"/>
                    </a:cubicBezTo>
                    <a:cubicBezTo>
                      <a:pt x="15740" y="7583"/>
                      <a:pt x="15796" y="7853"/>
                      <a:pt x="15897" y="8100"/>
                    </a:cubicBezTo>
                    <a:cubicBezTo>
                      <a:pt x="15400" y="8515"/>
                      <a:pt x="15087" y="9141"/>
                      <a:pt x="15097" y="9839"/>
                    </a:cubicBezTo>
                    <a:cubicBezTo>
                      <a:pt x="15114" y="11057"/>
                      <a:pt x="16106" y="12033"/>
                      <a:pt x="17322" y="12033"/>
                    </a:cubicBezTo>
                    <a:cubicBezTo>
                      <a:pt x="17332" y="12033"/>
                      <a:pt x="17343" y="12033"/>
                      <a:pt x="17353" y="12033"/>
                    </a:cubicBezTo>
                    <a:cubicBezTo>
                      <a:pt x="18581" y="12014"/>
                      <a:pt x="19564" y="11005"/>
                      <a:pt x="19545" y="9776"/>
                    </a:cubicBezTo>
                    <a:cubicBezTo>
                      <a:pt x="19540" y="9493"/>
                      <a:pt x="19485" y="9225"/>
                      <a:pt x="19385" y="8979"/>
                    </a:cubicBezTo>
                    <a:cubicBezTo>
                      <a:pt x="19882" y="8563"/>
                      <a:pt x="20195" y="7938"/>
                      <a:pt x="20185" y="7239"/>
                    </a:cubicBezTo>
                    <a:cubicBezTo>
                      <a:pt x="20170" y="6150"/>
                      <a:pt x="19374" y="5254"/>
                      <a:pt x="18337" y="5077"/>
                    </a:cubicBezTo>
                    <a:cubicBezTo>
                      <a:pt x="18405" y="4858"/>
                      <a:pt x="18440" y="4624"/>
                      <a:pt x="18436" y="4383"/>
                    </a:cubicBezTo>
                    <a:cubicBezTo>
                      <a:pt x="18419" y="3166"/>
                      <a:pt x="17427" y="2190"/>
                      <a:pt x="16212" y="2190"/>
                    </a:cubicBezTo>
                    <a:cubicBezTo>
                      <a:pt x="16202" y="2190"/>
                      <a:pt x="16191" y="2190"/>
                      <a:pt x="16181" y="2190"/>
                    </a:cubicBezTo>
                    <a:cubicBezTo>
                      <a:pt x="16056" y="2192"/>
                      <a:pt x="15932" y="2204"/>
                      <a:pt x="15814" y="2226"/>
                    </a:cubicBezTo>
                    <a:cubicBezTo>
                      <a:pt x="15600" y="1218"/>
                      <a:pt x="14705" y="468"/>
                      <a:pt x="13639" y="468"/>
                    </a:cubicBezTo>
                    <a:cubicBezTo>
                      <a:pt x="13629" y="468"/>
                      <a:pt x="13618" y="468"/>
                      <a:pt x="13608" y="469"/>
                    </a:cubicBezTo>
                    <a:cubicBezTo>
                      <a:pt x="12976" y="477"/>
                      <a:pt x="12411" y="748"/>
                      <a:pt x="12011" y="1175"/>
                    </a:cubicBezTo>
                    <a:cubicBezTo>
                      <a:pt x="11636" y="475"/>
                      <a:pt x="10896" y="1"/>
                      <a:pt x="10050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68;p37"/>
              <p:cNvSpPr/>
              <p:nvPr/>
            </p:nvSpPr>
            <p:spPr>
              <a:xfrm>
                <a:off x="3350480" y="323921"/>
                <a:ext cx="86345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45" extrusionOk="0">
                    <a:moveTo>
                      <a:pt x="1938" y="0"/>
                    </a:moveTo>
                    <a:cubicBezTo>
                      <a:pt x="1929" y="0"/>
                      <a:pt x="1920" y="0"/>
                      <a:pt x="1911" y="1"/>
                    </a:cubicBezTo>
                    <a:cubicBezTo>
                      <a:pt x="849" y="14"/>
                      <a:pt x="1" y="888"/>
                      <a:pt x="15" y="1949"/>
                    </a:cubicBezTo>
                    <a:cubicBezTo>
                      <a:pt x="30" y="3001"/>
                      <a:pt x="889" y="3845"/>
                      <a:pt x="1939" y="3845"/>
                    </a:cubicBezTo>
                    <a:cubicBezTo>
                      <a:pt x="1947" y="3845"/>
                      <a:pt x="1956" y="3845"/>
                      <a:pt x="1964" y="3845"/>
                    </a:cubicBezTo>
                    <a:cubicBezTo>
                      <a:pt x="3026" y="3830"/>
                      <a:pt x="3874" y="2956"/>
                      <a:pt x="3859" y="1896"/>
                    </a:cubicBezTo>
                    <a:cubicBezTo>
                      <a:pt x="3845" y="844"/>
                      <a:pt x="2987" y="0"/>
                      <a:pt x="1938" y="0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69;p37"/>
              <p:cNvSpPr/>
              <p:nvPr/>
            </p:nvSpPr>
            <p:spPr>
              <a:xfrm>
                <a:off x="3007926" y="328378"/>
                <a:ext cx="86322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45" extrusionOk="0">
                    <a:moveTo>
                      <a:pt x="1939" y="0"/>
                    </a:moveTo>
                    <a:cubicBezTo>
                      <a:pt x="1929" y="0"/>
                      <a:pt x="1920" y="0"/>
                      <a:pt x="1911" y="0"/>
                    </a:cubicBezTo>
                    <a:cubicBezTo>
                      <a:pt x="850" y="15"/>
                      <a:pt x="1" y="888"/>
                      <a:pt x="16" y="1949"/>
                    </a:cubicBezTo>
                    <a:cubicBezTo>
                      <a:pt x="29" y="3001"/>
                      <a:pt x="888" y="3844"/>
                      <a:pt x="1937" y="3844"/>
                    </a:cubicBezTo>
                    <a:cubicBezTo>
                      <a:pt x="1946" y="3844"/>
                      <a:pt x="1955" y="3844"/>
                      <a:pt x="1964" y="3844"/>
                    </a:cubicBezTo>
                    <a:cubicBezTo>
                      <a:pt x="3025" y="3829"/>
                      <a:pt x="3874" y="2957"/>
                      <a:pt x="3860" y="1896"/>
                    </a:cubicBezTo>
                    <a:cubicBezTo>
                      <a:pt x="3845" y="843"/>
                      <a:pt x="2986" y="0"/>
                      <a:pt x="1939" y="0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70;p37"/>
              <p:cNvSpPr/>
              <p:nvPr/>
            </p:nvSpPr>
            <p:spPr>
              <a:xfrm>
                <a:off x="3049261" y="162215"/>
                <a:ext cx="345200" cy="323096"/>
              </a:xfrm>
              <a:custGeom>
                <a:avLst/>
                <a:gdLst/>
                <a:ahLst/>
                <a:cxnLst/>
                <a:rect l="l" t="t" r="r" b="b"/>
                <a:pathLst>
                  <a:path w="15492" h="14500" extrusionOk="0">
                    <a:moveTo>
                      <a:pt x="7748" y="0"/>
                    </a:moveTo>
                    <a:cubicBezTo>
                      <a:pt x="7712" y="0"/>
                      <a:pt x="7676" y="0"/>
                      <a:pt x="7639" y="1"/>
                    </a:cubicBezTo>
                    <a:cubicBezTo>
                      <a:pt x="3394" y="60"/>
                      <a:pt x="0" y="3550"/>
                      <a:pt x="59" y="7795"/>
                    </a:cubicBezTo>
                    <a:cubicBezTo>
                      <a:pt x="117" y="11993"/>
                      <a:pt x="3517" y="14499"/>
                      <a:pt x="7696" y="14499"/>
                    </a:cubicBezTo>
                    <a:cubicBezTo>
                      <a:pt x="7744" y="14499"/>
                      <a:pt x="7793" y="14499"/>
                      <a:pt x="7841" y="14498"/>
                    </a:cubicBezTo>
                    <a:cubicBezTo>
                      <a:pt x="12087" y="14439"/>
                      <a:pt x="15492" y="11827"/>
                      <a:pt x="15433" y="7581"/>
                    </a:cubicBezTo>
                    <a:cubicBezTo>
                      <a:pt x="15375" y="3372"/>
                      <a:pt x="11944" y="0"/>
                      <a:pt x="7748" y="0"/>
                    </a:cubicBezTo>
                    <a:close/>
                  </a:path>
                </a:pathLst>
              </a:custGeom>
              <a:solidFill>
                <a:srgbClr val="6D3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71;p37"/>
              <p:cNvSpPr/>
              <p:nvPr/>
            </p:nvSpPr>
            <p:spPr>
              <a:xfrm>
                <a:off x="3134560" y="285283"/>
                <a:ext cx="43317" cy="3206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39" extrusionOk="0">
                    <a:moveTo>
                      <a:pt x="1508" y="1"/>
                    </a:moveTo>
                    <a:cubicBezTo>
                      <a:pt x="1439" y="1"/>
                      <a:pt x="1369" y="20"/>
                      <a:pt x="1305" y="59"/>
                    </a:cubicBezTo>
                    <a:lnTo>
                      <a:pt x="232" y="735"/>
                    </a:lnTo>
                    <a:cubicBezTo>
                      <a:pt x="54" y="847"/>
                      <a:pt x="0" y="1082"/>
                      <a:pt x="113" y="1262"/>
                    </a:cubicBezTo>
                    <a:cubicBezTo>
                      <a:pt x="185" y="1376"/>
                      <a:pt x="308" y="1439"/>
                      <a:pt x="435" y="1439"/>
                    </a:cubicBezTo>
                    <a:cubicBezTo>
                      <a:pt x="505" y="1439"/>
                      <a:pt x="575" y="1420"/>
                      <a:pt x="639" y="1380"/>
                    </a:cubicBezTo>
                    <a:lnTo>
                      <a:pt x="1712" y="703"/>
                    </a:lnTo>
                    <a:cubicBezTo>
                      <a:pt x="1890" y="592"/>
                      <a:pt x="1944" y="356"/>
                      <a:pt x="1831" y="178"/>
                    </a:cubicBezTo>
                    <a:cubicBezTo>
                      <a:pt x="1758" y="63"/>
                      <a:pt x="1635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72;p37"/>
              <p:cNvSpPr/>
              <p:nvPr/>
            </p:nvSpPr>
            <p:spPr>
              <a:xfrm>
                <a:off x="3264758" y="283768"/>
                <a:ext cx="43741" cy="3148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1413" extrusionOk="0">
                    <a:moveTo>
                      <a:pt x="435" y="1"/>
                    </a:moveTo>
                    <a:cubicBezTo>
                      <a:pt x="305" y="1"/>
                      <a:pt x="179" y="68"/>
                      <a:pt x="107" y="188"/>
                    </a:cubicBezTo>
                    <a:cubicBezTo>
                      <a:pt x="0" y="370"/>
                      <a:pt x="60" y="603"/>
                      <a:pt x="241" y="711"/>
                    </a:cubicBezTo>
                    <a:lnTo>
                      <a:pt x="1332" y="1358"/>
                    </a:lnTo>
                    <a:cubicBezTo>
                      <a:pt x="1393" y="1395"/>
                      <a:pt x="1460" y="1413"/>
                      <a:pt x="1526" y="1413"/>
                    </a:cubicBezTo>
                    <a:cubicBezTo>
                      <a:pt x="1657" y="1413"/>
                      <a:pt x="1784" y="1345"/>
                      <a:pt x="1855" y="1225"/>
                    </a:cubicBezTo>
                    <a:cubicBezTo>
                      <a:pt x="1963" y="1044"/>
                      <a:pt x="1903" y="811"/>
                      <a:pt x="1722" y="702"/>
                    </a:cubicBezTo>
                    <a:lnTo>
                      <a:pt x="630" y="55"/>
                    </a:lnTo>
                    <a:cubicBezTo>
                      <a:pt x="569" y="18"/>
                      <a:pt x="5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73;p37"/>
              <p:cNvSpPr/>
              <p:nvPr/>
            </p:nvSpPr>
            <p:spPr>
              <a:xfrm>
                <a:off x="3152408" y="328467"/>
                <a:ext cx="26137" cy="258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160" extrusionOk="0">
                    <a:moveTo>
                      <a:pt x="587" y="0"/>
                    </a:moveTo>
                    <a:cubicBezTo>
                      <a:pt x="583" y="0"/>
                      <a:pt x="579" y="0"/>
                      <a:pt x="575" y="1"/>
                    </a:cubicBezTo>
                    <a:cubicBezTo>
                      <a:pt x="254" y="7"/>
                      <a:pt x="0" y="272"/>
                      <a:pt x="8" y="592"/>
                    </a:cubicBezTo>
                    <a:cubicBezTo>
                      <a:pt x="14" y="908"/>
                      <a:pt x="274" y="1159"/>
                      <a:pt x="586" y="1159"/>
                    </a:cubicBezTo>
                    <a:cubicBezTo>
                      <a:pt x="590" y="1159"/>
                      <a:pt x="594" y="1159"/>
                      <a:pt x="598" y="1159"/>
                    </a:cubicBezTo>
                    <a:cubicBezTo>
                      <a:pt x="919" y="1153"/>
                      <a:pt x="1173" y="887"/>
                      <a:pt x="1166" y="568"/>
                    </a:cubicBezTo>
                    <a:cubicBezTo>
                      <a:pt x="1159" y="251"/>
                      <a:pt x="901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74;p37"/>
              <p:cNvSpPr/>
              <p:nvPr/>
            </p:nvSpPr>
            <p:spPr>
              <a:xfrm>
                <a:off x="3265404" y="326885"/>
                <a:ext cx="2616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59" extrusionOk="0">
                    <a:moveTo>
                      <a:pt x="589" y="1"/>
                    </a:moveTo>
                    <a:cubicBezTo>
                      <a:pt x="585" y="1"/>
                      <a:pt x="580" y="1"/>
                      <a:pt x="576" y="1"/>
                    </a:cubicBezTo>
                    <a:cubicBezTo>
                      <a:pt x="255" y="7"/>
                      <a:pt x="0" y="271"/>
                      <a:pt x="9" y="592"/>
                    </a:cubicBezTo>
                    <a:cubicBezTo>
                      <a:pt x="15" y="907"/>
                      <a:pt x="273" y="1159"/>
                      <a:pt x="586" y="1159"/>
                    </a:cubicBezTo>
                    <a:cubicBezTo>
                      <a:pt x="590" y="1159"/>
                      <a:pt x="595" y="1159"/>
                      <a:pt x="599" y="1159"/>
                    </a:cubicBezTo>
                    <a:cubicBezTo>
                      <a:pt x="918" y="1152"/>
                      <a:pt x="1174" y="886"/>
                      <a:pt x="1167" y="568"/>
                    </a:cubicBezTo>
                    <a:cubicBezTo>
                      <a:pt x="1160" y="252"/>
                      <a:pt x="903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75;p37"/>
              <p:cNvSpPr/>
              <p:nvPr/>
            </p:nvSpPr>
            <p:spPr>
              <a:xfrm>
                <a:off x="3200071" y="359039"/>
                <a:ext cx="44498" cy="25001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22" extrusionOk="0">
                    <a:moveTo>
                      <a:pt x="1884" y="1"/>
                    </a:moveTo>
                    <a:cubicBezTo>
                      <a:pt x="1825" y="2"/>
                      <a:pt x="1778" y="50"/>
                      <a:pt x="1779" y="108"/>
                    </a:cubicBezTo>
                    <a:cubicBezTo>
                      <a:pt x="1783" y="318"/>
                      <a:pt x="1705" y="517"/>
                      <a:pt x="1561" y="668"/>
                    </a:cubicBezTo>
                    <a:cubicBezTo>
                      <a:pt x="1417" y="819"/>
                      <a:pt x="1223" y="905"/>
                      <a:pt x="1013" y="909"/>
                    </a:cubicBezTo>
                    <a:cubicBezTo>
                      <a:pt x="1008" y="909"/>
                      <a:pt x="1003" y="909"/>
                      <a:pt x="997" y="909"/>
                    </a:cubicBezTo>
                    <a:cubicBezTo>
                      <a:pt x="795" y="909"/>
                      <a:pt x="602" y="832"/>
                      <a:pt x="455" y="691"/>
                    </a:cubicBezTo>
                    <a:cubicBezTo>
                      <a:pt x="304" y="547"/>
                      <a:pt x="218" y="353"/>
                      <a:pt x="214" y="144"/>
                    </a:cubicBezTo>
                    <a:cubicBezTo>
                      <a:pt x="213" y="86"/>
                      <a:pt x="163" y="39"/>
                      <a:pt x="108" y="39"/>
                    </a:cubicBezTo>
                    <a:cubicBezTo>
                      <a:pt x="107" y="39"/>
                      <a:pt x="106" y="39"/>
                      <a:pt x="106" y="39"/>
                    </a:cubicBezTo>
                    <a:cubicBezTo>
                      <a:pt x="46" y="40"/>
                      <a:pt x="0" y="88"/>
                      <a:pt x="1" y="147"/>
                    </a:cubicBezTo>
                    <a:cubicBezTo>
                      <a:pt x="8" y="413"/>
                      <a:pt x="116" y="659"/>
                      <a:pt x="308" y="844"/>
                    </a:cubicBezTo>
                    <a:cubicBezTo>
                      <a:pt x="463" y="993"/>
                      <a:pt x="658" y="1085"/>
                      <a:pt x="866" y="1112"/>
                    </a:cubicBezTo>
                    <a:cubicBezTo>
                      <a:pt x="915" y="1119"/>
                      <a:pt x="966" y="1122"/>
                      <a:pt x="1019" y="1122"/>
                    </a:cubicBezTo>
                    <a:cubicBezTo>
                      <a:pt x="1284" y="1115"/>
                      <a:pt x="1531" y="1006"/>
                      <a:pt x="1715" y="814"/>
                    </a:cubicBezTo>
                    <a:cubicBezTo>
                      <a:pt x="1900" y="622"/>
                      <a:pt x="1997" y="370"/>
                      <a:pt x="1991" y="104"/>
                    </a:cubicBezTo>
                    <a:cubicBezTo>
                      <a:pt x="1990" y="45"/>
                      <a:pt x="1940" y="1"/>
                      <a:pt x="18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76;p37"/>
              <p:cNvSpPr/>
              <p:nvPr/>
            </p:nvSpPr>
            <p:spPr>
              <a:xfrm>
                <a:off x="3378445" y="348700"/>
                <a:ext cx="44142" cy="378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98" extrusionOk="0">
                    <a:moveTo>
                      <a:pt x="996" y="0"/>
                    </a:moveTo>
                    <a:cubicBezTo>
                      <a:pt x="991" y="0"/>
                      <a:pt x="986" y="0"/>
                      <a:pt x="980" y="0"/>
                    </a:cubicBezTo>
                    <a:cubicBezTo>
                      <a:pt x="437" y="8"/>
                      <a:pt x="0" y="456"/>
                      <a:pt x="7" y="1000"/>
                    </a:cubicBezTo>
                    <a:cubicBezTo>
                      <a:pt x="10" y="1247"/>
                      <a:pt x="107" y="1484"/>
                      <a:pt x="278" y="1664"/>
                    </a:cubicBezTo>
                    <a:cubicBezTo>
                      <a:pt x="299" y="1687"/>
                      <a:pt x="329" y="1698"/>
                      <a:pt x="357" y="1698"/>
                    </a:cubicBezTo>
                    <a:cubicBezTo>
                      <a:pt x="383" y="1698"/>
                      <a:pt x="409" y="1687"/>
                      <a:pt x="428" y="1668"/>
                    </a:cubicBezTo>
                    <a:cubicBezTo>
                      <a:pt x="471" y="1629"/>
                      <a:pt x="473" y="1561"/>
                      <a:pt x="433" y="1519"/>
                    </a:cubicBezTo>
                    <a:cubicBezTo>
                      <a:pt x="299" y="1378"/>
                      <a:pt x="223" y="1192"/>
                      <a:pt x="220" y="996"/>
                    </a:cubicBezTo>
                    <a:cubicBezTo>
                      <a:pt x="219" y="868"/>
                      <a:pt x="249" y="749"/>
                      <a:pt x="302" y="642"/>
                    </a:cubicBezTo>
                    <a:cubicBezTo>
                      <a:pt x="346" y="632"/>
                      <a:pt x="391" y="627"/>
                      <a:pt x="437" y="627"/>
                    </a:cubicBezTo>
                    <a:cubicBezTo>
                      <a:pt x="439" y="627"/>
                      <a:pt x="442" y="627"/>
                      <a:pt x="444" y="627"/>
                    </a:cubicBezTo>
                    <a:cubicBezTo>
                      <a:pt x="740" y="627"/>
                      <a:pt x="1006" y="813"/>
                      <a:pt x="1106" y="1090"/>
                    </a:cubicBezTo>
                    <a:cubicBezTo>
                      <a:pt x="1122" y="1133"/>
                      <a:pt x="1164" y="1160"/>
                      <a:pt x="1208" y="1160"/>
                    </a:cubicBezTo>
                    <a:cubicBezTo>
                      <a:pt x="1221" y="1160"/>
                      <a:pt x="1231" y="1158"/>
                      <a:pt x="1243" y="1153"/>
                    </a:cubicBezTo>
                    <a:cubicBezTo>
                      <a:pt x="1299" y="1133"/>
                      <a:pt x="1327" y="1071"/>
                      <a:pt x="1307" y="1017"/>
                    </a:cubicBezTo>
                    <a:cubicBezTo>
                      <a:pt x="1179" y="664"/>
                      <a:pt x="847" y="427"/>
                      <a:pt x="473" y="417"/>
                    </a:cubicBezTo>
                    <a:cubicBezTo>
                      <a:pt x="608" y="294"/>
                      <a:pt x="786" y="216"/>
                      <a:pt x="983" y="214"/>
                    </a:cubicBezTo>
                    <a:cubicBezTo>
                      <a:pt x="987" y="214"/>
                      <a:pt x="992" y="214"/>
                      <a:pt x="996" y="214"/>
                    </a:cubicBezTo>
                    <a:cubicBezTo>
                      <a:pt x="1417" y="214"/>
                      <a:pt x="1762" y="553"/>
                      <a:pt x="1767" y="975"/>
                    </a:cubicBezTo>
                    <a:cubicBezTo>
                      <a:pt x="1768" y="1033"/>
                      <a:pt x="1816" y="1080"/>
                      <a:pt x="1873" y="1080"/>
                    </a:cubicBezTo>
                    <a:cubicBezTo>
                      <a:pt x="1874" y="1080"/>
                      <a:pt x="1875" y="1080"/>
                      <a:pt x="1875" y="1080"/>
                    </a:cubicBezTo>
                    <a:cubicBezTo>
                      <a:pt x="1935" y="1079"/>
                      <a:pt x="1981" y="1031"/>
                      <a:pt x="1980" y="972"/>
                    </a:cubicBezTo>
                    <a:cubicBezTo>
                      <a:pt x="1972" y="434"/>
                      <a:pt x="1532" y="0"/>
                      <a:pt x="996" y="0"/>
                    </a:cubicBezTo>
                    <a:close/>
                  </a:path>
                </a:pathLst>
              </a:custGeom>
              <a:solidFill>
                <a:srgbClr val="986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77;p37"/>
              <p:cNvSpPr/>
              <p:nvPr/>
            </p:nvSpPr>
            <p:spPr>
              <a:xfrm>
                <a:off x="3015837" y="352867"/>
                <a:ext cx="44142" cy="37457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81" extrusionOk="0">
                    <a:moveTo>
                      <a:pt x="996" y="1"/>
                    </a:moveTo>
                    <a:cubicBezTo>
                      <a:pt x="991" y="1"/>
                      <a:pt x="986" y="1"/>
                      <a:pt x="980" y="1"/>
                    </a:cubicBezTo>
                    <a:cubicBezTo>
                      <a:pt x="437" y="10"/>
                      <a:pt x="0" y="456"/>
                      <a:pt x="9" y="1001"/>
                    </a:cubicBezTo>
                    <a:cubicBezTo>
                      <a:pt x="10" y="1059"/>
                      <a:pt x="57" y="1105"/>
                      <a:pt x="115" y="1105"/>
                    </a:cubicBezTo>
                    <a:cubicBezTo>
                      <a:pt x="115" y="1105"/>
                      <a:pt x="116" y="1105"/>
                      <a:pt x="117" y="1105"/>
                    </a:cubicBezTo>
                    <a:cubicBezTo>
                      <a:pt x="175" y="1104"/>
                      <a:pt x="222" y="1056"/>
                      <a:pt x="221" y="997"/>
                    </a:cubicBezTo>
                    <a:cubicBezTo>
                      <a:pt x="216" y="570"/>
                      <a:pt x="558" y="219"/>
                      <a:pt x="983" y="212"/>
                    </a:cubicBezTo>
                    <a:cubicBezTo>
                      <a:pt x="987" y="212"/>
                      <a:pt x="991" y="212"/>
                      <a:pt x="995" y="212"/>
                    </a:cubicBezTo>
                    <a:cubicBezTo>
                      <a:pt x="1187" y="212"/>
                      <a:pt x="1364" y="284"/>
                      <a:pt x="1498" y="401"/>
                    </a:cubicBezTo>
                    <a:cubicBezTo>
                      <a:pt x="1125" y="423"/>
                      <a:pt x="800" y="668"/>
                      <a:pt x="682" y="1026"/>
                    </a:cubicBezTo>
                    <a:cubicBezTo>
                      <a:pt x="662" y="1083"/>
                      <a:pt x="693" y="1143"/>
                      <a:pt x="748" y="1160"/>
                    </a:cubicBezTo>
                    <a:cubicBezTo>
                      <a:pt x="761" y="1164"/>
                      <a:pt x="771" y="1165"/>
                      <a:pt x="783" y="1165"/>
                    </a:cubicBezTo>
                    <a:cubicBezTo>
                      <a:pt x="827" y="1165"/>
                      <a:pt x="867" y="1137"/>
                      <a:pt x="881" y="1093"/>
                    </a:cubicBezTo>
                    <a:cubicBezTo>
                      <a:pt x="976" y="810"/>
                      <a:pt x="1241" y="616"/>
                      <a:pt x="1540" y="613"/>
                    </a:cubicBezTo>
                    <a:cubicBezTo>
                      <a:pt x="1585" y="613"/>
                      <a:pt x="1631" y="616"/>
                      <a:pt x="1676" y="625"/>
                    </a:cubicBezTo>
                    <a:cubicBezTo>
                      <a:pt x="1732" y="730"/>
                      <a:pt x="1765" y="850"/>
                      <a:pt x="1766" y="977"/>
                    </a:cubicBezTo>
                    <a:cubicBezTo>
                      <a:pt x="1770" y="1171"/>
                      <a:pt x="1698" y="1360"/>
                      <a:pt x="1568" y="1505"/>
                    </a:cubicBezTo>
                    <a:cubicBezTo>
                      <a:pt x="1529" y="1548"/>
                      <a:pt x="1531" y="1614"/>
                      <a:pt x="1575" y="1654"/>
                    </a:cubicBezTo>
                    <a:cubicBezTo>
                      <a:pt x="1596" y="1671"/>
                      <a:pt x="1620" y="1681"/>
                      <a:pt x="1644" y="1681"/>
                    </a:cubicBezTo>
                    <a:cubicBezTo>
                      <a:pt x="1645" y="1681"/>
                      <a:pt x="1647" y="1681"/>
                      <a:pt x="1648" y="1681"/>
                    </a:cubicBezTo>
                    <a:cubicBezTo>
                      <a:pt x="1676" y="1681"/>
                      <a:pt x="1706" y="1668"/>
                      <a:pt x="1725" y="1645"/>
                    </a:cubicBezTo>
                    <a:cubicBezTo>
                      <a:pt x="1892" y="1460"/>
                      <a:pt x="1981" y="1223"/>
                      <a:pt x="1978" y="973"/>
                    </a:cubicBezTo>
                    <a:cubicBezTo>
                      <a:pt x="1973" y="434"/>
                      <a:pt x="1533" y="1"/>
                      <a:pt x="996" y="1"/>
                    </a:cubicBezTo>
                    <a:close/>
                  </a:path>
                </a:pathLst>
              </a:custGeom>
              <a:solidFill>
                <a:srgbClr val="986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78;p37"/>
              <p:cNvSpPr/>
              <p:nvPr/>
            </p:nvSpPr>
            <p:spPr>
              <a:xfrm>
                <a:off x="3024817" y="159808"/>
                <a:ext cx="386178" cy="171865"/>
              </a:xfrm>
              <a:custGeom>
                <a:avLst/>
                <a:gdLst/>
                <a:ahLst/>
                <a:cxnLst/>
                <a:rect l="l" t="t" r="r" b="b"/>
                <a:pathLst>
                  <a:path w="17331" h="7713" extrusionOk="0">
                    <a:moveTo>
                      <a:pt x="6378" y="1"/>
                    </a:moveTo>
                    <a:cubicBezTo>
                      <a:pt x="6370" y="1"/>
                      <a:pt x="6362" y="1"/>
                      <a:pt x="6354" y="1"/>
                    </a:cubicBezTo>
                    <a:cubicBezTo>
                      <a:pt x="5620" y="12"/>
                      <a:pt x="5008" y="512"/>
                      <a:pt x="4822" y="1185"/>
                    </a:cubicBezTo>
                    <a:cubicBezTo>
                      <a:pt x="4749" y="1176"/>
                      <a:pt x="4672" y="1170"/>
                      <a:pt x="4597" y="1170"/>
                    </a:cubicBezTo>
                    <a:cubicBezTo>
                      <a:pt x="4590" y="1170"/>
                      <a:pt x="4583" y="1170"/>
                      <a:pt x="4576" y="1170"/>
                    </a:cubicBezTo>
                    <a:cubicBezTo>
                      <a:pt x="3723" y="1182"/>
                      <a:pt x="3033" y="1855"/>
                      <a:pt x="2989" y="2695"/>
                    </a:cubicBezTo>
                    <a:cubicBezTo>
                      <a:pt x="2919" y="2686"/>
                      <a:pt x="2848" y="2681"/>
                      <a:pt x="2777" y="2681"/>
                    </a:cubicBezTo>
                    <a:cubicBezTo>
                      <a:pt x="2769" y="2681"/>
                      <a:pt x="2761" y="2681"/>
                      <a:pt x="2754" y="2681"/>
                    </a:cubicBezTo>
                    <a:cubicBezTo>
                      <a:pt x="1864" y="2694"/>
                      <a:pt x="1152" y="3427"/>
                      <a:pt x="1165" y="4317"/>
                    </a:cubicBezTo>
                    <a:cubicBezTo>
                      <a:pt x="1166" y="4395"/>
                      <a:pt x="1172" y="4473"/>
                      <a:pt x="1185" y="4549"/>
                    </a:cubicBezTo>
                    <a:cubicBezTo>
                      <a:pt x="498" y="4742"/>
                      <a:pt x="1" y="5376"/>
                      <a:pt x="11" y="6123"/>
                    </a:cubicBezTo>
                    <a:cubicBezTo>
                      <a:pt x="22" y="7006"/>
                      <a:pt x="743" y="7713"/>
                      <a:pt x="1624" y="7713"/>
                    </a:cubicBezTo>
                    <a:cubicBezTo>
                      <a:pt x="1631" y="7713"/>
                      <a:pt x="1638" y="7713"/>
                      <a:pt x="1645" y="7713"/>
                    </a:cubicBezTo>
                    <a:cubicBezTo>
                      <a:pt x="2535" y="7700"/>
                      <a:pt x="3247" y="6967"/>
                      <a:pt x="3234" y="6077"/>
                    </a:cubicBezTo>
                    <a:cubicBezTo>
                      <a:pt x="3233" y="5998"/>
                      <a:pt x="3227" y="5921"/>
                      <a:pt x="3215" y="5845"/>
                    </a:cubicBezTo>
                    <a:cubicBezTo>
                      <a:pt x="3866" y="5660"/>
                      <a:pt x="4349" y="5078"/>
                      <a:pt x="4386" y="4381"/>
                    </a:cubicBezTo>
                    <a:cubicBezTo>
                      <a:pt x="4456" y="4390"/>
                      <a:pt x="4527" y="4394"/>
                      <a:pt x="4597" y="4394"/>
                    </a:cubicBezTo>
                    <a:cubicBezTo>
                      <a:pt x="4605" y="4394"/>
                      <a:pt x="4613" y="4394"/>
                      <a:pt x="4621" y="4394"/>
                    </a:cubicBezTo>
                    <a:cubicBezTo>
                      <a:pt x="5356" y="4383"/>
                      <a:pt x="5969" y="3884"/>
                      <a:pt x="6153" y="3210"/>
                    </a:cubicBezTo>
                    <a:cubicBezTo>
                      <a:pt x="6227" y="3220"/>
                      <a:pt x="6303" y="3225"/>
                      <a:pt x="6378" y="3225"/>
                    </a:cubicBezTo>
                    <a:cubicBezTo>
                      <a:pt x="6385" y="3225"/>
                      <a:pt x="6392" y="3225"/>
                      <a:pt x="6399" y="3225"/>
                    </a:cubicBezTo>
                    <a:cubicBezTo>
                      <a:pt x="6855" y="3218"/>
                      <a:pt x="7263" y="3023"/>
                      <a:pt x="7552" y="2716"/>
                    </a:cubicBezTo>
                    <a:cubicBezTo>
                      <a:pt x="7848" y="3082"/>
                      <a:pt x="8300" y="3316"/>
                      <a:pt x="8806" y="3316"/>
                    </a:cubicBezTo>
                    <a:cubicBezTo>
                      <a:pt x="8814" y="3316"/>
                      <a:pt x="8822" y="3316"/>
                      <a:pt x="8830" y="3316"/>
                    </a:cubicBezTo>
                    <a:cubicBezTo>
                      <a:pt x="9264" y="3309"/>
                      <a:pt x="9655" y="3133"/>
                      <a:pt x="9941" y="2850"/>
                    </a:cubicBezTo>
                    <a:cubicBezTo>
                      <a:pt x="10237" y="3222"/>
                      <a:pt x="10694" y="3460"/>
                      <a:pt x="11205" y="3460"/>
                    </a:cubicBezTo>
                    <a:cubicBezTo>
                      <a:pt x="11212" y="3460"/>
                      <a:pt x="11219" y="3460"/>
                      <a:pt x="11225" y="3460"/>
                    </a:cubicBezTo>
                    <a:cubicBezTo>
                      <a:pt x="11390" y="3456"/>
                      <a:pt x="11582" y="3413"/>
                      <a:pt x="11788" y="3337"/>
                    </a:cubicBezTo>
                    <a:cubicBezTo>
                      <a:pt x="12000" y="3981"/>
                      <a:pt x="12605" y="4443"/>
                      <a:pt x="13317" y="4443"/>
                    </a:cubicBezTo>
                    <a:cubicBezTo>
                      <a:pt x="13325" y="4443"/>
                      <a:pt x="13334" y="4443"/>
                      <a:pt x="13342" y="4443"/>
                    </a:cubicBezTo>
                    <a:cubicBezTo>
                      <a:pt x="13377" y="4443"/>
                      <a:pt x="13413" y="4441"/>
                      <a:pt x="13448" y="4438"/>
                    </a:cubicBezTo>
                    <a:cubicBezTo>
                      <a:pt x="13470" y="4951"/>
                      <a:pt x="13731" y="5402"/>
                      <a:pt x="14122" y="5681"/>
                    </a:cubicBezTo>
                    <a:cubicBezTo>
                      <a:pt x="14103" y="5783"/>
                      <a:pt x="14094" y="5889"/>
                      <a:pt x="14096" y="5997"/>
                    </a:cubicBezTo>
                    <a:cubicBezTo>
                      <a:pt x="14107" y="6880"/>
                      <a:pt x="14828" y="7587"/>
                      <a:pt x="15709" y="7587"/>
                    </a:cubicBezTo>
                    <a:cubicBezTo>
                      <a:pt x="15716" y="7587"/>
                      <a:pt x="15723" y="7587"/>
                      <a:pt x="15730" y="7587"/>
                    </a:cubicBezTo>
                    <a:cubicBezTo>
                      <a:pt x="16620" y="7575"/>
                      <a:pt x="17331" y="6843"/>
                      <a:pt x="17319" y="5953"/>
                    </a:cubicBezTo>
                    <a:cubicBezTo>
                      <a:pt x="17311" y="5420"/>
                      <a:pt x="17047" y="4952"/>
                      <a:pt x="16643" y="4664"/>
                    </a:cubicBezTo>
                    <a:cubicBezTo>
                      <a:pt x="16661" y="4561"/>
                      <a:pt x="16671" y="4456"/>
                      <a:pt x="16670" y="4347"/>
                    </a:cubicBezTo>
                    <a:cubicBezTo>
                      <a:pt x="16658" y="3464"/>
                      <a:pt x="15938" y="2757"/>
                      <a:pt x="15057" y="2757"/>
                    </a:cubicBezTo>
                    <a:cubicBezTo>
                      <a:pt x="15050" y="2757"/>
                      <a:pt x="15042" y="2757"/>
                      <a:pt x="15035" y="2757"/>
                    </a:cubicBezTo>
                    <a:cubicBezTo>
                      <a:pt x="14999" y="2757"/>
                      <a:pt x="14963" y="2760"/>
                      <a:pt x="14928" y="2762"/>
                    </a:cubicBezTo>
                    <a:cubicBezTo>
                      <a:pt x="14898" y="2081"/>
                      <a:pt x="14448" y="1511"/>
                      <a:pt x="13831" y="1304"/>
                    </a:cubicBezTo>
                    <a:cubicBezTo>
                      <a:pt x="13817" y="440"/>
                      <a:pt x="12165" y="236"/>
                      <a:pt x="11257" y="236"/>
                    </a:cubicBezTo>
                    <a:cubicBezTo>
                      <a:pt x="11231" y="236"/>
                      <a:pt x="11205" y="236"/>
                      <a:pt x="11180" y="236"/>
                    </a:cubicBezTo>
                    <a:cubicBezTo>
                      <a:pt x="10747" y="242"/>
                      <a:pt x="10355" y="420"/>
                      <a:pt x="10070" y="702"/>
                    </a:cubicBezTo>
                    <a:cubicBezTo>
                      <a:pt x="9774" y="330"/>
                      <a:pt x="9316" y="92"/>
                      <a:pt x="8805" y="92"/>
                    </a:cubicBezTo>
                    <a:cubicBezTo>
                      <a:pt x="8798" y="92"/>
                      <a:pt x="8791" y="92"/>
                      <a:pt x="8784" y="92"/>
                    </a:cubicBezTo>
                    <a:cubicBezTo>
                      <a:pt x="8330" y="98"/>
                      <a:pt x="7921" y="294"/>
                      <a:pt x="7631" y="600"/>
                    </a:cubicBezTo>
                    <a:cubicBezTo>
                      <a:pt x="7336" y="234"/>
                      <a:pt x="6883" y="1"/>
                      <a:pt x="6378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79;p37"/>
              <p:cNvSpPr/>
              <p:nvPr/>
            </p:nvSpPr>
            <p:spPr>
              <a:xfrm>
                <a:off x="3248670" y="340166"/>
                <a:ext cx="137127" cy="134698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6045" extrusionOk="0">
                    <a:moveTo>
                      <a:pt x="3247" y="0"/>
                    </a:moveTo>
                    <a:cubicBezTo>
                      <a:pt x="3223" y="0"/>
                      <a:pt x="3199" y="0"/>
                      <a:pt x="3175" y="1"/>
                    </a:cubicBezTo>
                    <a:cubicBezTo>
                      <a:pt x="1405" y="40"/>
                      <a:pt x="1" y="1505"/>
                      <a:pt x="38" y="3276"/>
                    </a:cubicBezTo>
                    <a:cubicBezTo>
                      <a:pt x="65" y="4483"/>
                      <a:pt x="755" y="5520"/>
                      <a:pt x="1754" y="6044"/>
                    </a:cubicBezTo>
                    <a:cubicBezTo>
                      <a:pt x="3856" y="5348"/>
                      <a:pt x="5482" y="3895"/>
                      <a:pt x="6153" y="1857"/>
                    </a:cubicBezTo>
                    <a:cubicBezTo>
                      <a:pt x="5641" y="758"/>
                      <a:pt x="4529" y="0"/>
                      <a:pt x="3247" y="0"/>
                    </a:cubicBezTo>
                    <a:close/>
                  </a:path>
                </a:pathLst>
              </a:custGeom>
              <a:solidFill>
                <a:srgbClr val="804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80;p37"/>
              <p:cNvSpPr/>
              <p:nvPr/>
            </p:nvSpPr>
            <p:spPr>
              <a:xfrm>
                <a:off x="3059244" y="342260"/>
                <a:ext cx="137528" cy="134207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6023" extrusionOk="0">
                    <a:moveTo>
                      <a:pt x="2955" y="1"/>
                    </a:moveTo>
                    <a:cubicBezTo>
                      <a:pt x="2943" y="1"/>
                      <a:pt x="2931" y="1"/>
                      <a:pt x="2919" y="1"/>
                    </a:cubicBezTo>
                    <a:cubicBezTo>
                      <a:pt x="1605" y="14"/>
                      <a:pt x="485" y="814"/>
                      <a:pt x="1" y="1951"/>
                    </a:cubicBezTo>
                    <a:cubicBezTo>
                      <a:pt x="721" y="3969"/>
                      <a:pt x="2377" y="5377"/>
                      <a:pt x="4489" y="6022"/>
                    </a:cubicBezTo>
                    <a:cubicBezTo>
                      <a:pt x="5494" y="5472"/>
                      <a:pt x="6172" y="4399"/>
                      <a:pt x="6159" y="3173"/>
                    </a:cubicBezTo>
                    <a:cubicBezTo>
                      <a:pt x="6140" y="1414"/>
                      <a:pt x="4708" y="1"/>
                      <a:pt x="2955" y="1"/>
                    </a:cubicBezTo>
                    <a:close/>
                  </a:path>
                </a:pathLst>
              </a:custGeom>
              <a:solidFill>
                <a:srgbClr val="804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81;p37"/>
              <p:cNvSpPr/>
              <p:nvPr/>
            </p:nvSpPr>
            <p:spPr>
              <a:xfrm>
                <a:off x="3207291" y="333302"/>
                <a:ext cx="29301" cy="2428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90" extrusionOk="0">
                    <a:moveTo>
                      <a:pt x="644" y="1"/>
                    </a:moveTo>
                    <a:cubicBezTo>
                      <a:pt x="313" y="1"/>
                      <a:pt x="39" y="217"/>
                      <a:pt x="20" y="504"/>
                    </a:cubicBezTo>
                    <a:cubicBezTo>
                      <a:pt x="1" y="803"/>
                      <a:pt x="270" y="1066"/>
                      <a:pt x="621" y="1088"/>
                    </a:cubicBezTo>
                    <a:cubicBezTo>
                      <a:pt x="637" y="1089"/>
                      <a:pt x="654" y="1090"/>
                      <a:pt x="670" y="1090"/>
                    </a:cubicBezTo>
                    <a:cubicBezTo>
                      <a:pt x="1001" y="1090"/>
                      <a:pt x="1274" y="874"/>
                      <a:pt x="1294" y="587"/>
                    </a:cubicBezTo>
                    <a:cubicBezTo>
                      <a:pt x="1314" y="286"/>
                      <a:pt x="1044" y="25"/>
                      <a:pt x="693" y="2"/>
                    </a:cubicBezTo>
                    <a:cubicBezTo>
                      <a:pt x="676" y="1"/>
                      <a:pt x="660" y="1"/>
                      <a:pt x="644" y="1"/>
                    </a:cubicBezTo>
                    <a:close/>
                  </a:path>
                </a:pathLst>
              </a:custGeom>
              <a:solidFill>
                <a:srgbClr val="986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82;p37"/>
              <p:cNvSpPr/>
              <p:nvPr/>
            </p:nvSpPr>
            <p:spPr>
              <a:xfrm>
                <a:off x="3219324" y="331587"/>
                <a:ext cx="18985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47" extrusionOk="0">
                    <a:moveTo>
                      <a:pt x="152" y="0"/>
                    </a:moveTo>
                    <a:cubicBezTo>
                      <a:pt x="111" y="0"/>
                      <a:pt x="76" y="33"/>
                      <a:pt x="72" y="74"/>
                    </a:cubicBezTo>
                    <a:cubicBezTo>
                      <a:pt x="70" y="117"/>
                      <a:pt x="103" y="154"/>
                      <a:pt x="146" y="156"/>
                    </a:cubicBezTo>
                    <a:cubicBezTo>
                      <a:pt x="455" y="178"/>
                      <a:pt x="692" y="402"/>
                      <a:pt x="675" y="658"/>
                    </a:cubicBezTo>
                    <a:cubicBezTo>
                      <a:pt x="659" y="903"/>
                      <a:pt x="418" y="1089"/>
                      <a:pt x="129" y="1089"/>
                    </a:cubicBezTo>
                    <a:cubicBezTo>
                      <a:pt x="115" y="1089"/>
                      <a:pt x="101" y="1088"/>
                      <a:pt x="86" y="1087"/>
                    </a:cubicBezTo>
                    <a:cubicBezTo>
                      <a:pt x="84" y="1087"/>
                      <a:pt x="83" y="1087"/>
                      <a:pt x="81" y="1087"/>
                    </a:cubicBezTo>
                    <a:cubicBezTo>
                      <a:pt x="40" y="1087"/>
                      <a:pt x="6" y="1119"/>
                      <a:pt x="3" y="1160"/>
                    </a:cubicBezTo>
                    <a:cubicBezTo>
                      <a:pt x="1" y="1202"/>
                      <a:pt x="31" y="1238"/>
                      <a:pt x="71" y="1243"/>
                    </a:cubicBezTo>
                    <a:cubicBezTo>
                      <a:pt x="72" y="1243"/>
                      <a:pt x="75" y="1243"/>
                      <a:pt x="74" y="1244"/>
                    </a:cubicBezTo>
                    <a:cubicBezTo>
                      <a:pt x="92" y="1246"/>
                      <a:pt x="110" y="1246"/>
                      <a:pt x="128" y="1246"/>
                    </a:cubicBezTo>
                    <a:cubicBezTo>
                      <a:pt x="498" y="1246"/>
                      <a:pt x="808" y="997"/>
                      <a:pt x="830" y="669"/>
                    </a:cubicBezTo>
                    <a:cubicBezTo>
                      <a:pt x="852" y="326"/>
                      <a:pt x="551" y="26"/>
                      <a:pt x="156" y="0"/>
                    </a:cubicBezTo>
                    <a:cubicBezTo>
                      <a:pt x="154" y="0"/>
                      <a:pt x="153" y="0"/>
                      <a:pt x="152" y="0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83;p37"/>
              <p:cNvSpPr/>
              <p:nvPr/>
            </p:nvSpPr>
            <p:spPr>
              <a:xfrm>
                <a:off x="3174602" y="124223"/>
                <a:ext cx="123423" cy="7478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356" extrusionOk="0">
                    <a:moveTo>
                      <a:pt x="1624" y="1"/>
                    </a:moveTo>
                    <a:cubicBezTo>
                      <a:pt x="1617" y="1"/>
                      <a:pt x="1609" y="1"/>
                      <a:pt x="1602" y="1"/>
                    </a:cubicBezTo>
                    <a:cubicBezTo>
                      <a:pt x="712" y="12"/>
                      <a:pt x="1" y="745"/>
                      <a:pt x="12" y="1636"/>
                    </a:cubicBezTo>
                    <a:cubicBezTo>
                      <a:pt x="24" y="2519"/>
                      <a:pt x="746" y="3226"/>
                      <a:pt x="1625" y="3226"/>
                    </a:cubicBezTo>
                    <a:cubicBezTo>
                      <a:pt x="1633" y="3226"/>
                      <a:pt x="1640" y="3226"/>
                      <a:pt x="1647" y="3225"/>
                    </a:cubicBezTo>
                    <a:cubicBezTo>
                      <a:pt x="2055" y="3220"/>
                      <a:pt x="2424" y="3064"/>
                      <a:pt x="2704" y="2811"/>
                    </a:cubicBezTo>
                    <a:cubicBezTo>
                      <a:pt x="3000" y="3146"/>
                      <a:pt x="3431" y="3356"/>
                      <a:pt x="3910" y="3356"/>
                    </a:cubicBezTo>
                    <a:cubicBezTo>
                      <a:pt x="3919" y="3356"/>
                      <a:pt x="3927" y="3356"/>
                      <a:pt x="3935" y="3356"/>
                    </a:cubicBezTo>
                    <a:cubicBezTo>
                      <a:pt x="4826" y="3343"/>
                      <a:pt x="5538" y="2611"/>
                      <a:pt x="5525" y="1721"/>
                    </a:cubicBezTo>
                    <a:cubicBezTo>
                      <a:pt x="5512" y="838"/>
                      <a:pt x="4792" y="131"/>
                      <a:pt x="3911" y="131"/>
                    </a:cubicBezTo>
                    <a:cubicBezTo>
                      <a:pt x="3904" y="131"/>
                      <a:pt x="3897" y="131"/>
                      <a:pt x="3889" y="131"/>
                    </a:cubicBezTo>
                    <a:cubicBezTo>
                      <a:pt x="3483" y="136"/>
                      <a:pt x="3113" y="293"/>
                      <a:pt x="2832" y="545"/>
                    </a:cubicBezTo>
                    <a:cubicBezTo>
                      <a:pt x="2537" y="210"/>
                      <a:pt x="2103" y="1"/>
                      <a:pt x="1624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" name="Google Shape;1984;p37"/>
            <p:cNvSpPr/>
            <p:nvPr/>
          </p:nvSpPr>
          <p:spPr>
            <a:xfrm>
              <a:off x="6145448" y="1401125"/>
              <a:ext cx="321900" cy="3219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85;p37"/>
            <p:cNvSpPr/>
            <p:nvPr/>
          </p:nvSpPr>
          <p:spPr>
            <a:xfrm>
              <a:off x="8307631" y="1588697"/>
              <a:ext cx="246300" cy="2463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86;p37"/>
            <p:cNvSpPr/>
            <p:nvPr/>
          </p:nvSpPr>
          <p:spPr>
            <a:xfrm>
              <a:off x="7440463" y="106155"/>
              <a:ext cx="246300" cy="2463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48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5;p18"/>
          <p:cNvSpPr txBox="1">
            <a:spLocks/>
          </p:cNvSpPr>
          <p:nvPr/>
        </p:nvSpPr>
        <p:spPr>
          <a:xfrm>
            <a:off x="1547277" y="778055"/>
            <a:ext cx="1285328" cy="32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549"/>
              </a:buClr>
              <a:buSzPts val="11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rPr>
              <a:t>Ví dụ 2: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CE4D8E"/>
              </a:highlight>
              <a:uLnTx/>
              <a:uFillTx/>
              <a:latin typeface="Arial"/>
              <a:cs typeface="Poppins SemiBold"/>
              <a:sym typeface="Poppins Semi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832605" y="747607"/>
                <a:ext cx="631139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100" kern="1200" smtClean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=2 022 </m:t>
                    </m:r>
                  </m:oMath>
                </a14:m>
                <a:endParaRPr lang="en-US" sz="210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605" y="747607"/>
                <a:ext cx="6311395" cy="415498"/>
              </a:xfrm>
              <a:prstGeom prst="rect">
                <a:avLst/>
              </a:prstGeom>
              <a:blipFill>
                <a:blip r:embed="rId3"/>
                <a:stretch>
                  <a:fillRect l="-1159" t="-10294" b="-2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70883" y="1949624"/>
            <a:ext cx="680883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defRPr/>
            </a:pPr>
            <a:r>
              <a:rPr lang="en-US" sz="2000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lôgarit thập phân hai vế của phương trình ta được</a:t>
            </a:r>
            <a:endParaRPr lang="en-US" sz="2000"/>
          </a:p>
        </p:txBody>
      </p:sp>
      <p:sp>
        <p:nvSpPr>
          <p:cNvPr id="13" name="Rectangle 12"/>
          <p:cNvSpPr/>
          <p:nvPr/>
        </p:nvSpPr>
        <p:spPr>
          <a:xfrm>
            <a:off x="4183207" y="140576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4" name="Google Shape;3933;p73"/>
          <p:cNvGrpSpPr/>
          <p:nvPr/>
        </p:nvGrpSpPr>
        <p:grpSpPr>
          <a:xfrm>
            <a:off x="8239484" y="4026287"/>
            <a:ext cx="673928" cy="897864"/>
            <a:chOff x="1499813" y="1267373"/>
            <a:chExt cx="2471373" cy="3087827"/>
          </a:xfrm>
        </p:grpSpPr>
        <p:sp>
          <p:nvSpPr>
            <p:cNvPr id="15" name="Google Shape;3934;p73"/>
            <p:cNvSpPr/>
            <p:nvPr/>
          </p:nvSpPr>
          <p:spPr>
            <a:xfrm>
              <a:off x="1499813" y="3259150"/>
              <a:ext cx="684030" cy="811284"/>
            </a:xfrm>
            <a:custGeom>
              <a:avLst/>
              <a:gdLst/>
              <a:ahLst/>
              <a:cxnLst/>
              <a:rect l="l" t="t" r="r" b="b"/>
              <a:pathLst>
                <a:path w="12976" h="15390" extrusionOk="0">
                  <a:moveTo>
                    <a:pt x="7550" y="1"/>
                  </a:moveTo>
                  <a:cubicBezTo>
                    <a:pt x="5647" y="1"/>
                    <a:pt x="3726" y="390"/>
                    <a:pt x="2401" y="1842"/>
                  </a:cubicBezTo>
                  <a:cubicBezTo>
                    <a:pt x="820" y="3572"/>
                    <a:pt x="0" y="6069"/>
                    <a:pt x="95" y="8396"/>
                  </a:cubicBezTo>
                  <a:cubicBezTo>
                    <a:pt x="193" y="10807"/>
                    <a:pt x="1089" y="13222"/>
                    <a:pt x="3404" y="14266"/>
                  </a:cubicBezTo>
                  <a:cubicBezTo>
                    <a:pt x="4980" y="14976"/>
                    <a:pt x="6872" y="15390"/>
                    <a:pt x="8690" y="15390"/>
                  </a:cubicBezTo>
                  <a:cubicBezTo>
                    <a:pt x="9457" y="15390"/>
                    <a:pt x="10211" y="15316"/>
                    <a:pt x="10922" y="15160"/>
                  </a:cubicBezTo>
                  <a:cubicBezTo>
                    <a:pt x="12975" y="14711"/>
                    <a:pt x="12300" y="11740"/>
                    <a:pt x="10411" y="11740"/>
                  </a:cubicBezTo>
                  <a:cubicBezTo>
                    <a:pt x="10277" y="11740"/>
                    <a:pt x="10137" y="11755"/>
                    <a:pt x="9992" y="11787"/>
                  </a:cubicBezTo>
                  <a:cubicBezTo>
                    <a:pt x="9603" y="11872"/>
                    <a:pt x="9198" y="11909"/>
                    <a:pt x="8785" y="11909"/>
                  </a:cubicBezTo>
                  <a:cubicBezTo>
                    <a:pt x="7620" y="11909"/>
                    <a:pt x="6399" y="11612"/>
                    <a:pt x="5339" y="11267"/>
                  </a:cubicBezTo>
                  <a:cubicBezTo>
                    <a:pt x="3868" y="10788"/>
                    <a:pt x="3560" y="9387"/>
                    <a:pt x="3588" y="7950"/>
                  </a:cubicBezTo>
                  <a:cubicBezTo>
                    <a:pt x="3612" y="6683"/>
                    <a:pt x="4032" y="5288"/>
                    <a:pt x="4875" y="4315"/>
                  </a:cubicBezTo>
                  <a:cubicBezTo>
                    <a:pt x="5467" y="3630"/>
                    <a:pt x="6441" y="3457"/>
                    <a:pt x="7420" y="3457"/>
                  </a:cubicBezTo>
                  <a:cubicBezTo>
                    <a:pt x="8102" y="3457"/>
                    <a:pt x="8786" y="3541"/>
                    <a:pt x="9345" y="3595"/>
                  </a:cubicBezTo>
                  <a:cubicBezTo>
                    <a:pt x="9414" y="3602"/>
                    <a:pt x="9480" y="3605"/>
                    <a:pt x="9544" y="3605"/>
                  </a:cubicBezTo>
                  <a:cubicBezTo>
                    <a:pt x="11582" y="3605"/>
                    <a:pt x="11502" y="309"/>
                    <a:pt x="9345" y="98"/>
                  </a:cubicBezTo>
                  <a:cubicBezTo>
                    <a:pt x="8762" y="40"/>
                    <a:pt x="8157" y="1"/>
                    <a:pt x="7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935;p73"/>
            <p:cNvSpPr/>
            <p:nvPr/>
          </p:nvSpPr>
          <p:spPr>
            <a:xfrm>
              <a:off x="1973574" y="2875376"/>
              <a:ext cx="1535588" cy="1479815"/>
            </a:xfrm>
            <a:custGeom>
              <a:avLst/>
              <a:gdLst/>
              <a:ahLst/>
              <a:cxnLst/>
              <a:rect l="l" t="t" r="r" b="b"/>
              <a:pathLst>
                <a:path w="29130" h="28072" extrusionOk="0">
                  <a:moveTo>
                    <a:pt x="29129" y="0"/>
                  </a:moveTo>
                  <a:lnTo>
                    <a:pt x="29129" y="3"/>
                  </a:lnTo>
                  <a:lnTo>
                    <a:pt x="29129" y="3"/>
                  </a:lnTo>
                  <a:cubicBezTo>
                    <a:pt x="29129" y="3"/>
                    <a:pt x="29129" y="3"/>
                    <a:pt x="29129" y="3"/>
                  </a:cubicBezTo>
                  <a:lnTo>
                    <a:pt x="29129" y="0"/>
                  </a:lnTo>
                  <a:close/>
                  <a:moveTo>
                    <a:pt x="29129" y="3"/>
                  </a:moveTo>
                  <a:cubicBezTo>
                    <a:pt x="29124" y="27"/>
                    <a:pt x="29116" y="51"/>
                    <a:pt x="29110" y="75"/>
                  </a:cubicBezTo>
                  <a:cubicBezTo>
                    <a:pt x="29091" y="140"/>
                    <a:pt x="29067" y="205"/>
                    <a:pt x="29038" y="269"/>
                  </a:cubicBezTo>
                  <a:cubicBezTo>
                    <a:pt x="29029" y="290"/>
                    <a:pt x="29021" y="311"/>
                    <a:pt x="29010" y="332"/>
                  </a:cubicBezTo>
                  <a:cubicBezTo>
                    <a:pt x="28924" y="501"/>
                    <a:pt x="28801" y="668"/>
                    <a:pt x="28644" y="830"/>
                  </a:cubicBezTo>
                  <a:cubicBezTo>
                    <a:pt x="28628" y="845"/>
                    <a:pt x="28612" y="861"/>
                    <a:pt x="28596" y="877"/>
                  </a:cubicBezTo>
                  <a:cubicBezTo>
                    <a:pt x="28523" y="950"/>
                    <a:pt x="28443" y="1021"/>
                    <a:pt x="28357" y="1091"/>
                  </a:cubicBezTo>
                  <a:cubicBezTo>
                    <a:pt x="28345" y="1101"/>
                    <a:pt x="28335" y="1110"/>
                    <a:pt x="28324" y="1118"/>
                  </a:cubicBezTo>
                  <a:cubicBezTo>
                    <a:pt x="28117" y="1282"/>
                    <a:pt x="27874" y="1441"/>
                    <a:pt x="27598" y="1595"/>
                  </a:cubicBezTo>
                  <a:cubicBezTo>
                    <a:pt x="27585" y="1603"/>
                    <a:pt x="27572" y="1611"/>
                    <a:pt x="27558" y="1618"/>
                  </a:cubicBezTo>
                  <a:cubicBezTo>
                    <a:pt x="27421" y="1694"/>
                    <a:pt x="27276" y="1768"/>
                    <a:pt x="27123" y="1840"/>
                  </a:cubicBezTo>
                  <a:cubicBezTo>
                    <a:pt x="24579" y="3048"/>
                    <a:pt x="19907" y="3858"/>
                    <a:pt x="14561" y="3858"/>
                  </a:cubicBezTo>
                  <a:cubicBezTo>
                    <a:pt x="9216" y="3858"/>
                    <a:pt x="4544" y="3048"/>
                    <a:pt x="2001" y="1840"/>
                  </a:cubicBezTo>
                  <a:lnTo>
                    <a:pt x="2000" y="1840"/>
                  </a:lnTo>
                  <a:cubicBezTo>
                    <a:pt x="1865" y="1777"/>
                    <a:pt x="1738" y="1712"/>
                    <a:pt x="1615" y="1646"/>
                  </a:cubicBezTo>
                  <a:cubicBezTo>
                    <a:pt x="1602" y="1638"/>
                    <a:pt x="1589" y="1631"/>
                    <a:pt x="1574" y="1623"/>
                  </a:cubicBezTo>
                  <a:cubicBezTo>
                    <a:pt x="1466" y="1563"/>
                    <a:pt x="1361" y="1502"/>
                    <a:pt x="1262" y="1441"/>
                  </a:cubicBezTo>
                  <a:cubicBezTo>
                    <a:pt x="1248" y="1432"/>
                    <a:pt x="1232" y="1423"/>
                    <a:pt x="1218" y="1413"/>
                  </a:cubicBezTo>
                  <a:cubicBezTo>
                    <a:pt x="1118" y="1351"/>
                    <a:pt x="1025" y="1287"/>
                    <a:pt x="936" y="1221"/>
                  </a:cubicBezTo>
                  <a:cubicBezTo>
                    <a:pt x="928" y="1215"/>
                    <a:pt x="918" y="1209"/>
                    <a:pt x="909" y="1203"/>
                  </a:cubicBezTo>
                  <a:cubicBezTo>
                    <a:pt x="620" y="988"/>
                    <a:pt x="393" y="765"/>
                    <a:pt x="234" y="535"/>
                  </a:cubicBezTo>
                  <a:cubicBezTo>
                    <a:pt x="224" y="520"/>
                    <a:pt x="216" y="506"/>
                    <a:pt x="207" y="491"/>
                  </a:cubicBezTo>
                  <a:cubicBezTo>
                    <a:pt x="168" y="431"/>
                    <a:pt x="133" y="370"/>
                    <a:pt x="103" y="309"/>
                  </a:cubicBezTo>
                  <a:cubicBezTo>
                    <a:pt x="93" y="290"/>
                    <a:pt x="85" y="269"/>
                    <a:pt x="75" y="248"/>
                  </a:cubicBezTo>
                  <a:cubicBezTo>
                    <a:pt x="52" y="193"/>
                    <a:pt x="31" y="135"/>
                    <a:pt x="14" y="78"/>
                  </a:cubicBezTo>
                  <a:cubicBezTo>
                    <a:pt x="11" y="65"/>
                    <a:pt x="4" y="52"/>
                    <a:pt x="1" y="40"/>
                  </a:cubicBezTo>
                  <a:lnTo>
                    <a:pt x="1" y="40"/>
                  </a:lnTo>
                  <a:lnTo>
                    <a:pt x="1391" y="20036"/>
                  </a:lnTo>
                  <a:cubicBezTo>
                    <a:pt x="1558" y="22432"/>
                    <a:pt x="2847" y="24623"/>
                    <a:pt x="4894" y="25879"/>
                  </a:cubicBezTo>
                  <a:cubicBezTo>
                    <a:pt x="6907" y="27116"/>
                    <a:pt x="9979" y="28071"/>
                    <a:pt x="14895" y="28071"/>
                  </a:cubicBezTo>
                  <a:cubicBezTo>
                    <a:pt x="18914" y="28071"/>
                    <a:pt x="21695" y="27372"/>
                    <a:pt x="23687" y="26395"/>
                  </a:cubicBezTo>
                  <a:cubicBezTo>
                    <a:pt x="26085" y="25218"/>
                    <a:pt x="27650" y="22827"/>
                    <a:pt x="27823" y="20161"/>
                  </a:cubicBezTo>
                  <a:lnTo>
                    <a:pt x="29129" y="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936;p73"/>
            <p:cNvSpPr/>
            <p:nvPr/>
          </p:nvSpPr>
          <p:spPr>
            <a:xfrm>
              <a:off x="1971571" y="2645270"/>
              <a:ext cx="1539225" cy="433475"/>
            </a:xfrm>
            <a:custGeom>
              <a:avLst/>
              <a:gdLst/>
              <a:ahLst/>
              <a:cxnLst/>
              <a:rect l="l" t="t" r="r" b="b"/>
              <a:pathLst>
                <a:path w="29199" h="8223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6382"/>
                    <a:pt x="6537" y="8223"/>
                    <a:pt x="14599" y="8223"/>
                  </a:cubicBezTo>
                  <a:cubicBezTo>
                    <a:pt x="22662" y="8223"/>
                    <a:pt x="29198" y="6382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937;p73"/>
            <p:cNvSpPr/>
            <p:nvPr/>
          </p:nvSpPr>
          <p:spPr>
            <a:xfrm>
              <a:off x="1971571" y="2645270"/>
              <a:ext cx="1539225" cy="327149"/>
            </a:xfrm>
            <a:custGeom>
              <a:avLst/>
              <a:gdLst/>
              <a:ahLst/>
              <a:cxnLst/>
              <a:rect l="l" t="t" r="r" b="b"/>
              <a:pathLst>
                <a:path w="29199" h="6206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4877"/>
                    <a:pt x="746" y="5592"/>
                    <a:pt x="2039" y="6205"/>
                  </a:cubicBezTo>
                  <a:cubicBezTo>
                    <a:pt x="4582" y="4999"/>
                    <a:pt x="9254" y="4189"/>
                    <a:pt x="14599" y="4189"/>
                  </a:cubicBezTo>
                  <a:cubicBezTo>
                    <a:pt x="19945" y="4189"/>
                    <a:pt x="24617" y="4999"/>
                    <a:pt x="27161" y="6205"/>
                  </a:cubicBezTo>
                  <a:cubicBezTo>
                    <a:pt x="28453" y="5592"/>
                    <a:pt x="29198" y="4877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938;p73"/>
            <p:cNvSpPr/>
            <p:nvPr/>
          </p:nvSpPr>
          <p:spPr>
            <a:xfrm>
              <a:off x="1998192" y="3230209"/>
              <a:ext cx="1487986" cy="1124991"/>
            </a:xfrm>
            <a:custGeom>
              <a:avLst/>
              <a:gdLst/>
              <a:ahLst/>
              <a:cxnLst/>
              <a:rect l="l" t="t" r="r" b="b"/>
              <a:pathLst>
                <a:path w="28227" h="21341" extrusionOk="0">
                  <a:moveTo>
                    <a:pt x="28226" y="0"/>
                  </a:moveTo>
                  <a:lnTo>
                    <a:pt x="28226" y="0"/>
                  </a:lnTo>
                  <a:cubicBezTo>
                    <a:pt x="25595" y="1330"/>
                    <a:pt x="20256" y="2239"/>
                    <a:pt x="14091" y="2239"/>
                  </a:cubicBezTo>
                  <a:cubicBezTo>
                    <a:pt x="7962" y="2239"/>
                    <a:pt x="2647" y="1339"/>
                    <a:pt x="1" y="23"/>
                  </a:cubicBezTo>
                  <a:lnTo>
                    <a:pt x="1" y="23"/>
                  </a:lnTo>
                  <a:lnTo>
                    <a:pt x="904" y="13008"/>
                  </a:lnTo>
                  <a:cubicBezTo>
                    <a:pt x="1097" y="15790"/>
                    <a:pt x="2699" y="18304"/>
                    <a:pt x="5183" y="19572"/>
                  </a:cubicBezTo>
                  <a:cubicBezTo>
                    <a:pt x="7188" y="20596"/>
                    <a:pt x="10091" y="21340"/>
                    <a:pt x="14428" y="21340"/>
                  </a:cubicBezTo>
                  <a:cubicBezTo>
                    <a:pt x="17960" y="21340"/>
                    <a:pt x="20535" y="20801"/>
                    <a:pt x="22459" y="20007"/>
                  </a:cubicBezTo>
                  <a:cubicBezTo>
                    <a:pt x="25279" y="18842"/>
                    <a:pt x="27179" y="16160"/>
                    <a:pt x="27376" y="13116"/>
                  </a:cubicBezTo>
                  <a:lnTo>
                    <a:pt x="282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939;p73"/>
            <p:cNvSpPr/>
            <p:nvPr/>
          </p:nvSpPr>
          <p:spPr>
            <a:xfrm>
              <a:off x="1814634" y="1757318"/>
              <a:ext cx="363154" cy="1252192"/>
            </a:xfrm>
            <a:custGeom>
              <a:avLst/>
              <a:gdLst/>
              <a:ahLst/>
              <a:cxnLst/>
              <a:rect l="l" t="t" r="r" b="b"/>
              <a:pathLst>
                <a:path w="6889" h="23754" extrusionOk="0">
                  <a:moveTo>
                    <a:pt x="2119" y="0"/>
                  </a:moveTo>
                  <a:cubicBezTo>
                    <a:pt x="2002" y="0"/>
                    <a:pt x="1882" y="11"/>
                    <a:pt x="1762" y="33"/>
                  </a:cubicBezTo>
                  <a:cubicBezTo>
                    <a:pt x="710" y="224"/>
                    <a:pt x="1" y="1216"/>
                    <a:pt x="161" y="2272"/>
                  </a:cubicBezTo>
                  <a:lnTo>
                    <a:pt x="2978" y="20955"/>
                  </a:lnTo>
                  <a:cubicBezTo>
                    <a:pt x="3316" y="23190"/>
                    <a:pt x="6889" y="23754"/>
                    <a:pt x="6889" y="23754"/>
                  </a:cubicBezTo>
                  <a:lnTo>
                    <a:pt x="4077" y="1727"/>
                  </a:lnTo>
                  <a:cubicBezTo>
                    <a:pt x="3949" y="724"/>
                    <a:pt x="3094" y="0"/>
                    <a:pt x="2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940;p73"/>
            <p:cNvSpPr/>
            <p:nvPr/>
          </p:nvSpPr>
          <p:spPr>
            <a:xfrm>
              <a:off x="1823069" y="1531639"/>
              <a:ext cx="197470" cy="330101"/>
            </a:xfrm>
            <a:custGeom>
              <a:avLst/>
              <a:gdLst/>
              <a:ahLst/>
              <a:cxnLst/>
              <a:rect l="l" t="t" r="r" b="b"/>
              <a:pathLst>
                <a:path w="3746" h="6262" extrusionOk="0">
                  <a:moveTo>
                    <a:pt x="1014" y="1"/>
                  </a:moveTo>
                  <a:cubicBezTo>
                    <a:pt x="951" y="1"/>
                    <a:pt x="888" y="9"/>
                    <a:pt x="825" y="26"/>
                  </a:cubicBezTo>
                  <a:cubicBezTo>
                    <a:pt x="532" y="106"/>
                    <a:pt x="323" y="360"/>
                    <a:pt x="307" y="658"/>
                  </a:cubicBezTo>
                  <a:lnTo>
                    <a:pt x="1" y="6197"/>
                  </a:lnTo>
                  <a:cubicBezTo>
                    <a:pt x="420" y="6242"/>
                    <a:pt x="794" y="6261"/>
                    <a:pt x="1127" y="6261"/>
                  </a:cubicBezTo>
                  <a:cubicBezTo>
                    <a:pt x="3299" y="6261"/>
                    <a:pt x="3745" y="5434"/>
                    <a:pt x="3745" y="5434"/>
                  </a:cubicBezTo>
                  <a:lnTo>
                    <a:pt x="1669" y="433"/>
                  </a:lnTo>
                  <a:cubicBezTo>
                    <a:pt x="1558" y="167"/>
                    <a:pt x="1295" y="1"/>
                    <a:pt x="10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941;p73"/>
            <p:cNvSpPr/>
            <p:nvPr/>
          </p:nvSpPr>
          <p:spPr>
            <a:xfrm>
              <a:off x="1855173" y="1457731"/>
              <a:ext cx="37849" cy="106115"/>
            </a:xfrm>
            <a:custGeom>
              <a:avLst/>
              <a:gdLst/>
              <a:ahLst/>
              <a:cxnLst/>
              <a:rect l="l" t="t" r="r" b="b"/>
              <a:pathLst>
                <a:path w="718" h="2013" extrusionOk="0">
                  <a:moveTo>
                    <a:pt x="0" y="0"/>
                  </a:moveTo>
                  <a:lnTo>
                    <a:pt x="0" y="1942"/>
                  </a:lnTo>
                  <a:cubicBezTo>
                    <a:pt x="130" y="1993"/>
                    <a:pt x="238" y="2013"/>
                    <a:pt x="329" y="2013"/>
                  </a:cubicBezTo>
                  <a:cubicBezTo>
                    <a:pt x="614" y="2013"/>
                    <a:pt x="717" y="1821"/>
                    <a:pt x="717" y="18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942;p73"/>
            <p:cNvSpPr/>
            <p:nvPr/>
          </p:nvSpPr>
          <p:spPr>
            <a:xfrm>
              <a:off x="2355345" y="1560106"/>
              <a:ext cx="231735" cy="613286"/>
            </a:xfrm>
            <a:custGeom>
              <a:avLst/>
              <a:gdLst/>
              <a:ahLst/>
              <a:cxnLst/>
              <a:rect l="l" t="t" r="r" b="b"/>
              <a:pathLst>
                <a:path w="4396" h="11634" extrusionOk="0">
                  <a:moveTo>
                    <a:pt x="2204" y="1"/>
                  </a:moveTo>
                  <a:cubicBezTo>
                    <a:pt x="1752" y="1"/>
                    <a:pt x="1302" y="29"/>
                    <a:pt x="856" y="98"/>
                  </a:cubicBezTo>
                  <a:cubicBezTo>
                    <a:pt x="448" y="161"/>
                    <a:pt x="0" y="561"/>
                    <a:pt x="458" y="561"/>
                  </a:cubicBezTo>
                  <a:cubicBezTo>
                    <a:pt x="513" y="561"/>
                    <a:pt x="581" y="555"/>
                    <a:pt x="663" y="543"/>
                  </a:cubicBezTo>
                  <a:cubicBezTo>
                    <a:pt x="1014" y="488"/>
                    <a:pt x="1447" y="430"/>
                    <a:pt x="1860" y="430"/>
                  </a:cubicBezTo>
                  <a:cubicBezTo>
                    <a:pt x="2420" y="430"/>
                    <a:pt x="2943" y="538"/>
                    <a:pt x="3171" y="910"/>
                  </a:cubicBezTo>
                  <a:cubicBezTo>
                    <a:pt x="3596" y="1606"/>
                    <a:pt x="3280" y="3756"/>
                    <a:pt x="3283" y="4560"/>
                  </a:cubicBezTo>
                  <a:cubicBezTo>
                    <a:pt x="3293" y="6888"/>
                    <a:pt x="3273" y="9216"/>
                    <a:pt x="3232" y="11544"/>
                  </a:cubicBezTo>
                  <a:cubicBezTo>
                    <a:pt x="3231" y="11605"/>
                    <a:pt x="3332" y="11634"/>
                    <a:pt x="3473" y="11634"/>
                  </a:cubicBezTo>
                  <a:cubicBezTo>
                    <a:pt x="3794" y="11634"/>
                    <a:pt x="4323" y="11487"/>
                    <a:pt x="4327" y="11250"/>
                  </a:cubicBezTo>
                  <a:cubicBezTo>
                    <a:pt x="4393" y="7575"/>
                    <a:pt x="4395" y="3900"/>
                    <a:pt x="4333" y="224"/>
                  </a:cubicBezTo>
                  <a:cubicBezTo>
                    <a:pt x="4332" y="152"/>
                    <a:pt x="4170" y="136"/>
                    <a:pt x="4137" y="133"/>
                  </a:cubicBezTo>
                  <a:cubicBezTo>
                    <a:pt x="3498" y="58"/>
                    <a:pt x="2850" y="1"/>
                    <a:pt x="2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943;p73"/>
            <p:cNvSpPr/>
            <p:nvPr/>
          </p:nvSpPr>
          <p:spPr>
            <a:xfrm>
              <a:off x="2264568" y="1361419"/>
              <a:ext cx="197260" cy="1702431"/>
            </a:xfrm>
            <a:custGeom>
              <a:avLst/>
              <a:gdLst/>
              <a:ahLst/>
              <a:cxnLst/>
              <a:rect l="l" t="t" r="r" b="b"/>
              <a:pathLst>
                <a:path w="3742" h="32295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31690"/>
                  </a:lnTo>
                  <a:cubicBezTo>
                    <a:pt x="1125" y="31941"/>
                    <a:pt x="2384" y="32145"/>
                    <a:pt x="3741" y="32295"/>
                  </a:cubicBez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944;p73"/>
            <p:cNvSpPr/>
            <p:nvPr/>
          </p:nvSpPr>
          <p:spPr>
            <a:xfrm>
              <a:off x="2264568" y="1361419"/>
              <a:ext cx="197260" cy="233580"/>
            </a:xfrm>
            <a:custGeom>
              <a:avLst/>
              <a:gdLst/>
              <a:ahLst/>
              <a:cxnLst/>
              <a:rect l="l" t="t" r="r" b="b"/>
              <a:pathLst>
                <a:path w="3742" h="4431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4431"/>
                  </a:lnTo>
                  <a:cubicBezTo>
                    <a:pt x="629" y="4196"/>
                    <a:pt x="1303" y="4077"/>
                    <a:pt x="1976" y="4077"/>
                  </a:cubicBezTo>
                  <a:cubicBezTo>
                    <a:pt x="2575" y="4077"/>
                    <a:pt x="3174" y="4171"/>
                    <a:pt x="3741" y="4362"/>
                  </a:cubicBezTo>
                  <a:lnTo>
                    <a:pt x="3741" y="4202"/>
                  </a:lnTo>
                  <a:lnTo>
                    <a:pt x="3741" y="3771"/>
                  </a:ln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945;p73"/>
            <p:cNvSpPr/>
            <p:nvPr/>
          </p:nvSpPr>
          <p:spPr>
            <a:xfrm>
              <a:off x="2325402" y="1267373"/>
              <a:ext cx="75541" cy="163680"/>
            </a:xfrm>
            <a:custGeom>
              <a:avLst/>
              <a:gdLst/>
              <a:ahLst/>
              <a:cxnLst/>
              <a:rect l="l" t="t" r="r" b="b"/>
              <a:pathLst>
                <a:path w="1433" h="3105" extrusionOk="0">
                  <a:moveTo>
                    <a:pt x="717" y="0"/>
                  </a:moveTo>
                  <a:cubicBezTo>
                    <a:pt x="321" y="0"/>
                    <a:pt x="1" y="320"/>
                    <a:pt x="1" y="716"/>
                  </a:cubicBezTo>
                  <a:lnTo>
                    <a:pt x="1" y="2387"/>
                  </a:lnTo>
                  <a:cubicBezTo>
                    <a:pt x="1" y="2783"/>
                    <a:pt x="321" y="3104"/>
                    <a:pt x="717" y="3104"/>
                  </a:cubicBezTo>
                  <a:cubicBezTo>
                    <a:pt x="1112" y="3104"/>
                    <a:pt x="1433" y="2783"/>
                    <a:pt x="1433" y="2387"/>
                  </a:cubicBezTo>
                  <a:lnTo>
                    <a:pt x="1433" y="716"/>
                  </a:lnTo>
                  <a:cubicBezTo>
                    <a:pt x="1433" y="320"/>
                    <a:pt x="1112" y="0"/>
                    <a:pt x="7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946;p73"/>
            <p:cNvSpPr/>
            <p:nvPr/>
          </p:nvSpPr>
          <p:spPr>
            <a:xfrm>
              <a:off x="3313094" y="1934444"/>
              <a:ext cx="471219" cy="556354"/>
            </a:xfrm>
            <a:custGeom>
              <a:avLst/>
              <a:gdLst/>
              <a:ahLst/>
              <a:cxnLst/>
              <a:rect l="l" t="t" r="r" b="b"/>
              <a:pathLst>
                <a:path w="8939" h="10554" extrusionOk="0">
                  <a:moveTo>
                    <a:pt x="5410" y="1"/>
                  </a:moveTo>
                  <a:cubicBezTo>
                    <a:pt x="5382" y="1"/>
                    <a:pt x="5359" y="8"/>
                    <a:pt x="5348" y="28"/>
                  </a:cubicBezTo>
                  <a:cubicBezTo>
                    <a:pt x="3555" y="3237"/>
                    <a:pt x="1819" y="6477"/>
                    <a:pt x="137" y="9746"/>
                  </a:cubicBezTo>
                  <a:cubicBezTo>
                    <a:pt x="0" y="10013"/>
                    <a:pt x="677" y="10553"/>
                    <a:pt x="901" y="10553"/>
                  </a:cubicBezTo>
                  <a:cubicBezTo>
                    <a:pt x="931" y="10553"/>
                    <a:pt x="953" y="10544"/>
                    <a:pt x="963" y="10523"/>
                  </a:cubicBezTo>
                  <a:cubicBezTo>
                    <a:pt x="2028" y="8452"/>
                    <a:pt x="3112" y="6392"/>
                    <a:pt x="4222" y="4346"/>
                  </a:cubicBezTo>
                  <a:cubicBezTo>
                    <a:pt x="4606" y="3639"/>
                    <a:pt x="5344" y="1594"/>
                    <a:pt x="6048" y="1183"/>
                  </a:cubicBezTo>
                  <a:cubicBezTo>
                    <a:pt x="6174" y="1109"/>
                    <a:pt x="6315" y="1077"/>
                    <a:pt x="6466" y="1077"/>
                  </a:cubicBezTo>
                  <a:cubicBezTo>
                    <a:pt x="7097" y="1077"/>
                    <a:pt x="7891" y="1638"/>
                    <a:pt x="8431" y="2045"/>
                  </a:cubicBezTo>
                  <a:cubicBezTo>
                    <a:pt x="8583" y="2160"/>
                    <a:pt x="8686" y="2207"/>
                    <a:pt x="8748" y="2207"/>
                  </a:cubicBezTo>
                  <a:cubicBezTo>
                    <a:pt x="8938" y="2207"/>
                    <a:pt x="8749" y="1771"/>
                    <a:pt x="8471" y="1562"/>
                  </a:cubicBezTo>
                  <a:cubicBezTo>
                    <a:pt x="7595" y="901"/>
                    <a:pt x="6581" y="442"/>
                    <a:pt x="5564" y="40"/>
                  </a:cubicBezTo>
                  <a:cubicBezTo>
                    <a:pt x="5543" y="32"/>
                    <a:pt x="5467" y="1"/>
                    <a:pt x="5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947;p73"/>
            <p:cNvSpPr/>
            <p:nvPr/>
          </p:nvSpPr>
          <p:spPr>
            <a:xfrm>
              <a:off x="3181093" y="1791794"/>
              <a:ext cx="790092" cy="1247869"/>
            </a:xfrm>
            <a:custGeom>
              <a:avLst/>
              <a:gdLst/>
              <a:ahLst/>
              <a:cxnLst/>
              <a:rect l="l" t="t" r="r" b="b"/>
              <a:pathLst>
                <a:path w="14988" h="23672" extrusionOk="0">
                  <a:moveTo>
                    <a:pt x="12854" y="1"/>
                  </a:moveTo>
                  <a:cubicBezTo>
                    <a:pt x="12165" y="1"/>
                    <a:pt x="11501" y="384"/>
                    <a:pt x="11175" y="1044"/>
                  </a:cubicBezTo>
                  <a:lnTo>
                    <a:pt x="1" y="23672"/>
                  </a:lnTo>
                  <a:cubicBezTo>
                    <a:pt x="1707" y="23336"/>
                    <a:pt x="3151" y="22901"/>
                    <a:pt x="4217" y="22395"/>
                  </a:cubicBezTo>
                  <a:cubicBezTo>
                    <a:pt x="4370" y="22323"/>
                    <a:pt x="4515" y="22249"/>
                    <a:pt x="4652" y="22173"/>
                  </a:cubicBezTo>
                  <a:cubicBezTo>
                    <a:pt x="4666" y="22166"/>
                    <a:pt x="4679" y="22158"/>
                    <a:pt x="4692" y="22150"/>
                  </a:cubicBezTo>
                  <a:cubicBezTo>
                    <a:pt x="4810" y="22084"/>
                    <a:pt x="4920" y="22017"/>
                    <a:pt x="5025" y="21950"/>
                  </a:cubicBezTo>
                  <a:lnTo>
                    <a:pt x="14530" y="2701"/>
                  </a:lnTo>
                  <a:cubicBezTo>
                    <a:pt x="14988" y="1774"/>
                    <a:pt x="14608" y="652"/>
                    <a:pt x="13681" y="195"/>
                  </a:cubicBezTo>
                  <a:cubicBezTo>
                    <a:pt x="13415" y="63"/>
                    <a:pt x="13132" y="1"/>
                    <a:pt x="12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948;p73"/>
            <p:cNvSpPr/>
            <p:nvPr/>
          </p:nvSpPr>
          <p:spPr>
            <a:xfrm>
              <a:off x="3711313" y="1846777"/>
              <a:ext cx="246021" cy="202689"/>
            </a:xfrm>
            <a:custGeom>
              <a:avLst/>
              <a:gdLst/>
              <a:ahLst/>
              <a:cxnLst/>
              <a:rect l="l" t="t" r="r" b="b"/>
              <a:pathLst>
                <a:path w="4667" h="3845" extrusionOk="0">
                  <a:moveTo>
                    <a:pt x="3393" y="3845"/>
                  </a:moveTo>
                  <a:cubicBezTo>
                    <a:pt x="3393" y="3845"/>
                    <a:pt x="3393" y="3845"/>
                    <a:pt x="3393" y="3845"/>
                  </a:cubicBezTo>
                  <a:lnTo>
                    <a:pt x="4472" y="1658"/>
                  </a:lnTo>
                  <a:cubicBezTo>
                    <a:pt x="4605" y="1391"/>
                    <a:pt x="4666" y="1109"/>
                    <a:pt x="4666" y="831"/>
                  </a:cubicBezTo>
                  <a:cubicBezTo>
                    <a:pt x="4666" y="1109"/>
                    <a:pt x="4605" y="1391"/>
                    <a:pt x="4472" y="1658"/>
                  </a:cubicBezTo>
                  <a:lnTo>
                    <a:pt x="3393" y="3845"/>
                  </a:lnTo>
                  <a:close/>
                  <a:moveTo>
                    <a:pt x="1" y="2262"/>
                  </a:moveTo>
                  <a:lnTo>
                    <a:pt x="1117" y="1"/>
                  </a:lnTo>
                  <a:lnTo>
                    <a:pt x="1" y="2262"/>
                  </a:lnTo>
                  <a:lnTo>
                    <a:pt x="1" y="2262"/>
                  </a:lnTo>
                  <a:close/>
                </a:path>
              </a:pathLst>
            </a:custGeom>
            <a:solidFill>
              <a:srgbClr val="DC8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949;p73"/>
            <p:cNvSpPr/>
            <p:nvPr/>
          </p:nvSpPr>
          <p:spPr>
            <a:xfrm>
              <a:off x="3711313" y="1791794"/>
              <a:ext cx="246021" cy="257671"/>
            </a:xfrm>
            <a:custGeom>
              <a:avLst/>
              <a:gdLst/>
              <a:ahLst/>
              <a:cxnLst/>
              <a:rect l="l" t="t" r="r" b="b"/>
              <a:pathLst>
                <a:path w="4667" h="4888" extrusionOk="0">
                  <a:moveTo>
                    <a:pt x="2797" y="1"/>
                  </a:moveTo>
                  <a:cubicBezTo>
                    <a:pt x="2107" y="1"/>
                    <a:pt x="1444" y="384"/>
                    <a:pt x="1117" y="1044"/>
                  </a:cubicBezTo>
                  <a:lnTo>
                    <a:pt x="1" y="3305"/>
                  </a:lnTo>
                  <a:cubicBezTo>
                    <a:pt x="151" y="3290"/>
                    <a:pt x="302" y="3281"/>
                    <a:pt x="454" y="3281"/>
                  </a:cubicBezTo>
                  <a:cubicBezTo>
                    <a:pt x="1022" y="3281"/>
                    <a:pt x="1589" y="3397"/>
                    <a:pt x="2098" y="3650"/>
                  </a:cubicBezTo>
                  <a:cubicBezTo>
                    <a:pt x="2640" y="3921"/>
                    <a:pt x="3106" y="4357"/>
                    <a:pt x="3393" y="4888"/>
                  </a:cubicBezTo>
                  <a:lnTo>
                    <a:pt x="4472" y="2701"/>
                  </a:lnTo>
                  <a:cubicBezTo>
                    <a:pt x="4605" y="2434"/>
                    <a:pt x="4666" y="2152"/>
                    <a:pt x="4666" y="1874"/>
                  </a:cubicBezTo>
                  <a:cubicBezTo>
                    <a:pt x="4666" y="1184"/>
                    <a:pt x="4284" y="520"/>
                    <a:pt x="3623" y="195"/>
                  </a:cubicBezTo>
                  <a:cubicBezTo>
                    <a:pt x="3358" y="63"/>
                    <a:pt x="3075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130432" y="2599691"/>
                <a:ext cx="4889737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−1=</m:t>
                    </m:r>
                    <m:func>
                      <m:func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2 022</m:t>
                        </m:r>
                      </m:e>
                    </m:func>
                  </m:oMath>
                </a14:m>
                <a:r>
                  <a:rPr lang="en-US" sz="2100" smtClean="0"/>
                  <a:t> hay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=1+</m:t>
                    </m:r>
                    <m:func>
                      <m:func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2 022</m:t>
                        </m:r>
                      </m:e>
                    </m:func>
                  </m:oMath>
                </a14:m>
                <a:r>
                  <a:rPr lang="en-US" sz="2100" smtClean="0"/>
                  <a:t> </a:t>
                </a:r>
                <a:endParaRPr lang="en-US" sz="210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432" y="2599691"/>
                <a:ext cx="4889737" cy="415498"/>
              </a:xfrm>
              <a:prstGeom prst="rect">
                <a:avLst/>
              </a:prstGeom>
              <a:blipFill>
                <a:blip r:embed="rId4"/>
                <a:stretch>
                  <a:fillRect t="-8696" b="-27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1728067" y="3135892"/>
                <a:ext cx="569446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4572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:r>
                  <a:rPr lang="en-US" sz="2000" kern="1200" smtClean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Vậy phương trình đã cho có nghiệm duy nhất </a:t>
                </a:r>
              </a:p>
              <a:p>
                <a:pPr lvl="0" algn="ctr" defTabSz="4572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=1+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2 022</m:t>
                        </m:r>
                      </m:e>
                    </m:func>
                  </m:oMath>
                </a14:m>
                <a:r>
                  <a:rPr lang="en-US" sz="2000"/>
                  <a:t> </a:t>
                </a:r>
                <a:r>
                  <a:rPr lang="en-US" sz="2000" kern="1200" smtClean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en-US" sz="2000"/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067" y="3135892"/>
                <a:ext cx="5694465" cy="1169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2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393793" y="561224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200" b="1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1</a:t>
            </a:r>
            <a:endParaRPr lang="en-US" sz="2200" b="1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506033" y="266848"/>
            <a:ext cx="32022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en-US" sz="2000" smtClean="0">
                <a:solidFill>
                  <a:srgbClr val="000000"/>
                </a:solidFill>
                <a:ea typeface="Open Sans"/>
              </a:rPr>
              <a:t>Giải các phương trình sau</a:t>
            </a: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393793" y="1723006"/>
                <a:ext cx="6576862" cy="3261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</m:sSup>
                        </m:den>
                      </m:f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                                 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có nghiệm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000" i="1" kern="100">
                            <a:effectLst/>
                            <a:latin typeface="+mn-lt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+mn-lt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+mn-lt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+mn-lt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effectLst/>
                                    <a:latin typeface="+mn-lt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000" i="1" kern="100">
                                    <a:effectLst/>
                                    <a:latin typeface="+mn-lt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có nghiệm</a:t>
                </a:r>
                <a:r>
                  <a:rPr lang="en-US" sz="2000" kern="1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0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793" y="1723006"/>
                <a:ext cx="6576862" cy="3261855"/>
              </a:xfrm>
              <a:prstGeom prst="rect">
                <a:avLst/>
              </a:prstGeom>
              <a:blipFill>
                <a:blip r:embed="rId3"/>
                <a:stretch>
                  <a:fillRect l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2005599" y="1423557"/>
            <a:ext cx="6944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506033" y="723270"/>
                <a:ext cx="4083874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 </m:t>
                      </m:r>
                      <m:sSup>
                        <m:sSupPr>
                          <m:ctrlPr>
                            <a:rPr lang="en-US" sz="2000" i="1" kern="1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i="1" kern="1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0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kern="1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000" i="1" kern="1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000" kern="1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p>
                          </m:sSup>
                        </m:den>
                      </m:f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033" y="723270"/>
                <a:ext cx="4083874" cy="668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5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3321661" y="1442862"/>
            <a:ext cx="5346303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700" b="1">
                <a:latin typeface="+mn-lt"/>
              </a:rPr>
              <a:t>PHƯƠNG TRÌNH LÔGARIT</a:t>
            </a:r>
            <a:endParaRPr sz="47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707434" y="533144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 smtClean="0">
                <a:latin typeface="+mj-lt"/>
              </a:rPr>
              <a:t>02</a:t>
            </a:r>
            <a:endParaRPr sz="5500" b="1">
              <a:latin typeface="+mj-lt"/>
            </a:endParaRPr>
          </a:p>
        </p:txBody>
      </p:sp>
      <p:grpSp>
        <p:nvGrpSpPr>
          <p:cNvPr id="2132" name="Google Shape;2132;p41"/>
          <p:cNvGrpSpPr/>
          <p:nvPr/>
        </p:nvGrpSpPr>
        <p:grpSpPr>
          <a:xfrm>
            <a:off x="685741" y="1682740"/>
            <a:ext cx="3025985" cy="3101462"/>
            <a:chOff x="713213" y="1009588"/>
            <a:chExt cx="3434987" cy="3673912"/>
          </a:xfrm>
        </p:grpSpPr>
        <p:sp>
          <p:nvSpPr>
            <p:cNvPr id="2133" name="Google Shape;2133;p41"/>
            <p:cNvSpPr/>
            <p:nvPr/>
          </p:nvSpPr>
          <p:spPr>
            <a:xfrm>
              <a:off x="1438238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34" name="Google Shape;2134;p41"/>
            <p:cNvGrpSpPr/>
            <p:nvPr/>
          </p:nvGrpSpPr>
          <p:grpSpPr>
            <a:xfrm>
              <a:off x="1490863" y="2174662"/>
              <a:ext cx="2100349" cy="2429370"/>
              <a:chOff x="3809440" y="119922"/>
              <a:chExt cx="720803" cy="833689"/>
            </a:xfrm>
          </p:grpSpPr>
          <p:sp>
            <p:nvSpPr>
              <p:cNvPr id="2135" name="Google Shape;2135;p41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41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41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41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41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41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41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41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41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41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41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41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41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41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41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41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41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41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41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41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41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41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41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41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0" name="Google Shape;2180;p41"/>
            <p:cNvGrpSpPr/>
            <p:nvPr/>
          </p:nvGrpSpPr>
          <p:grpSpPr>
            <a:xfrm>
              <a:off x="837631" y="3518371"/>
              <a:ext cx="1050211" cy="1085637"/>
              <a:chOff x="4774220" y="148489"/>
              <a:chExt cx="710707" cy="734680"/>
            </a:xfrm>
          </p:grpSpPr>
          <p:sp>
            <p:nvSpPr>
              <p:cNvPr id="2181" name="Google Shape;2181;p41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41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41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41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41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41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41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41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41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1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41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41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1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41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41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41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41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41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1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41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41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4" name="Google Shape;2204;p41"/>
            <p:cNvGrpSpPr/>
            <p:nvPr/>
          </p:nvGrpSpPr>
          <p:grpSpPr>
            <a:xfrm>
              <a:off x="713213" y="2556901"/>
              <a:ext cx="673517" cy="806032"/>
              <a:chOff x="4512263" y="939351"/>
              <a:chExt cx="673517" cy="806032"/>
            </a:xfrm>
          </p:grpSpPr>
          <p:sp>
            <p:nvSpPr>
              <p:cNvPr id="2205" name="Google Shape;2205;p41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41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41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41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41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41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14" name="Google Shape;2214;p41"/>
            <p:cNvSpPr/>
            <p:nvPr/>
          </p:nvSpPr>
          <p:spPr>
            <a:xfrm>
              <a:off x="3643850" y="2256875"/>
              <a:ext cx="264300" cy="2643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1"/>
            <p:cNvSpPr/>
            <p:nvPr/>
          </p:nvSpPr>
          <p:spPr>
            <a:xfrm>
              <a:off x="3883900" y="4053238"/>
              <a:ext cx="264300" cy="2643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16" name="Google Shape;2216;p41"/>
            <p:cNvGrpSpPr/>
            <p:nvPr/>
          </p:nvGrpSpPr>
          <p:grpSpPr>
            <a:xfrm>
              <a:off x="2735162" y="1009588"/>
              <a:ext cx="503009" cy="806019"/>
              <a:chOff x="5029670" y="1742067"/>
              <a:chExt cx="554708" cy="888861"/>
            </a:xfrm>
          </p:grpSpPr>
          <p:sp>
            <p:nvSpPr>
              <p:cNvPr id="2217" name="Google Shape;2217;p41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5" name="Google Shape;2225;p41"/>
            <p:cNvGrpSpPr/>
            <p:nvPr/>
          </p:nvGrpSpPr>
          <p:grpSpPr>
            <a:xfrm>
              <a:off x="3091657" y="3690897"/>
              <a:ext cx="973341" cy="740586"/>
              <a:chOff x="3321334" y="1134860"/>
              <a:chExt cx="739958" cy="563012"/>
            </a:xfrm>
          </p:grpSpPr>
          <p:sp>
            <p:nvSpPr>
              <p:cNvPr id="2226" name="Google Shape;2226;p41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28" name="Google Shape;2228;p41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2229" name="Google Shape;2229;p41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41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41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41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1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1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1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1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1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1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1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1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1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1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1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1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1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1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1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1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41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41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41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41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1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1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1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1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1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8" name="Google Shape;2258;p41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9" name="Google Shape;2259;p41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0" name="Google Shape;2260;p41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1" name="Google Shape;2261;p41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2" name="Google Shape;2262;p41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3" name="Google Shape;2263;p41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41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41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6" name="Google Shape;2266;p41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7" name="Google Shape;2267;p41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8" name="Google Shape;2268;p41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41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41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41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41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41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41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41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41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41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41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41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41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41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41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41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41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41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41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41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41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41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41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41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41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41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41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41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41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41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41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41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41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41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41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3" name="Google Shape;2303;p41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4" name="Google Shape;2304;p41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41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41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41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41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41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41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02526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1"/>
          <p:cNvSpPr>
            <a:spLocks noGrp="1"/>
          </p:cNvSpPr>
          <p:nvPr>
            <p:ph type="title" idx="4294967295"/>
          </p:nvPr>
        </p:nvSpPr>
        <p:spPr>
          <a:xfrm>
            <a:off x="974729" y="479178"/>
            <a:ext cx="1023723" cy="447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2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895922" y="952003"/>
                <a:ext cx="7702380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>
                    <a:latin typeface="+mn-lt"/>
                  </a:rPr>
                  <a:t>Từ phương trình trên, hãy tính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vi-VN" sz="2000">
                  <a:latin typeface="+mn-lt"/>
                </a:endParaRPr>
              </a:p>
              <a:p>
                <a:pPr lvl="0" algn="just">
                  <a:lnSpc>
                    <a:spcPct val="17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>
                    <a:latin typeface="+mn-lt"/>
                  </a:rPr>
                  <a:t>Từ kết quả ở câu a và sử dụng định nghĩa lôgarit, hãy tìm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000">
                    <a:latin typeface="+mn-lt"/>
                  </a:rPr>
                  <a:t>.</a:t>
                </a:r>
                <a:endParaRPr lang="en-US" sz="20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22" y="952003"/>
                <a:ext cx="7702380" cy="1138773"/>
              </a:xfrm>
              <a:prstGeom prst="rect">
                <a:avLst/>
              </a:prstGeom>
              <a:blipFill>
                <a:blip r:embed="rId3"/>
                <a:stretch>
                  <a:fillRect b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2086881" y="430204"/>
                <a:ext cx="3818033" cy="496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2000" smtClean="0">
                    <a:latin typeface="Arial" panose="020B0604020202020204" pitchFamily="34" charset="0"/>
                  </a:rPr>
                  <a:t>Xét phương </a:t>
                </a:r>
                <a:r>
                  <a:rPr lang="vi-VN" sz="2000" smtClean="0">
                    <a:latin typeface="Arial" panose="020B0604020202020204" pitchFamily="34" charset="0"/>
                  </a:rPr>
                  <a:t>trình:</a:t>
                </a:r>
                <a:r>
                  <a:rPr lang="en-US" sz="2000" smtClean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vi-VN" sz="2000">
                    <a:latin typeface="Arial" panose="020B0604020202020204" pitchFamily="34" charset="0"/>
                  </a:rPr>
                  <a:t> </a:t>
                </a:r>
                <a:endParaRPr lang="vi-VN" sz="200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881" y="430204"/>
                <a:ext cx="3818033" cy="496996"/>
              </a:xfrm>
              <a:prstGeom prst="rect">
                <a:avLst/>
              </a:prstGeom>
              <a:blipFill>
                <a:blip r:embed="rId4"/>
                <a:stretch>
                  <a:fillRect l="-159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2084691" y="220406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84691" y="2529885"/>
                <a:ext cx="5017343" cy="2320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ad>
                        <m:radPr>
                          <m:degHide m:val="on"/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sSup>
                        <m:sSup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691" y="2529885"/>
                <a:ext cx="5017343" cy="23206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40;p49"/>
          <p:cNvSpPr txBox="1">
            <a:spLocks noGrp="1"/>
          </p:cNvSpPr>
          <p:nvPr>
            <p:ph type="title"/>
          </p:nvPr>
        </p:nvSpPr>
        <p:spPr>
          <a:xfrm>
            <a:off x="3009579" y="261409"/>
            <a:ext cx="3125797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000" b="1" smtClean="0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17859" y="923209"/>
                <a:ext cx="7709233" cy="11868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Phương trình lôgarit cơ bản có dạng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0&lt;</m:t>
                            </m:r>
                            <m: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≠1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Phương trình lôgarit cơ bản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có nghiệm </a:t>
                </a:r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duy </a:t>
                </a:r>
                <a:r>
                  <a:rPr lang="en-US" sz="2000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59" y="923209"/>
                <a:ext cx="7709233" cy="1186800"/>
              </a:xfrm>
              <a:prstGeom prst="rect">
                <a:avLst/>
              </a:prstGeom>
              <a:blipFill>
                <a:blip r:embed="rId3"/>
                <a:stretch>
                  <a:fillRect l="-710" r="-315" b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50" y="2349977"/>
            <a:ext cx="6752329" cy="234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 ý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891102" y="1609553"/>
                <a:ext cx="7353575" cy="163852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>
                    <a:solidFill>
                      <a:srgbClr val="070185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Phương pháp giải phương </a:t>
                </a:r>
                <a:r>
                  <a:rPr lang="en-US" sz="2200">
                    <a:solidFill>
                      <a:srgbClr val="070185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trình </a:t>
                </a:r>
                <a:r>
                  <a:rPr lang="en-US" sz="2200" smtClean="0">
                    <a:solidFill>
                      <a:srgbClr val="070185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lôgarit bằng </a:t>
                </a:r>
                <a:r>
                  <a:rPr lang="en-US" sz="2200">
                    <a:solidFill>
                      <a:srgbClr val="070185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cách đưa </a:t>
                </a:r>
                <a:r>
                  <a:rPr lang="en-US" sz="2200">
                    <a:solidFill>
                      <a:srgbClr val="070185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về </a:t>
                </a:r>
                <a:r>
                  <a:rPr lang="en-US" sz="2200" smtClean="0">
                    <a:solidFill>
                      <a:srgbClr val="070185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cùng </a:t>
                </a:r>
                <a:r>
                  <a:rPr lang="en-US" sz="2200">
                    <a:solidFill>
                      <a:srgbClr val="070185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cơ số:</a:t>
                </a: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70185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2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2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2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2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2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2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2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2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2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200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2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22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sz="22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2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i="1" kern="100">
                                    <a:effectLst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kern="100">
                                    <a:effectLst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200" i="1" kern="100">
                                    <a:effectLst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2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func>
                        <m:r>
                          <a:rPr lang="en-US" sz="22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⇔</m:t>
                        </m:r>
                        <m:r>
                          <a:rPr lang="en-US" sz="22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sz="22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2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en-US" sz="22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sz="22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1638525"/>
              </a:xfrm>
              <a:prstGeom prst="rect">
                <a:avLst/>
              </a:prstGeom>
              <a:blipFill>
                <a:blip r:embed="rId3"/>
                <a:stretch>
                  <a:fillRect l="-909" r="-909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19970" y="645938"/>
            <a:ext cx="5783523" cy="415498"/>
            <a:chOff x="709058" y="533532"/>
            <a:chExt cx="5783523" cy="415498"/>
          </a:xfrm>
        </p:grpSpPr>
        <p:sp>
          <p:nvSpPr>
            <p:cNvPr id="28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3: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949058" y="533532"/>
                  <a:ext cx="4543523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2100" kern="1200" smtClean="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phương trình </a:t>
                  </a:r>
                  <a14:m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3</m:t>
                      </m:r>
                      <m:func>
                        <m:func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</m:func>
                    </m:oMath>
                  </a14:m>
                  <a:endParaRPr lang="en-US" sz="2100"/>
                </a:p>
              </p:txBody>
            </p:sp>
          </mc:Choice>
          <mc:Fallback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058" y="533532"/>
                  <a:ext cx="4543523" cy="415498"/>
                </a:xfrm>
                <a:prstGeom prst="rect">
                  <a:avLst/>
                </a:prstGeom>
                <a:blipFill>
                  <a:blip r:embed="rId3"/>
                  <a:stretch>
                    <a:fillRect l="-1611" t="-8824" b="-27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ectangle 42"/>
          <p:cNvSpPr/>
          <p:nvPr/>
        </p:nvSpPr>
        <p:spPr>
          <a:xfrm>
            <a:off x="4174960" y="1283367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119970" y="1769069"/>
                <a:ext cx="6894171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</a:pPr>
                <a:r>
                  <a:rPr lang="en-US" sz="2100" kern="1200" smtClean="0">
                    <a:ea typeface="+mn-ea"/>
                    <a:cs typeface="Arial" panose="020B0604020202020204" pitchFamily="34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100"/>
                  <a:t> hay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2100" kern="1200" smtClean="0">
                  <a:latin typeface="+mn-lt"/>
                  <a:ea typeface="+mn-ea"/>
                  <a:cs typeface="Arial" panose="020B0604020202020204" pitchFamily="34" charset="0"/>
                </a:endParaRPr>
              </a:p>
              <a:p>
                <a:pPr lvl="0">
                  <a:lnSpc>
                    <a:spcPct val="200000"/>
                  </a:lnSpc>
                </a:pPr>
                <a:r>
                  <a:rPr lang="en-US" sz="2100" kern="1200" smtClean="0">
                    <a:latin typeface="+mn-lt"/>
                    <a:ea typeface="+mn-ea"/>
                    <a:cs typeface="Arial" panose="020B0604020202020204" pitchFamily="34" charset="0"/>
                  </a:rPr>
                  <a:t>Phương trình trở thành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</m:oMath>
                </a14:m>
                <a:endParaRPr lang="en-US" sz="2100" smtClean="0"/>
              </a:p>
              <a:p>
                <a:pPr lvl="0">
                  <a:lnSpc>
                    <a:spcPct val="200000"/>
                  </a:lnSpc>
                </a:pPr>
                <a:r>
                  <a:rPr lang="en-US" sz="2100" smtClean="0"/>
                  <a:t>Từ đó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100" smtClean="0"/>
                  <a:t> hay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r>
                  <a:rPr lang="en-US" sz="2100" smtClean="0"/>
                  <a:t> (thoả mãn điều kiện)</a:t>
                </a:r>
              </a:p>
              <a:p>
                <a:pPr lvl="0">
                  <a:lnSpc>
                    <a:spcPct val="200000"/>
                  </a:lnSpc>
                </a:pPr>
                <a:r>
                  <a:rPr lang="en-US" sz="2100" smtClean="0"/>
                  <a:t>Vậy phương trình đã cho có nghiệm duy nhất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000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100"/>
                  <a:t> </a:t>
                </a:r>
                <a:endParaRPr lang="en-US" sz="210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970" y="1769069"/>
                <a:ext cx="6894171" cy="2677656"/>
              </a:xfrm>
              <a:prstGeom prst="rect">
                <a:avLst/>
              </a:prstGeom>
              <a:blipFill>
                <a:blip r:embed="rId4"/>
                <a:stretch>
                  <a:fillRect l="-1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90498" y="605478"/>
            <a:ext cx="6826409" cy="415498"/>
            <a:chOff x="709058" y="533532"/>
            <a:chExt cx="6826409" cy="415498"/>
          </a:xfrm>
        </p:grpSpPr>
        <p:sp>
          <p:nvSpPr>
            <p:cNvPr id="20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</a:t>
              </a:r>
              <a:r>
                <a:rPr kumimoji="0" lang="en-US" sz="2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4: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949058" y="533532"/>
                  <a:ext cx="5586409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2100" kern="1200" smtClean="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phương trình: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1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endParaRPr lang="en-US" sz="2100"/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058" y="533532"/>
                  <a:ext cx="5586409" cy="415498"/>
                </a:xfrm>
                <a:prstGeom prst="rect">
                  <a:avLst/>
                </a:prstGeom>
                <a:blipFill>
                  <a:blip r:embed="rId3"/>
                  <a:stretch>
                    <a:fillRect l="-1310" t="-8824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4150683" y="1194355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1045872" y="1609853"/>
                <a:ext cx="7085354" cy="283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5000"/>
                  </a:lnSpc>
                </a:pPr>
                <a:r>
                  <a:rPr lang="en-US" sz="2100" kern="1200" smtClean="0">
                    <a:ea typeface="+mn-ea"/>
                    <a:cs typeface="Arial" panose="020B0604020202020204" pitchFamily="34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100" smtClean="0"/>
                  <a:t> </a:t>
                </a:r>
                <a:r>
                  <a:rPr lang="en-US" sz="2100" smtClean="0"/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1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100" smtClean="0"/>
                  <a:t> tức là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en-US" sz="2100" kern="1200" smtClean="0">
                  <a:latin typeface="+mn-lt"/>
                  <a:ea typeface="+mn-ea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75000"/>
                  </a:lnSpc>
                </a:pPr>
                <a:r>
                  <a:rPr lang="en-US" sz="2100" kern="1200" smtClean="0">
                    <a:latin typeface="+mn-lt"/>
                    <a:ea typeface="+mn-ea"/>
                    <a:cs typeface="Arial" panose="020B0604020202020204" pitchFamily="34" charset="0"/>
                  </a:rPr>
                  <a:t>Phương trình trở thành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100" smtClean="0"/>
                  <a:t> 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100" smtClean="0"/>
              </a:p>
              <a:p>
                <a:pPr lvl="0" algn="just">
                  <a:lnSpc>
                    <a:spcPct val="175000"/>
                  </a:lnSpc>
                </a:pPr>
                <a:r>
                  <a:rPr lang="en-US" sz="2100" smtClean="0"/>
                  <a:t>Từ đó tìm được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100" smtClean="0"/>
                  <a:t> và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100" smtClean="0"/>
                  <a:t>, nhưng chỉ có nghiệm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100" smtClean="0"/>
                  <a:t> thoả mãn điều kiện.</a:t>
                </a:r>
              </a:p>
              <a:p>
                <a:pPr lvl="0" algn="just">
                  <a:lnSpc>
                    <a:spcPct val="175000"/>
                  </a:lnSpc>
                </a:pPr>
                <a:r>
                  <a:rPr lang="en-US" sz="2100" smtClean="0"/>
                  <a:t>Vậy phương trình đã cho có nghiệm duy nhất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100"/>
                  <a:t> </a:t>
                </a:r>
                <a:endParaRPr lang="en-US" sz="2100"/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872" y="1609853"/>
                <a:ext cx="7085354" cy="2839945"/>
              </a:xfrm>
              <a:prstGeom prst="rect">
                <a:avLst/>
              </a:prstGeom>
              <a:blipFill>
                <a:blip r:embed="rId4"/>
                <a:stretch>
                  <a:fillRect l="-1033" r="-1033" b="-3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6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76633" y="532495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200" b="1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2</a:t>
            </a:r>
            <a:endParaRPr lang="en-US" sz="2200" b="1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018872" y="587387"/>
            <a:ext cx="3711597" cy="49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000" kern="120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Giải </a:t>
            </a:r>
            <a:r>
              <a:rPr lang="en-US" sz="2000" kern="1200" smtClean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các phương trình sau:</a:t>
            </a: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97908" y="198040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76633" y="2564604"/>
                <a:ext cx="6811468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0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kern="1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ĐK</a:t>
                </a: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kern="1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m:rPr>
                          <m:sty m:val="p"/>
                        </m:rP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2000" kern="1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000" kern="1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𝑇𝑀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có nghiệm duy nhất là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633" y="2564604"/>
                <a:ext cx="6811468" cy="2169825"/>
              </a:xfrm>
              <a:prstGeom prst="rect">
                <a:avLst/>
              </a:prstGeom>
              <a:blipFill>
                <a:blip r:embed="rId3"/>
                <a:stretch>
                  <a:fillRect l="-894" b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88041" y="1272518"/>
                <a:ext cx="798865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           </m:t>
                      </m:r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unc>
                        <m:func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16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41" y="1272518"/>
                <a:ext cx="7988651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1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9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189499" y="467193"/>
            <a:ext cx="6944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30976" y="1035210"/>
                <a:ext cx="6811468" cy="3457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 kern="10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i="0" kern="10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0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20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20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+2&gt;0;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1&gt;0⇔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kern="1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 kern="1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=1⇔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[(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+2)(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1)]=1</m:t>
                      </m:r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+2)(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1)=2</m:t>
                    </m:r>
                    <m:r>
                      <a:rPr lang="en-US" sz="20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000" i="1">
                            <a:effectLst/>
                            <a:latin typeface="+mn-lt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effectLst/>
                                <a:latin typeface="+mn-lt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000" i="1">
                                      <a:effectLst/>
                                      <a:latin typeface="+mn-lt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effectLst/>
                                          <a:latin typeface="+mn-lt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>
                                          <a:effectLst/>
                                          <a:latin typeface="+mn-lt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17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000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𝑇𝑀</m:t>
                              </m:r>
                              <m:r>
                                <a:rPr lang="en-US" sz="20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000" i="1">
                                      <a:effectLst/>
                                      <a:latin typeface="+mn-lt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effectLst/>
                                          <a:latin typeface="+mn-lt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>
                                          <a:effectLst/>
                                          <a:latin typeface="+mn-lt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17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000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𝐾𝑇𝑀</m:t>
                              </m:r>
                              <m:r>
                                <a:rPr lang="en-US" sz="20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>
                    <a:latin typeface="+mn-lt"/>
                    <a:ea typeface="Calibri" panose="020F0502020204030204" pitchFamily="34" charset="0"/>
                  </a:rPr>
                  <a:t>Vậy phương trình có nghiệm duy nhất là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+mn-lt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effectLst/>
                                <a:latin typeface="+mn-lt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17</m:t>
                            </m:r>
                          </m:e>
                        </m:rad>
                      </m:num>
                      <m:den>
                        <m:r>
                          <a:rPr lang="en-US" sz="20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976" y="1035210"/>
                <a:ext cx="6811468" cy="3457678"/>
              </a:xfrm>
              <a:prstGeom prst="rect">
                <a:avLst/>
              </a:prstGeom>
              <a:blipFill>
                <a:blip r:embed="rId3"/>
                <a:stretch>
                  <a:fillRect l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379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38"/>
          <p:cNvSpPr txBox="1">
            <a:spLocks noGrp="1"/>
          </p:cNvSpPr>
          <p:nvPr>
            <p:ph type="title"/>
          </p:nvPr>
        </p:nvSpPr>
        <p:spPr>
          <a:xfrm>
            <a:off x="2639771" y="514666"/>
            <a:ext cx="384855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 smtClean="0">
                <a:latin typeface="+mn-lt"/>
              </a:rPr>
              <a:t>KHỞI ĐỘNG</a:t>
            </a:r>
            <a:endParaRPr lang="en-US" sz="3200" b="1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670102" y="1292263"/>
                <a:ext cx="7787893" cy="3282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1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Giả sử </a:t>
                </a:r>
                <a:r>
                  <a:rPr lang="nl-NL" sz="21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 </a:t>
                </a:r>
                <a:r>
                  <a:rPr lang="nl-NL" sz="2100" kern="1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trị </a:t>
                </a:r>
                <a:r>
                  <a:rPr lang="nl-NL" sz="21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còn lại (tính theo triệu đồng) của một chiếc ô tô sau </a:t>
                </a:r>
                <a14:m>
                  <m:oMath xmlns:m="http://schemas.openxmlformats.org/officeDocument/2006/math">
                    <m:r>
                      <a:rPr lang="nl-NL" sz="21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nl-NL" sz="21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năm sử dụng được mô hình hóa bằng công thức:</a:t>
                </a:r>
                <a:endParaRPr lang="en-US" sz="21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1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1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1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nl-NL" sz="21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21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780</m:t>
                      </m:r>
                      <m:r>
                        <a:rPr lang="nl-NL" sz="21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1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1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  <m:r>
                                <a:rPr lang="nl-NL" sz="21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nl-NL" sz="21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905</m:t>
                              </m:r>
                            </m:e>
                          </m:d>
                        </m:e>
                        <m:sup>
                          <m:r>
                            <a:rPr lang="nl-NL" sz="21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1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1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Hỏi nếu theo mô hình này, sau bao nhiêu năm sử dụng thì giá trị của chiếc ô tô đó còn lại không quá </a:t>
                </a:r>
                <a14:m>
                  <m:oMath xmlns:m="http://schemas.openxmlformats.org/officeDocument/2006/math">
                    <m:r>
                      <a:rPr lang="nl-NL" sz="2100" i="1" kern="100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300</m:t>
                    </m:r>
                  </m:oMath>
                </a14:m>
                <a:r>
                  <a:rPr lang="nl-NL" sz="21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triệu đồng? (Làm </a:t>
                </a:r>
                <a:r>
                  <a:rPr lang="nl-NL" sz="21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tròn </a:t>
                </a:r>
                <a:r>
                  <a:rPr lang="nl-NL" sz="2100" kern="100" smtClean="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  kết </a:t>
                </a:r>
                <a:r>
                  <a:rPr lang="nl-NL" sz="21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quả đến hàng đơn vị).</a:t>
                </a:r>
                <a:endParaRPr lang="en-US" sz="21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02" y="1292263"/>
                <a:ext cx="7787893" cy="3282950"/>
              </a:xfrm>
              <a:prstGeom prst="rect">
                <a:avLst/>
              </a:prstGeom>
              <a:blipFill>
                <a:blip r:embed="rId3"/>
                <a:stretch>
                  <a:fillRect l="-940" r="-940" b="-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2952571" y="2639622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5500" b="1">
                <a:latin typeface="+mn-lt"/>
              </a:rPr>
              <a:t>BẤT PHƯƠNG TRÌNH MŨ</a:t>
            </a:r>
            <a:endParaRPr sz="55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5121974" y="702859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 smtClean="0">
                <a:latin typeface="+mj-lt"/>
              </a:rPr>
              <a:t>03</a:t>
            </a:r>
            <a:endParaRPr sz="5500" b="1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35" y="1275568"/>
            <a:ext cx="2283693" cy="34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21"/>
          <p:cNvSpPr>
            <a:spLocks noGrp="1"/>
          </p:cNvSpPr>
          <p:nvPr>
            <p:ph type="title" idx="4294967295"/>
          </p:nvPr>
        </p:nvSpPr>
        <p:spPr>
          <a:xfrm>
            <a:off x="4093688" y="315588"/>
            <a:ext cx="906460" cy="4531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3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/>
              <p:cNvSpPr/>
              <p:nvPr/>
            </p:nvSpPr>
            <p:spPr>
              <a:xfrm>
                <a:off x="629567" y="770918"/>
                <a:ext cx="4390978" cy="2446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</a:pPr>
                <a:r>
                  <a:rPr lang="vi-VN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Cho đồ thị của các hàm số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</a:t>
                </a:r>
                <a:r>
                  <a:rPr lang="en-US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như Hình 6.7. Tìm khoảng giá trị của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mà đồ thị hàm số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nằm phía trên đường thẳng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từ đó suy ra tập nghiệm của bất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67" y="770918"/>
                <a:ext cx="4390978" cy="2446824"/>
              </a:xfrm>
              <a:prstGeom prst="rect">
                <a:avLst/>
              </a:prstGeom>
              <a:blipFill>
                <a:blip r:embed="rId3"/>
                <a:stretch>
                  <a:fillRect l="-1110" r="-1110" b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629567" y="3557030"/>
                <a:ext cx="7834702" cy="1326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300"/>
                  </a:spcAft>
                </a:pPr>
                <a:r>
                  <a:rPr lang="en-US" sz="18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giá trị của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mà đồ thị hàm số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18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</a:t>
                </a:r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phía trên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;+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1800" kern="1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300"/>
                  </a:spcAft>
                </a:pPr>
                <a:r>
                  <a:rPr lang="en-US" sz="18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tập nghiệm của bất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;+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67" y="3557030"/>
                <a:ext cx="7834702" cy="1326004"/>
              </a:xfrm>
              <a:prstGeom prst="rect">
                <a:avLst/>
              </a:prstGeom>
              <a:blipFill>
                <a:blip r:embed="rId4"/>
                <a:stretch>
                  <a:fillRect l="-623" r="-700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2295307" y="318769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97" y="770918"/>
            <a:ext cx="3557013" cy="2443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40;p49"/>
          <p:cNvSpPr txBox="1">
            <a:spLocks noGrp="1"/>
          </p:cNvSpPr>
          <p:nvPr>
            <p:ph type="title"/>
          </p:nvPr>
        </p:nvSpPr>
        <p:spPr>
          <a:xfrm>
            <a:off x="1887364" y="297257"/>
            <a:ext cx="5373452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000" b="1" smtClean="0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813709" y="959057"/>
                <a:ext cx="7520761" cy="379443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kern="1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Bất phương trình mũ cơ bản có dạng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nl-NL" sz="19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(hoặc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1900" i="1" kern="10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900" b="0" i="1" kern="10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1900" i="1" kern="10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900" b="0" i="1" kern="10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endParaRPr lang="en-US" sz="1900" i="1" kern="100" smtClean="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1900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&gt;0, 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b="1" i="1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Xét bất phương trình dạng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b="1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nl-NL" sz="1900" b="1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  <m:r>
                      <a:rPr lang="nl-NL" sz="1900" b="1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1900" b="1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1900" kern="1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Aft>
                    <a:spcPts val="800"/>
                  </a:spcAft>
                  <a:buFontTx/>
                  <a:buChar char="-"/>
                </a:pPr>
                <a:r>
                  <a:rPr lang="nl-NL" sz="1900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thì tập nghiệm của bất phương trình là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nl-NL" sz="1900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 kern="100" smtClean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Aft>
                    <a:spcPts val="800"/>
                  </a:spcAft>
                  <a:buFontTx/>
                  <a:buChar char="-"/>
                </a:pPr>
                <a:r>
                  <a:rPr lang="nl-NL" sz="1900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 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thì bất phương trình tương đương với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func>
                          <m:funcPr>
                            <m:ctrlPr>
                              <a:rPr lang="en-US" sz="19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900" i="1" kern="100">
                                    <a:effectLst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nl-NL" sz="1900" kern="100">
                                    <a:effectLst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nl-NL" sz="1900" kern="100">
                                    <a:effectLst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sub>
                            </m:sSub>
                          </m:fName>
                          <m:e>
                            <m:r>
                              <a:rPr lang="nl-NL" sz="19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sup>
                    </m:sSup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&gt;1, 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nghiệm của bất phương trình là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func>
                      <m:funcPr>
                        <m:ctrlPr>
                          <a:rPr lang="en-US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9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1900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19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nghiệm của bất phương trình là là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func>
                      <m:funcPr>
                        <m:ctrlPr>
                          <a:rPr lang="en-US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9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1900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19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19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  <m:r>
                      <a:rPr lang="nl-NL" sz="19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09" y="959057"/>
                <a:ext cx="7520761" cy="3794437"/>
              </a:xfrm>
              <a:prstGeom prst="rect">
                <a:avLst/>
              </a:prstGeom>
              <a:blipFill>
                <a:blip r:embed="rId3"/>
                <a:stretch>
                  <a:fillRect l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 ý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891102" y="1609553"/>
                <a:ext cx="7353575" cy="232884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a) Các bất phương trình mũ cơ bản còn lại được giải tương tự.</a:t>
                </a:r>
                <a:endParaRPr lang="en-US" sz="22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b) </a:t>
                </a:r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 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p>
                    </m:sSup>
                    <m:r>
                      <a:rPr lang="en-US" sz="2200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   Nếu </a:t>
                </a:r>
                <a14:m>
                  <m:oMath xmlns:m="http://schemas.openxmlformats.org/officeDocument/2006/math">
                    <m:r>
                      <a:rPr lang="nl-NL" sz="22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&lt;1 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p>
                    </m:sSup>
                    <m:r>
                      <a:rPr lang="en-US" sz="2200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2328843"/>
              </a:xfrm>
              <a:prstGeom prst="rect">
                <a:avLst/>
              </a:prstGeom>
              <a:blipFill>
                <a:blip r:embed="rId3"/>
                <a:stretch>
                  <a:fillRect l="-909" r="-909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346" y="4019121"/>
            <a:ext cx="719390" cy="85351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278511" y="1672119"/>
            <a:ext cx="8130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2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1328163" y="2362413"/>
                <a:ext cx="6713740" cy="13381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5000"/>
                  </a:lnSpc>
                </a:pPr>
                <a:r>
                  <a:rPr lang="en-US" sz="2200" kern="1200" smtClean="0">
                    <a:ea typeface="+mn-ea"/>
                    <a:cs typeface="Arial" panose="020B0604020202020204" pitchFamily="34" charset="0"/>
                  </a:rPr>
                  <a:t>Ta có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&gt;−3⇔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b="0" i="1" smtClean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163" y="2362413"/>
                <a:ext cx="6713740" cy="1338123"/>
              </a:xfrm>
              <a:prstGeom prst="rect">
                <a:avLst/>
              </a:prstGeom>
              <a:blipFill>
                <a:blip r:embed="rId4"/>
                <a:stretch>
                  <a:fillRect l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328163" y="596282"/>
            <a:ext cx="5293179" cy="728341"/>
            <a:chOff x="1006683" y="421774"/>
            <a:chExt cx="5293179" cy="728341"/>
          </a:xfrm>
        </p:grpSpPr>
        <p:grpSp>
          <p:nvGrpSpPr>
            <p:cNvPr id="13" name="Group 12"/>
            <p:cNvGrpSpPr/>
            <p:nvPr/>
          </p:nvGrpSpPr>
          <p:grpSpPr>
            <a:xfrm>
              <a:off x="1006683" y="603458"/>
              <a:ext cx="4428935" cy="430887"/>
              <a:chOff x="725243" y="531512"/>
              <a:chExt cx="4428935" cy="430887"/>
            </a:xfrm>
          </p:grpSpPr>
          <p:sp>
            <p:nvSpPr>
              <p:cNvPr id="21" name="Google Shape;735;p18"/>
              <p:cNvSpPr txBox="1">
                <a:spLocks/>
              </p:cNvSpPr>
              <p:nvPr/>
            </p:nvSpPr>
            <p:spPr>
              <a:xfrm>
                <a:off x="725243" y="585839"/>
                <a:ext cx="1285328" cy="3222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23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Ví dụ </a:t>
                </a:r>
                <a:r>
                  <a:rPr kumimoji="0" lang="en-US" sz="23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5:</a:t>
                </a:r>
                <a:endParaRPr kumimoji="0" 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938737" y="531512"/>
                <a:ext cx="321544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200" kern="1200" smtClean="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 bất phương trình:</a:t>
                </a:r>
                <a:endParaRPr lang="en-US" sz="220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5056252" y="421774"/>
                  <a:ext cx="1243610" cy="7283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16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&gt;</m:t>
                        </m: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2200"/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6252" y="421774"/>
                  <a:ext cx="1243610" cy="7283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90271" y="587522"/>
            <a:ext cx="6243782" cy="415498"/>
            <a:chOff x="709058" y="533532"/>
            <a:chExt cx="6243782" cy="415498"/>
          </a:xfrm>
        </p:grpSpPr>
        <p:sp>
          <p:nvSpPr>
            <p:cNvPr id="13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</a:t>
              </a:r>
              <a:r>
                <a:rPr kumimoji="0" lang="en-US" sz="2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6: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49058" y="533532"/>
              <a:ext cx="50037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100" kern="1200" smtClean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 bài toán trong </a:t>
              </a:r>
              <a:r>
                <a:rPr lang="en-US" sz="2100" i="1" kern="1200" smtClean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 huống mở đầu</a:t>
              </a:r>
              <a:r>
                <a:rPr lang="en-US" sz="2100" kern="1200" smtClean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en-US" sz="210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355518" y="117937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1322271" y="1722679"/>
                <a:ext cx="6850685" cy="2912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100" kern="1200" smtClean="0">
                    <a:ea typeface="+mn-ea"/>
                    <a:cs typeface="Arial" panose="020B0604020202020204" pitchFamily="34" charset="0"/>
                  </a:rPr>
                  <a:t>Ta cần phải tìm </a:t>
                </a:r>
                <a14:m>
                  <m:oMath xmlns:m="http://schemas.openxmlformats.org/officeDocument/2006/math">
                    <m:r>
                      <a:rPr lang="en-US" sz="21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2100" kern="1200" smtClean="0">
                    <a:ea typeface="+mn-ea"/>
                    <a:cs typeface="Arial" panose="020B0604020202020204" pitchFamily="34" charset="0"/>
                  </a:rPr>
                  <a:t> sao cho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nl-NL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d>
                      <m:d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nl-NL" sz="210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100" b="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300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nl-NL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780.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0,905</m:t>
                            </m:r>
                          </m:e>
                        </m:d>
                      </m:e>
                      <m:sup>
                        <m:r>
                          <a:rPr lang="nl-NL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  <m:r>
                      <a:rPr lang="nl-NL" sz="21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1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300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0,905</m:t>
                            </m:r>
                          </m:e>
                        </m:d>
                      </m:e>
                      <m:sup>
                        <m:r>
                          <a:rPr lang="nl-NL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  <m:r>
                      <a:rPr lang="nl-NL" sz="21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en-US" sz="2100" b="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b="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100" b="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100" b="0" i="1" kern="10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000" smtClean="0"/>
                  <a:t>           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og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0,905</m:t>
                        </m:r>
                      </m:sub>
                    </m:sSub>
                    <m:f>
                      <m:f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1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en-US" sz="210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100" b="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9,6</m:t>
                    </m:r>
                  </m:oMath>
                </a14:m>
                <a:r>
                  <a:rPr lang="en-US" sz="2100" smtClean="0"/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100" smtClean="0"/>
                  <a:t>Vậy sau khoảng 10 năm sử dụng, giá trị của chiếc xe đó còn lại không quá 300 triệu đồng.</a:t>
                </a:r>
                <a:endParaRPr lang="en-US" sz="210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271" y="1722679"/>
                <a:ext cx="6850685" cy="2912529"/>
              </a:xfrm>
              <a:prstGeom prst="rect">
                <a:avLst/>
              </a:prstGeom>
              <a:blipFill>
                <a:blip r:embed="rId3"/>
                <a:stretch>
                  <a:fillRect l="-1068" r="-1779" b="-1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1172135" y="510134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200" b="1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3</a:t>
            </a:r>
            <a:endParaRPr lang="en-US" sz="2200" b="1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 1"/>
          <p:cNvSpPr>
            <a:spLocks noChangeArrowheads="1"/>
          </p:cNvSpPr>
          <p:nvPr/>
        </p:nvSpPr>
        <p:spPr bwMode="auto">
          <a:xfrm>
            <a:off x="3180308" y="559711"/>
            <a:ext cx="3795027" cy="51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vi-VN" altLang="en-US" sz="2100" smtClean="0">
                <a:solidFill>
                  <a:srgbClr val="000000"/>
                </a:solidFill>
                <a:ea typeface="Open Sans"/>
              </a:rPr>
              <a:t>Giải</a:t>
            </a:r>
            <a:r>
              <a:rPr lang="en-US" altLang="en-US" sz="2100" smtClean="0">
                <a:solidFill>
                  <a:srgbClr val="000000"/>
                </a:solidFill>
                <a:ea typeface="Open Sans"/>
              </a:rPr>
              <a:t> các</a:t>
            </a:r>
            <a:r>
              <a:rPr lang="vi-VN" altLang="en-US" sz="2100" smtClean="0">
                <a:solidFill>
                  <a:srgbClr val="000000"/>
                </a:solidFill>
                <a:ea typeface="Open Sans"/>
              </a:rPr>
              <a:t> </a:t>
            </a:r>
            <a:r>
              <a:rPr lang="vi-VN" altLang="en-US" sz="2100">
                <a:solidFill>
                  <a:srgbClr val="000000"/>
                </a:solidFill>
                <a:ea typeface="Open Sans"/>
              </a:rPr>
              <a:t>bất </a:t>
            </a:r>
            <a:r>
              <a:rPr lang="vi-VN" altLang="en-US" sz="2100">
                <a:solidFill>
                  <a:srgbClr val="000000"/>
                </a:solidFill>
                <a:ea typeface="Open Sans"/>
              </a:rPr>
              <a:t>phương </a:t>
            </a:r>
            <a:r>
              <a:rPr lang="vi-VN" altLang="en-US" sz="2100" smtClean="0">
                <a:solidFill>
                  <a:srgbClr val="000000"/>
                </a:solidFill>
                <a:ea typeface="Open Sans"/>
              </a:rPr>
              <a:t>trình</a:t>
            </a:r>
            <a:r>
              <a:rPr lang="en-US" altLang="en-US" sz="2100" smtClean="0">
                <a:solidFill>
                  <a:srgbClr val="000000"/>
                </a:solidFill>
                <a:ea typeface="Open Sans"/>
              </a:rPr>
              <a:t> sau:</a:t>
            </a:r>
            <a:endParaRPr kumimoji="0" lang="en-US" alt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739056" y="1941152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09233" y="2518285"/>
                <a:ext cx="7937175" cy="2229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0,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≤0,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⇔2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1≥2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⇔3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≥3⇔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≥1</m:t>
                      </m:r>
                    </m:oMath>
                  </m:oMathPara>
                </a14:m>
                <a:endParaRPr lang="en-US" sz="2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3.2</m:t>
                          </m:r>
                        </m:e>
                        <m:sup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≤1⇔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+1≤</m:t>
                      </m:r>
                      <m:sSub>
                        <m:sSub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100" kern="1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1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⁡3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1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⁡3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2100" kern="10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2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233" y="2518285"/>
                <a:ext cx="7937175" cy="2229072"/>
              </a:xfrm>
              <a:prstGeom prst="rect">
                <a:avLst/>
              </a:prstGeom>
              <a:blipFill>
                <a:blip r:embed="rId3"/>
                <a:stretch>
                  <a:fillRect b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15491" y="1309371"/>
                <a:ext cx="768676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1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0,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≤0,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1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2100" smtClean="0"/>
                  <a:t> 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3.2</m:t>
                        </m:r>
                      </m:e>
                      <m:sup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≤1</m:t>
                    </m:r>
                  </m:oMath>
                </a14:m>
                <a:r>
                  <a:rPr lang="en-US" sz="2100" smtClean="0"/>
                  <a:t>                         </a:t>
                </a:r>
                <a:endParaRPr lang="en-US" sz="210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491" y="1309371"/>
                <a:ext cx="7686762" cy="415498"/>
              </a:xfrm>
              <a:prstGeom prst="rect">
                <a:avLst/>
              </a:prstGeom>
              <a:blipFill>
                <a:blip r:embed="rId4"/>
                <a:stretch>
                  <a:fillRect b="-19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6" grpId="0"/>
      <p:bldP spid="9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2953593" y="2251203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5200" b="1">
                <a:latin typeface="+mn-lt"/>
              </a:rPr>
              <a:t>BẤT PHƯƠNG </a:t>
            </a:r>
            <a:r>
              <a:rPr lang="vi-VN" sz="5200" b="1">
                <a:latin typeface="+mn-lt"/>
              </a:rPr>
              <a:t>TRÌNH </a:t>
            </a:r>
            <a:r>
              <a:rPr lang="vi-VN" sz="5200" b="1">
                <a:latin typeface="+mn-lt"/>
              </a:rPr>
              <a:t>LÔGARIT</a:t>
            </a:r>
            <a:endParaRPr sz="52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5122996" y="508650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 smtClean="0">
                <a:latin typeface="+mj-lt"/>
              </a:rPr>
              <a:t>04</a:t>
            </a:r>
            <a:endParaRPr sz="5500" b="1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35" y="1275568"/>
            <a:ext cx="2283693" cy="34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5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1"/>
          <p:cNvSpPr>
            <a:spLocks noGrp="1"/>
          </p:cNvSpPr>
          <p:nvPr>
            <p:ph type="title" idx="4294967295"/>
          </p:nvPr>
        </p:nvSpPr>
        <p:spPr>
          <a:xfrm>
            <a:off x="557468" y="409126"/>
            <a:ext cx="858638" cy="4531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</a:t>
            </a:r>
            <a:r>
              <a:rPr lang="nl-NL" sz="2100" b="1" kern="12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67725" y="352483"/>
                <a:ext cx="7899440" cy="1505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</a:pPr>
                <a:r>
                  <a:rPr lang="en-US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:r>
                  <a:rPr lang="vi-VN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vi-VN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đồ thị của các hàm số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180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như </a:t>
                </a: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Hình 6.8. Tìm khoảng giá trị của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mà đồ thị hàm số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1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nằm </a:t>
                </a: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phía trên đường thẳng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từ đó suy ra tập nghiệm của bất </a:t>
                </a: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vi-VN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1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25" y="352483"/>
                <a:ext cx="7899440" cy="1505027"/>
              </a:xfrm>
              <a:prstGeom prst="rect">
                <a:avLst/>
              </a:prstGeom>
              <a:blipFill>
                <a:blip r:embed="rId3"/>
                <a:stretch>
                  <a:fillRect l="-694" r="-617" b="-1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725" y="2013809"/>
            <a:ext cx="3680987" cy="274430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184050" y="1974800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525117" y="2453330"/>
                <a:ext cx="4044348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1800" kern="10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Khoảng giá trị của </a:t>
                </a:r>
                <a14:m>
                  <m:oMath xmlns:m="http://schemas.openxmlformats.org/officeDocument/2006/math">
                    <m:r>
                      <a:rPr lang="nl-NL" sz="1800" i="1" kern="10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1800" i="1" kern="10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mà đồ thị hàm số </a:t>
                </a:r>
                <a14:m>
                  <m:oMath xmlns:m="http://schemas.openxmlformats.org/officeDocument/2006/math">
                    <m:r>
                      <a:rPr lang="nl-NL" sz="1800" i="1" kern="10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1800" i="1" kern="10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 kern="100">
                            <a:effectLst/>
                            <a:latin typeface="+mn-lt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effectLst/>
                                <a:latin typeface="+mn-lt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1800" kern="100">
                                <a:effectLst/>
                                <a:latin typeface="+mn-lt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1800" i="1" kern="100">
                                <a:effectLst/>
                                <a:latin typeface="+mn-lt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nl-NL" sz="1800" i="1" kern="100">
                            <a:effectLst/>
                            <a:latin typeface="+mn-lt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1800" i="1" kern="100">
                            <a:effectLst/>
                            <a:latin typeface="+mn-lt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nl-NL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nằm phía trên đường thẳng </a:t>
                </a:r>
                <a14:m>
                  <m:oMath xmlns:m="http://schemas.openxmlformats.org/officeDocument/2006/math">
                    <m:r>
                      <a:rPr lang="nl-NL" sz="1800" i="1" kern="10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1800" i="1" kern="10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1800" i="1" kern="10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sz="1800" i="1" kern="10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là: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>
                            <a:effectLst/>
                            <a:latin typeface="+mn-lt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1800" i="1" kern="100">
                            <a:effectLst/>
                            <a:latin typeface="+mn-lt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nl-NL" sz="1800" i="1" kern="100">
                            <a:effectLst/>
                            <a:latin typeface="+mn-lt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;+</m:t>
                        </m:r>
                        <m:r>
                          <a:rPr lang="nl-NL" sz="1800" i="1" kern="100">
                            <a:effectLst/>
                            <a:latin typeface="+mn-lt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tập nghiệm của bất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;+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117" y="2453330"/>
                <a:ext cx="4044348" cy="2169825"/>
              </a:xfrm>
              <a:prstGeom prst="rect">
                <a:avLst/>
              </a:prstGeom>
              <a:blipFill>
                <a:blip r:embed="rId6"/>
                <a:stretch>
                  <a:fillRect l="-1205" r="-1205" b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540;p49"/>
          <p:cNvSpPr txBox="1">
            <a:spLocks noGrp="1"/>
          </p:cNvSpPr>
          <p:nvPr>
            <p:ph type="title"/>
          </p:nvPr>
        </p:nvSpPr>
        <p:spPr>
          <a:xfrm>
            <a:off x="1887364" y="337717"/>
            <a:ext cx="5373452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000" b="1" smtClean="0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829893" y="1096622"/>
                <a:ext cx="7488393" cy="305070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nl-NL" sz="2000" kern="100" smtClean="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Bất </a:t>
                </a:r>
                <a:r>
                  <a:rPr lang="nl-NL" sz="20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phương trình lôgarit cơ bản có dạng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(hoặc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)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&gt;0,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≠1.</m:t>
                    </m:r>
                  </m:oMath>
                </a14:m>
                <a:endParaRPr lang="en-US" sz="2000" kern="100" smtClean="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nl-NL" sz="2000" b="1" i="1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Xét </a:t>
                </a:r>
                <a:r>
                  <a:rPr lang="nl-NL" sz="2000" b="1" i="1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bất phương trình dạng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1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b="1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000" b="1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𝒍𝒐𝒈</m:t>
                            </m:r>
                          </m:e>
                          <m:sub>
                            <m:r>
                              <a:rPr lang="nl-NL" sz="2000" b="1" i="1" kern="100">
                                <a:effectLst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sub>
                        </m:sSub>
                      </m:fName>
                      <m:e>
                        <m:r>
                          <a:rPr lang="nl-NL" sz="2000" b="1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nl-NL" sz="2000" b="1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nl-NL" sz="2000" b="1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func>
                  </m:oMath>
                </a14:m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nl-NL" sz="2000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&gt;1 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thì nghiệm của bất phương trình là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sup>
                    </m:sSup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 smtClean="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nl-NL" sz="2000" kern="1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thì nghiệm của bất phương trình là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2000" i="1" kern="100">
                            <a:effectLst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sup>
                    </m:sSup>
                    <m:r>
                      <a:rPr lang="nl-NL" sz="2000" i="1" kern="100">
                        <a:effectLst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93" y="1096622"/>
                <a:ext cx="7488393" cy="3050707"/>
              </a:xfrm>
              <a:prstGeom prst="rect">
                <a:avLst/>
              </a:prstGeom>
              <a:blipFill>
                <a:blip r:embed="rId3"/>
                <a:stretch>
                  <a:fillRect l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2019;p40"/>
          <p:cNvGrpSpPr/>
          <p:nvPr/>
        </p:nvGrpSpPr>
        <p:grpSpPr>
          <a:xfrm>
            <a:off x="602432" y="1723604"/>
            <a:ext cx="1938467" cy="3083064"/>
            <a:chOff x="546875" y="457823"/>
            <a:chExt cx="2800475" cy="4225677"/>
          </a:xfrm>
        </p:grpSpPr>
        <p:sp>
          <p:nvSpPr>
            <p:cNvPr id="118" name="Google Shape;2020;p40"/>
            <p:cNvSpPr/>
            <p:nvPr/>
          </p:nvSpPr>
          <p:spPr>
            <a:xfrm>
              <a:off x="1478075" y="1353975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021;p40"/>
            <p:cNvSpPr/>
            <p:nvPr/>
          </p:nvSpPr>
          <p:spPr>
            <a:xfrm>
              <a:off x="546875" y="1066663"/>
              <a:ext cx="332700" cy="332700"/>
            </a:xfrm>
            <a:prstGeom prst="mathMinus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22;p40"/>
            <p:cNvSpPr/>
            <p:nvPr/>
          </p:nvSpPr>
          <p:spPr>
            <a:xfrm>
              <a:off x="592200" y="2725750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" name="Google Shape;2023;p40"/>
            <p:cNvGrpSpPr/>
            <p:nvPr/>
          </p:nvGrpSpPr>
          <p:grpSpPr>
            <a:xfrm>
              <a:off x="2363945" y="853192"/>
              <a:ext cx="554708" cy="888861"/>
              <a:chOff x="5029670" y="1742067"/>
              <a:chExt cx="554708" cy="888861"/>
            </a:xfrm>
          </p:grpSpPr>
          <p:sp>
            <p:nvSpPr>
              <p:cNvPr id="215" name="Google Shape;2024;p40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025;p40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026;p40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027;p40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028;p40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029;p40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030;p40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031;p40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2032;p40"/>
            <p:cNvGrpSpPr/>
            <p:nvPr/>
          </p:nvGrpSpPr>
          <p:grpSpPr>
            <a:xfrm>
              <a:off x="1200360" y="457823"/>
              <a:ext cx="554667" cy="395388"/>
              <a:chOff x="5497632" y="1159795"/>
              <a:chExt cx="679822" cy="484604"/>
            </a:xfrm>
          </p:grpSpPr>
          <p:sp>
            <p:nvSpPr>
              <p:cNvPr id="211" name="Google Shape;2033;p40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034;p40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035;p40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036;p40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" name="Google Shape;2037;p40"/>
            <p:cNvSpPr/>
            <p:nvPr/>
          </p:nvSpPr>
          <p:spPr>
            <a:xfrm>
              <a:off x="879564" y="1919654"/>
              <a:ext cx="278475" cy="419019"/>
            </a:xfrm>
            <a:custGeom>
              <a:avLst/>
              <a:gdLst/>
              <a:ahLst/>
              <a:cxnLst/>
              <a:rect l="l" t="t" r="r" b="b"/>
              <a:pathLst>
                <a:path w="20446" h="30765" extrusionOk="0">
                  <a:moveTo>
                    <a:pt x="14196" y="0"/>
                  </a:moveTo>
                  <a:cubicBezTo>
                    <a:pt x="13540" y="0"/>
                    <a:pt x="12881" y="108"/>
                    <a:pt x="12242" y="325"/>
                  </a:cubicBezTo>
                  <a:cubicBezTo>
                    <a:pt x="11835" y="463"/>
                    <a:pt x="11452" y="642"/>
                    <a:pt x="11091" y="856"/>
                  </a:cubicBezTo>
                  <a:cubicBezTo>
                    <a:pt x="10093" y="1448"/>
                    <a:pt x="9286" y="2319"/>
                    <a:pt x="8758" y="3389"/>
                  </a:cubicBezTo>
                  <a:lnTo>
                    <a:pt x="103" y="21132"/>
                  </a:lnTo>
                  <a:cubicBezTo>
                    <a:pt x="0" y="21344"/>
                    <a:pt x="88" y="21600"/>
                    <a:pt x="299" y="21702"/>
                  </a:cubicBezTo>
                  <a:cubicBezTo>
                    <a:pt x="360" y="21732"/>
                    <a:pt x="424" y="21746"/>
                    <a:pt x="487" y="21746"/>
                  </a:cubicBezTo>
                  <a:cubicBezTo>
                    <a:pt x="645" y="21746"/>
                    <a:pt x="796" y="21657"/>
                    <a:pt x="868" y="21506"/>
                  </a:cubicBezTo>
                  <a:lnTo>
                    <a:pt x="9525" y="3763"/>
                  </a:lnTo>
                  <a:cubicBezTo>
                    <a:pt x="10139" y="2516"/>
                    <a:pt x="11199" y="1584"/>
                    <a:pt x="12517" y="1135"/>
                  </a:cubicBezTo>
                  <a:cubicBezTo>
                    <a:pt x="13066" y="948"/>
                    <a:pt x="13633" y="855"/>
                    <a:pt x="14197" y="855"/>
                  </a:cubicBezTo>
                  <a:cubicBezTo>
                    <a:pt x="14983" y="855"/>
                    <a:pt x="15765" y="1035"/>
                    <a:pt x="16492" y="1393"/>
                  </a:cubicBezTo>
                  <a:cubicBezTo>
                    <a:pt x="19067" y="2659"/>
                    <a:pt x="20131" y="5785"/>
                    <a:pt x="18863" y="8360"/>
                  </a:cubicBezTo>
                  <a:lnTo>
                    <a:pt x="9501" y="27574"/>
                  </a:lnTo>
                  <a:cubicBezTo>
                    <a:pt x="9008" y="28576"/>
                    <a:pt x="8154" y="29327"/>
                    <a:pt x="7093" y="29689"/>
                  </a:cubicBezTo>
                  <a:cubicBezTo>
                    <a:pt x="6652" y="29840"/>
                    <a:pt x="6196" y="29914"/>
                    <a:pt x="5743" y="29914"/>
                  </a:cubicBezTo>
                  <a:cubicBezTo>
                    <a:pt x="5110" y="29914"/>
                    <a:pt x="4480" y="29769"/>
                    <a:pt x="3895" y="29481"/>
                  </a:cubicBezTo>
                  <a:cubicBezTo>
                    <a:pt x="2892" y="28988"/>
                    <a:pt x="2140" y="28131"/>
                    <a:pt x="1780" y="27073"/>
                  </a:cubicBezTo>
                  <a:cubicBezTo>
                    <a:pt x="1419" y="26015"/>
                    <a:pt x="1494" y="24879"/>
                    <a:pt x="1988" y="23875"/>
                  </a:cubicBezTo>
                  <a:lnTo>
                    <a:pt x="10238" y="7108"/>
                  </a:lnTo>
                  <a:cubicBezTo>
                    <a:pt x="10791" y="5987"/>
                    <a:pt x="11919" y="5336"/>
                    <a:pt x="13090" y="5336"/>
                  </a:cubicBezTo>
                  <a:cubicBezTo>
                    <a:pt x="13559" y="5336"/>
                    <a:pt x="14035" y="5441"/>
                    <a:pt x="14483" y="5662"/>
                  </a:cubicBezTo>
                  <a:cubicBezTo>
                    <a:pt x="16052" y="6433"/>
                    <a:pt x="16702" y="8338"/>
                    <a:pt x="15932" y="9902"/>
                  </a:cubicBezTo>
                  <a:lnTo>
                    <a:pt x="8081" y="25356"/>
                  </a:lnTo>
                  <a:cubicBezTo>
                    <a:pt x="7974" y="25563"/>
                    <a:pt x="8059" y="25820"/>
                    <a:pt x="8268" y="25927"/>
                  </a:cubicBezTo>
                  <a:cubicBezTo>
                    <a:pt x="8330" y="25959"/>
                    <a:pt x="8395" y="25974"/>
                    <a:pt x="8460" y="25974"/>
                  </a:cubicBezTo>
                  <a:cubicBezTo>
                    <a:pt x="8615" y="25974"/>
                    <a:pt x="8765" y="25888"/>
                    <a:pt x="8839" y="25740"/>
                  </a:cubicBezTo>
                  <a:lnTo>
                    <a:pt x="16693" y="10281"/>
                  </a:lnTo>
                  <a:cubicBezTo>
                    <a:pt x="17673" y="8291"/>
                    <a:pt x="16850" y="5875"/>
                    <a:pt x="14859" y="4895"/>
                  </a:cubicBezTo>
                  <a:cubicBezTo>
                    <a:pt x="14291" y="4615"/>
                    <a:pt x="13687" y="4483"/>
                    <a:pt x="13092" y="4483"/>
                  </a:cubicBezTo>
                  <a:cubicBezTo>
                    <a:pt x="11606" y="4483"/>
                    <a:pt x="10174" y="5308"/>
                    <a:pt x="9473" y="6730"/>
                  </a:cubicBezTo>
                  <a:lnTo>
                    <a:pt x="1224" y="23497"/>
                  </a:lnTo>
                  <a:cubicBezTo>
                    <a:pt x="628" y="24704"/>
                    <a:pt x="540" y="26070"/>
                    <a:pt x="974" y="27345"/>
                  </a:cubicBezTo>
                  <a:cubicBezTo>
                    <a:pt x="1407" y="28620"/>
                    <a:pt x="2312" y="29650"/>
                    <a:pt x="3520" y="30243"/>
                  </a:cubicBezTo>
                  <a:cubicBezTo>
                    <a:pt x="4222" y="30589"/>
                    <a:pt x="4979" y="30764"/>
                    <a:pt x="5740" y="30764"/>
                  </a:cubicBezTo>
                  <a:cubicBezTo>
                    <a:pt x="6286" y="30764"/>
                    <a:pt x="6835" y="30674"/>
                    <a:pt x="7368" y="30493"/>
                  </a:cubicBezTo>
                  <a:cubicBezTo>
                    <a:pt x="8642" y="30057"/>
                    <a:pt x="9671" y="29155"/>
                    <a:pt x="10265" y="27946"/>
                  </a:cubicBezTo>
                  <a:lnTo>
                    <a:pt x="19627" y="8733"/>
                  </a:lnTo>
                  <a:cubicBezTo>
                    <a:pt x="20341" y="7282"/>
                    <a:pt x="20446" y="5640"/>
                    <a:pt x="19926" y="4108"/>
                  </a:cubicBezTo>
                  <a:cubicBezTo>
                    <a:pt x="19404" y="2576"/>
                    <a:pt x="18318" y="1340"/>
                    <a:pt x="16867" y="625"/>
                  </a:cubicBezTo>
                  <a:cubicBezTo>
                    <a:pt x="16022" y="210"/>
                    <a:pt x="15111" y="0"/>
                    <a:pt x="14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38;p40"/>
            <p:cNvSpPr/>
            <p:nvPr/>
          </p:nvSpPr>
          <p:spPr>
            <a:xfrm>
              <a:off x="1141750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" name="Google Shape;2039;p40"/>
            <p:cNvGrpSpPr/>
            <p:nvPr/>
          </p:nvGrpSpPr>
          <p:grpSpPr>
            <a:xfrm>
              <a:off x="592205" y="3818461"/>
              <a:ext cx="1447719" cy="785510"/>
              <a:chOff x="4228380" y="3652686"/>
              <a:chExt cx="1447719" cy="785510"/>
            </a:xfrm>
          </p:grpSpPr>
          <p:sp>
            <p:nvSpPr>
              <p:cNvPr id="186" name="Google Shape;2040;p40"/>
              <p:cNvSpPr/>
              <p:nvPr/>
            </p:nvSpPr>
            <p:spPr>
              <a:xfrm>
                <a:off x="4384538" y="3652686"/>
                <a:ext cx="1291561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3" h="12620" extrusionOk="0">
                    <a:moveTo>
                      <a:pt x="0" y="1"/>
                    </a:moveTo>
                    <a:lnTo>
                      <a:pt x="0" y="1616"/>
                    </a:lnTo>
                    <a:lnTo>
                      <a:pt x="7618" y="1616"/>
                    </a:lnTo>
                    <a:lnTo>
                      <a:pt x="7618" y="11004"/>
                    </a:lnTo>
                    <a:lnTo>
                      <a:pt x="0" y="11004"/>
                    </a:lnTo>
                    <a:lnTo>
                      <a:pt x="0" y="12620"/>
                    </a:lnTo>
                    <a:lnTo>
                      <a:pt x="52900" y="12620"/>
                    </a:lnTo>
                    <a:cubicBezTo>
                      <a:pt x="55694" y="12620"/>
                      <a:pt x="57961" y="9822"/>
                      <a:pt x="57961" y="6372"/>
                    </a:cubicBezTo>
                    <a:lnTo>
                      <a:pt x="57961" y="6245"/>
                    </a:lnTo>
                    <a:cubicBezTo>
                      <a:pt x="57962" y="2798"/>
                      <a:pt x="55695" y="1"/>
                      <a:pt x="529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041;p40"/>
              <p:cNvSpPr/>
              <p:nvPr/>
            </p:nvSpPr>
            <p:spPr>
              <a:xfrm>
                <a:off x="5013471" y="3688739"/>
                <a:ext cx="626673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8" extrusionOk="0">
                    <a:moveTo>
                      <a:pt x="1" y="1"/>
                    </a:moveTo>
                    <a:lnTo>
                      <a:pt x="1" y="9387"/>
                    </a:lnTo>
                    <a:lnTo>
                      <a:pt x="24435" y="9387"/>
                    </a:lnTo>
                    <a:cubicBezTo>
                      <a:pt x="26471" y="9387"/>
                      <a:pt x="28124" y="7306"/>
                      <a:pt x="28122" y="4741"/>
                    </a:cubicBezTo>
                    <a:lnTo>
                      <a:pt x="28122" y="4647"/>
                    </a:lnTo>
                    <a:cubicBezTo>
                      <a:pt x="28122" y="2081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042;p40"/>
              <p:cNvSpPr/>
              <p:nvPr/>
            </p:nvSpPr>
            <p:spPr>
              <a:xfrm>
                <a:off x="4410052" y="3688695"/>
                <a:ext cx="632622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391" h="9388" extrusionOk="0">
                    <a:moveTo>
                      <a:pt x="1" y="0"/>
                    </a:moveTo>
                    <a:cubicBezTo>
                      <a:pt x="1" y="0"/>
                      <a:pt x="2062" y="4564"/>
                      <a:pt x="1" y="9387"/>
                    </a:cubicBezTo>
                    <a:lnTo>
                      <a:pt x="27081" y="9387"/>
                    </a:lnTo>
                    <a:cubicBezTo>
                      <a:pt x="27081" y="9387"/>
                      <a:pt x="27081" y="9387"/>
                      <a:pt x="27081" y="9387"/>
                    </a:cubicBezTo>
                    <a:cubicBezTo>
                      <a:pt x="27083" y="9387"/>
                      <a:pt x="28391" y="8134"/>
                      <a:pt x="28391" y="4695"/>
                    </a:cubicBezTo>
                    <a:cubicBezTo>
                      <a:pt x="28391" y="1253"/>
                      <a:pt x="27080" y="0"/>
                      <a:pt x="2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043;p40"/>
              <p:cNvSpPr/>
              <p:nvPr/>
            </p:nvSpPr>
            <p:spPr>
              <a:xfrm>
                <a:off x="5179077" y="3652686"/>
                <a:ext cx="86835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12622" extrusionOk="0">
                    <a:moveTo>
                      <a:pt x="313" y="1"/>
                    </a:moveTo>
                    <a:cubicBezTo>
                      <a:pt x="1287" y="2839"/>
                      <a:pt x="1883" y="7153"/>
                      <a:pt x="0" y="12622"/>
                    </a:cubicBezTo>
                    <a:lnTo>
                      <a:pt x="2353" y="12622"/>
                    </a:lnTo>
                    <a:cubicBezTo>
                      <a:pt x="3897" y="7446"/>
                      <a:pt x="3492" y="3142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044;p40"/>
              <p:cNvSpPr/>
              <p:nvPr/>
            </p:nvSpPr>
            <p:spPr>
              <a:xfrm>
                <a:off x="5447117" y="3652686"/>
                <a:ext cx="86857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2622" extrusionOk="0">
                    <a:moveTo>
                      <a:pt x="313" y="1"/>
                    </a:moveTo>
                    <a:cubicBezTo>
                      <a:pt x="1286" y="2839"/>
                      <a:pt x="1883" y="7153"/>
                      <a:pt x="1" y="12622"/>
                    </a:cubicBezTo>
                    <a:lnTo>
                      <a:pt x="2353" y="12622"/>
                    </a:lnTo>
                    <a:cubicBezTo>
                      <a:pt x="3897" y="7446"/>
                      <a:pt x="3493" y="3142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045;p40"/>
              <p:cNvSpPr/>
              <p:nvPr/>
            </p:nvSpPr>
            <p:spPr>
              <a:xfrm>
                <a:off x="4265525" y="3931110"/>
                <a:ext cx="1029875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19" h="10066" extrusionOk="0">
                    <a:moveTo>
                      <a:pt x="4036" y="1"/>
                    </a:moveTo>
                    <a:cubicBezTo>
                      <a:pt x="1809" y="1"/>
                      <a:pt x="1" y="2232"/>
                      <a:pt x="0" y="4985"/>
                    </a:cubicBezTo>
                    <a:lnTo>
                      <a:pt x="0" y="5085"/>
                    </a:lnTo>
                    <a:cubicBezTo>
                      <a:pt x="0" y="7836"/>
                      <a:pt x="1807" y="10066"/>
                      <a:pt x="4036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4" y="8777"/>
                    </a:lnTo>
                    <a:lnTo>
                      <a:pt x="40144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046;p40"/>
              <p:cNvSpPr/>
              <p:nvPr/>
            </p:nvSpPr>
            <p:spPr>
              <a:xfrm>
                <a:off x="4501946" y="3931110"/>
                <a:ext cx="1029897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20" h="10066" extrusionOk="0">
                    <a:moveTo>
                      <a:pt x="4037" y="1"/>
                    </a:moveTo>
                    <a:cubicBezTo>
                      <a:pt x="1808" y="1"/>
                      <a:pt x="1" y="2232"/>
                      <a:pt x="1" y="4985"/>
                    </a:cubicBezTo>
                    <a:lnTo>
                      <a:pt x="1" y="5085"/>
                    </a:lnTo>
                    <a:cubicBezTo>
                      <a:pt x="1" y="7836"/>
                      <a:pt x="1808" y="10066"/>
                      <a:pt x="4037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7" y="8777"/>
                    </a:lnTo>
                    <a:lnTo>
                      <a:pt x="40147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047;p40"/>
              <p:cNvSpPr/>
              <p:nvPr/>
            </p:nvSpPr>
            <p:spPr>
              <a:xfrm>
                <a:off x="4530602" y="3959855"/>
                <a:ext cx="499707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426" h="7487" extrusionOk="0">
                    <a:moveTo>
                      <a:pt x="2942" y="1"/>
                    </a:moveTo>
                    <a:cubicBezTo>
                      <a:pt x="1318" y="1"/>
                      <a:pt x="0" y="1659"/>
                      <a:pt x="0" y="3706"/>
                    </a:cubicBezTo>
                    <a:lnTo>
                      <a:pt x="0" y="3781"/>
                    </a:lnTo>
                    <a:cubicBezTo>
                      <a:pt x="1" y="5828"/>
                      <a:pt x="1319" y="7487"/>
                      <a:pt x="2942" y="7487"/>
                    </a:cubicBezTo>
                    <a:lnTo>
                      <a:pt x="22426" y="7487"/>
                    </a:lnTo>
                    <a:lnTo>
                      <a:pt x="224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048;p40"/>
              <p:cNvSpPr/>
              <p:nvPr/>
            </p:nvSpPr>
            <p:spPr>
              <a:xfrm>
                <a:off x="5007031" y="3959855"/>
                <a:ext cx="504476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640" h="7487" extrusionOk="0">
                    <a:moveTo>
                      <a:pt x="1045" y="1"/>
                    </a:moveTo>
                    <a:cubicBezTo>
                      <a:pt x="1045" y="1"/>
                      <a:pt x="0" y="999"/>
                      <a:pt x="0" y="3743"/>
                    </a:cubicBezTo>
                    <a:cubicBezTo>
                      <a:pt x="0" y="6489"/>
                      <a:pt x="1046" y="7487"/>
                      <a:pt x="1045" y="7487"/>
                    </a:cubicBezTo>
                    <a:lnTo>
                      <a:pt x="22639" y="7487"/>
                    </a:lnTo>
                    <a:cubicBezTo>
                      <a:pt x="20996" y="3639"/>
                      <a:pt x="22639" y="1"/>
                      <a:pt x="22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049;p40"/>
              <p:cNvSpPr/>
              <p:nvPr/>
            </p:nvSpPr>
            <p:spPr>
              <a:xfrm>
                <a:off x="4228380" y="4156991"/>
                <a:ext cx="1291538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2" h="12620" extrusionOk="0">
                    <a:moveTo>
                      <a:pt x="0" y="0"/>
                    </a:moveTo>
                    <a:lnTo>
                      <a:pt x="0" y="1616"/>
                    </a:lnTo>
                    <a:lnTo>
                      <a:pt x="7617" y="1616"/>
                    </a:lnTo>
                    <a:lnTo>
                      <a:pt x="7617" y="11004"/>
                    </a:lnTo>
                    <a:lnTo>
                      <a:pt x="0" y="11004"/>
                    </a:lnTo>
                    <a:lnTo>
                      <a:pt x="0" y="12619"/>
                    </a:lnTo>
                    <a:lnTo>
                      <a:pt x="52899" y="12619"/>
                    </a:lnTo>
                    <a:cubicBezTo>
                      <a:pt x="55693" y="12619"/>
                      <a:pt x="57960" y="9822"/>
                      <a:pt x="57960" y="6373"/>
                    </a:cubicBezTo>
                    <a:lnTo>
                      <a:pt x="57960" y="6247"/>
                    </a:lnTo>
                    <a:cubicBezTo>
                      <a:pt x="57961" y="2796"/>
                      <a:pt x="55695" y="0"/>
                      <a:pt x="529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050;p40"/>
              <p:cNvSpPr/>
              <p:nvPr/>
            </p:nvSpPr>
            <p:spPr>
              <a:xfrm>
                <a:off x="4857290" y="4192978"/>
                <a:ext cx="626673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9" extrusionOk="0">
                    <a:moveTo>
                      <a:pt x="1" y="1"/>
                    </a:moveTo>
                    <a:lnTo>
                      <a:pt x="1" y="9389"/>
                    </a:lnTo>
                    <a:lnTo>
                      <a:pt x="24435" y="9389"/>
                    </a:lnTo>
                    <a:cubicBezTo>
                      <a:pt x="26471" y="9389"/>
                      <a:pt x="28124" y="7309"/>
                      <a:pt x="28123" y="4742"/>
                    </a:cubicBezTo>
                    <a:lnTo>
                      <a:pt x="28123" y="4649"/>
                    </a:lnTo>
                    <a:cubicBezTo>
                      <a:pt x="28123" y="2082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051;p40"/>
              <p:cNvSpPr/>
              <p:nvPr/>
            </p:nvSpPr>
            <p:spPr>
              <a:xfrm>
                <a:off x="4253871" y="4192978"/>
                <a:ext cx="632645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392" h="9389" extrusionOk="0">
                    <a:moveTo>
                      <a:pt x="1" y="1"/>
                    </a:moveTo>
                    <a:cubicBezTo>
                      <a:pt x="1" y="1"/>
                      <a:pt x="2062" y="4565"/>
                      <a:pt x="1" y="9389"/>
                    </a:cubicBezTo>
                    <a:lnTo>
                      <a:pt x="27081" y="9389"/>
                    </a:lnTo>
                    <a:cubicBezTo>
                      <a:pt x="27081" y="9389"/>
                      <a:pt x="28392" y="8136"/>
                      <a:pt x="28392" y="4696"/>
                    </a:cubicBezTo>
                    <a:cubicBezTo>
                      <a:pt x="28392" y="1253"/>
                      <a:pt x="27080" y="1"/>
                      <a:pt x="270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052;p40"/>
              <p:cNvSpPr/>
              <p:nvPr/>
            </p:nvSpPr>
            <p:spPr>
              <a:xfrm>
                <a:off x="4423176" y="3726799"/>
                <a:ext cx="61435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571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27570" y="380"/>
                    </a:lnTo>
                    <a:lnTo>
                      <a:pt x="27570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053;p40"/>
              <p:cNvSpPr/>
              <p:nvPr/>
            </p:nvSpPr>
            <p:spPr>
              <a:xfrm>
                <a:off x="4429638" y="3770250"/>
                <a:ext cx="60791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282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27281" y="380"/>
                    </a:lnTo>
                    <a:lnTo>
                      <a:pt x="27281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54;p40"/>
              <p:cNvSpPr/>
              <p:nvPr/>
            </p:nvSpPr>
            <p:spPr>
              <a:xfrm>
                <a:off x="4428413" y="3813702"/>
                <a:ext cx="609137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337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27336" y="380"/>
                    </a:lnTo>
                    <a:lnTo>
                      <a:pt x="2733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55;p40"/>
              <p:cNvSpPr/>
              <p:nvPr/>
            </p:nvSpPr>
            <p:spPr>
              <a:xfrm>
                <a:off x="4422396" y="3857153"/>
                <a:ext cx="615153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607" h="380" extrusionOk="0">
                    <a:moveTo>
                      <a:pt x="1" y="0"/>
                    </a:moveTo>
                    <a:lnTo>
                      <a:pt x="1" y="379"/>
                    </a:lnTo>
                    <a:lnTo>
                      <a:pt x="27606" y="379"/>
                    </a:lnTo>
                    <a:lnTo>
                      <a:pt x="2760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56;p40"/>
              <p:cNvSpPr/>
              <p:nvPr/>
            </p:nvSpPr>
            <p:spPr>
              <a:xfrm>
                <a:off x="4557297" y="4104225"/>
                <a:ext cx="944176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373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2373" y="379"/>
                    </a:lnTo>
                    <a:lnTo>
                      <a:pt x="42373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57;p40"/>
              <p:cNvSpPr/>
              <p:nvPr/>
            </p:nvSpPr>
            <p:spPr>
              <a:xfrm>
                <a:off x="4532741" y="4060774"/>
                <a:ext cx="958749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027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3026" y="379"/>
                    </a:lnTo>
                    <a:lnTo>
                      <a:pt x="4302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58;p40"/>
              <p:cNvSpPr/>
              <p:nvPr/>
            </p:nvSpPr>
            <p:spPr>
              <a:xfrm>
                <a:off x="4532741" y="4017322"/>
                <a:ext cx="96071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115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43115" y="380"/>
                    </a:lnTo>
                    <a:lnTo>
                      <a:pt x="43115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9;p40"/>
              <p:cNvSpPr/>
              <p:nvPr/>
            </p:nvSpPr>
            <p:spPr>
              <a:xfrm>
                <a:off x="4557297" y="3973848"/>
                <a:ext cx="945402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428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42427" y="380"/>
                    </a:lnTo>
                    <a:lnTo>
                      <a:pt x="42427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0;p40"/>
              <p:cNvSpPr/>
              <p:nvPr/>
            </p:nvSpPr>
            <p:spPr>
              <a:xfrm>
                <a:off x="4269090" y="4228184"/>
                <a:ext cx="119120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459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53458" y="379"/>
                    </a:lnTo>
                    <a:lnTo>
                      <a:pt x="53458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61;p40"/>
              <p:cNvSpPr/>
              <p:nvPr/>
            </p:nvSpPr>
            <p:spPr>
              <a:xfrm>
                <a:off x="4281591" y="4271614"/>
                <a:ext cx="1178655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2896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52895" y="380"/>
                    </a:lnTo>
                    <a:lnTo>
                      <a:pt x="52895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62;p40"/>
              <p:cNvSpPr/>
              <p:nvPr/>
            </p:nvSpPr>
            <p:spPr>
              <a:xfrm>
                <a:off x="4279207" y="4315087"/>
                <a:ext cx="1181084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005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53004" y="380"/>
                    </a:lnTo>
                    <a:lnTo>
                      <a:pt x="53004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63;p40"/>
              <p:cNvSpPr/>
              <p:nvPr/>
            </p:nvSpPr>
            <p:spPr>
              <a:xfrm>
                <a:off x="4267553" y="4358539"/>
                <a:ext cx="1192738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528" h="380" extrusionOk="0">
                    <a:moveTo>
                      <a:pt x="1" y="0"/>
                    </a:moveTo>
                    <a:lnTo>
                      <a:pt x="1" y="380"/>
                    </a:lnTo>
                    <a:lnTo>
                      <a:pt x="53527" y="380"/>
                    </a:lnTo>
                    <a:lnTo>
                      <a:pt x="53527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064;p40"/>
              <p:cNvSpPr/>
              <p:nvPr/>
            </p:nvSpPr>
            <p:spPr>
              <a:xfrm>
                <a:off x="4634351" y="4025455"/>
                <a:ext cx="53389" cy="131534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5903" extrusionOk="0">
                    <a:moveTo>
                      <a:pt x="1" y="1"/>
                    </a:moveTo>
                    <a:lnTo>
                      <a:pt x="1" y="5902"/>
                    </a:lnTo>
                    <a:lnTo>
                      <a:pt x="2396" y="5902"/>
                    </a:lnTo>
                    <a:lnTo>
                      <a:pt x="23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2065;p40"/>
            <p:cNvGrpSpPr/>
            <p:nvPr/>
          </p:nvGrpSpPr>
          <p:grpSpPr>
            <a:xfrm>
              <a:off x="1151836" y="1919648"/>
              <a:ext cx="2185430" cy="2684339"/>
              <a:chOff x="2148700" y="110185"/>
              <a:chExt cx="681988" cy="837678"/>
            </a:xfrm>
          </p:grpSpPr>
          <p:sp>
            <p:nvSpPr>
              <p:cNvPr id="127" name="Google Shape;2066;p40"/>
              <p:cNvSpPr/>
              <p:nvPr/>
            </p:nvSpPr>
            <p:spPr>
              <a:xfrm>
                <a:off x="2318518" y="398792"/>
                <a:ext cx="328734" cy="292257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3116" extrusionOk="0">
                    <a:moveTo>
                      <a:pt x="649" y="1"/>
                    </a:moveTo>
                    <a:cubicBezTo>
                      <a:pt x="291" y="1"/>
                      <a:pt x="1" y="292"/>
                      <a:pt x="1" y="649"/>
                    </a:cubicBezTo>
                    <a:lnTo>
                      <a:pt x="1" y="12467"/>
                    </a:lnTo>
                    <a:cubicBezTo>
                      <a:pt x="1" y="12825"/>
                      <a:pt x="291" y="13115"/>
                      <a:pt x="649" y="13115"/>
                    </a:cubicBezTo>
                    <a:lnTo>
                      <a:pt x="14103" y="13115"/>
                    </a:lnTo>
                    <a:cubicBezTo>
                      <a:pt x="14461" y="13115"/>
                      <a:pt x="14751" y="12826"/>
                      <a:pt x="14752" y="12467"/>
                    </a:cubicBezTo>
                    <a:lnTo>
                      <a:pt x="14752" y="649"/>
                    </a:lnTo>
                    <a:cubicBezTo>
                      <a:pt x="14752" y="292"/>
                      <a:pt x="14461" y="1"/>
                      <a:pt x="14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067;p40"/>
              <p:cNvSpPr/>
              <p:nvPr/>
            </p:nvSpPr>
            <p:spPr>
              <a:xfrm>
                <a:off x="2331352" y="411248"/>
                <a:ext cx="303042" cy="26739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12000" extrusionOk="0">
                    <a:moveTo>
                      <a:pt x="595" y="0"/>
                    </a:moveTo>
                    <a:cubicBezTo>
                      <a:pt x="267" y="0"/>
                      <a:pt x="1" y="267"/>
                      <a:pt x="1" y="595"/>
                    </a:cubicBezTo>
                    <a:lnTo>
                      <a:pt x="1" y="11405"/>
                    </a:lnTo>
                    <a:cubicBezTo>
                      <a:pt x="1" y="11733"/>
                      <a:pt x="267" y="12000"/>
                      <a:pt x="595" y="12000"/>
                    </a:cubicBezTo>
                    <a:lnTo>
                      <a:pt x="13004" y="12000"/>
                    </a:lnTo>
                    <a:cubicBezTo>
                      <a:pt x="13333" y="12000"/>
                      <a:pt x="13600" y="11733"/>
                      <a:pt x="13600" y="11404"/>
                    </a:cubicBezTo>
                    <a:lnTo>
                      <a:pt x="13600" y="595"/>
                    </a:lnTo>
                    <a:cubicBezTo>
                      <a:pt x="13600" y="267"/>
                      <a:pt x="13333" y="0"/>
                      <a:pt x="13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068;p40"/>
              <p:cNvSpPr/>
              <p:nvPr/>
            </p:nvSpPr>
            <p:spPr>
              <a:xfrm>
                <a:off x="2509080" y="889549"/>
                <a:ext cx="125606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2137" extrusionOk="0">
                    <a:moveTo>
                      <a:pt x="4283" y="1"/>
                    </a:moveTo>
                    <a:lnTo>
                      <a:pt x="419" y="17"/>
                    </a:lnTo>
                    <a:cubicBezTo>
                      <a:pt x="1" y="613"/>
                      <a:pt x="1" y="2136"/>
                      <a:pt x="1" y="2136"/>
                    </a:cubicBezTo>
                    <a:lnTo>
                      <a:pt x="5635" y="2136"/>
                    </a:lnTo>
                    <a:cubicBezTo>
                      <a:pt x="5637" y="1194"/>
                      <a:pt x="5083" y="379"/>
                      <a:pt x="42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069;p40"/>
              <p:cNvSpPr/>
              <p:nvPr/>
            </p:nvSpPr>
            <p:spPr>
              <a:xfrm>
                <a:off x="2509080" y="937145"/>
                <a:ext cx="125606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481" extrusionOk="0">
                    <a:moveTo>
                      <a:pt x="1" y="0"/>
                    </a:moveTo>
                    <a:lnTo>
                      <a:pt x="1" y="481"/>
                    </a:lnTo>
                    <a:lnTo>
                      <a:pt x="5637" y="481"/>
                    </a:lnTo>
                    <a:lnTo>
                      <a:pt x="56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070;p40"/>
              <p:cNvSpPr/>
              <p:nvPr/>
            </p:nvSpPr>
            <p:spPr>
              <a:xfrm>
                <a:off x="2524545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0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0" y="1340"/>
                    </a:cubicBezTo>
                    <a:cubicBezTo>
                      <a:pt x="1040" y="1340"/>
                      <a:pt x="1341" y="1040"/>
                      <a:pt x="1341" y="671"/>
                    </a:cubicBezTo>
                    <a:cubicBezTo>
                      <a:pt x="1341" y="301"/>
                      <a:pt x="1040" y="0"/>
                      <a:pt x="6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071;p40"/>
              <p:cNvSpPr/>
              <p:nvPr/>
            </p:nvSpPr>
            <p:spPr>
              <a:xfrm>
                <a:off x="2528778" y="899598"/>
                <a:ext cx="20834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70" extrusionOk="0">
                    <a:moveTo>
                      <a:pt x="468" y="1"/>
                    </a:moveTo>
                    <a:cubicBezTo>
                      <a:pt x="452" y="1"/>
                      <a:pt x="434" y="10"/>
                      <a:pt x="426" y="28"/>
                    </a:cubicBezTo>
                    <a:lnTo>
                      <a:pt x="323" y="236"/>
                    </a:lnTo>
                    <a:cubicBezTo>
                      <a:pt x="316" y="251"/>
                      <a:pt x="303" y="260"/>
                      <a:pt x="287" y="263"/>
                    </a:cubicBezTo>
                    <a:lnTo>
                      <a:pt x="56" y="296"/>
                    </a:lnTo>
                    <a:cubicBezTo>
                      <a:pt x="17" y="302"/>
                      <a:pt x="1" y="350"/>
                      <a:pt x="30" y="377"/>
                    </a:cubicBezTo>
                    <a:lnTo>
                      <a:pt x="196" y="541"/>
                    </a:lnTo>
                    <a:cubicBezTo>
                      <a:pt x="207" y="551"/>
                      <a:pt x="212" y="567"/>
                      <a:pt x="209" y="583"/>
                    </a:cubicBezTo>
                    <a:lnTo>
                      <a:pt x="171" y="813"/>
                    </a:lnTo>
                    <a:cubicBezTo>
                      <a:pt x="166" y="843"/>
                      <a:pt x="190" y="869"/>
                      <a:pt x="218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6" y="755"/>
                    </a:lnTo>
                    <a:cubicBezTo>
                      <a:pt x="453" y="752"/>
                      <a:pt x="460" y="751"/>
                      <a:pt x="468" y="751"/>
                    </a:cubicBezTo>
                    <a:cubicBezTo>
                      <a:pt x="475" y="751"/>
                      <a:pt x="483" y="752"/>
                      <a:pt x="490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8" y="869"/>
                    </a:cubicBezTo>
                    <a:cubicBezTo>
                      <a:pt x="746" y="869"/>
                      <a:pt x="770" y="843"/>
                      <a:pt x="764" y="813"/>
                    </a:cubicBezTo>
                    <a:lnTo>
                      <a:pt x="726" y="583"/>
                    </a:lnTo>
                    <a:cubicBezTo>
                      <a:pt x="724" y="567"/>
                      <a:pt x="729" y="552"/>
                      <a:pt x="740" y="541"/>
                    </a:cubicBezTo>
                    <a:lnTo>
                      <a:pt x="906" y="377"/>
                    </a:lnTo>
                    <a:cubicBezTo>
                      <a:pt x="934" y="350"/>
                      <a:pt x="919" y="302"/>
                      <a:pt x="880" y="296"/>
                    </a:cubicBezTo>
                    <a:lnTo>
                      <a:pt x="649" y="263"/>
                    </a:lnTo>
                    <a:cubicBezTo>
                      <a:pt x="633" y="260"/>
                      <a:pt x="619" y="251"/>
                      <a:pt x="613" y="236"/>
                    </a:cubicBezTo>
                    <a:lnTo>
                      <a:pt x="510" y="28"/>
                    </a:lnTo>
                    <a:cubicBezTo>
                      <a:pt x="502" y="10"/>
                      <a:pt x="485" y="1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72;p40"/>
              <p:cNvSpPr/>
              <p:nvPr/>
            </p:nvSpPr>
            <p:spPr>
              <a:xfrm>
                <a:off x="2585956" y="888457"/>
                <a:ext cx="48620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397" extrusionOk="0">
                    <a:moveTo>
                      <a:pt x="1010" y="118"/>
                    </a:moveTo>
                    <a:lnTo>
                      <a:pt x="1754" y="220"/>
                    </a:lnTo>
                    <a:cubicBezTo>
                      <a:pt x="1782" y="225"/>
                      <a:pt x="1812" y="235"/>
                      <a:pt x="1838" y="247"/>
                    </a:cubicBezTo>
                    <a:cubicBezTo>
                      <a:pt x="1984" y="325"/>
                      <a:pt x="2042" y="504"/>
                      <a:pt x="1968" y="650"/>
                    </a:cubicBezTo>
                    <a:cubicBezTo>
                      <a:pt x="1915" y="752"/>
                      <a:pt x="1811" y="812"/>
                      <a:pt x="1704" y="812"/>
                    </a:cubicBezTo>
                    <a:cubicBezTo>
                      <a:pt x="1659" y="812"/>
                      <a:pt x="1613" y="801"/>
                      <a:pt x="1570" y="779"/>
                    </a:cubicBezTo>
                    <a:cubicBezTo>
                      <a:pt x="1544" y="765"/>
                      <a:pt x="1518" y="747"/>
                      <a:pt x="1497" y="726"/>
                    </a:cubicBezTo>
                    <a:lnTo>
                      <a:pt x="1407" y="632"/>
                    </a:lnTo>
                    <a:cubicBezTo>
                      <a:pt x="1444" y="600"/>
                      <a:pt x="1484" y="571"/>
                      <a:pt x="1522" y="544"/>
                    </a:cubicBezTo>
                    <a:cubicBezTo>
                      <a:pt x="1495" y="514"/>
                      <a:pt x="1465" y="487"/>
                      <a:pt x="1434" y="459"/>
                    </a:cubicBezTo>
                    <a:cubicBezTo>
                      <a:pt x="1396" y="484"/>
                      <a:pt x="1359" y="513"/>
                      <a:pt x="1324" y="544"/>
                    </a:cubicBezTo>
                    <a:lnTo>
                      <a:pt x="1009" y="214"/>
                    </a:lnTo>
                    <a:lnTo>
                      <a:pt x="1010" y="209"/>
                    </a:lnTo>
                    <a:cubicBezTo>
                      <a:pt x="1012" y="196"/>
                      <a:pt x="1012" y="181"/>
                      <a:pt x="1011" y="167"/>
                    </a:cubicBezTo>
                    <a:cubicBezTo>
                      <a:pt x="1010" y="151"/>
                      <a:pt x="1006" y="135"/>
                      <a:pt x="999" y="119"/>
                    </a:cubicBezTo>
                    <a:cubicBezTo>
                      <a:pt x="999" y="119"/>
                      <a:pt x="1000" y="119"/>
                      <a:pt x="1000" y="118"/>
                    </a:cubicBezTo>
                    <a:close/>
                    <a:moveTo>
                      <a:pt x="855" y="217"/>
                    </a:moveTo>
                    <a:cubicBezTo>
                      <a:pt x="860" y="230"/>
                      <a:pt x="868" y="242"/>
                      <a:pt x="876" y="255"/>
                    </a:cubicBezTo>
                    <a:lnTo>
                      <a:pt x="766" y="935"/>
                    </a:lnTo>
                    <a:cubicBezTo>
                      <a:pt x="761" y="963"/>
                      <a:pt x="750" y="993"/>
                      <a:pt x="736" y="1019"/>
                    </a:cubicBezTo>
                    <a:cubicBezTo>
                      <a:pt x="698" y="1089"/>
                      <a:pt x="636" y="1139"/>
                      <a:pt x="560" y="1162"/>
                    </a:cubicBezTo>
                    <a:cubicBezTo>
                      <a:pt x="533" y="1170"/>
                      <a:pt x="505" y="1174"/>
                      <a:pt x="477" y="1174"/>
                    </a:cubicBezTo>
                    <a:cubicBezTo>
                      <a:pt x="427" y="1174"/>
                      <a:pt x="378" y="1162"/>
                      <a:pt x="334" y="1138"/>
                    </a:cubicBezTo>
                    <a:cubicBezTo>
                      <a:pt x="243" y="1089"/>
                      <a:pt x="190" y="999"/>
                      <a:pt x="181" y="904"/>
                    </a:cubicBezTo>
                    <a:cubicBezTo>
                      <a:pt x="176" y="849"/>
                      <a:pt x="187" y="790"/>
                      <a:pt x="215" y="736"/>
                    </a:cubicBezTo>
                    <a:cubicBezTo>
                      <a:pt x="226" y="716"/>
                      <a:pt x="257" y="680"/>
                      <a:pt x="274" y="661"/>
                    </a:cubicBezTo>
                    <a:lnTo>
                      <a:pt x="476" y="477"/>
                    </a:lnTo>
                    <a:lnTo>
                      <a:pt x="476" y="477"/>
                    </a:lnTo>
                    <a:cubicBezTo>
                      <a:pt x="401" y="607"/>
                      <a:pt x="345" y="763"/>
                      <a:pt x="321" y="951"/>
                    </a:cubicBezTo>
                    <a:cubicBezTo>
                      <a:pt x="317" y="984"/>
                      <a:pt x="339" y="1015"/>
                      <a:pt x="373" y="1019"/>
                    </a:cubicBezTo>
                    <a:lnTo>
                      <a:pt x="381" y="1019"/>
                    </a:lnTo>
                    <a:cubicBezTo>
                      <a:pt x="412" y="1019"/>
                      <a:pt x="436" y="997"/>
                      <a:pt x="441" y="966"/>
                    </a:cubicBezTo>
                    <a:cubicBezTo>
                      <a:pt x="489" y="598"/>
                      <a:pt x="667" y="364"/>
                      <a:pt x="855" y="217"/>
                    </a:cubicBezTo>
                    <a:close/>
                    <a:moveTo>
                      <a:pt x="1004" y="0"/>
                    </a:moveTo>
                    <a:cubicBezTo>
                      <a:pt x="966" y="0"/>
                      <a:pt x="932" y="14"/>
                      <a:pt x="904" y="37"/>
                    </a:cubicBezTo>
                    <a:cubicBezTo>
                      <a:pt x="887" y="31"/>
                      <a:pt x="870" y="28"/>
                      <a:pt x="853" y="28"/>
                    </a:cubicBezTo>
                    <a:cubicBezTo>
                      <a:pt x="814" y="28"/>
                      <a:pt x="777" y="43"/>
                      <a:pt x="747" y="70"/>
                    </a:cubicBezTo>
                    <a:lnTo>
                      <a:pt x="190" y="576"/>
                    </a:lnTo>
                    <a:cubicBezTo>
                      <a:pt x="181" y="587"/>
                      <a:pt x="131" y="640"/>
                      <a:pt x="112" y="679"/>
                    </a:cubicBezTo>
                    <a:cubicBezTo>
                      <a:pt x="1" y="882"/>
                      <a:pt x="77" y="1135"/>
                      <a:pt x="279" y="1246"/>
                    </a:cubicBezTo>
                    <a:cubicBezTo>
                      <a:pt x="343" y="1280"/>
                      <a:pt x="411" y="1297"/>
                      <a:pt x="480" y="1297"/>
                    </a:cubicBezTo>
                    <a:cubicBezTo>
                      <a:pt x="519" y="1297"/>
                      <a:pt x="559" y="1292"/>
                      <a:pt x="598" y="1280"/>
                    </a:cubicBezTo>
                    <a:cubicBezTo>
                      <a:pt x="704" y="1247"/>
                      <a:pt x="792" y="1176"/>
                      <a:pt x="845" y="1078"/>
                    </a:cubicBezTo>
                    <a:cubicBezTo>
                      <a:pt x="866" y="1041"/>
                      <a:pt x="881" y="999"/>
                      <a:pt x="888" y="957"/>
                    </a:cubicBezTo>
                    <a:lnTo>
                      <a:pt x="984" y="369"/>
                    </a:lnTo>
                    <a:lnTo>
                      <a:pt x="1236" y="632"/>
                    </a:lnTo>
                    <a:cubicBezTo>
                      <a:pt x="1084" y="793"/>
                      <a:pt x="956" y="1018"/>
                      <a:pt x="915" y="1329"/>
                    </a:cubicBezTo>
                    <a:cubicBezTo>
                      <a:pt x="911" y="1362"/>
                      <a:pt x="934" y="1393"/>
                      <a:pt x="967" y="1396"/>
                    </a:cubicBezTo>
                    <a:lnTo>
                      <a:pt x="975" y="1396"/>
                    </a:lnTo>
                    <a:cubicBezTo>
                      <a:pt x="1006" y="1396"/>
                      <a:pt x="1031" y="1374"/>
                      <a:pt x="1035" y="1343"/>
                    </a:cubicBezTo>
                    <a:cubicBezTo>
                      <a:pt x="1071" y="1064"/>
                      <a:pt x="1183" y="862"/>
                      <a:pt x="1319" y="717"/>
                    </a:cubicBezTo>
                    <a:lnTo>
                      <a:pt x="1410" y="812"/>
                    </a:lnTo>
                    <a:cubicBezTo>
                      <a:pt x="1442" y="844"/>
                      <a:pt x="1476" y="868"/>
                      <a:pt x="1516" y="888"/>
                    </a:cubicBezTo>
                    <a:cubicBezTo>
                      <a:pt x="1576" y="919"/>
                      <a:pt x="1641" y="934"/>
                      <a:pt x="1705" y="934"/>
                    </a:cubicBezTo>
                    <a:cubicBezTo>
                      <a:pt x="1857" y="934"/>
                      <a:pt x="2004" y="850"/>
                      <a:pt x="2078" y="705"/>
                    </a:cubicBezTo>
                    <a:cubicBezTo>
                      <a:pt x="2181" y="500"/>
                      <a:pt x="2099" y="247"/>
                      <a:pt x="1895" y="144"/>
                    </a:cubicBezTo>
                    <a:cubicBezTo>
                      <a:pt x="1856" y="124"/>
                      <a:pt x="1815" y="111"/>
                      <a:pt x="1773" y="103"/>
                    </a:cubicBezTo>
                    <a:lnTo>
                      <a:pt x="1026" y="2"/>
                    </a:lnTo>
                    <a:cubicBezTo>
                      <a:pt x="1018" y="1"/>
                      <a:pt x="1011" y="0"/>
                      <a:pt x="1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73;p40"/>
              <p:cNvSpPr/>
              <p:nvPr/>
            </p:nvSpPr>
            <p:spPr>
              <a:xfrm>
                <a:off x="2343251" y="889549"/>
                <a:ext cx="125584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2137" extrusionOk="0">
                    <a:moveTo>
                      <a:pt x="1353" y="1"/>
                    </a:moveTo>
                    <a:cubicBezTo>
                      <a:pt x="554" y="379"/>
                      <a:pt x="0" y="1194"/>
                      <a:pt x="0" y="2136"/>
                    </a:cubicBezTo>
                    <a:lnTo>
                      <a:pt x="5635" y="2136"/>
                    </a:lnTo>
                    <a:cubicBezTo>
                      <a:pt x="5635" y="2136"/>
                      <a:pt x="5635" y="613"/>
                      <a:pt x="5215" y="17"/>
                    </a:cubicBezTo>
                    <a:lnTo>
                      <a:pt x="13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74;p40"/>
              <p:cNvSpPr/>
              <p:nvPr/>
            </p:nvSpPr>
            <p:spPr>
              <a:xfrm>
                <a:off x="2343251" y="937145"/>
                <a:ext cx="125584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81" extrusionOk="0">
                    <a:moveTo>
                      <a:pt x="0" y="0"/>
                    </a:moveTo>
                    <a:lnTo>
                      <a:pt x="0" y="481"/>
                    </a:lnTo>
                    <a:lnTo>
                      <a:pt x="5635" y="481"/>
                    </a:lnTo>
                    <a:lnTo>
                      <a:pt x="5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75;p40"/>
              <p:cNvSpPr/>
              <p:nvPr/>
            </p:nvSpPr>
            <p:spPr>
              <a:xfrm>
                <a:off x="2423470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2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2" y="1340"/>
                    </a:cubicBezTo>
                    <a:cubicBezTo>
                      <a:pt x="1041" y="1340"/>
                      <a:pt x="1341" y="1040"/>
                      <a:pt x="1341" y="671"/>
                    </a:cubicBezTo>
                    <a:cubicBezTo>
                      <a:pt x="1341" y="301"/>
                      <a:pt x="1042" y="0"/>
                      <a:pt x="6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76;p40"/>
              <p:cNvSpPr/>
              <p:nvPr/>
            </p:nvSpPr>
            <p:spPr>
              <a:xfrm>
                <a:off x="2428327" y="899598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49" y="1"/>
                      <a:pt x="432" y="10"/>
                      <a:pt x="425" y="28"/>
                    </a:cubicBezTo>
                    <a:lnTo>
                      <a:pt x="322" y="236"/>
                    </a:lnTo>
                    <a:cubicBezTo>
                      <a:pt x="316" y="251"/>
                      <a:pt x="302" y="260"/>
                      <a:pt x="286" y="263"/>
                    </a:cubicBezTo>
                    <a:lnTo>
                      <a:pt x="55" y="296"/>
                    </a:lnTo>
                    <a:cubicBezTo>
                      <a:pt x="16" y="302"/>
                      <a:pt x="1" y="350"/>
                      <a:pt x="29" y="377"/>
                    </a:cubicBezTo>
                    <a:lnTo>
                      <a:pt x="195" y="541"/>
                    </a:lnTo>
                    <a:cubicBezTo>
                      <a:pt x="206" y="552"/>
                      <a:pt x="211" y="567"/>
                      <a:pt x="209" y="583"/>
                    </a:cubicBezTo>
                    <a:lnTo>
                      <a:pt x="169" y="813"/>
                    </a:lnTo>
                    <a:cubicBezTo>
                      <a:pt x="164" y="843"/>
                      <a:pt x="189" y="869"/>
                      <a:pt x="217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5" y="755"/>
                    </a:lnTo>
                    <a:cubicBezTo>
                      <a:pt x="452" y="752"/>
                      <a:pt x="460" y="751"/>
                      <a:pt x="467" y="751"/>
                    </a:cubicBezTo>
                    <a:cubicBezTo>
                      <a:pt x="475" y="751"/>
                      <a:pt x="482" y="752"/>
                      <a:pt x="489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7" y="869"/>
                    </a:cubicBezTo>
                    <a:cubicBezTo>
                      <a:pt x="744" y="869"/>
                      <a:pt x="769" y="843"/>
                      <a:pt x="764" y="813"/>
                    </a:cubicBezTo>
                    <a:lnTo>
                      <a:pt x="726" y="583"/>
                    </a:lnTo>
                    <a:cubicBezTo>
                      <a:pt x="723" y="567"/>
                      <a:pt x="728" y="551"/>
                      <a:pt x="739" y="541"/>
                    </a:cubicBezTo>
                    <a:lnTo>
                      <a:pt x="905" y="377"/>
                    </a:lnTo>
                    <a:cubicBezTo>
                      <a:pt x="934" y="350"/>
                      <a:pt x="918" y="302"/>
                      <a:pt x="878" y="296"/>
                    </a:cubicBezTo>
                    <a:lnTo>
                      <a:pt x="648" y="263"/>
                    </a:lnTo>
                    <a:cubicBezTo>
                      <a:pt x="632" y="260"/>
                      <a:pt x="619" y="251"/>
                      <a:pt x="612" y="236"/>
                    </a:cubicBezTo>
                    <a:lnTo>
                      <a:pt x="509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77;p40"/>
              <p:cNvSpPr/>
              <p:nvPr/>
            </p:nvSpPr>
            <p:spPr>
              <a:xfrm>
                <a:off x="2343385" y="888434"/>
                <a:ext cx="48598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397" extrusionOk="0">
                    <a:moveTo>
                      <a:pt x="1180" y="125"/>
                    </a:moveTo>
                    <a:cubicBezTo>
                      <a:pt x="1180" y="125"/>
                      <a:pt x="1181" y="125"/>
                      <a:pt x="1181" y="126"/>
                    </a:cubicBezTo>
                    <a:cubicBezTo>
                      <a:pt x="1174" y="141"/>
                      <a:pt x="1170" y="157"/>
                      <a:pt x="1168" y="174"/>
                    </a:cubicBezTo>
                    <a:cubicBezTo>
                      <a:pt x="1167" y="188"/>
                      <a:pt x="1167" y="200"/>
                      <a:pt x="1170" y="215"/>
                    </a:cubicBezTo>
                    <a:lnTo>
                      <a:pt x="1171" y="221"/>
                    </a:lnTo>
                    <a:lnTo>
                      <a:pt x="856" y="546"/>
                    </a:lnTo>
                    <a:cubicBezTo>
                      <a:pt x="820" y="514"/>
                      <a:pt x="782" y="486"/>
                      <a:pt x="745" y="461"/>
                    </a:cubicBezTo>
                    <a:cubicBezTo>
                      <a:pt x="716" y="489"/>
                      <a:pt x="685" y="517"/>
                      <a:pt x="657" y="546"/>
                    </a:cubicBezTo>
                    <a:cubicBezTo>
                      <a:pt x="696" y="572"/>
                      <a:pt x="734" y="601"/>
                      <a:pt x="772" y="635"/>
                    </a:cubicBezTo>
                    <a:lnTo>
                      <a:pt x="683" y="728"/>
                    </a:lnTo>
                    <a:cubicBezTo>
                      <a:pt x="662" y="749"/>
                      <a:pt x="636" y="768"/>
                      <a:pt x="609" y="781"/>
                    </a:cubicBezTo>
                    <a:cubicBezTo>
                      <a:pt x="566" y="803"/>
                      <a:pt x="520" y="813"/>
                      <a:pt x="475" y="813"/>
                    </a:cubicBezTo>
                    <a:cubicBezTo>
                      <a:pt x="367" y="813"/>
                      <a:pt x="263" y="754"/>
                      <a:pt x="211" y="652"/>
                    </a:cubicBezTo>
                    <a:cubicBezTo>
                      <a:pt x="139" y="507"/>
                      <a:pt x="195" y="327"/>
                      <a:pt x="341" y="254"/>
                    </a:cubicBezTo>
                    <a:cubicBezTo>
                      <a:pt x="368" y="241"/>
                      <a:pt x="397" y="231"/>
                      <a:pt x="425" y="226"/>
                    </a:cubicBezTo>
                    <a:lnTo>
                      <a:pt x="1170" y="125"/>
                    </a:lnTo>
                    <a:close/>
                    <a:moveTo>
                      <a:pt x="1323" y="220"/>
                    </a:moveTo>
                    <a:cubicBezTo>
                      <a:pt x="1513" y="367"/>
                      <a:pt x="1689" y="601"/>
                      <a:pt x="1737" y="968"/>
                    </a:cubicBezTo>
                    <a:cubicBezTo>
                      <a:pt x="1741" y="999"/>
                      <a:pt x="1768" y="1021"/>
                      <a:pt x="1797" y="1021"/>
                    </a:cubicBezTo>
                    <a:lnTo>
                      <a:pt x="1805" y="1021"/>
                    </a:lnTo>
                    <a:cubicBezTo>
                      <a:pt x="1838" y="1017"/>
                      <a:pt x="1862" y="987"/>
                      <a:pt x="1857" y="953"/>
                    </a:cubicBezTo>
                    <a:cubicBezTo>
                      <a:pt x="1833" y="765"/>
                      <a:pt x="1775" y="609"/>
                      <a:pt x="1703" y="480"/>
                    </a:cubicBezTo>
                    <a:lnTo>
                      <a:pt x="1703" y="480"/>
                    </a:lnTo>
                    <a:lnTo>
                      <a:pt x="1904" y="663"/>
                    </a:lnTo>
                    <a:cubicBezTo>
                      <a:pt x="1921" y="681"/>
                      <a:pt x="1952" y="718"/>
                      <a:pt x="1962" y="738"/>
                    </a:cubicBezTo>
                    <a:cubicBezTo>
                      <a:pt x="1993" y="791"/>
                      <a:pt x="2004" y="848"/>
                      <a:pt x="1999" y="905"/>
                    </a:cubicBezTo>
                    <a:cubicBezTo>
                      <a:pt x="1989" y="1000"/>
                      <a:pt x="1936" y="1090"/>
                      <a:pt x="1845" y="1139"/>
                    </a:cubicBezTo>
                    <a:cubicBezTo>
                      <a:pt x="1800" y="1163"/>
                      <a:pt x="1751" y="1175"/>
                      <a:pt x="1702" y="1175"/>
                    </a:cubicBezTo>
                    <a:cubicBezTo>
                      <a:pt x="1674" y="1175"/>
                      <a:pt x="1647" y="1171"/>
                      <a:pt x="1620" y="1163"/>
                    </a:cubicBezTo>
                    <a:cubicBezTo>
                      <a:pt x="1544" y="1140"/>
                      <a:pt x="1481" y="1090"/>
                      <a:pt x="1443" y="1020"/>
                    </a:cubicBezTo>
                    <a:cubicBezTo>
                      <a:pt x="1428" y="994"/>
                      <a:pt x="1418" y="964"/>
                      <a:pt x="1412" y="936"/>
                    </a:cubicBezTo>
                    <a:lnTo>
                      <a:pt x="1302" y="257"/>
                    </a:lnTo>
                    <a:cubicBezTo>
                      <a:pt x="1311" y="245"/>
                      <a:pt x="1318" y="232"/>
                      <a:pt x="1323" y="220"/>
                    </a:cubicBezTo>
                    <a:close/>
                    <a:moveTo>
                      <a:pt x="1177" y="0"/>
                    </a:moveTo>
                    <a:cubicBezTo>
                      <a:pt x="1170" y="0"/>
                      <a:pt x="1163" y="1"/>
                      <a:pt x="1156" y="2"/>
                    </a:cubicBezTo>
                    <a:lnTo>
                      <a:pt x="409" y="103"/>
                    </a:lnTo>
                    <a:cubicBezTo>
                      <a:pt x="366" y="110"/>
                      <a:pt x="325" y="123"/>
                      <a:pt x="288" y="144"/>
                    </a:cubicBezTo>
                    <a:cubicBezTo>
                      <a:pt x="82" y="247"/>
                      <a:pt x="1" y="499"/>
                      <a:pt x="104" y="705"/>
                    </a:cubicBezTo>
                    <a:cubicBezTo>
                      <a:pt x="178" y="850"/>
                      <a:pt x="325" y="933"/>
                      <a:pt x="478" y="933"/>
                    </a:cubicBezTo>
                    <a:cubicBezTo>
                      <a:pt x="542" y="933"/>
                      <a:pt x="606" y="919"/>
                      <a:pt x="667" y="888"/>
                    </a:cubicBezTo>
                    <a:cubicBezTo>
                      <a:pt x="706" y="868"/>
                      <a:pt x="740" y="844"/>
                      <a:pt x="772" y="812"/>
                    </a:cubicBezTo>
                    <a:lnTo>
                      <a:pt x="863" y="717"/>
                    </a:lnTo>
                    <a:cubicBezTo>
                      <a:pt x="999" y="862"/>
                      <a:pt x="1111" y="1064"/>
                      <a:pt x="1148" y="1343"/>
                    </a:cubicBezTo>
                    <a:cubicBezTo>
                      <a:pt x="1151" y="1374"/>
                      <a:pt x="1177" y="1396"/>
                      <a:pt x="1207" y="1396"/>
                    </a:cubicBezTo>
                    <a:lnTo>
                      <a:pt x="1215" y="1396"/>
                    </a:lnTo>
                    <a:cubicBezTo>
                      <a:pt x="1249" y="1393"/>
                      <a:pt x="1273" y="1362"/>
                      <a:pt x="1267" y="1329"/>
                    </a:cubicBezTo>
                    <a:cubicBezTo>
                      <a:pt x="1226" y="1017"/>
                      <a:pt x="1100" y="793"/>
                      <a:pt x="946" y="632"/>
                    </a:cubicBezTo>
                    <a:lnTo>
                      <a:pt x="1198" y="369"/>
                    </a:lnTo>
                    <a:lnTo>
                      <a:pt x="1294" y="957"/>
                    </a:lnTo>
                    <a:cubicBezTo>
                      <a:pt x="1302" y="1000"/>
                      <a:pt x="1316" y="1041"/>
                      <a:pt x="1337" y="1078"/>
                    </a:cubicBezTo>
                    <a:cubicBezTo>
                      <a:pt x="1390" y="1175"/>
                      <a:pt x="1479" y="1247"/>
                      <a:pt x="1585" y="1279"/>
                    </a:cubicBezTo>
                    <a:cubicBezTo>
                      <a:pt x="1625" y="1291"/>
                      <a:pt x="1665" y="1296"/>
                      <a:pt x="1705" y="1296"/>
                    </a:cubicBezTo>
                    <a:cubicBezTo>
                      <a:pt x="1774" y="1296"/>
                      <a:pt x="1841" y="1279"/>
                      <a:pt x="1903" y="1246"/>
                    </a:cubicBezTo>
                    <a:cubicBezTo>
                      <a:pt x="2105" y="1135"/>
                      <a:pt x="2180" y="882"/>
                      <a:pt x="2071" y="679"/>
                    </a:cubicBezTo>
                    <a:cubicBezTo>
                      <a:pt x="2050" y="640"/>
                      <a:pt x="2002" y="587"/>
                      <a:pt x="1992" y="576"/>
                    </a:cubicBezTo>
                    <a:lnTo>
                      <a:pt x="1436" y="70"/>
                    </a:lnTo>
                    <a:cubicBezTo>
                      <a:pt x="1405" y="42"/>
                      <a:pt x="1367" y="28"/>
                      <a:pt x="1329" y="28"/>
                    </a:cubicBezTo>
                    <a:cubicBezTo>
                      <a:pt x="1312" y="28"/>
                      <a:pt x="1295" y="31"/>
                      <a:pt x="1278" y="37"/>
                    </a:cubicBezTo>
                    <a:cubicBezTo>
                      <a:pt x="1250" y="13"/>
                      <a:pt x="1215" y="0"/>
                      <a:pt x="11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78;p40"/>
              <p:cNvSpPr/>
              <p:nvPr/>
            </p:nvSpPr>
            <p:spPr>
              <a:xfrm>
                <a:off x="2148700" y="425754"/>
                <a:ext cx="113307" cy="98021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4399" extrusionOk="0">
                    <a:moveTo>
                      <a:pt x="2030" y="1"/>
                    </a:moveTo>
                    <a:cubicBezTo>
                      <a:pt x="1935" y="1"/>
                      <a:pt x="1838" y="31"/>
                      <a:pt x="1757" y="94"/>
                    </a:cubicBezTo>
                    <a:cubicBezTo>
                      <a:pt x="1559" y="246"/>
                      <a:pt x="1522" y="529"/>
                      <a:pt x="1673" y="727"/>
                    </a:cubicBezTo>
                    <a:cubicBezTo>
                      <a:pt x="1871" y="984"/>
                      <a:pt x="2082" y="1226"/>
                      <a:pt x="2299" y="1451"/>
                    </a:cubicBezTo>
                    <a:cubicBezTo>
                      <a:pt x="2296" y="1453"/>
                      <a:pt x="2295" y="1454"/>
                      <a:pt x="2293" y="1455"/>
                    </a:cubicBezTo>
                    <a:cubicBezTo>
                      <a:pt x="1957" y="1242"/>
                      <a:pt x="1602" y="985"/>
                      <a:pt x="1268" y="684"/>
                    </a:cubicBezTo>
                    <a:cubicBezTo>
                      <a:pt x="1181" y="606"/>
                      <a:pt x="1073" y="567"/>
                      <a:pt x="965" y="567"/>
                    </a:cubicBezTo>
                    <a:cubicBezTo>
                      <a:pt x="842" y="567"/>
                      <a:pt x="719" y="618"/>
                      <a:pt x="629" y="717"/>
                    </a:cubicBezTo>
                    <a:cubicBezTo>
                      <a:pt x="463" y="903"/>
                      <a:pt x="478" y="1188"/>
                      <a:pt x="662" y="1355"/>
                    </a:cubicBezTo>
                    <a:cubicBezTo>
                      <a:pt x="991" y="1650"/>
                      <a:pt x="1333" y="1907"/>
                      <a:pt x="1663" y="2123"/>
                    </a:cubicBezTo>
                    <a:cubicBezTo>
                      <a:pt x="1351" y="2024"/>
                      <a:pt x="1033" y="1903"/>
                      <a:pt x="725" y="1759"/>
                    </a:cubicBezTo>
                    <a:cubicBezTo>
                      <a:pt x="663" y="1730"/>
                      <a:pt x="598" y="1716"/>
                      <a:pt x="534" y="1716"/>
                    </a:cubicBezTo>
                    <a:cubicBezTo>
                      <a:pt x="365" y="1716"/>
                      <a:pt x="203" y="1812"/>
                      <a:pt x="125" y="1976"/>
                    </a:cubicBezTo>
                    <a:cubicBezTo>
                      <a:pt x="19" y="2201"/>
                      <a:pt x="116" y="2469"/>
                      <a:pt x="341" y="2576"/>
                    </a:cubicBezTo>
                    <a:cubicBezTo>
                      <a:pt x="766" y="2775"/>
                      <a:pt x="1205" y="2933"/>
                      <a:pt x="1620" y="3057"/>
                    </a:cubicBezTo>
                    <a:lnTo>
                      <a:pt x="1623" y="3081"/>
                    </a:lnTo>
                    <a:cubicBezTo>
                      <a:pt x="1302" y="3019"/>
                      <a:pt x="970" y="2939"/>
                      <a:pt x="647" y="2833"/>
                    </a:cubicBezTo>
                    <a:cubicBezTo>
                      <a:pt x="601" y="2818"/>
                      <a:pt x="554" y="2811"/>
                      <a:pt x="507" y="2811"/>
                    </a:cubicBezTo>
                    <a:cubicBezTo>
                      <a:pt x="317" y="2811"/>
                      <a:pt x="140" y="2932"/>
                      <a:pt x="78" y="3122"/>
                    </a:cubicBezTo>
                    <a:cubicBezTo>
                      <a:pt x="0" y="3359"/>
                      <a:pt x="129" y="3613"/>
                      <a:pt x="366" y="3691"/>
                    </a:cubicBezTo>
                    <a:cubicBezTo>
                      <a:pt x="1021" y="3906"/>
                      <a:pt x="1699" y="4025"/>
                      <a:pt x="2278" y="4093"/>
                    </a:cubicBezTo>
                    <a:cubicBezTo>
                      <a:pt x="2553" y="4288"/>
                      <a:pt x="2889" y="4399"/>
                      <a:pt x="3242" y="4399"/>
                    </a:cubicBezTo>
                    <a:cubicBezTo>
                      <a:pt x="3363" y="4399"/>
                      <a:pt x="3487" y="4386"/>
                      <a:pt x="3610" y="4358"/>
                    </a:cubicBezTo>
                    <a:cubicBezTo>
                      <a:pt x="4514" y="4161"/>
                      <a:pt x="5085" y="3287"/>
                      <a:pt x="4891" y="2411"/>
                    </a:cubicBezTo>
                    <a:cubicBezTo>
                      <a:pt x="4788" y="1946"/>
                      <a:pt x="4492" y="1572"/>
                      <a:pt x="4100" y="1355"/>
                    </a:cubicBezTo>
                    <a:cubicBezTo>
                      <a:pt x="4109" y="1129"/>
                      <a:pt x="4092" y="857"/>
                      <a:pt x="4023" y="543"/>
                    </a:cubicBezTo>
                    <a:cubicBezTo>
                      <a:pt x="3976" y="333"/>
                      <a:pt x="3788" y="190"/>
                      <a:pt x="3581" y="190"/>
                    </a:cubicBezTo>
                    <a:cubicBezTo>
                      <a:pt x="3549" y="190"/>
                      <a:pt x="3517" y="193"/>
                      <a:pt x="3484" y="200"/>
                    </a:cubicBezTo>
                    <a:cubicBezTo>
                      <a:pt x="3241" y="254"/>
                      <a:pt x="3088" y="495"/>
                      <a:pt x="3142" y="739"/>
                    </a:cubicBezTo>
                    <a:cubicBezTo>
                      <a:pt x="3168" y="860"/>
                      <a:pt x="3184" y="970"/>
                      <a:pt x="3193" y="1071"/>
                    </a:cubicBezTo>
                    <a:cubicBezTo>
                      <a:pt x="2917" y="803"/>
                      <a:pt x="2638" y="503"/>
                      <a:pt x="2390" y="178"/>
                    </a:cubicBezTo>
                    <a:cubicBezTo>
                      <a:pt x="2301" y="62"/>
                      <a:pt x="2167" y="1"/>
                      <a:pt x="2030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79;p40"/>
              <p:cNvSpPr/>
              <p:nvPr/>
            </p:nvSpPr>
            <p:spPr>
              <a:xfrm>
                <a:off x="2212318" y="457106"/>
                <a:ext cx="12656" cy="4436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991" extrusionOk="0">
                    <a:moveTo>
                      <a:pt x="326" y="0"/>
                    </a:moveTo>
                    <a:cubicBezTo>
                      <a:pt x="295" y="0"/>
                      <a:pt x="265" y="17"/>
                      <a:pt x="250" y="47"/>
                    </a:cubicBezTo>
                    <a:cubicBezTo>
                      <a:pt x="56" y="425"/>
                      <a:pt x="0" y="859"/>
                      <a:pt x="91" y="1271"/>
                    </a:cubicBezTo>
                    <a:cubicBezTo>
                      <a:pt x="146" y="1520"/>
                      <a:pt x="250" y="1751"/>
                      <a:pt x="401" y="1955"/>
                    </a:cubicBezTo>
                    <a:cubicBezTo>
                      <a:pt x="418" y="1979"/>
                      <a:pt x="444" y="1990"/>
                      <a:pt x="470" y="1990"/>
                    </a:cubicBezTo>
                    <a:cubicBezTo>
                      <a:pt x="487" y="1990"/>
                      <a:pt x="507" y="1985"/>
                      <a:pt x="522" y="1973"/>
                    </a:cubicBezTo>
                    <a:cubicBezTo>
                      <a:pt x="560" y="1944"/>
                      <a:pt x="567" y="1891"/>
                      <a:pt x="540" y="1853"/>
                    </a:cubicBezTo>
                    <a:cubicBezTo>
                      <a:pt x="403" y="1667"/>
                      <a:pt x="309" y="1459"/>
                      <a:pt x="259" y="1233"/>
                    </a:cubicBezTo>
                    <a:cubicBezTo>
                      <a:pt x="177" y="855"/>
                      <a:pt x="226" y="473"/>
                      <a:pt x="403" y="126"/>
                    </a:cubicBezTo>
                    <a:cubicBezTo>
                      <a:pt x="424" y="83"/>
                      <a:pt x="409" y="31"/>
                      <a:pt x="366" y="10"/>
                    </a:cubicBezTo>
                    <a:cubicBezTo>
                      <a:pt x="353" y="3"/>
                      <a:pt x="339" y="0"/>
                      <a:pt x="32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80;p40"/>
              <p:cNvSpPr/>
              <p:nvPr/>
            </p:nvSpPr>
            <p:spPr>
              <a:xfrm>
                <a:off x="2710539" y="334885"/>
                <a:ext cx="111167" cy="104126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4673" extrusionOk="0">
                    <a:moveTo>
                      <a:pt x="2126" y="0"/>
                    </a:moveTo>
                    <a:cubicBezTo>
                      <a:pt x="1937" y="0"/>
                      <a:pt x="1761" y="120"/>
                      <a:pt x="1698" y="309"/>
                    </a:cubicBezTo>
                    <a:cubicBezTo>
                      <a:pt x="1569" y="696"/>
                      <a:pt x="1403" y="1071"/>
                      <a:pt x="1228" y="1414"/>
                    </a:cubicBezTo>
                    <a:cubicBezTo>
                      <a:pt x="1203" y="1316"/>
                      <a:pt x="1183" y="1206"/>
                      <a:pt x="1169" y="1084"/>
                    </a:cubicBezTo>
                    <a:cubicBezTo>
                      <a:pt x="1142" y="851"/>
                      <a:pt x="947" y="682"/>
                      <a:pt x="719" y="682"/>
                    </a:cubicBezTo>
                    <a:cubicBezTo>
                      <a:pt x="702" y="682"/>
                      <a:pt x="686" y="682"/>
                      <a:pt x="669" y="684"/>
                    </a:cubicBezTo>
                    <a:cubicBezTo>
                      <a:pt x="421" y="712"/>
                      <a:pt x="243" y="935"/>
                      <a:pt x="272" y="1183"/>
                    </a:cubicBezTo>
                    <a:cubicBezTo>
                      <a:pt x="307" y="1502"/>
                      <a:pt x="379" y="1765"/>
                      <a:pt x="460" y="1977"/>
                    </a:cubicBezTo>
                    <a:cubicBezTo>
                      <a:pt x="161" y="2309"/>
                      <a:pt x="1" y="2760"/>
                      <a:pt x="54" y="3232"/>
                    </a:cubicBezTo>
                    <a:cubicBezTo>
                      <a:pt x="147" y="4061"/>
                      <a:pt x="864" y="4673"/>
                      <a:pt x="1699" y="4673"/>
                    </a:cubicBezTo>
                    <a:cubicBezTo>
                      <a:pt x="1763" y="4673"/>
                      <a:pt x="1828" y="4669"/>
                      <a:pt x="1893" y="4662"/>
                    </a:cubicBezTo>
                    <a:cubicBezTo>
                      <a:pt x="2386" y="4605"/>
                      <a:pt x="2804" y="4347"/>
                      <a:pt x="3071" y="3979"/>
                    </a:cubicBezTo>
                    <a:cubicBezTo>
                      <a:pt x="3595" y="3728"/>
                      <a:pt x="4198" y="3395"/>
                      <a:pt x="4749" y="2980"/>
                    </a:cubicBezTo>
                    <a:cubicBezTo>
                      <a:pt x="4949" y="2829"/>
                      <a:pt x="4988" y="2546"/>
                      <a:pt x="4838" y="2347"/>
                    </a:cubicBezTo>
                    <a:cubicBezTo>
                      <a:pt x="4749" y="2229"/>
                      <a:pt x="4614" y="2167"/>
                      <a:pt x="4477" y="2167"/>
                    </a:cubicBezTo>
                    <a:cubicBezTo>
                      <a:pt x="4383" y="2167"/>
                      <a:pt x="4287" y="2197"/>
                      <a:pt x="4206" y="2258"/>
                    </a:cubicBezTo>
                    <a:cubicBezTo>
                      <a:pt x="3934" y="2462"/>
                      <a:pt x="3646" y="2646"/>
                      <a:pt x="3362" y="2808"/>
                    </a:cubicBezTo>
                    <a:lnTo>
                      <a:pt x="3358" y="2783"/>
                    </a:lnTo>
                    <a:cubicBezTo>
                      <a:pt x="3710" y="2533"/>
                      <a:pt x="4075" y="2242"/>
                      <a:pt x="4412" y="1916"/>
                    </a:cubicBezTo>
                    <a:cubicBezTo>
                      <a:pt x="4591" y="1742"/>
                      <a:pt x="4596" y="1457"/>
                      <a:pt x="4422" y="1278"/>
                    </a:cubicBezTo>
                    <a:cubicBezTo>
                      <a:pt x="4334" y="1187"/>
                      <a:pt x="4216" y="1141"/>
                      <a:pt x="4098" y="1141"/>
                    </a:cubicBezTo>
                    <a:cubicBezTo>
                      <a:pt x="3985" y="1141"/>
                      <a:pt x="3872" y="1183"/>
                      <a:pt x="3785" y="1267"/>
                    </a:cubicBezTo>
                    <a:cubicBezTo>
                      <a:pt x="3540" y="1503"/>
                      <a:pt x="3278" y="1720"/>
                      <a:pt x="3016" y="1916"/>
                    </a:cubicBezTo>
                    <a:cubicBezTo>
                      <a:pt x="3256" y="1604"/>
                      <a:pt x="3498" y="1251"/>
                      <a:pt x="3712" y="866"/>
                    </a:cubicBezTo>
                    <a:cubicBezTo>
                      <a:pt x="3834" y="648"/>
                      <a:pt x="3755" y="372"/>
                      <a:pt x="3538" y="252"/>
                    </a:cubicBezTo>
                    <a:cubicBezTo>
                      <a:pt x="3469" y="213"/>
                      <a:pt x="3393" y="195"/>
                      <a:pt x="3319" y="195"/>
                    </a:cubicBezTo>
                    <a:cubicBezTo>
                      <a:pt x="3160" y="195"/>
                      <a:pt x="3006" y="278"/>
                      <a:pt x="2924" y="426"/>
                    </a:cubicBezTo>
                    <a:cubicBezTo>
                      <a:pt x="2705" y="820"/>
                      <a:pt x="2451" y="1178"/>
                      <a:pt x="2205" y="1487"/>
                    </a:cubicBezTo>
                    <a:cubicBezTo>
                      <a:pt x="2201" y="1486"/>
                      <a:pt x="2199" y="1486"/>
                      <a:pt x="2196" y="1485"/>
                    </a:cubicBezTo>
                    <a:cubicBezTo>
                      <a:pt x="2327" y="1202"/>
                      <a:pt x="2450" y="904"/>
                      <a:pt x="2554" y="596"/>
                    </a:cubicBezTo>
                    <a:cubicBezTo>
                      <a:pt x="2633" y="360"/>
                      <a:pt x="2506" y="103"/>
                      <a:pt x="2270" y="24"/>
                    </a:cubicBezTo>
                    <a:cubicBezTo>
                      <a:pt x="2222" y="8"/>
                      <a:pt x="2173" y="0"/>
                      <a:pt x="2126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81;p40"/>
              <p:cNvSpPr/>
              <p:nvPr/>
            </p:nvSpPr>
            <p:spPr>
              <a:xfrm>
                <a:off x="2739084" y="373256"/>
                <a:ext cx="16244" cy="432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939" extrusionOk="0">
                    <a:moveTo>
                      <a:pt x="96" y="0"/>
                    </a:moveTo>
                    <a:cubicBezTo>
                      <a:pt x="73" y="0"/>
                      <a:pt x="50" y="9"/>
                      <a:pt x="33" y="26"/>
                    </a:cubicBezTo>
                    <a:cubicBezTo>
                      <a:pt x="1" y="61"/>
                      <a:pt x="1" y="115"/>
                      <a:pt x="36" y="149"/>
                    </a:cubicBezTo>
                    <a:cubicBezTo>
                      <a:pt x="316" y="420"/>
                      <a:pt x="488" y="766"/>
                      <a:pt x="531" y="1150"/>
                    </a:cubicBezTo>
                    <a:cubicBezTo>
                      <a:pt x="556" y="1380"/>
                      <a:pt x="535" y="1607"/>
                      <a:pt x="465" y="1826"/>
                    </a:cubicBezTo>
                    <a:cubicBezTo>
                      <a:pt x="451" y="1872"/>
                      <a:pt x="476" y="1920"/>
                      <a:pt x="522" y="1935"/>
                    </a:cubicBezTo>
                    <a:cubicBezTo>
                      <a:pt x="530" y="1937"/>
                      <a:pt x="539" y="1938"/>
                      <a:pt x="547" y="1938"/>
                    </a:cubicBezTo>
                    <a:cubicBezTo>
                      <a:pt x="583" y="1938"/>
                      <a:pt x="618" y="1916"/>
                      <a:pt x="629" y="1877"/>
                    </a:cubicBezTo>
                    <a:cubicBezTo>
                      <a:pt x="705" y="1636"/>
                      <a:pt x="728" y="1383"/>
                      <a:pt x="700" y="1130"/>
                    </a:cubicBezTo>
                    <a:cubicBezTo>
                      <a:pt x="653" y="710"/>
                      <a:pt x="460" y="318"/>
                      <a:pt x="155" y="24"/>
                    </a:cubicBezTo>
                    <a:cubicBezTo>
                      <a:pt x="139" y="8"/>
                      <a:pt x="117" y="0"/>
                      <a:pt x="9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82;p40"/>
              <p:cNvSpPr/>
              <p:nvPr/>
            </p:nvSpPr>
            <p:spPr>
              <a:xfrm>
                <a:off x="2369122" y="572353"/>
                <a:ext cx="239247" cy="323007"/>
              </a:xfrm>
              <a:custGeom>
                <a:avLst/>
                <a:gdLst/>
                <a:ahLst/>
                <a:cxnLst/>
                <a:rect l="l" t="t" r="r" b="b"/>
                <a:pathLst>
                  <a:path w="10737" h="14496" extrusionOk="0">
                    <a:moveTo>
                      <a:pt x="64" y="0"/>
                    </a:moveTo>
                    <a:lnTo>
                      <a:pt x="0" y="14252"/>
                    </a:lnTo>
                    <a:lnTo>
                      <a:pt x="4250" y="14494"/>
                    </a:lnTo>
                    <a:lnTo>
                      <a:pt x="4932" y="8256"/>
                    </a:lnTo>
                    <a:cubicBezTo>
                      <a:pt x="5104" y="8274"/>
                      <a:pt x="5280" y="8282"/>
                      <a:pt x="5457" y="8282"/>
                    </a:cubicBezTo>
                    <a:cubicBezTo>
                      <a:pt x="5575" y="8282"/>
                      <a:pt x="5690" y="8278"/>
                      <a:pt x="5805" y="8271"/>
                    </a:cubicBezTo>
                    <a:lnTo>
                      <a:pt x="6486" y="14495"/>
                    </a:lnTo>
                    <a:lnTo>
                      <a:pt x="10737" y="14252"/>
                    </a:lnTo>
                    <a:lnTo>
                      <a:pt x="10672" y="0"/>
                    </a:lnTo>
                    <a:lnTo>
                      <a:pt x="5369" y="30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83;p40"/>
              <p:cNvSpPr/>
              <p:nvPr/>
            </p:nvSpPr>
            <p:spPr>
              <a:xfrm>
                <a:off x="2542950" y="429765"/>
                <a:ext cx="668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30" h="8" extrusionOk="0">
                    <a:moveTo>
                      <a:pt x="29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84;p40"/>
              <p:cNvSpPr/>
              <p:nvPr/>
            </p:nvSpPr>
            <p:spPr>
              <a:xfrm>
                <a:off x="2218200" y="382503"/>
                <a:ext cx="547481" cy="331697"/>
              </a:xfrm>
              <a:custGeom>
                <a:avLst/>
                <a:gdLst/>
                <a:ahLst/>
                <a:cxnLst/>
                <a:rect l="l" t="t" r="r" b="b"/>
                <a:pathLst>
                  <a:path w="24570" h="14886" extrusionOk="0">
                    <a:moveTo>
                      <a:pt x="22146" y="0"/>
                    </a:moveTo>
                    <a:cubicBezTo>
                      <a:pt x="21845" y="202"/>
                      <a:pt x="21561" y="425"/>
                      <a:pt x="21256" y="609"/>
                    </a:cubicBezTo>
                    <a:cubicBezTo>
                      <a:pt x="20947" y="786"/>
                      <a:pt x="20650" y="983"/>
                      <a:pt x="20327" y="1126"/>
                    </a:cubicBezTo>
                    <a:cubicBezTo>
                      <a:pt x="19705" y="1454"/>
                      <a:pt x="19043" y="1682"/>
                      <a:pt x="18385" y="1873"/>
                    </a:cubicBezTo>
                    <a:cubicBezTo>
                      <a:pt x="17726" y="2062"/>
                      <a:pt x="17046" y="2163"/>
                      <a:pt x="16379" y="2210"/>
                    </a:cubicBezTo>
                    <a:cubicBezTo>
                      <a:pt x="16185" y="2223"/>
                      <a:pt x="15992" y="2229"/>
                      <a:pt x="15802" y="2229"/>
                    </a:cubicBezTo>
                    <a:cubicBezTo>
                      <a:pt x="15664" y="2229"/>
                      <a:pt x="15528" y="2226"/>
                      <a:pt x="15393" y="2221"/>
                    </a:cubicBezTo>
                    <a:cubicBezTo>
                      <a:pt x="15235" y="2209"/>
                      <a:pt x="15074" y="2203"/>
                      <a:pt x="14929" y="2182"/>
                    </a:cubicBezTo>
                    <a:cubicBezTo>
                      <a:pt x="14851" y="2173"/>
                      <a:pt x="14781" y="2164"/>
                      <a:pt x="14717" y="2152"/>
                    </a:cubicBezTo>
                    <a:cubicBezTo>
                      <a:pt x="14684" y="2147"/>
                      <a:pt x="14648" y="2141"/>
                      <a:pt x="14628" y="2135"/>
                    </a:cubicBezTo>
                    <a:cubicBezTo>
                      <a:pt x="14621" y="2134"/>
                      <a:pt x="14612" y="2131"/>
                      <a:pt x="14603" y="2130"/>
                    </a:cubicBezTo>
                    <a:lnTo>
                      <a:pt x="14580" y="2305"/>
                    </a:lnTo>
                    <a:cubicBezTo>
                      <a:pt x="14491" y="2296"/>
                      <a:pt x="14400" y="2292"/>
                      <a:pt x="14307" y="2292"/>
                    </a:cubicBezTo>
                    <a:lnTo>
                      <a:pt x="10353" y="2292"/>
                    </a:lnTo>
                    <a:cubicBezTo>
                      <a:pt x="9383" y="2292"/>
                      <a:pt x="8498" y="2735"/>
                      <a:pt x="7911" y="3446"/>
                    </a:cubicBezTo>
                    <a:cubicBezTo>
                      <a:pt x="7806" y="3480"/>
                      <a:pt x="7702" y="3513"/>
                      <a:pt x="7595" y="3541"/>
                    </a:cubicBezTo>
                    <a:cubicBezTo>
                      <a:pt x="6949" y="3712"/>
                      <a:pt x="6275" y="3838"/>
                      <a:pt x="5589" y="3872"/>
                    </a:cubicBezTo>
                    <a:cubicBezTo>
                      <a:pt x="5352" y="3884"/>
                      <a:pt x="5113" y="3891"/>
                      <a:pt x="4873" y="3891"/>
                    </a:cubicBezTo>
                    <a:cubicBezTo>
                      <a:pt x="4421" y="3891"/>
                      <a:pt x="3964" y="3865"/>
                      <a:pt x="3510" y="3793"/>
                    </a:cubicBezTo>
                    <a:cubicBezTo>
                      <a:pt x="3158" y="3763"/>
                      <a:pt x="2814" y="3673"/>
                      <a:pt x="2465" y="3604"/>
                    </a:cubicBezTo>
                    <a:cubicBezTo>
                      <a:pt x="2117" y="3528"/>
                      <a:pt x="1776" y="3409"/>
                      <a:pt x="1425" y="3316"/>
                    </a:cubicBezTo>
                    <a:lnTo>
                      <a:pt x="0" y="6633"/>
                    </a:lnTo>
                    <a:cubicBezTo>
                      <a:pt x="426" y="6826"/>
                      <a:pt x="847" y="7041"/>
                      <a:pt x="1287" y="7212"/>
                    </a:cubicBezTo>
                    <a:cubicBezTo>
                      <a:pt x="1732" y="7375"/>
                      <a:pt x="2172" y="7556"/>
                      <a:pt x="2637" y="7677"/>
                    </a:cubicBezTo>
                    <a:cubicBezTo>
                      <a:pt x="3552" y="7961"/>
                      <a:pt x="4509" y="8122"/>
                      <a:pt x="5476" y="8219"/>
                    </a:cubicBezTo>
                    <a:cubicBezTo>
                      <a:pt x="5776" y="8249"/>
                      <a:pt x="6076" y="8265"/>
                      <a:pt x="6379" y="8273"/>
                    </a:cubicBezTo>
                    <a:lnTo>
                      <a:pt x="5106" y="13316"/>
                    </a:lnTo>
                    <a:cubicBezTo>
                      <a:pt x="5106" y="13316"/>
                      <a:pt x="6154" y="14885"/>
                      <a:pt x="12331" y="14885"/>
                    </a:cubicBezTo>
                    <a:cubicBezTo>
                      <a:pt x="17510" y="14885"/>
                      <a:pt x="19555" y="13316"/>
                      <a:pt x="19555" y="13316"/>
                    </a:cubicBezTo>
                    <a:lnTo>
                      <a:pt x="17880" y="6676"/>
                    </a:lnTo>
                    <a:cubicBezTo>
                      <a:pt x="18576" y="6484"/>
                      <a:pt x="19252" y="6247"/>
                      <a:pt x="19902" y="5950"/>
                    </a:cubicBezTo>
                    <a:cubicBezTo>
                      <a:pt x="20787" y="5544"/>
                      <a:pt x="21641" y="5083"/>
                      <a:pt x="22413" y="4518"/>
                    </a:cubicBezTo>
                    <a:cubicBezTo>
                      <a:pt x="22813" y="4256"/>
                      <a:pt x="23173" y="3941"/>
                      <a:pt x="23539" y="3643"/>
                    </a:cubicBezTo>
                    <a:cubicBezTo>
                      <a:pt x="23901" y="3338"/>
                      <a:pt x="24230" y="3000"/>
                      <a:pt x="24570" y="2680"/>
                    </a:cubicBezTo>
                    <a:lnTo>
                      <a:pt x="221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85;p40"/>
              <p:cNvSpPr/>
              <p:nvPr/>
            </p:nvSpPr>
            <p:spPr>
              <a:xfrm>
                <a:off x="2470085" y="483689"/>
                <a:ext cx="9020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3794" extrusionOk="0">
                    <a:moveTo>
                      <a:pt x="2022" y="0"/>
                    </a:moveTo>
                    <a:cubicBezTo>
                      <a:pt x="1091" y="0"/>
                      <a:pt x="279" y="686"/>
                      <a:pt x="146" y="1634"/>
                    </a:cubicBezTo>
                    <a:cubicBezTo>
                      <a:pt x="1" y="2671"/>
                      <a:pt x="724" y="3630"/>
                      <a:pt x="1760" y="3775"/>
                    </a:cubicBezTo>
                    <a:cubicBezTo>
                      <a:pt x="1850" y="3788"/>
                      <a:pt x="1938" y="3794"/>
                      <a:pt x="2026" y="3794"/>
                    </a:cubicBezTo>
                    <a:cubicBezTo>
                      <a:pt x="2957" y="3794"/>
                      <a:pt x="3770" y="3108"/>
                      <a:pt x="3902" y="2161"/>
                    </a:cubicBezTo>
                    <a:cubicBezTo>
                      <a:pt x="4048" y="1123"/>
                      <a:pt x="3325" y="164"/>
                      <a:pt x="2287" y="19"/>
                    </a:cubicBezTo>
                    <a:cubicBezTo>
                      <a:pt x="2198" y="6"/>
                      <a:pt x="2109" y="0"/>
                      <a:pt x="20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86;p40"/>
              <p:cNvSpPr/>
              <p:nvPr/>
            </p:nvSpPr>
            <p:spPr>
              <a:xfrm>
                <a:off x="2556788" y="561122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2" y="1"/>
                    </a:moveTo>
                    <a:cubicBezTo>
                      <a:pt x="1597" y="1"/>
                      <a:pt x="1111" y="186"/>
                      <a:pt x="741" y="557"/>
                    </a:cubicBezTo>
                    <a:cubicBezTo>
                      <a:pt x="1" y="1297"/>
                      <a:pt x="1" y="2498"/>
                      <a:pt x="741" y="3239"/>
                    </a:cubicBezTo>
                    <a:cubicBezTo>
                      <a:pt x="1111" y="3609"/>
                      <a:pt x="1597" y="3794"/>
                      <a:pt x="2082" y="3794"/>
                    </a:cubicBezTo>
                    <a:cubicBezTo>
                      <a:pt x="2568" y="3794"/>
                      <a:pt x="3053" y="3609"/>
                      <a:pt x="3423" y="3239"/>
                    </a:cubicBezTo>
                    <a:cubicBezTo>
                      <a:pt x="4164" y="2498"/>
                      <a:pt x="4164" y="1297"/>
                      <a:pt x="3423" y="557"/>
                    </a:cubicBezTo>
                    <a:cubicBezTo>
                      <a:pt x="3053" y="186"/>
                      <a:pt x="2568" y="1"/>
                      <a:pt x="20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87;p40"/>
              <p:cNvSpPr/>
              <p:nvPr/>
            </p:nvSpPr>
            <p:spPr>
              <a:xfrm>
                <a:off x="2421241" y="583249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3" y="1"/>
                    </a:moveTo>
                    <a:cubicBezTo>
                      <a:pt x="1597" y="1"/>
                      <a:pt x="1112" y="186"/>
                      <a:pt x="742" y="556"/>
                    </a:cubicBezTo>
                    <a:cubicBezTo>
                      <a:pt x="1" y="1297"/>
                      <a:pt x="1" y="2498"/>
                      <a:pt x="742" y="3238"/>
                    </a:cubicBezTo>
                    <a:cubicBezTo>
                      <a:pt x="1112" y="3608"/>
                      <a:pt x="1597" y="3794"/>
                      <a:pt x="2083" y="3794"/>
                    </a:cubicBezTo>
                    <a:cubicBezTo>
                      <a:pt x="2568" y="3794"/>
                      <a:pt x="3053" y="3608"/>
                      <a:pt x="3424" y="3238"/>
                    </a:cubicBezTo>
                    <a:cubicBezTo>
                      <a:pt x="4164" y="2498"/>
                      <a:pt x="4164" y="1297"/>
                      <a:pt x="3424" y="556"/>
                    </a:cubicBezTo>
                    <a:cubicBezTo>
                      <a:pt x="3053" y="186"/>
                      <a:pt x="2568" y="1"/>
                      <a:pt x="20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88;p40"/>
              <p:cNvSpPr/>
              <p:nvPr/>
            </p:nvSpPr>
            <p:spPr>
              <a:xfrm>
                <a:off x="2707041" y="226880"/>
                <a:ext cx="118387" cy="285528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12814" extrusionOk="0">
                    <a:moveTo>
                      <a:pt x="2168" y="0"/>
                    </a:moveTo>
                    <a:lnTo>
                      <a:pt x="1" y="717"/>
                    </a:lnTo>
                    <a:lnTo>
                      <a:pt x="3145" y="12813"/>
                    </a:lnTo>
                    <a:lnTo>
                      <a:pt x="5313" y="1209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89;p40"/>
              <p:cNvSpPr/>
              <p:nvPr/>
            </p:nvSpPr>
            <p:spPr>
              <a:xfrm>
                <a:off x="2772553" y="478832"/>
                <a:ext cx="52876" cy="3358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507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205" y="1506"/>
                    </a:lnTo>
                    <a:lnTo>
                      <a:pt x="2373" y="788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90;p40"/>
              <p:cNvSpPr/>
              <p:nvPr/>
            </p:nvSpPr>
            <p:spPr>
              <a:xfrm>
                <a:off x="2776051" y="492268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0"/>
                    </a:moveTo>
                    <a:lnTo>
                      <a:pt x="0" y="718"/>
                    </a:lnTo>
                    <a:lnTo>
                      <a:pt x="48" y="903"/>
                    </a:lnTo>
                    <a:lnTo>
                      <a:pt x="2216" y="18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91;p40"/>
              <p:cNvSpPr/>
              <p:nvPr/>
            </p:nvSpPr>
            <p:spPr>
              <a:xfrm>
                <a:off x="2772553" y="478832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48" y="903"/>
                    </a:lnTo>
                    <a:lnTo>
                      <a:pt x="2216" y="187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92;p40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93;p40"/>
              <p:cNvSpPr/>
              <p:nvPr/>
            </p:nvSpPr>
            <p:spPr>
              <a:xfrm>
                <a:off x="2706907" y="169769"/>
                <a:ext cx="49712" cy="7966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575" extrusionOk="0">
                    <a:moveTo>
                      <a:pt x="307" y="0"/>
                    </a:moveTo>
                    <a:lnTo>
                      <a:pt x="0" y="3339"/>
                    </a:lnTo>
                    <a:lnTo>
                      <a:pt x="7" y="3338"/>
                    </a:lnTo>
                    <a:cubicBezTo>
                      <a:pt x="70" y="3484"/>
                      <a:pt x="209" y="3574"/>
                      <a:pt x="362" y="3574"/>
                    </a:cubicBezTo>
                    <a:cubicBezTo>
                      <a:pt x="404" y="3574"/>
                      <a:pt x="447" y="3567"/>
                      <a:pt x="490" y="3553"/>
                    </a:cubicBezTo>
                    <a:cubicBezTo>
                      <a:pt x="638" y="3505"/>
                      <a:pt x="745" y="3382"/>
                      <a:pt x="783" y="3240"/>
                    </a:cubicBezTo>
                    <a:cubicBezTo>
                      <a:pt x="855" y="3319"/>
                      <a:pt x="957" y="3363"/>
                      <a:pt x="1066" y="3363"/>
                    </a:cubicBezTo>
                    <a:cubicBezTo>
                      <a:pt x="1109" y="3363"/>
                      <a:pt x="1152" y="3357"/>
                      <a:pt x="1195" y="3343"/>
                    </a:cubicBezTo>
                    <a:cubicBezTo>
                      <a:pt x="1347" y="3293"/>
                      <a:pt x="1455" y="3165"/>
                      <a:pt x="1491" y="3017"/>
                    </a:cubicBezTo>
                    <a:cubicBezTo>
                      <a:pt x="1561" y="3090"/>
                      <a:pt x="1659" y="3132"/>
                      <a:pt x="1764" y="3132"/>
                    </a:cubicBezTo>
                    <a:cubicBezTo>
                      <a:pt x="1807" y="3132"/>
                      <a:pt x="1851" y="3125"/>
                      <a:pt x="1895" y="3110"/>
                    </a:cubicBezTo>
                    <a:cubicBezTo>
                      <a:pt x="2102" y="3043"/>
                      <a:pt x="2231" y="2825"/>
                      <a:pt x="2198" y="2613"/>
                    </a:cubicBezTo>
                    <a:lnTo>
                      <a:pt x="2201" y="2612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94;p40"/>
              <p:cNvSpPr/>
              <p:nvPr/>
            </p:nvSpPr>
            <p:spPr>
              <a:xfrm>
                <a:off x="2711275" y="169769"/>
                <a:ext cx="17715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203" extrusionOk="0">
                    <a:moveTo>
                      <a:pt x="108" y="0"/>
                    </a:moveTo>
                    <a:lnTo>
                      <a:pt x="1" y="1175"/>
                    </a:lnTo>
                    <a:cubicBezTo>
                      <a:pt x="71" y="1193"/>
                      <a:pt x="141" y="1202"/>
                      <a:pt x="212" y="1202"/>
                    </a:cubicBezTo>
                    <a:cubicBezTo>
                      <a:pt x="293" y="1202"/>
                      <a:pt x="374" y="1190"/>
                      <a:pt x="453" y="1163"/>
                    </a:cubicBezTo>
                    <a:cubicBezTo>
                      <a:pt x="582" y="1121"/>
                      <a:pt x="695" y="1044"/>
                      <a:pt x="794" y="945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95;p40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096;p40"/>
              <p:cNvSpPr/>
              <p:nvPr/>
            </p:nvSpPr>
            <p:spPr>
              <a:xfrm>
                <a:off x="2228339" y="456393"/>
                <a:ext cx="7845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902" extrusionOk="0">
                    <a:moveTo>
                      <a:pt x="967" y="1"/>
                    </a:moveTo>
                    <a:lnTo>
                      <a:pt x="0" y="2256"/>
                    </a:lnTo>
                    <a:cubicBezTo>
                      <a:pt x="358" y="2662"/>
                      <a:pt x="879" y="2901"/>
                      <a:pt x="1426" y="2901"/>
                    </a:cubicBezTo>
                    <a:cubicBezTo>
                      <a:pt x="1617" y="2901"/>
                      <a:pt x="1811" y="2872"/>
                      <a:pt x="2002" y="2811"/>
                    </a:cubicBezTo>
                    <a:cubicBezTo>
                      <a:pt x="2974" y="2500"/>
                      <a:pt x="3521" y="1480"/>
                      <a:pt x="3255" y="507"/>
                    </a:cubicBezTo>
                    <a:cubicBezTo>
                      <a:pt x="3187" y="500"/>
                      <a:pt x="3120" y="490"/>
                      <a:pt x="3052" y="479"/>
                    </a:cubicBezTo>
                    <a:cubicBezTo>
                      <a:pt x="2699" y="448"/>
                      <a:pt x="2357" y="358"/>
                      <a:pt x="2007" y="289"/>
                    </a:cubicBezTo>
                    <a:cubicBezTo>
                      <a:pt x="1658" y="213"/>
                      <a:pt x="1319" y="95"/>
                      <a:pt x="9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097;p40"/>
              <p:cNvSpPr/>
              <p:nvPr/>
            </p:nvSpPr>
            <p:spPr>
              <a:xfrm>
                <a:off x="2339307" y="444939"/>
                <a:ext cx="90155" cy="73555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3301" extrusionOk="0">
                    <a:moveTo>
                      <a:pt x="3197" y="0"/>
                    </a:moveTo>
                    <a:cubicBezTo>
                      <a:pt x="2927" y="176"/>
                      <a:pt x="2682" y="394"/>
                      <a:pt x="2475" y="645"/>
                    </a:cubicBezTo>
                    <a:cubicBezTo>
                      <a:pt x="2370" y="678"/>
                      <a:pt x="2266" y="711"/>
                      <a:pt x="2159" y="739"/>
                    </a:cubicBezTo>
                    <a:cubicBezTo>
                      <a:pt x="1513" y="910"/>
                      <a:pt x="838" y="1036"/>
                      <a:pt x="153" y="1070"/>
                    </a:cubicBezTo>
                    <a:lnTo>
                      <a:pt x="52" y="1074"/>
                    </a:lnTo>
                    <a:cubicBezTo>
                      <a:pt x="0" y="1367"/>
                      <a:pt x="18" y="1677"/>
                      <a:pt x="114" y="1979"/>
                    </a:cubicBezTo>
                    <a:cubicBezTo>
                      <a:pt x="371" y="2786"/>
                      <a:pt x="1117" y="3301"/>
                      <a:pt x="1920" y="3301"/>
                    </a:cubicBezTo>
                    <a:cubicBezTo>
                      <a:pt x="2111" y="3301"/>
                      <a:pt x="2306" y="3271"/>
                      <a:pt x="2498" y="3210"/>
                    </a:cubicBezTo>
                    <a:cubicBezTo>
                      <a:pt x="3496" y="2891"/>
                      <a:pt x="4046" y="1823"/>
                      <a:pt x="3728" y="827"/>
                    </a:cubicBezTo>
                    <a:cubicBezTo>
                      <a:pt x="3622" y="498"/>
                      <a:pt x="3436" y="218"/>
                      <a:pt x="3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098;p40"/>
              <p:cNvSpPr/>
              <p:nvPr/>
            </p:nvSpPr>
            <p:spPr>
              <a:xfrm>
                <a:off x="2315242" y="530015"/>
                <a:ext cx="83403" cy="84562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795" extrusionOk="0">
                    <a:moveTo>
                      <a:pt x="1846" y="1"/>
                    </a:moveTo>
                    <a:cubicBezTo>
                      <a:pt x="950" y="1"/>
                      <a:pt x="200" y="621"/>
                      <a:pt x="1" y="1457"/>
                    </a:cubicBezTo>
                    <a:cubicBezTo>
                      <a:pt x="371" y="1517"/>
                      <a:pt x="745" y="1565"/>
                      <a:pt x="1121" y="1602"/>
                    </a:cubicBezTo>
                    <a:cubicBezTo>
                      <a:pt x="1421" y="1632"/>
                      <a:pt x="1722" y="1648"/>
                      <a:pt x="2024" y="1656"/>
                    </a:cubicBezTo>
                    <a:lnTo>
                      <a:pt x="1493" y="3762"/>
                    </a:lnTo>
                    <a:cubicBezTo>
                      <a:pt x="1605" y="3782"/>
                      <a:pt x="1724" y="3794"/>
                      <a:pt x="1846" y="3794"/>
                    </a:cubicBezTo>
                    <a:cubicBezTo>
                      <a:pt x="2893" y="3794"/>
                      <a:pt x="3742" y="2946"/>
                      <a:pt x="3742" y="1897"/>
                    </a:cubicBezTo>
                    <a:cubicBezTo>
                      <a:pt x="3742" y="850"/>
                      <a:pt x="2893" y="1"/>
                      <a:pt x="18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99;p40"/>
              <p:cNvSpPr/>
              <p:nvPr/>
            </p:nvSpPr>
            <p:spPr>
              <a:xfrm>
                <a:off x="2349112" y="660659"/>
                <a:ext cx="82980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2279" extrusionOk="0">
                    <a:moveTo>
                      <a:pt x="1827" y="1"/>
                    </a:moveTo>
                    <a:cubicBezTo>
                      <a:pt x="956" y="1"/>
                      <a:pt x="221" y="588"/>
                      <a:pt x="0" y="1389"/>
                    </a:cubicBezTo>
                    <a:cubicBezTo>
                      <a:pt x="636" y="1709"/>
                      <a:pt x="1761" y="2086"/>
                      <a:pt x="3685" y="2278"/>
                    </a:cubicBezTo>
                    <a:cubicBezTo>
                      <a:pt x="3711" y="2156"/>
                      <a:pt x="3723" y="2029"/>
                      <a:pt x="3723" y="1897"/>
                    </a:cubicBezTo>
                    <a:cubicBezTo>
                      <a:pt x="3723" y="850"/>
                      <a:pt x="2875" y="1"/>
                      <a:pt x="18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00;p40"/>
              <p:cNvSpPr/>
              <p:nvPr/>
            </p:nvSpPr>
            <p:spPr>
              <a:xfrm>
                <a:off x="2518662" y="671912"/>
                <a:ext cx="82579" cy="41691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1871" extrusionOk="0">
                    <a:moveTo>
                      <a:pt x="1896" y="1"/>
                    </a:moveTo>
                    <a:cubicBezTo>
                      <a:pt x="859" y="1"/>
                      <a:pt x="15" y="835"/>
                      <a:pt x="0" y="1871"/>
                    </a:cubicBezTo>
                    <a:cubicBezTo>
                      <a:pt x="1557" y="1796"/>
                      <a:pt x="2779" y="1576"/>
                      <a:pt x="3705" y="1324"/>
                    </a:cubicBezTo>
                    <a:cubicBezTo>
                      <a:pt x="3463" y="556"/>
                      <a:pt x="2744" y="1"/>
                      <a:pt x="18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01;p40"/>
              <p:cNvSpPr/>
              <p:nvPr/>
            </p:nvSpPr>
            <p:spPr>
              <a:xfrm>
                <a:off x="2674285" y="439101"/>
                <a:ext cx="76451" cy="66179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970" extrusionOk="0">
                    <a:moveTo>
                      <a:pt x="1898" y="1"/>
                    </a:moveTo>
                    <a:cubicBezTo>
                      <a:pt x="849" y="1"/>
                      <a:pt x="0" y="850"/>
                      <a:pt x="0" y="1897"/>
                    </a:cubicBezTo>
                    <a:cubicBezTo>
                      <a:pt x="0" y="2294"/>
                      <a:pt x="123" y="2664"/>
                      <a:pt x="331" y="2969"/>
                    </a:cubicBezTo>
                    <a:cubicBezTo>
                      <a:pt x="894" y="2674"/>
                      <a:pt x="1434" y="2348"/>
                      <a:pt x="1942" y="1978"/>
                    </a:cubicBezTo>
                    <a:cubicBezTo>
                      <a:pt x="2342" y="1716"/>
                      <a:pt x="2701" y="1401"/>
                      <a:pt x="3068" y="1103"/>
                    </a:cubicBezTo>
                    <a:cubicBezTo>
                      <a:pt x="3192" y="999"/>
                      <a:pt x="3313" y="890"/>
                      <a:pt x="3430" y="780"/>
                    </a:cubicBezTo>
                    <a:cubicBezTo>
                      <a:pt x="3085" y="307"/>
                      <a:pt x="2528" y="1"/>
                      <a:pt x="18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02;p40"/>
              <p:cNvSpPr/>
              <p:nvPr/>
            </p:nvSpPr>
            <p:spPr>
              <a:xfrm>
                <a:off x="2566570" y="418512"/>
                <a:ext cx="84540" cy="6288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2822" extrusionOk="0">
                    <a:moveTo>
                      <a:pt x="3553" y="0"/>
                    </a:moveTo>
                    <a:cubicBezTo>
                      <a:pt x="3286" y="94"/>
                      <a:pt x="3018" y="178"/>
                      <a:pt x="2750" y="256"/>
                    </a:cubicBezTo>
                    <a:cubicBezTo>
                      <a:pt x="2090" y="446"/>
                      <a:pt x="1411" y="546"/>
                      <a:pt x="745" y="593"/>
                    </a:cubicBezTo>
                    <a:cubicBezTo>
                      <a:pt x="560" y="606"/>
                      <a:pt x="377" y="611"/>
                      <a:pt x="195" y="611"/>
                    </a:cubicBezTo>
                    <a:cubicBezTo>
                      <a:pt x="139" y="611"/>
                      <a:pt x="83" y="611"/>
                      <a:pt x="27" y="610"/>
                    </a:cubicBezTo>
                    <a:cubicBezTo>
                      <a:pt x="10" y="712"/>
                      <a:pt x="1" y="817"/>
                      <a:pt x="1" y="925"/>
                    </a:cubicBezTo>
                    <a:cubicBezTo>
                      <a:pt x="1" y="1972"/>
                      <a:pt x="849" y="2821"/>
                      <a:pt x="1897" y="2821"/>
                    </a:cubicBezTo>
                    <a:cubicBezTo>
                      <a:pt x="2944" y="2821"/>
                      <a:pt x="3793" y="1972"/>
                      <a:pt x="3793" y="925"/>
                    </a:cubicBezTo>
                    <a:cubicBezTo>
                      <a:pt x="3793" y="589"/>
                      <a:pt x="3707" y="273"/>
                      <a:pt x="35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03;p40"/>
              <p:cNvSpPr/>
              <p:nvPr/>
            </p:nvSpPr>
            <p:spPr>
              <a:xfrm>
                <a:off x="2560888" y="401020"/>
                <a:ext cx="101229" cy="2160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9694" extrusionOk="0">
                    <a:moveTo>
                      <a:pt x="668" y="0"/>
                    </a:moveTo>
                    <a:cubicBezTo>
                      <a:pt x="599" y="0"/>
                      <a:pt x="528" y="13"/>
                      <a:pt x="459" y="39"/>
                    </a:cubicBezTo>
                    <a:cubicBezTo>
                      <a:pt x="154" y="153"/>
                      <a:pt x="0" y="493"/>
                      <a:pt x="116" y="799"/>
                    </a:cubicBezTo>
                    <a:lnTo>
                      <a:pt x="3322" y="9311"/>
                    </a:lnTo>
                    <a:cubicBezTo>
                      <a:pt x="3411" y="9548"/>
                      <a:pt x="3636" y="9693"/>
                      <a:pt x="3875" y="9693"/>
                    </a:cubicBezTo>
                    <a:cubicBezTo>
                      <a:pt x="3944" y="9693"/>
                      <a:pt x="4014" y="9681"/>
                      <a:pt x="4084" y="9655"/>
                    </a:cubicBezTo>
                    <a:cubicBezTo>
                      <a:pt x="4389" y="9541"/>
                      <a:pt x="4543" y="9200"/>
                      <a:pt x="4427" y="8895"/>
                    </a:cubicBezTo>
                    <a:lnTo>
                      <a:pt x="1221" y="382"/>
                    </a:lnTo>
                    <a:cubicBezTo>
                      <a:pt x="1131" y="146"/>
                      <a:pt x="907" y="0"/>
                      <a:pt x="6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04;p40"/>
              <p:cNvSpPr/>
              <p:nvPr/>
            </p:nvSpPr>
            <p:spPr>
              <a:xfrm>
                <a:off x="2312122" y="400975"/>
                <a:ext cx="95882" cy="235749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10580" extrusionOk="0">
                    <a:moveTo>
                      <a:pt x="3640" y="1"/>
                    </a:moveTo>
                    <a:cubicBezTo>
                      <a:pt x="3389" y="1"/>
                      <a:pt x="3157" y="161"/>
                      <a:pt x="3077" y="413"/>
                    </a:cubicBezTo>
                    <a:lnTo>
                      <a:pt x="100" y="9810"/>
                    </a:lnTo>
                    <a:cubicBezTo>
                      <a:pt x="1" y="10120"/>
                      <a:pt x="173" y="10453"/>
                      <a:pt x="484" y="10552"/>
                    </a:cubicBezTo>
                    <a:cubicBezTo>
                      <a:pt x="544" y="10570"/>
                      <a:pt x="604" y="10580"/>
                      <a:pt x="663" y="10580"/>
                    </a:cubicBezTo>
                    <a:cubicBezTo>
                      <a:pt x="914" y="10580"/>
                      <a:pt x="1148" y="10419"/>
                      <a:pt x="1225" y="10167"/>
                    </a:cubicBezTo>
                    <a:lnTo>
                      <a:pt x="4204" y="771"/>
                    </a:lnTo>
                    <a:cubicBezTo>
                      <a:pt x="4303" y="459"/>
                      <a:pt x="4130" y="127"/>
                      <a:pt x="3819" y="29"/>
                    </a:cubicBezTo>
                    <a:cubicBezTo>
                      <a:pt x="3759" y="10"/>
                      <a:pt x="3699" y="1"/>
                      <a:pt x="3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05;p40"/>
              <p:cNvSpPr/>
              <p:nvPr/>
            </p:nvSpPr>
            <p:spPr>
              <a:xfrm>
                <a:off x="2264081" y="110185"/>
                <a:ext cx="398990" cy="272649"/>
              </a:xfrm>
              <a:custGeom>
                <a:avLst/>
                <a:gdLst/>
                <a:ahLst/>
                <a:cxnLst/>
                <a:rect l="l" t="t" r="r" b="b"/>
                <a:pathLst>
                  <a:path w="17906" h="12236" extrusionOk="0">
                    <a:moveTo>
                      <a:pt x="9436" y="1"/>
                    </a:moveTo>
                    <a:cubicBezTo>
                      <a:pt x="9133" y="1"/>
                      <a:pt x="8825" y="22"/>
                      <a:pt x="8513" y="67"/>
                    </a:cubicBezTo>
                    <a:cubicBezTo>
                      <a:pt x="6255" y="393"/>
                      <a:pt x="4498" y="1841"/>
                      <a:pt x="3993" y="3587"/>
                    </a:cubicBezTo>
                    <a:cubicBezTo>
                      <a:pt x="1634" y="3946"/>
                      <a:pt x="1" y="6142"/>
                      <a:pt x="343" y="8508"/>
                    </a:cubicBezTo>
                    <a:cubicBezTo>
                      <a:pt x="656" y="10675"/>
                      <a:pt x="2516" y="12236"/>
                      <a:pt x="4643" y="12236"/>
                    </a:cubicBezTo>
                    <a:cubicBezTo>
                      <a:pt x="4850" y="12236"/>
                      <a:pt x="5059" y="12221"/>
                      <a:pt x="5269" y="12190"/>
                    </a:cubicBezTo>
                    <a:cubicBezTo>
                      <a:pt x="7141" y="11921"/>
                      <a:pt x="8561" y="10497"/>
                      <a:pt x="8912" y="8744"/>
                    </a:cubicBezTo>
                    <a:cubicBezTo>
                      <a:pt x="9082" y="8741"/>
                      <a:pt x="9256" y="8731"/>
                      <a:pt x="9432" y="8715"/>
                    </a:cubicBezTo>
                    <a:cubicBezTo>
                      <a:pt x="10179" y="10095"/>
                      <a:pt x="11638" y="10994"/>
                      <a:pt x="13251" y="10994"/>
                    </a:cubicBezTo>
                    <a:cubicBezTo>
                      <a:pt x="13458" y="10994"/>
                      <a:pt x="13666" y="10979"/>
                      <a:pt x="13877" y="10949"/>
                    </a:cubicBezTo>
                    <a:cubicBezTo>
                      <a:pt x="16256" y="10605"/>
                      <a:pt x="17905" y="8399"/>
                      <a:pt x="17560" y="6022"/>
                    </a:cubicBezTo>
                    <a:cubicBezTo>
                      <a:pt x="17282" y="4095"/>
                      <a:pt x="15780" y="2647"/>
                      <a:pt x="13955" y="2350"/>
                    </a:cubicBezTo>
                    <a:cubicBezTo>
                      <a:pt x="13154" y="924"/>
                      <a:pt x="11415" y="1"/>
                      <a:pt x="9436" y="1"/>
                    </a:cubicBez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06;p40"/>
              <p:cNvSpPr/>
              <p:nvPr/>
            </p:nvSpPr>
            <p:spPr>
              <a:xfrm>
                <a:off x="2599816" y="293394"/>
                <a:ext cx="91314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36" extrusionOk="0">
                    <a:moveTo>
                      <a:pt x="2053" y="1"/>
                    </a:moveTo>
                    <a:cubicBezTo>
                      <a:pt x="1961" y="1"/>
                      <a:pt x="1868" y="7"/>
                      <a:pt x="1775" y="21"/>
                    </a:cubicBezTo>
                    <a:cubicBezTo>
                      <a:pt x="726" y="173"/>
                      <a:pt x="0" y="1144"/>
                      <a:pt x="152" y="2193"/>
                    </a:cubicBezTo>
                    <a:cubicBezTo>
                      <a:pt x="290" y="3148"/>
                      <a:pt x="1110" y="3836"/>
                      <a:pt x="2047" y="3836"/>
                    </a:cubicBezTo>
                    <a:cubicBezTo>
                      <a:pt x="2138" y="3836"/>
                      <a:pt x="2230" y="3829"/>
                      <a:pt x="2323" y="3816"/>
                    </a:cubicBezTo>
                    <a:cubicBezTo>
                      <a:pt x="3371" y="3663"/>
                      <a:pt x="4097" y="2691"/>
                      <a:pt x="3946" y="1644"/>
                    </a:cubicBezTo>
                    <a:cubicBezTo>
                      <a:pt x="3808" y="690"/>
                      <a:pt x="2989" y="1"/>
                      <a:pt x="2053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07;p40"/>
              <p:cNvSpPr/>
              <p:nvPr/>
            </p:nvSpPr>
            <p:spPr>
              <a:xfrm>
                <a:off x="2261563" y="341926"/>
                <a:ext cx="91291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836" extrusionOk="0">
                    <a:moveTo>
                      <a:pt x="2053" y="1"/>
                    </a:moveTo>
                    <a:cubicBezTo>
                      <a:pt x="1961" y="1"/>
                      <a:pt x="1868" y="8"/>
                      <a:pt x="1774" y="21"/>
                    </a:cubicBezTo>
                    <a:cubicBezTo>
                      <a:pt x="727" y="173"/>
                      <a:pt x="1" y="1144"/>
                      <a:pt x="151" y="2193"/>
                    </a:cubicBezTo>
                    <a:cubicBezTo>
                      <a:pt x="290" y="3148"/>
                      <a:pt x="1110" y="3836"/>
                      <a:pt x="2048" y="3836"/>
                    </a:cubicBezTo>
                    <a:cubicBezTo>
                      <a:pt x="2139" y="3836"/>
                      <a:pt x="2231" y="3829"/>
                      <a:pt x="2323" y="3816"/>
                    </a:cubicBezTo>
                    <a:cubicBezTo>
                      <a:pt x="3371" y="3663"/>
                      <a:pt x="4097" y="2692"/>
                      <a:pt x="3946" y="1644"/>
                    </a:cubicBezTo>
                    <a:cubicBezTo>
                      <a:pt x="3808" y="690"/>
                      <a:pt x="2990" y="1"/>
                      <a:pt x="2053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08;p40"/>
              <p:cNvSpPr/>
              <p:nvPr/>
            </p:nvSpPr>
            <p:spPr>
              <a:xfrm>
                <a:off x="2288681" y="154483"/>
                <a:ext cx="365166" cy="323029"/>
              </a:xfrm>
              <a:custGeom>
                <a:avLst/>
                <a:gdLst/>
                <a:ahLst/>
                <a:cxnLst/>
                <a:rect l="l" t="t" r="r" b="b"/>
                <a:pathLst>
                  <a:path w="16388" h="14497" extrusionOk="0">
                    <a:moveTo>
                      <a:pt x="8205" y="0"/>
                    </a:moveTo>
                    <a:cubicBezTo>
                      <a:pt x="7841" y="0"/>
                      <a:pt x="7471" y="26"/>
                      <a:pt x="7100" y="80"/>
                    </a:cubicBezTo>
                    <a:cubicBezTo>
                      <a:pt x="2909" y="686"/>
                      <a:pt x="1" y="4574"/>
                      <a:pt x="605" y="8765"/>
                    </a:cubicBezTo>
                    <a:cubicBezTo>
                      <a:pt x="1141" y="12472"/>
                      <a:pt x="4147" y="14497"/>
                      <a:pt x="7735" y="14497"/>
                    </a:cubicBezTo>
                    <a:cubicBezTo>
                      <a:pt x="8203" y="14497"/>
                      <a:pt x="8682" y="14462"/>
                      <a:pt x="9166" y="14392"/>
                    </a:cubicBezTo>
                    <a:cubicBezTo>
                      <a:pt x="13357" y="13788"/>
                      <a:pt x="16387" y="10765"/>
                      <a:pt x="15783" y="6573"/>
                    </a:cubicBezTo>
                    <a:cubicBezTo>
                      <a:pt x="15232" y="2753"/>
                      <a:pt x="11954" y="0"/>
                      <a:pt x="820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09;p40"/>
              <p:cNvSpPr/>
              <p:nvPr/>
            </p:nvSpPr>
            <p:spPr>
              <a:xfrm>
                <a:off x="2458275" y="325013"/>
                <a:ext cx="29190" cy="2426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089" extrusionOk="0">
                    <a:moveTo>
                      <a:pt x="666" y="0"/>
                    </a:moveTo>
                    <a:cubicBezTo>
                      <a:pt x="651" y="0"/>
                      <a:pt x="636" y="1"/>
                      <a:pt x="620" y="2"/>
                    </a:cubicBezTo>
                    <a:cubicBezTo>
                      <a:pt x="269" y="24"/>
                      <a:pt x="0" y="286"/>
                      <a:pt x="19" y="585"/>
                    </a:cubicBezTo>
                    <a:cubicBezTo>
                      <a:pt x="38" y="871"/>
                      <a:pt x="310" y="1088"/>
                      <a:pt x="639" y="1088"/>
                    </a:cubicBezTo>
                    <a:cubicBezTo>
                      <a:pt x="656" y="1088"/>
                      <a:pt x="673" y="1088"/>
                      <a:pt x="690" y="1087"/>
                    </a:cubicBezTo>
                    <a:cubicBezTo>
                      <a:pt x="1040" y="1064"/>
                      <a:pt x="1309" y="803"/>
                      <a:pt x="1290" y="504"/>
                    </a:cubicBezTo>
                    <a:cubicBezTo>
                      <a:pt x="1273" y="218"/>
                      <a:pt x="997" y="0"/>
                      <a:pt x="666" y="0"/>
                    </a:cubicBezTo>
                    <a:close/>
                  </a:path>
                </a:pathLst>
              </a:custGeom>
              <a:solidFill>
                <a:srgbClr val="A76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10;p40"/>
              <p:cNvSpPr/>
              <p:nvPr/>
            </p:nvSpPr>
            <p:spPr>
              <a:xfrm>
                <a:off x="2470308" y="323320"/>
                <a:ext cx="18962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42" extrusionOk="0">
                    <a:moveTo>
                      <a:pt x="132" y="0"/>
                    </a:moveTo>
                    <a:cubicBezTo>
                      <a:pt x="113" y="0"/>
                      <a:pt x="95" y="1"/>
                      <a:pt x="76" y="2"/>
                    </a:cubicBezTo>
                    <a:cubicBezTo>
                      <a:pt x="32" y="4"/>
                      <a:pt x="0" y="41"/>
                      <a:pt x="2" y="84"/>
                    </a:cubicBezTo>
                    <a:cubicBezTo>
                      <a:pt x="6" y="127"/>
                      <a:pt x="43" y="158"/>
                      <a:pt x="86" y="158"/>
                    </a:cubicBezTo>
                    <a:cubicBezTo>
                      <a:pt x="100" y="157"/>
                      <a:pt x="115" y="156"/>
                      <a:pt x="129" y="156"/>
                    </a:cubicBezTo>
                    <a:cubicBezTo>
                      <a:pt x="265" y="156"/>
                      <a:pt x="392" y="197"/>
                      <a:pt x="494" y="272"/>
                    </a:cubicBezTo>
                    <a:cubicBezTo>
                      <a:pt x="600" y="352"/>
                      <a:pt x="664" y="464"/>
                      <a:pt x="673" y="586"/>
                    </a:cubicBezTo>
                    <a:cubicBezTo>
                      <a:pt x="690" y="841"/>
                      <a:pt x="452" y="1065"/>
                      <a:pt x="146" y="1086"/>
                    </a:cubicBezTo>
                    <a:cubicBezTo>
                      <a:pt x="102" y="1088"/>
                      <a:pt x="70" y="1125"/>
                      <a:pt x="72" y="1168"/>
                    </a:cubicBezTo>
                    <a:cubicBezTo>
                      <a:pt x="75" y="1210"/>
                      <a:pt x="108" y="1242"/>
                      <a:pt x="150" y="1242"/>
                    </a:cubicBezTo>
                    <a:cubicBezTo>
                      <a:pt x="151" y="1242"/>
                      <a:pt x="152" y="1241"/>
                      <a:pt x="153" y="1241"/>
                    </a:cubicBezTo>
                    <a:cubicBezTo>
                      <a:pt x="153" y="1241"/>
                      <a:pt x="154" y="1241"/>
                      <a:pt x="154" y="1242"/>
                    </a:cubicBezTo>
                    <a:cubicBezTo>
                      <a:pt x="548" y="1216"/>
                      <a:pt x="850" y="917"/>
                      <a:pt x="829" y="575"/>
                    </a:cubicBezTo>
                    <a:cubicBezTo>
                      <a:pt x="818" y="408"/>
                      <a:pt x="733" y="255"/>
                      <a:pt x="588" y="147"/>
                    </a:cubicBezTo>
                    <a:cubicBezTo>
                      <a:pt x="460" y="52"/>
                      <a:pt x="300" y="0"/>
                      <a:pt x="132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11;p40"/>
              <p:cNvSpPr/>
              <p:nvPr/>
            </p:nvSpPr>
            <p:spPr>
              <a:xfrm>
                <a:off x="2381756" y="284481"/>
                <a:ext cx="40799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572" extrusionOk="0">
                    <a:moveTo>
                      <a:pt x="1402" y="0"/>
                    </a:moveTo>
                    <a:cubicBezTo>
                      <a:pt x="1316" y="0"/>
                      <a:pt x="1230" y="29"/>
                      <a:pt x="1159" y="89"/>
                    </a:cubicBezTo>
                    <a:lnTo>
                      <a:pt x="185" y="896"/>
                    </a:lnTo>
                    <a:cubicBezTo>
                      <a:pt x="24" y="1031"/>
                      <a:pt x="0" y="1271"/>
                      <a:pt x="136" y="1432"/>
                    </a:cubicBezTo>
                    <a:cubicBezTo>
                      <a:pt x="211" y="1524"/>
                      <a:pt x="320" y="1571"/>
                      <a:pt x="430" y="1571"/>
                    </a:cubicBezTo>
                    <a:cubicBezTo>
                      <a:pt x="515" y="1571"/>
                      <a:pt x="601" y="1542"/>
                      <a:pt x="672" y="1483"/>
                    </a:cubicBezTo>
                    <a:lnTo>
                      <a:pt x="1647" y="674"/>
                    </a:lnTo>
                    <a:cubicBezTo>
                      <a:pt x="1809" y="541"/>
                      <a:pt x="1830" y="300"/>
                      <a:pt x="1696" y="138"/>
                    </a:cubicBezTo>
                    <a:cubicBezTo>
                      <a:pt x="1620" y="48"/>
                      <a:pt x="1512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12;p40"/>
              <p:cNvSpPr/>
              <p:nvPr/>
            </p:nvSpPr>
            <p:spPr>
              <a:xfrm>
                <a:off x="2508300" y="269306"/>
                <a:ext cx="45256" cy="28143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63" extrusionOk="0">
                    <a:moveTo>
                      <a:pt x="435" y="0"/>
                    </a:moveTo>
                    <a:cubicBezTo>
                      <a:pt x="287" y="0"/>
                      <a:pt x="146" y="87"/>
                      <a:pt x="84" y="232"/>
                    </a:cubicBezTo>
                    <a:cubicBezTo>
                      <a:pt x="1" y="425"/>
                      <a:pt x="90" y="649"/>
                      <a:pt x="284" y="732"/>
                    </a:cubicBezTo>
                    <a:lnTo>
                      <a:pt x="1447" y="1231"/>
                    </a:lnTo>
                    <a:cubicBezTo>
                      <a:pt x="1496" y="1252"/>
                      <a:pt x="1547" y="1262"/>
                      <a:pt x="1597" y="1262"/>
                    </a:cubicBezTo>
                    <a:cubicBezTo>
                      <a:pt x="1745" y="1262"/>
                      <a:pt x="1885" y="1176"/>
                      <a:pt x="1948" y="1031"/>
                    </a:cubicBezTo>
                    <a:cubicBezTo>
                      <a:pt x="2030" y="837"/>
                      <a:pt x="1942" y="615"/>
                      <a:pt x="1747" y="531"/>
                    </a:cubicBezTo>
                    <a:lnTo>
                      <a:pt x="584" y="31"/>
                    </a:lnTo>
                    <a:cubicBezTo>
                      <a:pt x="535" y="10"/>
                      <a:pt x="484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13;p40"/>
              <p:cNvSpPr/>
              <p:nvPr/>
            </p:nvSpPr>
            <p:spPr>
              <a:xfrm>
                <a:off x="2402680" y="327509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1" y="1"/>
                    </a:moveTo>
                    <a:cubicBezTo>
                      <a:pt x="592" y="1"/>
                      <a:pt x="563" y="3"/>
                      <a:pt x="534" y="7"/>
                    </a:cubicBezTo>
                    <a:cubicBezTo>
                      <a:pt x="217" y="55"/>
                      <a:pt x="1" y="349"/>
                      <a:pt x="49" y="665"/>
                    </a:cubicBezTo>
                    <a:cubicBezTo>
                      <a:pt x="92" y="951"/>
                      <a:pt x="340" y="1156"/>
                      <a:pt x="620" y="1156"/>
                    </a:cubicBezTo>
                    <a:cubicBezTo>
                      <a:pt x="649" y="1156"/>
                      <a:pt x="678" y="1154"/>
                      <a:pt x="708" y="1150"/>
                    </a:cubicBezTo>
                    <a:cubicBezTo>
                      <a:pt x="1023" y="1102"/>
                      <a:pt x="1239" y="807"/>
                      <a:pt x="1191" y="492"/>
                    </a:cubicBezTo>
                    <a:cubicBezTo>
                      <a:pt x="1148" y="206"/>
                      <a:pt x="901" y="1"/>
                      <a:pt x="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14;p40"/>
              <p:cNvSpPr/>
              <p:nvPr/>
            </p:nvSpPr>
            <p:spPr>
              <a:xfrm>
                <a:off x="2514250" y="311398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2" y="0"/>
                    </a:moveTo>
                    <a:cubicBezTo>
                      <a:pt x="593" y="0"/>
                      <a:pt x="563" y="3"/>
                      <a:pt x="533" y="7"/>
                    </a:cubicBezTo>
                    <a:cubicBezTo>
                      <a:pt x="218" y="55"/>
                      <a:pt x="1" y="350"/>
                      <a:pt x="49" y="665"/>
                    </a:cubicBezTo>
                    <a:cubicBezTo>
                      <a:pt x="92" y="951"/>
                      <a:pt x="339" y="1157"/>
                      <a:pt x="619" y="1157"/>
                    </a:cubicBezTo>
                    <a:cubicBezTo>
                      <a:pt x="648" y="1157"/>
                      <a:pt x="677" y="1154"/>
                      <a:pt x="706" y="1150"/>
                    </a:cubicBezTo>
                    <a:cubicBezTo>
                      <a:pt x="1021" y="1102"/>
                      <a:pt x="1239" y="806"/>
                      <a:pt x="1191" y="491"/>
                    </a:cubicBezTo>
                    <a:cubicBezTo>
                      <a:pt x="1148" y="206"/>
                      <a:pt x="902" y="0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115;p40"/>
              <p:cNvSpPr/>
              <p:nvPr/>
            </p:nvSpPr>
            <p:spPr>
              <a:xfrm>
                <a:off x="2453217" y="347942"/>
                <a:ext cx="44832" cy="27519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235" extrusionOk="0">
                    <a:moveTo>
                      <a:pt x="1867" y="1"/>
                    </a:moveTo>
                    <a:cubicBezTo>
                      <a:pt x="1862" y="1"/>
                      <a:pt x="1856" y="1"/>
                      <a:pt x="1851" y="2"/>
                    </a:cubicBezTo>
                    <a:cubicBezTo>
                      <a:pt x="1793" y="10"/>
                      <a:pt x="1753" y="64"/>
                      <a:pt x="1762" y="122"/>
                    </a:cubicBezTo>
                    <a:cubicBezTo>
                      <a:pt x="1795" y="329"/>
                      <a:pt x="1744" y="534"/>
                      <a:pt x="1619" y="703"/>
                    </a:cubicBezTo>
                    <a:cubicBezTo>
                      <a:pt x="1497" y="871"/>
                      <a:pt x="1315" y="981"/>
                      <a:pt x="1109" y="1012"/>
                    </a:cubicBezTo>
                    <a:cubicBezTo>
                      <a:pt x="1069" y="1018"/>
                      <a:pt x="1030" y="1021"/>
                      <a:pt x="990" y="1021"/>
                    </a:cubicBezTo>
                    <a:cubicBezTo>
                      <a:pt x="611" y="1021"/>
                      <a:pt x="278" y="744"/>
                      <a:pt x="218" y="358"/>
                    </a:cubicBezTo>
                    <a:cubicBezTo>
                      <a:pt x="211" y="306"/>
                      <a:pt x="164" y="269"/>
                      <a:pt x="112" y="269"/>
                    </a:cubicBezTo>
                    <a:cubicBezTo>
                      <a:pt x="107" y="269"/>
                      <a:pt x="103" y="270"/>
                      <a:pt x="98" y="270"/>
                    </a:cubicBezTo>
                    <a:cubicBezTo>
                      <a:pt x="41" y="278"/>
                      <a:pt x="1" y="333"/>
                      <a:pt x="10" y="391"/>
                    </a:cubicBezTo>
                    <a:cubicBezTo>
                      <a:pt x="85" y="881"/>
                      <a:pt x="509" y="1234"/>
                      <a:pt x="992" y="1234"/>
                    </a:cubicBezTo>
                    <a:cubicBezTo>
                      <a:pt x="1041" y="1234"/>
                      <a:pt x="1090" y="1231"/>
                      <a:pt x="1139" y="1222"/>
                    </a:cubicBezTo>
                    <a:cubicBezTo>
                      <a:pt x="1401" y="1182"/>
                      <a:pt x="1632" y="1041"/>
                      <a:pt x="1789" y="828"/>
                    </a:cubicBezTo>
                    <a:cubicBezTo>
                      <a:pt x="1947" y="614"/>
                      <a:pt x="2011" y="351"/>
                      <a:pt x="1971" y="90"/>
                    </a:cubicBezTo>
                    <a:cubicBezTo>
                      <a:pt x="1964" y="37"/>
                      <a:pt x="1918" y="1"/>
                      <a:pt x="1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116;p40"/>
              <p:cNvSpPr/>
              <p:nvPr/>
            </p:nvSpPr>
            <p:spPr>
              <a:xfrm>
                <a:off x="2283801" y="141692"/>
                <a:ext cx="355562" cy="200698"/>
              </a:xfrm>
              <a:custGeom>
                <a:avLst/>
                <a:gdLst/>
                <a:ahLst/>
                <a:cxnLst/>
                <a:rect l="l" t="t" r="r" b="b"/>
                <a:pathLst>
                  <a:path w="15957" h="9007" extrusionOk="0">
                    <a:moveTo>
                      <a:pt x="5707" y="0"/>
                    </a:moveTo>
                    <a:lnTo>
                      <a:pt x="3242" y="2579"/>
                    </a:lnTo>
                    <a:lnTo>
                      <a:pt x="0" y="5415"/>
                    </a:lnTo>
                    <a:lnTo>
                      <a:pt x="776" y="9006"/>
                    </a:lnTo>
                    <a:cubicBezTo>
                      <a:pt x="776" y="9006"/>
                      <a:pt x="3834" y="7758"/>
                      <a:pt x="4079" y="3580"/>
                    </a:cubicBezTo>
                    <a:cubicBezTo>
                      <a:pt x="4079" y="3580"/>
                      <a:pt x="6668" y="4743"/>
                      <a:pt x="9233" y="4743"/>
                    </a:cubicBezTo>
                    <a:cubicBezTo>
                      <a:pt x="10188" y="4743"/>
                      <a:pt x="11140" y="4582"/>
                      <a:pt x="11954" y="4139"/>
                    </a:cubicBezTo>
                    <a:cubicBezTo>
                      <a:pt x="11954" y="4139"/>
                      <a:pt x="12317" y="5334"/>
                      <a:pt x="13379" y="5431"/>
                    </a:cubicBezTo>
                    <a:cubicBezTo>
                      <a:pt x="13379" y="5431"/>
                      <a:pt x="14095" y="6867"/>
                      <a:pt x="15535" y="6867"/>
                    </a:cubicBezTo>
                    <a:cubicBezTo>
                      <a:pt x="15669" y="6867"/>
                      <a:pt x="15810" y="6854"/>
                      <a:pt x="15957" y="6827"/>
                    </a:cubicBezTo>
                    <a:lnTo>
                      <a:pt x="15480" y="3531"/>
                    </a:lnTo>
                    <a:lnTo>
                      <a:pt x="11905" y="403"/>
                    </a:lnTo>
                    <a:lnTo>
                      <a:pt x="5707" y="0"/>
                    </a:ln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117;p40"/>
              <p:cNvSpPr/>
              <p:nvPr/>
            </p:nvSpPr>
            <p:spPr>
              <a:xfrm>
                <a:off x="2629408" y="317170"/>
                <a:ext cx="45300" cy="39462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771" extrusionOk="0">
                    <a:moveTo>
                      <a:pt x="1053" y="1"/>
                    </a:moveTo>
                    <a:cubicBezTo>
                      <a:pt x="1006" y="1"/>
                      <a:pt x="959" y="4"/>
                      <a:pt x="911" y="11"/>
                    </a:cubicBezTo>
                    <a:cubicBezTo>
                      <a:pt x="374" y="88"/>
                      <a:pt x="1" y="588"/>
                      <a:pt x="78" y="1124"/>
                    </a:cubicBezTo>
                    <a:cubicBezTo>
                      <a:pt x="113" y="1369"/>
                      <a:pt x="240" y="1591"/>
                      <a:pt x="432" y="1747"/>
                    </a:cubicBezTo>
                    <a:cubicBezTo>
                      <a:pt x="451" y="1764"/>
                      <a:pt x="474" y="1771"/>
                      <a:pt x="497" y="1771"/>
                    </a:cubicBezTo>
                    <a:cubicBezTo>
                      <a:pt x="502" y="1771"/>
                      <a:pt x="508" y="1770"/>
                      <a:pt x="513" y="1770"/>
                    </a:cubicBezTo>
                    <a:cubicBezTo>
                      <a:pt x="539" y="1765"/>
                      <a:pt x="562" y="1753"/>
                      <a:pt x="580" y="1731"/>
                    </a:cubicBezTo>
                    <a:cubicBezTo>
                      <a:pt x="616" y="1686"/>
                      <a:pt x="609" y="1620"/>
                      <a:pt x="564" y="1583"/>
                    </a:cubicBezTo>
                    <a:cubicBezTo>
                      <a:pt x="413" y="1462"/>
                      <a:pt x="314" y="1287"/>
                      <a:pt x="287" y="1095"/>
                    </a:cubicBezTo>
                    <a:cubicBezTo>
                      <a:pt x="267" y="968"/>
                      <a:pt x="282" y="845"/>
                      <a:pt x="321" y="733"/>
                    </a:cubicBezTo>
                    <a:cubicBezTo>
                      <a:pt x="364" y="718"/>
                      <a:pt x="407" y="707"/>
                      <a:pt x="453" y="701"/>
                    </a:cubicBezTo>
                    <a:cubicBezTo>
                      <a:pt x="487" y="696"/>
                      <a:pt x="520" y="694"/>
                      <a:pt x="554" y="694"/>
                    </a:cubicBezTo>
                    <a:cubicBezTo>
                      <a:pt x="813" y="694"/>
                      <a:pt x="1055" y="838"/>
                      <a:pt x="1176" y="1072"/>
                    </a:cubicBezTo>
                    <a:cubicBezTo>
                      <a:pt x="1195" y="1108"/>
                      <a:pt x="1233" y="1129"/>
                      <a:pt x="1271" y="1129"/>
                    </a:cubicBezTo>
                    <a:cubicBezTo>
                      <a:pt x="1276" y="1129"/>
                      <a:pt x="1281" y="1129"/>
                      <a:pt x="1286" y="1128"/>
                    </a:cubicBezTo>
                    <a:cubicBezTo>
                      <a:pt x="1297" y="1127"/>
                      <a:pt x="1309" y="1123"/>
                      <a:pt x="1319" y="1117"/>
                    </a:cubicBezTo>
                    <a:cubicBezTo>
                      <a:pt x="1372" y="1091"/>
                      <a:pt x="1392" y="1026"/>
                      <a:pt x="1365" y="974"/>
                    </a:cubicBezTo>
                    <a:cubicBezTo>
                      <a:pt x="1207" y="669"/>
                      <a:pt x="892" y="483"/>
                      <a:pt x="555" y="483"/>
                    </a:cubicBezTo>
                    <a:cubicBezTo>
                      <a:pt x="524" y="483"/>
                      <a:pt x="494" y="484"/>
                      <a:pt x="463" y="487"/>
                    </a:cubicBezTo>
                    <a:cubicBezTo>
                      <a:pt x="580" y="347"/>
                      <a:pt x="746" y="248"/>
                      <a:pt x="940" y="220"/>
                    </a:cubicBezTo>
                    <a:cubicBezTo>
                      <a:pt x="977" y="215"/>
                      <a:pt x="1013" y="213"/>
                      <a:pt x="1049" y="213"/>
                    </a:cubicBezTo>
                    <a:cubicBezTo>
                      <a:pt x="1427" y="213"/>
                      <a:pt x="1758" y="491"/>
                      <a:pt x="1815" y="875"/>
                    </a:cubicBezTo>
                    <a:cubicBezTo>
                      <a:pt x="1823" y="926"/>
                      <a:pt x="1868" y="965"/>
                      <a:pt x="1919" y="965"/>
                    </a:cubicBezTo>
                    <a:cubicBezTo>
                      <a:pt x="1924" y="965"/>
                      <a:pt x="1929" y="964"/>
                      <a:pt x="1934" y="963"/>
                    </a:cubicBezTo>
                    <a:cubicBezTo>
                      <a:pt x="1992" y="955"/>
                      <a:pt x="2033" y="902"/>
                      <a:pt x="2024" y="844"/>
                    </a:cubicBezTo>
                    <a:cubicBezTo>
                      <a:pt x="1954" y="354"/>
                      <a:pt x="1533" y="1"/>
                      <a:pt x="1053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118;p40"/>
              <p:cNvSpPr/>
              <p:nvPr/>
            </p:nvSpPr>
            <p:spPr>
              <a:xfrm>
                <a:off x="2271300" y="368019"/>
                <a:ext cx="45924" cy="3534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586" extrusionOk="0">
                    <a:moveTo>
                      <a:pt x="1051" y="1"/>
                    </a:moveTo>
                    <a:cubicBezTo>
                      <a:pt x="1004" y="1"/>
                      <a:pt x="957" y="4"/>
                      <a:pt x="910" y="11"/>
                    </a:cubicBezTo>
                    <a:cubicBezTo>
                      <a:pt x="374" y="89"/>
                      <a:pt x="0" y="587"/>
                      <a:pt x="77" y="1125"/>
                    </a:cubicBezTo>
                    <a:cubicBezTo>
                      <a:pt x="85" y="1178"/>
                      <a:pt x="131" y="1215"/>
                      <a:pt x="184" y="1215"/>
                    </a:cubicBezTo>
                    <a:cubicBezTo>
                      <a:pt x="188" y="1215"/>
                      <a:pt x="193" y="1215"/>
                      <a:pt x="198" y="1214"/>
                    </a:cubicBezTo>
                    <a:cubicBezTo>
                      <a:pt x="256" y="1206"/>
                      <a:pt x="295" y="1152"/>
                      <a:pt x="288" y="1094"/>
                    </a:cubicBezTo>
                    <a:cubicBezTo>
                      <a:pt x="226" y="672"/>
                      <a:pt x="519" y="281"/>
                      <a:pt x="941" y="219"/>
                    </a:cubicBezTo>
                    <a:cubicBezTo>
                      <a:pt x="978" y="214"/>
                      <a:pt x="1014" y="211"/>
                      <a:pt x="1050" y="211"/>
                    </a:cubicBezTo>
                    <a:cubicBezTo>
                      <a:pt x="1205" y="211"/>
                      <a:pt x="1351" y="258"/>
                      <a:pt x="1475" y="340"/>
                    </a:cubicBezTo>
                    <a:cubicBezTo>
                      <a:pt x="1109" y="409"/>
                      <a:pt x="818" y="693"/>
                      <a:pt x="748" y="1062"/>
                    </a:cubicBezTo>
                    <a:cubicBezTo>
                      <a:pt x="737" y="1119"/>
                      <a:pt x="775" y="1175"/>
                      <a:pt x="832" y="1185"/>
                    </a:cubicBezTo>
                    <a:cubicBezTo>
                      <a:pt x="840" y="1187"/>
                      <a:pt x="847" y="1188"/>
                      <a:pt x="854" y="1188"/>
                    </a:cubicBezTo>
                    <a:cubicBezTo>
                      <a:pt x="858" y="1188"/>
                      <a:pt x="863" y="1188"/>
                      <a:pt x="866" y="1188"/>
                    </a:cubicBezTo>
                    <a:cubicBezTo>
                      <a:pt x="909" y="1180"/>
                      <a:pt x="947" y="1148"/>
                      <a:pt x="954" y="1103"/>
                    </a:cubicBezTo>
                    <a:cubicBezTo>
                      <a:pt x="1011" y="811"/>
                      <a:pt x="1248" y="585"/>
                      <a:pt x="1543" y="543"/>
                    </a:cubicBezTo>
                    <a:cubicBezTo>
                      <a:pt x="1577" y="538"/>
                      <a:pt x="1611" y="535"/>
                      <a:pt x="1645" y="535"/>
                    </a:cubicBezTo>
                    <a:cubicBezTo>
                      <a:pt x="1657" y="535"/>
                      <a:pt x="1668" y="536"/>
                      <a:pt x="1679" y="536"/>
                    </a:cubicBezTo>
                    <a:cubicBezTo>
                      <a:pt x="1748" y="633"/>
                      <a:pt x="1796" y="747"/>
                      <a:pt x="1816" y="873"/>
                    </a:cubicBezTo>
                    <a:cubicBezTo>
                      <a:pt x="1843" y="1065"/>
                      <a:pt x="1798" y="1259"/>
                      <a:pt x="1688" y="1419"/>
                    </a:cubicBezTo>
                    <a:cubicBezTo>
                      <a:pt x="1653" y="1467"/>
                      <a:pt x="1666" y="1532"/>
                      <a:pt x="1714" y="1567"/>
                    </a:cubicBezTo>
                    <a:cubicBezTo>
                      <a:pt x="1732" y="1579"/>
                      <a:pt x="1752" y="1585"/>
                      <a:pt x="1772" y="1585"/>
                    </a:cubicBezTo>
                    <a:cubicBezTo>
                      <a:pt x="1778" y="1585"/>
                      <a:pt x="1783" y="1585"/>
                      <a:pt x="1789" y="1584"/>
                    </a:cubicBezTo>
                    <a:cubicBezTo>
                      <a:pt x="1817" y="1579"/>
                      <a:pt x="1843" y="1563"/>
                      <a:pt x="1861" y="1540"/>
                    </a:cubicBezTo>
                    <a:cubicBezTo>
                      <a:pt x="2000" y="1335"/>
                      <a:pt x="2060" y="1087"/>
                      <a:pt x="2024" y="842"/>
                    </a:cubicBezTo>
                    <a:cubicBezTo>
                      <a:pt x="1953" y="354"/>
                      <a:pt x="1531" y="1"/>
                      <a:pt x="1051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119;p40"/>
              <p:cNvSpPr/>
              <p:nvPr/>
            </p:nvSpPr>
            <p:spPr>
              <a:xfrm>
                <a:off x="2502953" y="318551"/>
                <a:ext cx="136614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6198" extrusionOk="0">
                    <a:moveTo>
                      <a:pt x="3429" y="0"/>
                    </a:moveTo>
                    <a:cubicBezTo>
                      <a:pt x="3270" y="0"/>
                      <a:pt x="3108" y="12"/>
                      <a:pt x="2946" y="37"/>
                    </a:cubicBezTo>
                    <a:cubicBezTo>
                      <a:pt x="1200" y="302"/>
                      <a:pt x="0" y="1933"/>
                      <a:pt x="266" y="3680"/>
                    </a:cubicBezTo>
                    <a:cubicBezTo>
                      <a:pt x="448" y="4871"/>
                      <a:pt x="1265" y="5807"/>
                      <a:pt x="2318" y="6198"/>
                    </a:cubicBezTo>
                    <a:cubicBezTo>
                      <a:pt x="4309" y="5239"/>
                      <a:pt x="5732" y="3592"/>
                      <a:pt x="6130" y="1489"/>
                    </a:cubicBezTo>
                    <a:cubicBezTo>
                      <a:pt x="5555" y="579"/>
                      <a:pt x="4540" y="0"/>
                      <a:pt x="3429" y="0"/>
                    </a:cubicBezTo>
                    <a:close/>
                  </a:path>
                </a:pathLst>
              </a:custGeom>
              <a:solidFill>
                <a:srgbClr val="FFDDDC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120;p40"/>
              <p:cNvSpPr/>
              <p:nvPr/>
            </p:nvSpPr>
            <p:spPr>
              <a:xfrm>
                <a:off x="2317158" y="345870"/>
                <a:ext cx="143009" cy="128927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5786" extrusionOk="0">
                    <a:moveTo>
                      <a:pt x="3083" y="1"/>
                    </a:moveTo>
                    <a:cubicBezTo>
                      <a:pt x="2935" y="1"/>
                      <a:pt x="2785" y="11"/>
                      <a:pt x="2634" y="32"/>
                    </a:cubicBezTo>
                    <a:cubicBezTo>
                      <a:pt x="1338" y="215"/>
                      <a:pt x="332" y="1152"/>
                      <a:pt x="0" y="2336"/>
                    </a:cubicBezTo>
                    <a:cubicBezTo>
                      <a:pt x="972" y="4239"/>
                      <a:pt x="2792" y="5419"/>
                      <a:pt x="4963" y="5785"/>
                    </a:cubicBezTo>
                    <a:cubicBezTo>
                      <a:pt x="5887" y="5110"/>
                      <a:pt x="6417" y="3963"/>
                      <a:pt x="6247" y="2753"/>
                    </a:cubicBezTo>
                    <a:cubicBezTo>
                      <a:pt x="6021" y="1155"/>
                      <a:pt x="4651" y="1"/>
                      <a:pt x="3083" y="1"/>
                    </a:cubicBezTo>
                    <a:close/>
                  </a:path>
                </a:pathLst>
              </a:custGeom>
              <a:solidFill>
                <a:srgbClr val="FFDDDC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2" name="Google Shape;2121;p40"/>
              <p:cNvGrpSpPr/>
              <p:nvPr/>
            </p:nvGrpSpPr>
            <p:grpSpPr>
              <a:xfrm>
                <a:off x="2332266" y="277373"/>
                <a:ext cx="283726" cy="135367"/>
                <a:chOff x="2332266" y="277373"/>
                <a:chExt cx="283726" cy="135367"/>
              </a:xfrm>
            </p:grpSpPr>
            <p:sp>
              <p:nvSpPr>
                <p:cNvPr id="183" name="Google Shape;2122;p40"/>
                <p:cNvSpPr/>
                <p:nvPr/>
              </p:nvSpPr>
              <p:spPr>
                <a:xfrm>
                  <a:off x="2332266" y="301126"/>
                  <a:ext cx="119256" cy="111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2" h="5009" extrusionOk="0">
                      <a:moveTo>
                        <a:pt x="2677" y="177"/>
                      </a:moveTo>
                      <a:cubicBezTo>
                        <a:pt x="3815" y="177"/>
                        <a:pt x="4813" y="1014"/>
                        <a:pt x="4979" y="2173"/>
                      </a:cubicBezTo>
                      <a:cubicBezTo>
                        <a:pt x="5162" y="3442"/>
                        <a:pt x="4279" y="4625"/>
                        <a:pt x="3008" y="4809"/>
                      </a:cubicBezTo>
                      <a:cubicBezTo>
                        <a:pt x="2896" y="4825"/>
                        <a:pt x="2785" y="4833"/>
                        <a:pt x="2675" y="4833"/>
                      </a:cubicBezTo>
                      <a:cubicBezTo>
                        <a:pt x="1538" y="4833"/>
                        <a:pt x="538" y="3995"/>
                        <a:pt x="372" y="2837"/>
                      </a:cubicBezTo>
                      <a:cubicBezTo>
                        <a:pt x="188" y="1568"/>
                        <a:pt x="1072" y="384"/>
                        <a:pt x="2343" y="201"/>
                      </a:cubicBezTo>
                      <a:cubicBezTo>
                        <a:pt x="2455" y="185"/>
                        <a:pt x="2567" y="177"/>
                        <a:pt x="2677" y="177"/>
                      </a:cubicBezTo>
                      <a:close/>
                      <a:moveTo>
                        <a:pt x="2679" y="0"/>
                      </a:moveTo>
                      <a:cubicBezTo>
                        <a:pt x="2560" y="0"/>
                        <a:pt x="2440" y="9"/>
                        <a:pt x="2319" y="26"/>
                      </a:cubicBezTo>
                      <a:cubicBezTo>
                        <a:pt x="953" y="224"/>
                        <a:pt x="0" y="1496"/>
                        <a:pt x="198" y="2862"/>
                      </a:cubicBezTo>
                      <a:cubicBezTo>
                        <a:pt x="378" y="4108"/>
                        <a:pt x="1450" y="5009"/>
                        <a:pt x="2675" y="5009"/>
                      </a:cubicBezTo>
                      <a:cubicBezTo>
                        <a:pt x="2793" y="5009"/>
                        <a:pt x="2914" y="5000"/>
                        <a:pt x="3035" y="4983"/>
                      </a:cubicBezTo>
                      <a:cubicBezTo>
                        <a:pt x="4401" y="4785"/>
                        <a:pt x="5352" y="3514"/>
                        <a:pt x="5155" y="2147"/>
                      </a:cubicBezTo>
                      <a:cubicBezTo>
                        <a:pt x="4975" y="901"/>
                        <a:pt x="3903" y="0"/>
                        <a:pt x="26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2123;p40"/>
                <p:cNvSpPr/>
                <p:nvPr/>
              </p:nvSpPr>
              <p:spPr>
                <a:xfrm>
                  <a:off x="2496713" y="277373"/>
                  <a:ext cx="119278" cy="11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3" h="5011" extrusionOk="0">
                      <a:moveTo>
                        <a:pt x="2678" y="178"/>
                      </a:moveTo>
                      <a:cubicBezTo>
                        <a:pt x="3815" y="178"/>
                        <a:pt x="4813" y="1015"/>
                        <a:pt x="4980" y="2173"/>
                      </a:cubicBezTo>
                      <a:cubicBezTo>
                        <a:pt x="5162" y="3442"/>
                        <a:pt x="4279" y="4627"/>
                        <a:pt x="3008" y="4809"/>
                      </a:cubicBezTo>
                      <a:cubicBezTo>
                        <a:pt x="2897" y="4825"/>
                        <a:pt x="2785" y="4833"/>
                        <a:pt x="2675" y="4833"/>
                      </a:cubicBezTo>
                      <a:cubicBezTo>
                        <a:pt x="1538" y="4833"/>
                        <a:pt x="540" y="3997"/>
                        <a:pt x="372" y="2838"/>
                      </a:cubicBezTo>
                      <a:cubicBezTo>
                        <a:pt x="190" y="1569"/>
                        <a:pt x="1074" y="384"/>
                        <a:pt x="2344" y="202"/>
                      </a:cubicBezTo>
                      <a:cubicBezTo>
                        <a:pt x="2457" y="186"/>
                        <a:pt x="2568" y="178"/>
                        <a:pt x="2678" y="178"/>
                      </a:cubicBezTo>
                      <a:close/>
                      <a:moveTo>
                        <a:pt x="2678" y="1"/>
                      </a:moveTo>
                      <a:cubicBezTo>
                        <a:pt x="2560" y="1"/>
                        <a:pt x="2439" y="9"/>
                        <a:pt x="2319" y="27"/>
                      </a:cubicBezTo>
                      <a:cubicBezTo>
                        <a:pt x="952" y="224"/>
                        <a:pt x="1" y="1496"/>
                        <a:pt x="198" y="2864"/>
                      </a:cubicBezTo>
                      <a:cubicBezTo>
                        <a:pt x="378" y="4110"/>
                        <a:pt x="1451" y="5010"/>
                        <a:pt x="2674" y="5010"/>
                      </a:cubicBezTo>
                      <a:cubicBezTo>
                        <a:pt x="2793" y="5010"/>
                        <a:pt x="2913" y="5002"/>
                        <a:pt x="3034" y="4984"/>
                      </a:cubicBezTo>
                      <a:cubicBezTo>
                        <a:pt x="4401" y="4787"/>
                        <a:pt x="5352" y="3514"/>
                        <a:pt x="5155" y="2148"/>
                      </a:cubicBezTo>
                      <a:cubicBezTo>
                        <a:pt x="4975" y="902"/>
                        <a:pt x="3902" y="1"/>
                        <a:pt x="26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2124;p40"/>
                <p:cNvSpPr/>
                <p:nvPr/>
              </p:nvSpPr>
              <p:spPr>
                <a:xfrm>
                  <a:off x="2436706" y="311198"/>
                  <a:ext cx="68184" cy="1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784" extrusionOk="0">
                      <a:moveTo>
                        <a:pt x="1901" y="0"/>
                      </a:moveTo>
                      <a:cubicBezTo>
                        <a:pt x="783" y="0"/>
                        <a:pt x="51" y="618"/>
                        <a:pt x="42" y="626"/>
                      </a:cubicBezTo>
                      <a:cubicBezTo>
                        <a:pt x="5" y="658"/>
                        <a:pt x="1" y="716"/>
                        <a:pt x="33" y="753"/>
                      </a:cubicBezTo>
                      <a:cubicBezTo>
                        <a:pt x="50" y="773"/>
                        <a:pt x="75" y="784"/>
                        <a:pt x="100" y="784"/>
                      </a:cubicBezTo>
                      <a:cubicBezTo>
                        <a:pt x="121" y="784"/>
                        <a:pt x="143" y="776"/>
                        <a:pt x="160" y="762"/>
                      </a:cubicBezTo>
                      <a:cubicBezTo>
                        <a:pt x="168" y="753"/>
                        <a:pt x="852" y="180"/>
                        <a:pt x="1897" y="180"/>
                      </a:cubicBezTo>
                      <a:cubicBezTo>
                        <a:pt x="2211" y="180"/>
                        <a:pt x="2558" y="231"/>
                        <a:pt x="2928" y="366"/>
                      </a:cubicBezTo>
                      <a:cubicBezTo>
                        <a:pt x="2937" y="369"/>
                        <a:pt x="2947" y="371"/>
                        <a:pt x="2957" y="371"/>
                      </a:cubicBezTo>
                      <a:cubicBezTo>
                        <a:pt x="2962" y="371"/>
                        <a:pt x="2966" y="370"/>
                        <a:pt x="2971" y="370"/>
                      </a:cubicBezTo>
                      <a:cubicBezTo>
                        <a:pt x="3003" y="364"/>
                        <a:pt x="3031" y="343"/>
                        <a:pt x="3043" y="311"/>
                      </a:cubicBezTo>
                      <a:cubicBezTo>
                        <a:pt x="3060" y="264"/>
                        <a:pt x="3036" y="214"/>
                        <a:pt x="2989" y="196"/>
                      </a:cubicBezTo>
                      <a:cubicBezTo>
                        <a:pt x="2598" y="55"/>
                        <a:pt x="2233" y="0"/>
                        <a:pt x="19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2647092" y="480506"/>
            <a:ext cx="5958225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CHƯƠNG VI: HÀM 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SỐ </a:t>
            </a:r>
            <a:r>
              <a:rPr lang="vi-VN" sz="3600" b="1" smtClean="0">
                <a:solidFill>
                  <a:srgbClr val="C00000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MŨ</a:t>
            </a:r>
            <a:endParaRPr lang="en-US" sz="3600" b="1" smtClean="0">
              <a:solidFill>
                <a:srgbClr val="C00000"/>
              </a:solidFill>
              <a:latin typeface="Arial" panose="020B0604020202020204" pitchFamily="34" charset="0"/>
              <a:ea typeface="Maven Pro"/>
              <a:cs typeface="Maven Pro"/>
              <a:sym typeface="Maven Pro"/>
            </a:endParaRPr>
          </a:p>
          <a:p>
            <a:pPr lvl="0" algn="ctr">
              <a:lnSpc>
                <a:spcPct val="150000"/>
              </a:lnSpc>
            </a:pPr>
            <a:r>
              <a:rPr lang="vi-VN" sz="3600" b="1" smtClean="0">
                <a:solidFill>
                  <a:srgbClr val="C00000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VÀ 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HÀM 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SỐ </a:t>
            </a:r>
            <a:r>
              <a:rPr lang="vi-VN" sz="3600" b="1" smtClean="0">
                <a:solidFill>
                  <a:srgbClr val="C00000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LÔGARIT</a:t>
            </a:r>
            <a:endParaRPr lang="vi-VN" sz="3600">
              <a:solidFill>
                <a:srgbClr val="C00000"/>
              </a:solidFill>
              <a:ea typeface="Maven Pro"/>
              <a:cs typeface="Maven Pro"/>
              <a:sym typeface="Maven Pr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9765" y="2211021"/>
            <a:ext cx="5852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070185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BÀI 21. PHƯƠNG TRÌNH, </a:t>
            </a:r>
            <a:endParaRPr lang="vi-VN" sz="3600" b="1">
              <a:solidFill>
                <a:srgbClr val="070185"/>
              </a:solidFill>
              <a:ea typeface="Maven Pro"/>
              <a:cs typeface="Maven Pro"/>
              <a:sym typeface="Maven Pro"/>
            </a:endParaRPr>
          </a:p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070185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BẤT PHƯƠNG </a:t>
            </a:r>
            <a:r>
              <a:rPr lang="vi-VN" sz="3600" b="1">
                <a:solidFill>
                  <a:srgbClr val="070185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TRÌNH </a:t>
            </a:r>
            <a:endParaRPr lang="en-US" sz="3600" b="1" smtClean="0">
              <a:solidFill>
                <a:srgbClr val="070185"/>
              </a:solidFill>
              <a:latin typeface="Arial" panose="020B0604020202020204" pitchFamily="34" charset="0"/>
              <a:ea typeface="Maven Pro"/>
              <a:cs typeface="Maven Pro"/>
              <a:sym typeface="Maven Pro"/>
            </a:endParaRPr>
          </a:p>
          <a:p>
            <a:pPr lvl="0" algn="ctr">
              <a:lnSpc>
                <a:spcPct val="150000"/>
              </a:lnSpc>
            </a:pPr>
            <a:r>
              <a:rPr lang="vi-VN" sz="3600" b="1" smtClean="0">
                <a:solidFill>
                  <a:srgbClr val="070185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MŨ </a:t>
            </a:r>
            <a:r>
              <a:rPr lang="vi-VN" sz="3600" b="1">
                <a:solidFill>
                  <a:srgbClr val="070185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VÀ LÔGARIT</a:t>
            </a:r>
            <a:endParaRPr lang="vi-VN" sz="3600">
              <a:solidFill>
                <a:srgbClr val="070185"/>
              </a:solidFill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 ý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Rectangle 73"/>
              <p:cNvSpPr/>
              <p:nvPr/>
            </p:nvSpPr>
            <p:spPr>
              <a:xfrm>
                <a:off x="891102" y="1609553"/>
                <a:ext cx="7353575" cy="245817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2200" kern="1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Các bất phương trình lôgarit cơ bản còn lại được giải tương tự.</a:t>
                </a:r>
                <a:endParaRPr lang="en-US" sz="22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22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Nếu </a:t>
                </a:r>
                <a14:m>
                  <m:oMath xmlns:m="http://schemas.openxmlformats.org/officeDocument/2006/math"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2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2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func>
                          <m:func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nl-NL" sz="22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nl-NL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func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⇔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sz="22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2200" kern="100" smtClean="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Nếu </a:t>
                </a:r>
                <a14:m>
                  <m:oMath xmlns:m="http://schemas.openxmlformats.org/officeDocument/2006/math"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2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2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func>
                          <m:func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nl-NL" sz="22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nl-NL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func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⇔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sz="22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2458173"/>
              </a:xfrm>
              <a:prstGeom prst="rect">
                <a:avLst/>
              </a:prstGeom>
              <a:blipFill>
                <a:blip r:embed="rId3"/>
                <a:stretch>
                  <a:fillRect l="-909" b="-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877577" y="654206"/>
            <a:ext cx="7619060" cy="429733"/>
            <a:chOff x="709058" y="525440"/>
            <a:chExt cx="7619060" cy="429733"/>
          </a:xfrm>
        </p:grpSpPr>
        <p:sp>
          <p:nvSpPr>
            <p:cNvPr id="55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</a:t>
              </a:r>
              <a:r>
                <a:rPr kumimoji="0" lang="en-US" sz="2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7: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1884321" y="525440"/>
                  <a:ext cx="6443797" cy="429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2100" kern="1200" smtClean="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bất phương trình: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10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b="0" i="0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0</m:t>
                          </m:r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10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1</m:t>
                          </m:r>
                        </m:e>
                      </m:d>
                      <m:r>
                        <a:rPr lang="en-US" sz="210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sSub>
                        <m:sSubPr>
                          <m:ctrlP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  <m: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e>
                      </m:d>
                    </m:oMath>
                  </a14:m>
                  <a:endParaRPr lang="en-US" sz="2100"/>
                </a:p>
              </p:txBody>
            </p:sp>
          </mc:Choice>
          <mc:Fallback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321" y="525440"/>
                  <a:ext cx="6443797" cy="429733"/>
                </a:xfrm>
                <a:prstGeom prst="rect">
                  <a:avLst/>
                </a:prstGeom>
                <a:blipFill>
                  <a:blip r:embed="rId3"/>
                  <a:stretch>
                    <a:fillRect l="-1135" t="-9859" b="-225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Rectangle 56"/>
          <p:cNvSpPr/>
          <p:nvPr/>
        </p:nvSpPr>
        <p:spPr>
          <a:xfrm>
            <a:off x="4183746" y="123813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ectangle 57"/>
              <p:cNvSpPr/>
              <p:nvPr/>
            </p:nvSpPr>
            <p:spPr>
              <a:xfrm>
                <a:off x="695504" y="1735003"/>
                <a:ext cx="7760671" cy="2915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100" kern="1200" smtClean="0">
                    <a:ea typeface="+mn-ea"/>
                    <a:cs typeface="Arial" panose="020B0604020202020204" pitchFamily="34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en-US" sz="2100" b="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&gt;</m:t>
                    </m:r>
                    <m:f>
                      <m:fPr>
                        <m:ctrlPr>
                          <a:rPr lang="en-US" sz="2100" b="0" i="1" kern="1200" smtClean="0"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100" b="0" i="1" kern="1200" smtClean="0"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100" smtClean="0"/>
              </a:p>
              <a:p>
                <a:pPr lvl="0">
                  <a:lnSpc>
                    <a:spcPct val="150000"/>
                  </a:lnSpc>
                </a:pPr>
                <a:r>
                  <a:rPr lang="en-US" sz="2100" smtClean="0"/>
                  <a:t>Vì cơ số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100" smtClean="0"/>
                  <a:t> </a:t>
                </a:r>
                <a:r>
                  <a:rPr lang="en-US" sz="2100" smtClean="0"/>
                  <a:t>nên bất phương trình trở thành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10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2100" smtClean="0"/>
                  <a:t>, từ đó tìm được </a:t>
                </a:r>
                <a14:m>
                  <m:oMath xmlns:m="http://schemas.openxmlformats.org/officeDocument/2006/math"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100" smtClean="0"/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100" smtClean="0"/>
                  <a:t>Kết hợp với điều kiện, ta được nghiệm của bất phương trình đã cho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10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100" b="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100" kern="120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100"/>
              </a:p>
            </p:txBody>
          </p:sp>
        </mc:Choice>
        <mc:Fallback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04" y="1735003"/>
                <a:ext cx="7760671" cy="2915413"/>
              </a:xfrm>
              <a:prstGeom prst="rect">
                <a:avLst/>
              </a:prstGeom>
              <a:blipFill>
                <a:blip r:embed="rId4"/>
                <a:stretch>
                  <a:fillRect l="-943" r="-1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815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7189" y="469495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 tập 4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"/>
              <p:cNvSpPr>
                <a:spLocks noChangeArrowheads="1"/>
              </p:cNvSpPr>
              <p:nvPr/>
            </p:nvSpPr>
            <p:spPr bwMode="auto">
              <a:xfrm>
                <a:off x="2492485" y="293286"/>
                <a:ext cx="5785667" cy="984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</a:pPr>
                <a:r>
                  <a:rPr lang="vi-VN" altLang="en-US" sz="1800" smtClean="0">
                    <a:solidFill>
                      <a:srgbClr val="000000"/>
                    </a:solidFill>
                    <a:ea typeface="Open Sans"/>
                  </a:rPr>
                  <a:t>Giải</a:t>
                </a:r>
                <a:r>
                  <a:rPr lang="en-US" altLang="en-US" sz="1800" smtClean="0">
                    <a:solidFill>
                      <a:srgbClr val="000000"/>
                    </a:solidFill>
                    <a:ea typeface="Open Sans"/>
                  </a:rPr>
                  <a:t> các</a:t>
                </a:r>
                <a:r>
                  <a:rPr lang="vi-VN" altLang="en-US" sz="1800" smtClean="0">
                    <a:solidFill>
                      <a:srgbClr val="000000"/>
                    </a:solidFill>
                    <a:ea typeface="Open Sans"/>
                  </a:rPr>
                  <a:t> </a:t>
                </a:r>
                <a:r>
                  <a:rPr lang="vi-VN" altLang="en-US" sz="1800">
                    <a:solidFill>
                      <a:srgbClr val="000000"/>
                    </a:solidFill>
                    <a:ea typeface="Open Sans"/>
                  </a:rPr>
                  <a:t>bất </a:t>
                </a:r>
                <a:r>
                  <a:rPr lang="vi-VN" altLang="en-US" sz="1800">
                    <a:solidFill>
                      <a:srgbClr val="000000"/>
                    </a:solidFill>
                    <a:ea typeface="Open Sans"/>
                  </a:rPr>
                  <a:t>phương </a:t>
                </a:r>
                <a:r>
                  <a:rPr lang="vi-VN" altLang="en-US" sz="1800" smtClean="0">
                    <a:solidFill>
                      <a:srgbClr val="000000"/>
                    </a:solidFill>
                    <a:ea typeface="Open Sans"/>
                  </a:rPr>
                  <a:t>trình</a:t>
                </a:r>
                <a:r>
                  <a:rPr lang="en-US" altLang="en-US" sz="1800" smtClean="0">
                    <a:solidFill>
                      <a:srgbClr val="000000"/>
                    </a:solidFill>
                    <a:ea typeface="Open Sans"/>
                  </a:rPr>
                  <a:t> sau:</a:t>
                </a:r>
              </a:p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kern="10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f>
                          <m:fPr>
                            <m:ctrlPr>
                              <a:rPr lang="en-US" sz="18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b>
                    </m:sSub>
                    <m:d>
                      <m:d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18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b>
                      <m:sSub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d>
                      <m:d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1800">
                    <a:solidFill>
                      <a:srgbClr val="000000"/>
                    </a:solidFill>
                    <a:latin typeface="Arial"/>
                  </a:rPr>
                  <a:t>         </a:t>
                </a:r>
                <a:r>
                  <a:rPr lang="en-US" sz="1800" smtClean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800">
                    <a:solidFill>
                      <a:srgbClr val="000000"/>
                    </a:solidFill>
                    <a:latin typeface="Arial"/>
                  </a:rPr>
                  <a:t>b</a:t>
                </a:r>
                <a:r>
                  <a:rPr lang="en-US" sz="1800">
                    <a:solidFill>
                      <a:srgbClr val="000000"/>
                    </a:solidFill>
                    <a:latin typeface="Arial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US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+1)&gt;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19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2485" y="293286"/>
                <a:ext cx="5785667" cy="984950"/>
              </a:xfrm>
              <a:prstGeom prst="rect">
                <a:avLst/>
              </a:prstGeom>
              <a:blipFill>
                <a:blip r:embed="rId3"/>
                <a:stretch>
                  <a:fillRect l="-9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942251" y="1582279"/>
                <a:ext cx="7465374" cy="31406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kern="100" smtClean="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a) Điều </a:t>
                </a:r>
                <a:r>
                  <a:rPr lang="en-US" sz="1800" kern="10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kiện: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800" i="1" kern="100">
                            <a:effectLst/>
                            <a:latin typeface="+mn-lt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 kern="100">
                                <a:effectLst/>
                                <a:latin typeface="+mn-lt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1800" i="1" kern="100">
                                <a:effectLst/>
                                <a:latin typeface="+mn-lt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 kern="100">
                                <a:effectLst/>
                                <a:latin typeface="+mn-lt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+1&gt;0</m:t>
                            </m:r>
                          </m:e>
                          <m:e>
                            <m:r>
                              <a:rPr lang="en-US" sz="1800" i="1" kern="100">
                                <a:effectLst/>
                                <a:latin typeface="+mn-lt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2−</m:t>
                            </m:r>
                            <m:r>
                              <a:rPr lang="en-US" sz="1800" i="1" kern="100">
                                <a:effectLst/>
                                <a:latin typeface="+mn-lt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 kern="100">
                                <a:effectLst/>
                                <a:latin typeface="+mn-lt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&gt;0</m:t>
                            </m:r>
                          </m:e>
                        </m:eqArr>
                      </m:e>
                    </m:d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</m:t>
                    </m:r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Phương trình trở thành</a:t>
                </a:r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sSup>
                          <m:sSupPr>
                            <m:ctrlPr>
                              <a:rPr lang="en-US" sz="18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sz="18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8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p>
                        </m:sSup>
                      </m:sub>
                    </m:sSub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+1)&gt;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+1)&gt;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  <m:sSup>
                      <m:sSup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)⇔(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  <m:sSup>
                      <m:sSup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&gt;2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2+</m:t>
                    </m:r>
                    <m:r>
                      <a:rPr lang="en-US" sz="18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18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kern="1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1+(</m:t>
                        </m:r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2)(</m:t>
                        </m:r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18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18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51" y="1582279"/>
                <a:ext cx="7465374" cy="3140668"/>
              </a:xfrm>
              <a:prstGeom prst="rect">
                <a:avLst/>
              </a:prstGeom>
              <a:blipFill>
                <a:blip r:embed="rId4"/>
                <a:stretch>
                  <a:fillRect l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942251" y="1325150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11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279036" y="853996"/>
                <a:ext cx="6785171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Mà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&lt;</m:t>
                    </m:r>
                    <m:r>
                      <m:rPr>
                        <m:sty m:val="p"/>
                      </m:rP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x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&lt;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</m:oMath>
                </a14:m>
                <a:r>
                  <a:rPr kumimoji="0" 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x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&gt;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0</m:t>
                    </m:r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⇒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8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&gt;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0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1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mPr>
                          <m:mr>
                            <m:e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</m:t>
                                  </m:r>
                                  <m: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+mn-lt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+mn-lt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&gt;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</m:t>
                                  </m:r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+mn-lt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+mn-lt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endParaRPr kumimoji="0" lang="en-US" sz="18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Kết hợp điều kiện: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1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mPr>
                          <m:mr>
                            <m:e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−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1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</m:t>
                              </m:r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</m:t>
                                  </m:r>
                                  <m: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+mn-lt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+mn-lt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</m:t>
                                  </m:r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+mn-lt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+mn-lt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</m:t>
                              </m:r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0" lang="en-US" sz="18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36" y="853996"/>
                <a:ext cx="6785171" cy="3153812"/>
              </a:xfrm>
              <a:prstGeom prst="rect">
                <a:avLst/>
              </a:prstGeom>
              <a:blipFill>
                <a:blip r:embed="rId3"/>
                <a:stretch>
                  <a:fillRect l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279036" y="574288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7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79036" y="574288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913768" y="1066052"/>
                <a:ext cx="6170176" cy="3332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9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Điều kiện: </a:t>
                </a: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+1&gt;0⇔</m:t>
                    </m:r>
                    <m:r>
                      <a:rPr lang="en-US" sz="19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</a:t>
                </a:r>
                <a:r>
                  <a:rPr lang="vi-VN" sz="19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ư</a:t>
                </a:r>
                <a:r>
                  <a:rPr lang="en-US" sz="19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ơng trình trở thành</a:t>
                </a:r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9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m:rPr>
                          <m:sty m:val="p"/>
                        </m:rPr>
                        <a:rPr lang="en-US" sz="19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log</m:t>
                      </m:r>
                      <m:r>
                        <a:rPr lang="en-US" sz="19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(2</m:t>
                      </m:r>
                      <m:r>
                        <a:rPr lang="en-US" sz="19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9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+1)&gt;</m:t>
                      </m:r>
                      <m:f>
                        <m:fPr>
                          <m:ctrlPr>
                            <a:rPr lang="en-US" sz="19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9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9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⇔2</m:t>
                      </m:r>
                      <m:r>
                        <a:rPr lang="en-US" sz="1900" i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9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+1&gt;</m:t>
                      </m:r>
                      <m:sSup>
                        <m:sSupPr>
                          <m:ctrlPr>
                            <a:rPr lang="en-US" sz="19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f>
                            <m:fPr>
                              <m:ctrlPr>
                                <a:rPr lang="en-US" sz="1900" i="1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900" kern="1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19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</m:t>
                      </m:r>
                      <m:rad>
                        <m:radPr>
                          <m:degHide m:val="on"/>
                          <m:ctrlPr>
                            <a:rPr lang="en-US" sz="19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9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</m:rad>
                    </m:oMath>
                  </m:oMathPara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1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9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19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</m:rad>
                        <m: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9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điều kiện ta có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19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</m:rad>
                        <m: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768" y="1066052"/>
                <a:ext cx="6170176" cy="3332131"/>
              </a:xfrm>
              <a:prstGeom prst="rect">
                <a:avLst/>
              </a:prstGeom>
              <a:blipFill>
                <a:blip r:embed="rId3"/>
                <a:stretch>
                  <a:fillRect l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23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20581" y="388905"/>
            <a:ext cx="2932951" cy="1494396"/>
            <a:chOff x="5943600" y="279893"/>
            <a:chExt cx="5865900" cy="2988790"/>
          </a:xfrm>
        </p:grpSpPr>
        <p:grpSp>
          <p:nvGrpSpPr>
            <p:cNvPr id="15" name="Group 2"/>
            <p:cNvGrpSpPr/>
            <p:nvPr/>
          </p:nvGrpSpPr>
          <p:grpSpPr>
            <a:xfrm>
              <a:off x="5943600" y="288505"/>
              <a:ext cx="5865900" cy="2980178"/>
              <a:chOff x="0" y="-28575"/>
              <a:chExt cx="2189411" cy="841375"/>
            </a:xfrm>
          </p:grpSpPr>
          <p:sp>
            <p:nvSpPr>
              <p:cNvPr id="17" name="Freeform 3"/>
              <p:cNvSpPr/>
              <p:nvPr/>
            </p:nvSpPr>
            <p:spPr>
              <a:xfrm>
                <a:off x="395486" y="1313"/>
                <a:ext cx="1793925" cy="34881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12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375020" y="279893"/>
              <a:ext cx="4062649" cy="12771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nl-NL" sz="27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VẬN</a:t>
              </a:r>
              <a:r>
                <a:rPr kumimoji="0" lang="nl-NL" sz="27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DỤNG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9" name="Google Shape;3905;p73"/>
          <p:cNvGrpSpPr/>
          <p:nvPr/>
        </p:nvGrpSpPr>
        <p:grpSpPr>
          <a:xfrm>
            <a:off x="8274706" y="130700"/>
            <a:ext cx="630523" cy="900767"/>
            <a:chOff x="2355175" y="1656400"/>
            <a:chExt cx="1849023" cy="2947590"/>
          </a:xfrm>
        </p:grpSpPr>
        <p:sp>
          <p:nvSpPr>
            <p:cNvPr id="30" name="Google Shape;3906;p73"/>
            <p:cNvSpPr/>
            <p:nvPr/>
          </p:nvSpPr>
          <p:spPr>
            <a:xfrm>
              <a:off x="2355175" y="2448368"/>
              <a:ext cx="1429145" cy="2155622"/>
            </a:xfrm>
            <a:custGeom>
              <a:avLst/>
              <a:gdLst/>
              <a:ahLst/>
              <a:cxnLst/>
              <a:rect l="l" t="t" r="r" b="b"/>
              <a:pathLst>
                <a:path w="25031" h="37755" extrusionOk="0">
                  <a:moveTo>
                    <a:pt x="10979" y="0"/>
                  </a:moveTo>
                  <a:cubicBezTo>
                    <a:pt x="7470" y="0"/>
                    <a:pt x="3662" y="566"/>
                    <a:pt x="1" y="2208"/>
                  </a:cubicBezTo>
                  <a:lnTo>
                    <a:pt x="1823" y="34798"/>
                  </a:lnTo>
                  <a:cubicBezTo>
                    <a:pt x="1893" y="36055"/>
                    <a:pt x="2821" y="37050"/>
                    <a:pt x="3971" y="37100"/>
                  </a:cubicBezTo>
                  <a:lnTo>
                    <a:pt x="8017" y="37281"/>
                  </a:lnTo>
                  <a:lnTo>
                    <a:pt x="18677" y="37753"/>
                  </a:lnTo>
                  <a:cubicBezTo>
                    <a:pt x="18707" y="37754"/>
                    <a:pt x="18737" y="37755"/>
                    <a:pt x="18767" y="37755"/>
                  </a:cubicBezTo>
                  <a:cubicBezTo>
                    <a:pt x="19886" y="37755"/>
                    <a:pt x="20839" y="36850"/>
                    <a:pt x="20989" y="35627"/>
                  </a:cubicBezTo>
                  <a:lnTo>
                    <a:pt x="25030" y="2764"/>
                  </a:lnTo>
                  <a:cubicBezTo>
                    <a:pt x="25030" y="2764"/>
                    <a:pt x="18737" y="0"/>
                    <a:pt x="109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907;p73"/>
            <p:cNvSpPr/>
            <p:nvPr/>
          </p:nvSpPr>
          <p:spPr>
            <a:xfrm>
              <a:off x="2560261" y="2567983"/>
              <a:ext cx="1028852" cy="225868"/>
            </a:xfrm>
            <a:custGeom>
              <a:avLst/>
              <a:gdLst/>
              <a:ahLst/>
              <a:cxnLst/>
              <a:rect l="l" t="t" r="r" b="b"/>
              <a:pathLst>
                <a:path w="18020" h="3956" extrusionOk="0">
                  <a:moveTo>
                    <a:pt x="8239" y="1"/>
                  </a:moveTo>
                  <a:cubicBezTo>
                    <a:pt x="5407" y="1"/>
                    <a:pt x="2584" y="546"/>
                    <a:pt x="0" y="1650"/>
                  </a:cubicBezTo>
                  <a:cubicBezTo>
                    <a:pt x="3839" y="3378"/>
                    <a:pt x="7254" y="3956"/>
                    <a:pt x="10104" y="3956"/>
                  </a:cubicBezTo>
                  <a:cubicBezTo>
                    <a:pt x="13780" y="3956"/>
                    <a:pt x="16519" y="2994"/>
                    <a:pt x="18019" y="2299"/>
                  </a:cubicBezTo>
                  <a:cubicBezTo>
                    <a:pt x="15004" y="775"/>
                    <a:pt x="11615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908;p73"/>
            <p:cNvSpPr/>
            <p:nvPr/>
          </p:nvSpPr>
          <p:spPr>
            <a:xfrm>
              <a:off x="2456633" y="2502266"/>
              <a:ext cx="1206874" cy="196978"/>
            </a:xfrm>
            <a:custGeom>
              <a:avLst/>
              <a:gdLst/>
              <a:ahLst/>
              <a:cxnLst/>
              <a:rect l="l" t="t" r="r" b="b"/>
              <a:pathLst>
                <a:path w="21138" h="3450" extrusionOk="0">
                  <a:moveTo>
                    <a:pt x="9875" y="0"/>
                  </a:moveTo>
                  <a:cubicBezTo>
                    <a:pt x="4132" y="0"/>
                    <a:pt x="0" y="1913"/>
                    <a:pt x="0" y="1913"/>
                  </a:cubicBezTo>
                  <a:cubicBezTo>
                    <a:pt x="615" y="2238"/>
                    <a:pt x="1220" y="2532"/>
                    <a:pt x="1815" y="2801"/>
                  </a:cubicBezTo>
                  <a:cubicBezTo>
                    <a:pt x="4399" y="1697"/>
                    <a:pt x="7222" y="1152"/>
                    <a:pt x="10054" y="1152"/>
                  </a:cubicBezTo>
                  <a:cubicBezTo>
                    <a:pt x="13430" y="1152"/>
                    <a:pt x="16819" y="1926"/>
                    <a:pt x="19834" y="3450"/>
                  </a:cubicBezTo>
                  <a:cubicBezTo>
                    <a:pt x="20684" y="3055"/>
                    <a:pt x="21138" y="2746"/>
                    <a:pt x="21138" y="2746"/>
                  </a:cubicBezTo>
                  <a:cubicBezTo>
                    <a:pt x="17168" y="658"/>
                    <a:pt x="13244" y="0"/>
                    <a:pt x="9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909;p73"/>
            <p:cNvSpPr/>
            <p:nvPr/>
          </p:nvSpPr>
          <p:spPr>
            <a:xfrm>
              <a:off x="3340637" y="2976956"/>
              <a:ext cx="863562" cy="1107986"/>
            </a:xfrm>
            <a:custGeom>
              <a:avLst/>
              <a:gdLst/>
              <a:ahLst/>
              <a:cxnLst/>
              <a:rect l="l" t="t" r="r" b="b"/>
              <a:pathLst>
                <a:path w="15125" h="19406" extrusionOk="0">
                  <a:moveTo>
                    <a:pt x="10781" y="0"/>
                  </a:moveTo>
                  <a:cubicBezTo>
                    <a:pt x="8535" y="0"/>
                    <a:pt x="6163" y="541"/>
                    <a:pt x="6163" y="541"/>
                  </a:cubicBezTo>
                  <a:lnTo>
                    <a:pt x="5739" y="3596"/>
                  </a:lnTo>
                  <a:cubicBezTo>
                    <a:pt x="5932" y="3586"/>
                    <a:pt x="6128" y="3581"/>
                    <a:pt x="6325" y="3581"/>
                  </a:cubicBezTo>
                  <a:cubicBezTo>
                    <a:pt x="8804" y="3581"/>
                    <a:pt x="11469" y="4406"/>
                    <a:pt x="10901" y="7729"/>
                  </a:cubicBezTo>
                  <a:cubicBezTo>
                    <a:pt x="10502" y="10068"/>
                    <a:pt x="9114" y="12914"/>
                    <a:pt x="7795" y="14791"/>
                  </a:cubicBezTo>
                  <a:cubicBezTo>
                    <a:pt x="6297" y="16922"/>
                    <a:pt x="3303" y="17306"/>
                    <a:pt x="1114" y="18303"/>
                  </a:cubicBezTo>
                  <a:cubicBezTo>
                    <a:pt x="833" y="18431"/>
                    <a:pt x="0" y="18665"/>
                    <a:pt x="230" y="19066"/>
                  </a:cubicBezTo>
                  <a:cubicBezTo>
                    <a:pt x="384" y="19336"/>
                    <a:pt x="1070" y="19406"/>
                    <a:pt x="1783" y="19406"/>
                  </a:cubicBezTo>
                  <a:cubicBezTo>
                    <a:pt x="2531" y="19406"/>
                    <a:pt x="3310" y="19330"/>
                    <a:pt x="3541" y="19330"/>
                  </a:cubicBezTo>
                  <a:cubicBezTo>
                    <a:pt x="12757" y="19330"/>
                    <a:pt x="15125" y="4984"/>
                    <a:pt x="14702" y="1836"/>
                  </a:cubicBezTo>
                  <a:cubicBezTo>
                    <a:pt x="14508" y="391"/>
                    <a:pt x="12690" y="0"/>
                    <a:pt x="1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910;p73"/>
            <p:cNvSpPr/>
            <p:nvPr/>
          </p:nvSpPr>
          <p:spPr>
            <a:xfrm>
              <a:off x="3830513" y="3041645"/>
              <a:ext cx="333035" cy="310083"/>
            </a:xfrm>
            <a:custGeom>
              <a:avLst/>
              <a:gdLst/>
              <a:ahLst/>
              <a:cxnLst/>
              <a:rect l="l" t="t" r="r" b="b"/>
              <a:pathLst>
                <a:path w="5833" h="5431" extrusionOk="0">
                  <a:moveTo>
                    <a:pt x="2750" y="1"/>
                  </a:moveTo>
                  <a:cubicBezTo>
                    <a:pt x="2669" y="1"/>
                    <a:pt x="2589" y="2"/>
                    <a:pt x="2511" y="3"/>
                  </a:cubicBezTo>
                  <a:cubicBezTo>
                    <a:pt x="2020" y="12"/>
                    <a:pt x="1492" y="47"/>
                    <a:pt x="1023" y="225"/>
                  </a:cubicBezTo>
                  <a:cubicBezTo>
                    <a:pt x="950" y="252"/>
                    <a:pt x="0" y="864"/>
                    <a:pt x="107" y="919"/>
                  </a:cubicBezTo>
                  <a:cubicBezTo>
                    <a:pt x="1192" y="1493"/>
                    <a:pt x="2632" y="1084"/>
                    <a:pt x="3559" y="1927"/>
                  </a:cubicBezTo>
                  <a:cubicBezTo>
                    <a:pt x="3656" y="2015"/>
                    <a:pt x="3746" y="2119"/>
                    <a:pt x="3792" y="2247"/>
                  </a:cubicBezTo>
                  <a:cubicBezTo>
                    <a:pt x="3851" y="2412"/>
                    <a:pt x="3831" y="2598"/>
                    <a:pt x="3791" y="2768"/>
                  </a:cubicBezTo>
                  <a:cubicBezTo>
                    <a:pt x="3683" y="3233"/>
                    <a:pt x="3430" y="3646"/>
                    <a:pt x="3322" y="4112"/>
                  </a:cubicBezTo>
                  <a:cubicBezTo>
                    <a:pt x="3215" y="4577"/>
                    <a:pt x="3313" y="5167"/>
                    <a:pt x="3710" y="5367"/>
                  </a:cubicBezTo>
                  <a:cubicBezTo>
                    <a:pt x="3797" y="5411"/>
                    <a:pt x="3888" y="5430"/>
                    <a:pt x="3980" y="5430"/>
                  </a:cubicBezTo>
                  <a:cubicBezTo>
                    <a:pt x="4246" y="5430"/>
                    <a:pt x="4519" y="5265"/>
                    <a:pt x="4693" y="5031"/>
                  </a:cubicBezTo>
                  <a:cubicBezTo>
                    <a:pt x="5492" y="3957"/>
                    <a:pt x="5832" y="1144"/>
                    <a:pt x="4520" y="358"/>
                  </a:cubicBezTo>
                  <a:cubicBezTo>
                    <a:pt x="4008" y="51"/>
                    <a:pt x="3343" y="1"/>
                    <a:pt x="2750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911;p73"/>
            <p:cNvSpPr/>
            <p:nvPr/>
          </p:nvSpPr>
          <p:spPr>
            <a:xfrm>
              <a:off x="2859610" y="1656400"/>
              <a:ext cx="281878" cy="795105"/>
            </a:xfrm>
            <a:custGeom>
              <a:avLst/>
              <a:gdLst/>
              <a:ahLst/>
              <a:cxnLst/>
              <a:rect l="l" t="t" r="r" b="b"/>
              <a:pathLst>
                <a:path w="4937" h="13926" extrusionOk="0">
                  <a:moveTo>
                    <a:pt x="2261" y="1"/>
                  </a:moveTo>
                  <a:lnTo>
                    <a:pt x="2261" y="1"/>
                  </a:lnTo>
                  <a:cubicBezTo>
                    <a:pt x="3063" y="2304"/>
                    <a:pt x="2603" y="4913"/>
                    <a:pt x="1792" y="7213"/>
                  </a:cubicBezTo>
                  <a:cubicBezTo>
                    <a:pt x="1049" y="9316"/>
                    <a:pt x="1" y="11446"/>
                    <a:pt x="252" y="13686"/>
                  </a:cubicBezTo>
                  <a:cubicBezTo>
                    <a:pt x="260" y="13763"/>
                    <a:pt x="271" y="13845"/>
                    <a:pt x="285" y="13925"/>
                  </a:cubicBezTo>
                  <a:cubicBezTo>
                    <a:pt x="774" y="13896"/>
                    <a:pt x="1261" y="13881"/>
                    <a:pt x="1741" y="13874"/>
                  </a:cubicBezTo>
                  <a:cubicBezTo>
                    <a:pt x="1748" y="13772"/>
                    <a:pt x="1758" y="13670"/>
                    <a:pt x="1770" y="13571"/>
                  </a:cubicBezTo>
                  <a:cubicBezTo>
                    <a:pt x="1942" y="12112"/>
                    <a:pt x="2537" y="10751"/>
                    <a:pt x="3245" y="9502"/>
                  </a:cubicBezTo>
                  <a:cubicBezTo>
                    <a:pt x="3848" y="8440"/>
                    <a:pt x="4557" y="7395"/>
                    <a:pt x="4753" y="6162"/>
                  </a:cubicBezTo>
                  <a:cubicBezTo>
                    <a:pt x="4936" y="5018"/>
                    <a:pt x="4647" y="3830"/>
                    <a:pt x="4148" y="2802"/>
                  </a:cubicBezTo>
                  <a:cubicBezTo>
                    <a:pt x="3649" y="1775"/>
                    <a:pt x="2952" y="884"/>
                    <a:pt x="2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912;p73"/>
            <p:cNvSpPr/>
            <p:nvPr/>
          </p:nvSpPr>
          <p:spPr>
            <a:xfrm>
              <a:off x="2875825" y="2448483"/>
              <a:ext cx="83245" cy="59493"/>
            </a:xfrm>
            <a:custGeom>
              <a:avLst/>
              <a:gdLst/>
              <a:ahLst/>
              <a:cxnLst/>
              <a:rect l="l" t="t" r="r" b="b"/>
              <a:pathLst>
                <a:path w="1458" h="1042" extrusionOk="0">
                  <a:moveTo>
                    <a:pt x="1457" y="1"/>
                  </a:moveTo>
                  <a:cubicBezTo>
                    <a:pt x="977" y="8"/>
                    <a:pt x="490" y="23"/>
                    <a:pt x="1" y="52"/>
                  </a:cubicBezTo>
                  <a:cubicBezTo>
                    <a:pt x="51" y="360"/>
                    <a:pt x="136" y="700"/>
                    <a:pt x="252" y="1042"/>
                  </a:cubicBezTo>
                  <a:cubicBezTo>
                    <a:pt x="642" y="1008"/>
                    <a:pt x="1045" y="982"/>
                    <a:pt x="1457" y="964"/>
                  </a:cubicBezTo>
                  <a:cubicBezTo>
                    <a:pt x="1433" y="644"/>
                    <a:pt x="1433" y="32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913;p73"/>
            <p:cNvSpPr/>
            <p:nvPr/>
          </p:nvSpPr>
          <p:spPr>
            <a:xfrm>
              <a:off x="2918818" y="2569410"/>
              <a:ext cx="81246" cy="83873"/>
            </a:xfrm>
            <a:custGeom>
              <a:avLst/>
              <a:gdLst/>
              <a:ahLst/>
              <a:cxnLst/>
              <a:rect l="l" t="t" r="r" b="b"/>
              <a:pathLst>
                <a:path w="1423" h="1469" extrusionOk="0">
                  <a:moveTo>
                    <a:pt x="920" y="0"/>
                  </a:moveTo>
                  <a:cubicBezTo>
                    <a:pt x="613" y="16"/>
                    <a:pt x="306" y="36"/>
                    <a:pt x="1" y="64"/>
                  </a:cubicBezTo>
                  <a:cubicBezTo>
                    <a:pt x="373" y="723"/>
                    <a:pt x="857" y="1271"/>
                    <a:pt x="1422" y="1469"/>
                  </a:cubicBezTo>
                  <a:cubicBezTo>
                    <a:pt x="1415" y="997"/>
                    <a:pt x="1103" y="491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914;p73"/>
            <p:cNvSpPr/>
            <p:nvPr/>
          </p:nvSpPr>
          <p:spPr>
            <a:xfrm>
              <a:off x="2890156" y="2503522"/>
              <a:ext cx="81246" cy="69599"/>
            </a:xfrm>
            <a:custGeom>
              <a:avLst/>
              <a:gdLst/>
              <a:ahLst/>
              <a:cxnLst/>
              <a:rect l="l" t="t" r="r" b="b"/>
              <a:pathLst>
                <a:path w="1423" h="1219" extrusionOk="0">
                  <a:moveTo>
                    <a:pt x="1206" y="0"/>
                  </a:moveTo>
                  <a:cubicBezTo>
                    <a:pt x="794" y="18"/>
                    <a:pt x="391" y="44"/>
                    <a:pt x="1" y="78"/>
                  </a:cubicBezTo>
                  <a:cubicBezTo>
                    <a:pt x="131" y="465"/>
                    <a:pt x="300" y="858"/>
                    <a:pt x="503" y="1218"/>
                  </a:cubicBezTo>
                  <a:cubicBezTo>
                    <a:pt x="808" y="1190"/>
                    <a:pt x="1115" y="1170"/>
                    <a:pt x="1422" y="1154"/>
                  </a:cubicBezTo>
                  <a:cubicBezTo>
                    <a:pt x="1381" y="1043"/>
                    <a:pt x="1345" y="932"/>
                    <a:pt x="1322" y="821"/>
                  </a:cubicBezTo>
                  <a:cubicBezTo>
                    <a:pt x="1264" y="552"/>
                    <a:pt x="1226" y="278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15;p73"/>
            <p:cNvSpPr/>
            <p:nvPr/>
          </p:nvSpPr>
          <p:spPr>
            <a:xfrm>
              <a:off x="3123447" y="1877873"/>
              <a:ext cx="250818" cy="582141"/>
            </a:xfrm>
            <a:custGeom>
              <a:avLst/>
              <a:gdLst/>
              <a:ahLst/>
              <a:cxnLst/>
              <a:rect l="l" t="t" r="r" b="b"/>
              <a:pathLst>
                <a:path w="4393" h="10196" extrusionOk="0">
                  <a:moveTo>
                    <a:pt x="2755" y="1"/>
                  </a:moveTo>
                  <a:lnTo>
                    <a:pt x="2755" y="1"/>
                  </a:lnTo>
                  <a:cubicBezTo>
                    <a:pt x="3175" y="1875"/>
                    <a:pt x="2588" y="3854"/>
                    <a:pt x="1755" y="5555"/>
                  </a:cubicBezTo>
                  <a:cubicBezTo>
                    <a:pt x="1041" y="7011"/>
                    <a:pt x="119" y="8457"/>
                    <a:pt x="0" y="10084"/>
                  </a:cubicBezTo>
                  <a:cubicBezTo>
                    <a:pt x="426" y="10115"/>
                    <a:pt x="844" y="10153"/>
                    <a:pt x="1255" y="10196"/>
                  </a:cubicBezTo>
                  <a:cubicBezTo>
                    <a:pt x="1544" y="9201"/>
                    <a:pt x="2080" y="8304"/>
                    <a:pt x="2683" y="7488"/>
                  </a:cubicBezTo>
                  <a:cubicBezTo>
                    <a:pt x="3245" y="6727"/>
                    <a:pt x="3887" y="5989"/>
                    <a:pt x="4148" y="5052"/>
                  </a:cubicBezTo>
                  <a:cubicBezTo>
                    <a:pt x="4392" y="4181"/>
                    <a:pt x="4271" y="3229"/>
                    <a:pt x="3975" y="2376"/>
                  </a:cubicBezTo>
                  <a:cubicBezTo>
                    <a:pt x="3677" y="1526"/>
                    <a:pt x="3215" y="760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916;p73"/>
            <p:cNvSpPr/>
            <p:nvPr/>
          </p:nvSpPr>
          <p:spPr>
            <a:xfrm>
              <a:off x="3122647" y="2453621"/>
              <a:ext cx="72511" cy="58009"/>
            </a:xfrm>
            <a:custGeom>
              <a:avLst/>
              <a:gdLst/>
              <a:ahLst/>
              <a:cxnLst/>
              <a:rect l="l" t="t" r="r" b="b"/>
              <a:pathLst>
                <a:path w="1270" h="1016" extrusionOk="0">
                  <a:moveTo>
                    <a:pt x="14" y="0"/>
                  </a:moveTo>
                  <a:cubicBezTo>
                    <a:pt x="6" y="112"/>
                    <a:pt x="2" y="226"/>
                    <a:pt x="2" y="339"/>
                  </a:cubicBezTo>
                  <a:cubicBezTo>
                    <a:pt x="1" y="515"/>
                    <a:pt x="15" y="713"/>
                    <a:pt x="43" y="920"/>
                  </a:cubicBezTo>
                  <a:cubicBezTo>
                    <a:pt x="386" y="943"/>
                    <a:pt x="734" y="977"/>
                    <a:pt x="1086" y="1016"/>
                  </a:cubicBezTo>
                  <a:cubicBezTo>
                    <a:pt x="1109" y="811"/>
                    <a:pt x="1145" y="608"/>
                    <a:pt x="1192" y="409"/>
                  </a:cubicBezTo>
                  <a:cubicBezTo>
                    <a:pt x="1215" y="310"/>
                    <a:pt x="1241" y="210"/>
                    <a:pt x="1269" y="112"/>
                  </a:cubicBezTo>
                  <a:cubicBezTo>
                    <a:pt x="858" y="69"/>
                    <a:pt x="440" y="31"/>
                    <a:pt x="14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917;p73"/>
            <p:cNvSpPr/>
            <p:nvPr/>
          </p:nvSpPr>
          <p:spPr>
            <a:xfrm>
              <a:off x="3141774" y="2572950"/>
              <a:ext cx="62176" cy="80732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623"/>
                    <a:pt x="584" y="1180"/>
                    <a:pt x="1049" y="1413"/>
                  </a:cubicBezTo>
                  <a:cubicBezTo>
                    <a:pt x="1089" y="1004"/>
                    <a:pt x="838" y="520"/>
                    <a:pt x="757" y="80"/>
                  </a:cubicBezTo>
                  <a:cubicBezTo>
                    <a:pt x="505" y="49"/>
                    <a:pt x="253" y="2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918;p73"/>
            <p:cNvSpPr/>
            <p:nvPr/>
          </p:nvSpPr>
          <p:spPr>
            <a:xfrm>
              <a:off x="3125045" y="2506092"/>
              <a:ext cx="60007" cy="71426"/>
            </a:xfrm>
            <a:custGeom>
              <a:avLst/>
              <a:gdLst/>
              <a:ahLst/>
              <a:cxnLst/>
              <a:rect l="l" t="t" r="r" b="b"/>
              <a:pathLst>
                <a:path w="1051" h="1251" extrusionOk="0">
                  <a:moveTo>
                    <a:pt x="1" y="1"/>
                  </a:moveTo>
                  <a:lnTo>
                    <a:pt x="1" y="1"/>
                  </a:lnTo>
                  <a:cubicBezTo>
                    <a:pt x="52" y="376"/>
                    <a:pt x="150" y="787"/>
                    <a:pt x="293" y="1171"/>
                  </a:cubicBezTo>
                  <a:cubicBezTo>
                    <a:pt x="546" y="1194"/>
                    <a:pt x="798" y="1220"/>
                    <a:pt x="1050" y="1251"/>
                  </a:cubicBezTo>
                  <a:cubicBezTo>
                    <a:pt x="1043" y="1207"/>
                    <a:pt x="1037" y="1164"/>
                    <a:pt x="1033" y="1122"/>
                  </a:cubicBezTo>
                  <a:cubicBezTo>
                    <a:pt x="1000" y="782"/>
                    <a:pt x="1005" y="438"/>
                    <a:pt x="1044" y="97"/>
                  </a:cubicBezTo>
                  <a:cubicBezTo>
                    <a:pt x="692" y="58"/>
                    <a:pt x="344" y="24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" name="Google Shape;3919;p73"/>
            <p:cNvGrpSpPr/>
            <p:nvPr/>
          </p:nvGrpSpPr>
          <p:grpSpPr>
            <a:xfrm>
              <a:off x="2639394" y="3106163"/>
              <a:ext cx="814804" cy="1009614"/>
              <a:chOff x="2639394" y="3106163"/>
              <a:chExt cx="814804" cy="1009614"/>
            </a:xfrm>
          </p:grpSpPr>
          <p:sp>
            <p:nvSpPr>
              <p:cNvPr id="46" name="Google Shape;3920;p73"/>
              <p:cNvSpPr/>
              <p:nvPr/>
            </p:nvSpPr>
            <p:spPr>
              <a:xfrm>
                <a:off x="2767002" y="3106163"/>
                <a:ext cx="154842" cy="506947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8879" extrusionOk="0">
                    <a:moveTo>
                      <a:pt x="1353" y="0"/>
                    </a:moveTo>
                    <a:cubicBezTo>
                      <a:pt x="1019" y="0"/>
                      <a:pt x="685" y="28"/>
                      <a:pt x="354" y="83"/>
                    </a:cubicBezTo>
                    <a:lnTo>
                      <a:pt x="316" y="1028"/>
                    </a:lnTo>
                    <a:cubicBezTo>
                      <a:pt x="331" y="1025"/>
                      <a:pt x="348" y="1022"/>
                      <a:pt x="363" y="1019"/>
                    </a:cubicBezTo>
                    <a:cubicBezTo>
                      <a:pt x="473" y="3312"/>
                      <a:pt x="532" y="5636"/>
                      <a:pt x="539" y="7930"/>
                    </a:cubicBezTo>
                    <a:cubicBezTo>
                      <a:pt x="370" y="7909"/>
                      <a:pt x="203" y="7875"/>
                      <a:pt x="39" y="7829"/>
                    </a:cubicBezTo>
                    <a:lnTo>
                      <a:pt x="1" y="8766"/>
                    </a:lnTo>
                    <a:cubicBezTo>
                      <a:pt x="317" y="8841"/>
                      <a:pt x="641" y="8878"/>
                      <a:pt x="967" y="8878"/>
                    </a:cubicBezTo>
                    <a:cubicBezTo>
                      <a:pt x="1443" y="8878"/>
                      <a:pt x="1920" y="8798"/>
                      <a:pt x="2369" y="8638"/>
                    </a:cubicBezTo>
                    <a:cubicBezTo>
                      <a:pt x="2590" y="8559"/>
                      <a:pt x="2711" y="8299"/>
                      <a:pt x="2639" y="8057"/>
                    </a:cubicBezTo>
                    <a:cubicBezTo>
                      <a:pt x="2581" y="7863"/>
                      <a:pt x="2416" y="7739"/>
                      <a:pt x="2239" y="7739"/>
                    </a:cubicBezTo>
                    <a:cubicBezTo>
                      <a:pt x="2196" y="7739"/>
                      <a:pt x="2153" y="7746"/>
                      <a:pt x="2109" y="7762"/>
                    </a:cubicBezTo>
                    <a:cubicBezTo>
                      <a:pt x="1874" y="7846"/>
                      <a:pt x="1629" y="7902"/>
                      <a:pt x="1380" y="7932"/>
                    </a:cubicBezTo>
                    <a:cubicBezTo>
                      <a:pt x="1374" y="5607"/>
                      <a:pt x="1314" y="3253"/>
                      <a:pt x="1202" y="931"/>
                    </a:cubicBezTo>
                    <a:cubicBezTo>
                      <a:pt x="1271" y="929"/>
                      <a:pt x="1341" y="928"/>
                      <a:pt x="1410" y="928"/>
                    </a:cubicBezTo>
                    <a:cubicBezTo>
                      <a:pt x="1602" y="928"/>
                      <a:pt x="1793" y="936"/>
                      <a:pt x="1982" y="960"/>
                    </a:cubicBezTo>
                    <a:cubicBezTo>
                      <a:pt x="1998" y="962"/>
                      <a:pt x="2012" y="962"/>
                      <a:pt x="2028" y="962"/>
                    </a:cubicBezTo>
                    <a:cubicBezTo>
                      <a:pt x="2239" y="962"/>
                      <a:pt x="2422" y="789"/>
                      <a:pt x="2447" y="553"/>
                    </a:cubicBezTo>
                    <a:cubicBezTo>
                      <a:pt x="2473" y="301"/>
                      <a:pt x="2306" y="72"/>
                      <a:pt x="2075" y="44"/>
                    </a:cubicBezTo>
                    <a:cubicBezTo>
                      <a:pt x="1836" y="14"/>
                      <a:pt x="1595" y="0"/>
                      <a:pt x="1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921;p73"/>
              <p:cNvSpPr/>
              <p:nvPr/>
            </p:nvSpPr>
            <p:spPr>
              <a:xfrm>
                <a:off x="2717329" y="3110845"/>
                <a:ext cx="69941" cy="495813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684" extrusionOk="0">
                    <a:moveTo>
                      <a:pt x="1224" y="1"/>
                    </a:moveTo>
                    <a:cubicBezTo>
                      <a:pt x="928" y="50"/>
                      <a:pt x="635" y="122"/>
                      <a:pt x="350" y="214"/>
                    </a:cubicBezTo>
                    <a:cubicBezTo>
                      <a:pt x="127" y="287"/>
                      <a:pt x="0" y="543"/>
                      <a:pt x="66" y="787"/>
                    </a:cubicBezTo>
                    <a:cubicBezTo>
                      <a:pt x="121" y="987"/>
                      <a:pt x="288" y="1116"/>
                      <a:pt x="470" y="1116"/>
                    </a:cubicBezTo>
                    <a:cubicBezTo>
                      <a:pt x="509" y="1116"/>
                      <a:pt x="550" y="1110"/>
                      <a:pt x="590" y="1097"/>
                    </a:cubicBezTo>
                    <a:cubicBezTo>
                      <a:pt x="784" y="1034"/>
                      <a:pt x="984" y="985"/>
                      <a:pt x="1186" y="946"/>
                    </a:cubicBezTo>
                    <a:lnTo>
                      <a:pt x="1224" y="1"/>
                    </a:lnTo>
                    <a:close/>
                    <a:moveTo>
                      <a:pt x="802" y="7731"/>
                    </a:moveTo>
                    <a:cubicBezTo>
                      <a:pt x="615" y="7731"/>
                      <a:pt x="444" y="7868"/>
                      <a:pt x="395" y="8075"/>
                    </a:cubicBezTo>
                    <a:cubicBezTo>
                      <a:pt x="336" y="8321"/>
                      <a:pt x="470" y="8573"/>
                      <a:pt x="695" y="8637"/>
                    </a:cubicBezTo>
                    <a:cubicBezTo>
                      <a:pt x="753" y="8654"/>
                      <a:pt x="812" y="8669"/>
                      <a:pt x="871" y="8684"/>
                    </a:cubicBezTo>
                    <a:lnTo>
                      <a:pt x="909" y="7747"/>
                    </a:lnTo>
                    <a:lnTo>
                      <a:pt x="908" y="7747"/>
                    </a:lnTo>
                    <a:cubicBezTo>
                      <a:pt x="873" y="7736"/>
                      <a:pt x="837" y="7731"/>
                      <a:pt x="802" y="77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922;p73"/>
              <p:cNvSpPr/>
              <p:nvPr/>
            </p:nvSpPr>
            <p:spPr>
              <a:xfrm>
                <a:off x="2959584" y="3127345"/>
                <a:ext cx="430668" cy="512827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982" extrusionOk="0">
                    <a:moveTo>
                      <a:pt x="6723" y="1"/>
                    </a:moveTo>
                    <a:cubicBezTo>
                      <a:pt x="6179" y="1"/>
                      <a:pt x="5619" y="311"/>
                      <a:pt x="5056" y="923"/>
                    </a:cubicBezTo>
                    <a:cubicBezTo>
                      <a:pt x="4991" y="994"/>
                      <a:pt x="4917" y="1109"/>
                      <a:pt x="4782" y="1324"/>
                    </a:cubicBezTo>
                    <a:cubicBezTo>
                      <a:pt x="4764" y="1354"/>
                      <a:pt x="4743" y="1387"/>
                      <a:pt x="4721" y="1423"/>
                    </a:cubicBezTo>
                    <a:cubicBezTo>
                      <a:pt x="4669" y="1344"/>
                      <a:pt x="4620" y="1269"/>
                      <a:pt x="4562" y="1207"/>
                    </a:cubicBezTo>
                    <a:cubicBezTo>
                      <a:pt x="4093" y="700"/>
                      <a:pt x="3457" y="388"/>
                      <a:pt x="2818" y="352"/>
                    </a:cubicBezTo>
                    <a:cubicBezTo>
                      <a:pt x="2772" y="349"/>
                      <a:pt x="2725" y="348"/>
                      <a:pt x="2679" y="348"/>
                    </a:cubicBezTo>
                    <a:cubicBezTo>
                      <a:pt x="1763" y="348"/>
                      <a:pt x="884" y="885"/>
                      <a:pt x="403" y="1741"/>
                    </a:cubicBezTo>
                    <a:cubicBezTo>
                      <a:pt x="122" y="2241"/>
                      <a:pt x="0" y="2808"/>
                      <a:pt x="59" y="3339"/>
                    </a:cubicBezTo>
                    <a:cubicBezTo>
                      <a:pt x="172" y="4344"/>
                      <a:pt x="862" y="5044"/>
                      <a:pt x="1471" y="5661"/>
                    </a:cubicBezTo>
                    <a:lnTo>
                      <a:pt x="1511" y="5702"/>
                    </a:lnTo>
                    <a:cubicBezTo>
                      <a:pt x="2451" y="6654"/>
                      <a:pt x="3326" y="7697"/>
                      <a:pt x="4113" y="8804"/>
                    </a:cubicBezTo>
                    <a:cubicBezTo>
                      <a:pt x="4183" y="8902"/>
                      <a:pt x="4286" y="8965"/>
                      <a:pt x="4399" y="8978"/>
                    </a:cubicBezTo>
                    <a:cubicBezTo>
                      <a:pt x="4414" y="8980"/>
                      <a:pt x="4430" y="8981"/>
                      <a:pt x="4444" y="8981"/>
                    </a:cubicBezTo>
                    <a:cubicBezTo>
                      <a:pt x="4542" y="8981"/>
                      <a:pt x="4637" y="8944"/>
                      <a:pt x="4713" y="8875"/>
                    </a:cubicBezTo>
                    <a:cubicBezTo>
                      <a:pt x="5297" y="8343"/>
                      <a:pt x="5857" y="7772"/>
                      <a:pt x="6383" y="7170"/>
                    </a:cubicBezTo>
                    <a:lnTo>
                      <a:pt x="6679" y="5410"/>
                    </a:lnTo>
                    <a:lnTo>
                      <a:pt x="6679" y="5410"/>
                    </a:lnTo>
                    <a:cubicBezTo>
                      <a:pt x="6500" y="5659"/>
                      <a:pt x="6315" y="5891"/>
                      <a:pt x="6140" y="6104"/>
                    </a:cubicBezTo>
                    <a:cubicBezTo>
                      <a:pt x="5629" y="6722"/>
                      <a:pt x="5081" y="7312"/>
                      <a:pt x="4503" y="7862"/>
                    </a:cubicBezTo>
                    <a:cubicBezTo>
                      <a:pt x="3760" y="6856"/>
                      <a:pt x="2949" y="5903"/>
                      <a:pt x="2083" y="5026"/>
                    </a:cubicBezTo>
                    <a:lnTo>
                      <a:pt x="2043" y="4986"/>
                    </a:lnTo>
                    <a:cubicBezTo>
                      <a:pt x="1515" y="4451"/>
                      <a:pt x="969" y="3898"/>
                      <a:pt x="895" y="3228"/>
                    </a:cubicBezTo>
                    <a:cubicBezTo>
                      <a:pt x="859" y="2903"/>
                      <a:pt x="938" y="2546"/>
                      <a:pt x="1120" y="2224"/>
                    </a:cubicBezTo>
                    <a:cubicBezTo>
                      <a:pt x="1445" y="1644"/>
                      <a:pt x="2066" y="1269"/>
                      <a:pt x="2687" y="1269"/>
                    </a:cubicBezTo>
                    <a:cubicBezTo>
                      <a:pt x="2716" y="1269"/>
                      <a:pt x="2745" y="1270"/>
                      <a:pt x="2775" y="1271"/>
                    </a:cubicBezTo>
                    <a:cubicBezTo>
                      <a:pt x="3210" y="1296"/>
                      <a:pt x="3647" y="1512"/>
                      <a:pt x="3970" y="1861"/>
                    </a:cubicBezTo>
                    <a:cubicBezTo>
                      <a:pt x="3995" y="1890"/>
                      <a:pt x="4022" y="1936"/>
                      <a:pt x="4053" y="1984"/>
                    </a:cubicBezTo>
                    <a:cubicBezTo>
                      <a:pt x="4198" y="2210"/>
                      <a:pt x="4412" y="2542"/>
                      <a:pt x="4749" y="2542"/>
                    </a:cubicBezTo>
                    <a:cubicBezTo>
                      <a:pt x="4780" y="2542"/>
                      <a:pt x="4811" y="2540"/>
                      <a:pt x="4844" y="2534"/>
                    </a:cubicBezTo>
                    <a:cubicBezTo>
                      <a:pt x="5071" y="2493"/>
                      <a:pt x="5182" y="2317"/>
                      <a:pt x="5476" y="1845"/>
                    </a:cubicBezTo>
                    <a:cubicBezTo>
                      <a:pt x="5537" y="1749"/>
                      <a:pt x="5628" y="1603"/>
                      <a:pt x="5649" y="1576"/>
                    </a:cubicBezTo>
                    <a:cubicBezTo>
                      <a:pt x="6047" y="1142"/>
                      <a:pt x="6408" y="922"/>
                      <a:pt x="6723" y="922"/>
                    </a:cubicBezTo>
                    <a:cubicBezTo>
                      <a:pt x="6750" y="922"/>
                      <a:pt x="6777" y="923"/>
                      <a:pt x="6803" y="926"/>
                    </a:cubicBezTo>
                    <a:cubicBezTo>
                      <a:pt x="7025" y="954"/>
                      <a:pt x="7217" y="1098"/>
                      <a:pt x="7366" y="1299"/>
                    </a:cubicBezTo>
                    <a:lnTo>
                      <a:pt x="7542" y="256"/>
                    </a:lnTo>
                    <a:cubicBezTo>
                      <a:pt x="7351" y="128"/>
                      <a:pt x="7136" y="41"/>
                      <a:pt x="6896" y="11"/>
                    </a:cubicBezTo>
                    <a:cubicBezTo>
                      <a:pt x="6839" y="5"/>
                      <a:pt x="6781" y="1"/>
                      <a:pt x="6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923;p73"/>
              <p:cNvSpPr/>
              <p:nvPr/>
            </p:nvSpPr>
            <p:spPr>
              <a:xfrm>
                <a:off x="3324022" y="3141962"/>
                <a:ext cx="130177" cy="39475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6914" extrusionOk="0">
                    <a:moveTo>
                      <a:pt x="1159" y="0"/>
                    </a:moveTo>
                    <a:lnTo>
                      <a:pt x="983" y="1043"/>
                    </a:lnTo>
                    <a:cubicBezTo>
                      <a:pt x="1155" y="1274"/>
                      <a:pt x="1273" y="1579"/>
                      <a:pt x="1319" y="1875"/>
                    </a:cubicBezTo>
                    <a:cubicBezTo>
                      <a:pt x="1448" y="2694"/>
                      <a:pt x="1210" y="3467"/>
                      <a:pt x="987" y="3971"/>
                    </a:cubicBezTo>
                    <a:cubicBezTo>
                      <a:pt x="796" y="4401"/>
                      <a:pt x="552" y="4797"/>
                      <a:pt x="296" y="5154"/>
                    </a:cubicBezTo>
                    <a:lnTo>
                      <a:pt x="0" y="6914"/>
                    </a:lnTo>
                    <a:cubicBezTo>
                      <a:pt x="129" y="6766"/>
                      <a:pt x="256" y="6616"/>
                      <a:pt x="381" y="6464"/>
                    </a:cubicBezTo>
                    <a:cubicBezTo>
                      <a:pt x="820" y="5932"/>
                      <a:pt x="1372" y="5212"/>
                      <a:pt x="1744" y="4372"/>
                    </a:cubicBezTo>
                    <a:cubicBezTo>
                      <a:pt x="2140" y="3475"/>
                      <a:pt x="2280" y="2557"/>
                      <a:pt x="2148" y="1718"/>
                    </a:cubicBezTo>
                    <a:cubicBezTo>
                      <a:pt x="2046" y="1075"/>
                      <a:pt x="1707" y="368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924;p73"/>
              <p:cNvSpPr/>
              <p:nvPr/>
            </p:nvSpPr>
            <p:spPr>
              <a:xfrm>
                <a:off x="2752785" y="3702637"/>
                <a:ext cx="118643" cy="413139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7236" extrusionOk="0">
                    <a:moveTo>
                      <a:pt x="711" y="0"/>
                    </a:moveTo>
                    <a:cubicBezTo>
                      <a:pt x="672" y="0"/>
                      <a:pt x="634" y="6"/>
                      <a:pt x="597" y="17"/>
                    </a:cubicBezTo>
                    <a:cubicBezTo>
                      <a:pt x="459" y="60"/>
                      <a:pt x="349" y="177"/>
                      <a:pt x="308" y="328"/>
                    </a:cubicBezTo>
                    <a:cubicBezTo>
                      <a:pt x="248" y="549"/>
                      <a:pt x="192" y="770"/>
                      <a:pt x="141" y="993"/>
                    </a:cubicBezTo>
                    <a:lnTo>
                      <a:pt x="1" y="4452"/>
                    </a:lnTo>
                    <a:cubicBezTo>
                      <a:pt x="59" y="4483"/>
                      <a:pt x="122" y="4499"/>
                      <a:pt x="186" y="4499"/>
                    </a:cubicBezTo>
                    <a:cubicBezTo>
                      <a:pt x="237" y="4499"/>
                      <a:pt x="289" y="4490"/>
                      <a:pt x="339" y="4468"/>
                    </a:cubicBezTo>
                    <a:cubicBezTo>
                      <a:pt x="497" y="4401"/>
                      <a:pt x="602" y="4237"/>
                      <a:pt x="606" y="4052"/>
                    </a:cubicBezTo>
                    <a:cubicBezTo>
                      <a:pt x="621" y="3477"/>
                      <a:pt x="668" y="2905"/>
                      <a:pt x="750" y="2339"/>
                    </a:cubicBezTo>
                    <a:cubicBezTo>
                      <a:pt x="978" y="3816"/>
                      <a:pt x="1136" y="5314"/>
                      <a:pt x="1223" y="6803"/>
                    </a:cubicBezTo>
                    <a:cubicBezTo>
                      <a:pt x="1236" y="7047"/>
                      <a:pt x="1422" y="7235"/>
                      <a:pt x="1642" y="7235"/>
                    </a:cubicBezTo>
                    <a:cubicBezTo>
                      <a:pt x="1651" y="7235"/>
                      <a:pt x="1660" y="7235"/>
                      <a:pt x="1669" y="7234"/>
                    </a:cubicBezTo>
                    <a:cubicBezTo>
                      <a:pt x="1901" y="7219"/>
                      <a:pt x="2077" y="7000"/>
                      <a:pt x="2062" y="6746"/>
                    </a:cubicBezTo>
                    <a:cubicBezTo>
                      <a:pt x="1952" y="4836"/>
                      <a:pt x="1725" y="2914"/>
                      <a:pt x="1388" y="1035"/>
                    </a:cubicBezTo>
                    <a:cubicBezTo>
                      <a:pt x="1345" y="796"/>
                      <a:pt x="1272" y="394"/>
                      <a:pt x="992" y="118"/>
                    </a:cubicBezTo>
                    <a:cubicBezTo>
                      <a:pt x="914" y="41"/>
                      <a:pt x="813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925;p73"/>
              <p:cNvSpPr/>
              <p:nvPr/>
            </p:nvSpPr>
            <p:spPr>
              <a:xfrm>
                <a:off x="2639394" y="3733469"/>
                <a:ext cx="121498" cy="3332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5837" extrusionOk="0">
                    <a:moveTo>
                      <a:pt x="453" y="1"/>
                    </a:moveTo>
                    <a:cubicBezTo>
                      <a:pt x="380" y="1"/>
                      <a:pt x="305" y="21"/>
                      <a:pt x="239" y="64"/>
                    </a:cubicBezTo>
                    <a:cubicBezTo>
                      <a:pt x="114" y="145"/>
                      <a:pt x="36" y="291"/>
                      <a:pt x="33" y="451"/>
                    </a:cubicBezTo>
                    <a:cubicBezTo>
                      <a:pt x="1" y="2099"/>
                      <a:pt x="42" y="3767"/>
                      <a:pt x="155" y="5411"/>
                    </a:cubicBezTo>
                    <a:cubicBezTo>
                      <a:pt x="172" y="5653"/>
                      <a:pt x="358" y="5837"/>
                      <a:pt x="576" y="5837"/>
                    </a:cubicBezTo>
                    <a:cubicBezTo>
                      <a:pt x="586" y="5837"/>
                      <a:pt x="597" y="5836"/>
                      <a:pt x="607" y="5836"/>
                    </a:cubicBezTo>
                    <a:cubicBezTo>
                      <a:pt x="838" y="5816"/>
                      <a:pt x="1012" y="5595"/>
                      <a:pt x="994" y="5342"/>
                    </a:cubicBezTo>
                    <a:cubicBezTo>
                      <a:pt x="911" y="4120"/>
                      <a:pt x="866" y="2885"/>
                      <a:pt x="864" y="1655"/>
                    </a:cubicBezTo>
                    <a:lnTo>
                      <a:pt x="864" y="1655"/>
                    </a:lnTo>
                    <a:cubicBezTo>
                      <a:pt x="925" y="1792"/>
                      <a:pt x="977" y="1930"/>
                      <a:pt x="1023" y="2060"/>
                    </a:cubicBezTo>
                    <a:lnTo>
                      <a:pt x="1101" y="2285"/>
                    </a:lnTo>
                    <a:cubicBezTo>
                      <a:pt x="1276" y="2796"/>
                      <a:pt x="1475" y="3374"/>
                      <a:pt x="1870" y="3820"/>
                    </a:cubicBezTo>
                    <a:cubicBezTo>
                      <a:pt x="1905" y="3859"/>
                      <a:pt x="1945" y="3890"/>
                      <a:pt x="1987" y="3912"/>
                    </a:cubicBezTo>
                    <a:lnTo>
                      <a:pt x="2127" y="453"/>
                    </a:lnTo>
                    <a:lnTo>
                      <a:pt x="2127" y="453"/>
                    </a:lnTo>
                    <a:cubicBezTo>
                      <a:pt x="2019" y="933"/>
                      <a:pt x="1933" y="1420"/>
                      <a:pt x="1870" y="1911"/>
                    </a:cubicBezTo>
                    <a:lnTo>
                      <a:pt x="1808" y="1729"/>
                    </a:lnTo>
                    <a:cubicBezTo>
                      <a:pt x="1600" y="1139"/>
                      <a:pt x="1280" y="416"/>
                      <a:pt x="648" y="53"/>
                    </a:cubicBezTo>
                    <a:cubicBezTo>
                      <a:pt x="587" y="18"/>
                      <a:pt x="520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926;p73"/>
              <p:cNvSpPr/>
              <p:nvPr/>
            </p:nvSpPr>
            <p:spPr>
              <a:xfrm>
                <a:off x="2858982" y="3697441"/>
                <a:ext cx="187386" cy="344797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6039" extrusionOk="0">
                    <a:moveTo>
                      <a:pt x="1820" y="922"/>
                    </a:moveTo>
                    <a:cubicBezTo>
                      <a:pt x="1822" y="922"/>
                      <a:pt x="1873" y="948"/>
                      <a:pt x="1958" y="1153"/>
                    </a:cubicBezTo>
                    <a:cubicBezTo>
                      <a:pt x="2177" y="1685"/>
                      <a:pt x="2278" y="2282"/>
                      <a:pt x="2334" y="2863"/>
                    </a:cubicBezTo>
                    <a:cubicBezTo>
                      <a:pt x="1888" y="2886"/>
                      <a:pt x="1443" y="2933"/>
                      <a:pt x="1000" y="2994"/>
                    </a:cubicBezTo>
                    <a:cubicBezTo>
                      <a:pt x="1076" y="2361"/>
                      <a:pt x="1239" y="1760"/>
                      <a:pt x="1539" y="1225"/>
                    </a:cubicBezTo>
                    <a:cubicBezTo>
                      <a:pt x="1656" y="1017"/>
                      <a:pt x="1783" y="923"/>
                      <a:pt x="1820" y="922"/>
                    </a:cubicBezTo>
                    <a:close/>
                    <a:moveTo>
                      <a:pt x="1823" y="0"/>
                    </a:moveTo>
                    <a:cubicBezTo>
                      <a:pt x="1458" y="0"/>
                      <a:pt x="1091" y="266"/>
                      <a:pt x="823" y="742"/>
                    </a:cubicBezTo>
                    <a:cubicBezTo>
                      <a:pt x="0" y="2204"/>
                      <a:pt x="43" y="4030"/>
                      <a:pt x="192" y="5624"/>
                    </a:cubicBezTo>
                    <a:cubicBezTo>
                      <a:pt x="215" y="5861"/>
                      <a:pt x="397" y="6038"/>
                      <a:pt x="611" y="6038"/>
                    </a:cubicBezTo>
                    <a:cubicBezTo>
                      <a:pt x="624" y="6038"/>
                      <a:pt x="640" y="6037"/>
                      <a:pt x="654" y="6035"/>
                    </a:cubicBezTo>
                    <a:cubicBezTo>
                      <a:pt x="884" y="6009"/>
                      <a:pt x="1053" y="5783"/>
                      <a:pt x="1029" y="5530"/>
                    </a:cubicBezTo>
                    <a:cubicBezTo>
                      <a:pt x="979" y="4997"/>
                      <a:pt x="943" y="4458"/>
                      <a:pt x="946" y="3929"/>
                    </a:cubicBezTo>
                    <a:cubicBezTo>
                      <a:pt x="1427" y="3858"/>
                      <a:pt x="1911" y="3805"/>
                      <a:pt x="2394" y="3781"/>
                    </a:cubicBezTo>
                    <a:cubicBezTo>
                      <a:pt x="2421" y="4366"/>
                      <a:pt x="2438" y="4958"/>
                      <a:pt x="2440" y="5542"/>
                    </a:cubicBezTo>
                    <a:cubicBezTo>
                      <a:pt x="2441" y="5795"/>
                      <a:pt x="2629" y="6000"/>
                      <a:pt x="2860" y="6000"/>
                    </a:cubicBezTo>
                    <a:lnTo>
                      <a:pt x="2863" y="6000"/>
                    </a:lnTo>
                    <a:cubicBezTo>
                      <a:pt x="3095" y="5999"/>
                      <a:pt x="3282" y="5792"/>
                      <a:pt x="3281" y="5538"/>
                    </a:cubicBezTo>
                    <a:cubicBezTo>
                      <a:pt x="3279" y="4896"/>
                      <a:pt x="3261" y="4244"/>
                      <a:pt x="3229" y="3603"/>
                    </a:cubicBezTo>
                    <a:cubicBezTo>
                      <a:pt x="3185" y="2718"/>
                      <a:pt x="3105" y="1697"/>
                      <a:pt x="2724" y="774"/>
                    </a:cubicBezTo>
                    <a:cubicBezTo>
                      <a:pt x="2620" y="523"/>
                      <a:pt x="2441" y="174"/>
                      <a:pt x="2081" y="46"/>
                    </a:cubicBezTo>
                    <a:cubicBezTo>
                      <a:pt x="1996" y="16"/>
                      <a:pt x="1910" y="0"/>
                      <a:pt x="1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927;p73"/>
              <p:cNvSpPr/>
              <p:nvPr/>
            </p:nvSpPr>
            <p:spPr>
              <a:xfrm>
                <a:off x="3023530" y="3715655"/>
                <a:ext cx="228665" cy="331208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5801" extrusionOk="0">
                    <a:moveTo>
                      <a:pt x="3556" y="1"/>
                    </a:moveTo>
                    <a:cubicBezTo>
                      <a:pt x="3539" y="1"/>
                      <a:pt x="3523" y="2"/>
                      <a:pt x="3505" y="5"/>
                    </a:cubicBezTo>
                    <a:cubicBezTo>
                      <a:pt x="2555" y="136"/>
                      <a:pt x="1586" y="201"/>
                      <a:pt x="628" y="201"/>
                    </a:cubicBezTo>
                    <a:cubicBezTo>
                      <a:pt x="561" y="201"/>
                      <a:pt x="494" y="201"/>
                      <a:pt x="427" y="200"/>
                    </a:cubicBezTo>
                    <a:lnTo>
                      <a:pt x="423" y="200"/>
                    </a:lnTo>
                    <a:cubicBezTo>
                      <a:pt x="192" y="200"/>
                      <a:pt x="4" y="403"/>
                      <a:pt x="2" y="656"/>
                    </a:cubicBezTo>
                    <a:cubicBezTo>
                      <a:pt x="0" y="911"/>
                      <a:pt x="186" y="1118"/>
                      <a:pt x="419" y="1121"/>
                    </a:cubicBezTo>
                    <a:cubicBezTo>
                      <a:pt x="495" y="1121"/>
                      <a:pt x="571" y="1122"/>
                      <a:pt x="647" y="1122"/>
                    </a:cubicBezTo>
                    <a:cubicBezTo>
                      <a:pt x="978" y="1122"/>
                      <a:pt x="1311" y="1111"/>
                      <a:pt x="1644" y="1097"/>
                    </a:cubicBezTo>
                    <a:lnTo>
                      <a:pt x="1644" y="1097"/>
                    </a:lnTo>
                    <a:cubicBezTo>
                      <a:pt x="1558" y="2527"/>
                      <a:pt x="1587" y="3971"/>
                      <a:pt x="1741" y="5394"/>
                    </a:cubicBezTo>
                    <a:cubicBezTo>
                      <a:pt x="1767" y="5628"/>
                      <a:pt x="1948" y="5801"/>
                      <a:pt x="2158" y="5801"/>
                    </a:cubicBezTo>
                    <a:cubicBezTo>
                      <a:pt x="2175" y="5801"/>
                      <a:pt x="2191" y="5800"/>
                      <a:pt x="2209" y="5798"/>
                    </a:cubicBezTo>
                    <a:cubicBezTo>
                      <a:pt x="2439" y="5768"/>
                      <a:pt x="2604" y="5538"/>
                      <a:pt x="2576" y="5285"/>
                    </a:cubicBezTo>
                    <a:cubicBezTo>
                      <a:pt x="2425" y="3879"/>
                      <a:pt x="2398" y="2454"/>
                      <a:pt x="2489" y="1041"/>
                    </a:cubicBezTo>
                    <a:cubicBezTo>
                      <a:pt x="2864" y="1008"/>
                      <a:pt x="3238" y="970"/>
                      <a:pt x="3610" y="918"/>
                    </a:cubicBezTo>
                    <a:cubicBezTo>
                      <a:pt x="3842" y="886"/>
                      <a:pt x="4005" y="656"/>
                      <a:pt x="3975" y="403"/>
                    </a:cubicBezTo>
                    <a:cubicBezTo>
                      <a:pt x="3948" y="170"/>
                      <a:pt x="3763" y="1"/>
                      <a:pt x="3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928;p73"/>
              <p:cNvSpPr/>
              <p:nvPr/>
            </p:nvSpPr>
            <p:spPr>
              <a:xfrm>
                <a:off x="3222050" y="3700125"/>
                <a:ext cx="232034" cy="386704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6773" extrusionOk="0">
                    <a:moveTo>
                      <a:pt x="3578" y="1"/>
                    </a:moveTo>
                    <a:cubicBezTo>
                      <a:pt x="3550" y="2"/>
                      <a:pt x="3525" y="6"/>
                      <a:pt x="3498" y="12"/>
                    </a:cubicBezTo>
                    <a:cubicBezTo>
                      <a:pt x="3399" y="688"/>
                      <a:pt x="3298" y="1362"/>
                      <a:pt x="3201" y="2027"/>
                    </a:cubicBezTo>
                    <a:cubicBezTo>
                      <a:pt x="3203" y="2459"/>
                      <a:pt x="3200" y="2892"/>
                      <a:pt x="3194" y="3326"/>
                    </a:cubicBezTo>
                    <a:cubicBezTo>
                      <a:pt x="3131" y="3333"/>
                      <a:pt x="3068" y="3341"/>
                      <a:pt x="3006" y="3347"/>
                    </a:cubicBezTo>
                    <a:cubicBezTo>
                      <a:pt x="2958" y="3662"/>
                      <a:pt x="2913" y="3975"/>
                      <a:pt x="2868" y="4283"/>
                    </a:cubicBezTo>
                    <a:cubicBezTo>
                      <a:pt x="2968" y="4273"/>
                      <a:pt x="3068" y="4263"/>
                      <a:pt x="3168" y="4252"/>
                    </a:cubicBezTo>
                    <a:lnTo>
                      <a:pt x="3168" y="4252"/>
                    </a:lnTo>
                    <a:cubicBezTo>
                      <a:pt x="3154" y="4726"/>
                      <a:pt x="3135" y="5199"/>
                      <a:pt x="3110" y="5671"/>
                    </a:cubicBezTo>
                    <a:cubicBezTo>
                      <a:pt x="3140" y="5658"/>
                      <a:pt x="3168" y="5647"/>
                      <a:pt x="3191" y="5637"/>
                    </a:cubicBezTo>
                    <a:cubicBezTo>
                      <a:pt x="3442" y="5522"/>
                      <a:pt x="3703" y="5417"/>
                      <a:pt x="3972" y="5315"/>
                    </a:cubicBezTo>
                    <a:cubicBezTo>
                      <a:pt x="4050" y="3695"/>
                      <a:pt x="4064" y="2062"/>
                      <a:pt x="4013" y="445"/>
                    </a:cubicBezTo>
                    <a:cubicBezTo>
                      <a:pt x="4005" y="193"/>
                      <a:pt x="3811" y="1"/>
                      <a:pt x="3583" y="1"/>
                    </a:cubicBezTo>
                    <a:close/>
                    <a:moveTo>
                      <a:pt x="430" y="1132"/>
                    </a:moveTo>
                    <a:cubicBezTo>
                      <a:pt x="427" y="1132"/>
                      <a:pt x="423" y="1132"/>
                      <a:pt x="419" y="1133"/>
                    </a:cubicBezTo>
                    <a:cubicBezTo>
                      <a:pt x="187" y="1134"/>
                      <a:pt x="0" y="1342"/>
                      <a:pt x="2" y="1597"/>
                    </a:cubicBezTo>
                    <a:lnTo>
                      <a:pt x="32" y="6161"/>
                    </a:lnTo>
                    <a:cubicBezTo>
                      <a:pt x="33" y="6315"/>
                      <a:pt x="104" y="6452"/>
                      <a:pt x="212" y="6534"/>
                    </a:cubicBezTo>
                    <a:lnTo>
                      <a:pt x="850" y="2724"/>
                    </a:lnTo>
                    <a:lnTo>
                      <a:pt x="843" y="1590"/>
                    </a:lnTo>
                    <a:cubicBezTo>
                      <a:pt x="841" y="1340"/>
                      <a:pt x="658" y="1132"/>
                      <a:pt x="430" y="1132"/>
                    </a:cubicBezTo>
                    <a:close/>
                    <a:moveTo>
                      <a:pt x="3303" y="6722"/>
                    </a:moveTo>
                    <a:cubicBezTo>
                      <a:pt x="3352" y="6749"/>
                      <a:pt x="3407" y="6767"/>
                      <a:pt x="3465" y="6771"/>
                    </a:cubicBezTo>
                    <a:cubicBezTo>
                      <a:pt x="3475" y="6772"/>
                      <a:pt x="3485" y="6772"/>
                      <a:pt x="3495" y="6772"/>
                    </a:cubicBezTo>
                    <a:cubicBezTo>
                      <a:pt x="3551" y="6772"/>
                      <a:pt x="3605" y="6761"/>
                      <a:pt x="3655" y="6738"/>
                    </a:cubicBezTo>
                    <a:cubicBezTo>
                      <a:pt x="3535" y="6736"/>
                      <a:pt x="3417" y="6731"/>
                      <a:pt x="3303" y="67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929;p73"/>
              <p:cNvSpPr/>
              <p:nvPr/>
            </p:nvSpPr>
            <p:spPr>
              <a:xfrm>
                <a:off x="3396875" y="4003529"/>
                <a:ext cx="51956" cy="81303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424" extrusionOk="0">
                    <a:moveTo>
                      <a:pt x="910" y="1"/>
                    </a:moveTo>
                    <a:lnTo>
                      <a:pt x="910" y="1"/>
                    </a:lnTo>
                    <a:cubicBezTo>
                      <a:pt x="641" y="103"/>
                      <a:pt x="380" y="208"/>
                      <a:pt x="129" y="323"/>
                    </a:cubicBezTo>
                    <a:cubicBezTo>
                      <a:pt x="106" y="333"/>
                      <a:pt x="78" y="344"/>
                      <a:pt x="48" y="357"/>
                    </a:cubicBezTo>
                    <a:cubicBezTo>
                      <a:pt x="38" y="560"/>
                      <a:pt x="26" y="763"/>
                      <a:pt x="13" y="965"/>
                    </a:cubicBezTo>
                    <a:cubicBezTo>
                      <a:pt x="1" y="1155"/>
                      <a:pt x="96" y="1327"/>
                      <a:pt x="241" y="1408"/>
                    </a:cubicBezTo>
                    <a:cubicBezTo>
                      <a:pt x="355" y="1417"/>
                      <a:pt x="473" y="1422"/>
                      <a:pt x="593" y="1424"/>
                    </a:cubicBezTo>
                    <a:cubicBezTo>
                      <a:pt x="735" y="1360"/>
                      <a:pt x="841" y="1211"/>
                      <a:pt x="852" y="1030"/>
                    </a:cubicBezTo>
                    <a:cubicBezTo>
                      <a:pt x="875" y="688"/>
                      <a:pt x="893" y="344"/>
                      <a:pt x="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930;p73"/>
              <p:cNvSpPr/>
              <p:nvPr/>
            </p:nvSpPr>
            <p:spPr>
              <a:xfrm>
                <a:off x="3234097" y="3700810"/>
                <a:ext cx="187671" cy="37717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6606" extrusionOk="0">
                    <a:moveTo>
                      <a:pt x="3287" y="0"/>
                    </a:moveTo>
                    <a:cubicBezTo>
                      <a:pt x="3095" y="49"/>
                      <a:pt x="2954" y="241"/>
                      <a:pt x="2961" y="465"/>
                    </a:cubicBezTo>
                    <a:cubicBezTo>
                      <a:pt x="2978" y="981"/>
                      <a:pt x="2987" y="1497"/>
                      <a:pt x="2990" y="2015"/>
                    </a:cubicBezTo>
                    <a:cubicBezTo>
                      <a:pt x="3087" y="1350"/>
                      <a:pt x="3188" y="676"/>
                      <a:pt x="3287" y="0"/>
                    </a:cubicBezTo>
                    <a:close/>
                    <a:moveTo>
                      <a:pt x="639" y="2712"/>
                    </a:moveTo>
                    <a:lnTo>
                      <a:pt x="1" y="6522"/>
                    </a:lnTo>
                    <a:cubicBezTo>
                      <a:pt x="69" y="6574"/>
                      <a:pt x="153" y="6605"/>
                      <a:pt x="242" y="6605"/>
                    </a:cubicBezTo>
                    <a:lnTo>
                      <a:pt x="245" y="6605"/>
                    </a:lnTo>
                    <a:cubicBezTo>
                      <a:pt x="477" y="6603"/>
                      <a:pt x="664" y="6395"/>
                      <a:pt x="662" y="6141"/>
                    </a:cubicBezTo>
                    <a:lnTo>
                      <a:pt x="650" y="4283"/>
                    </a:lnTo>
                    <a:lnTo>
                      <a:pt x="650" y="4283"/>
                    </a:lnTo>
                    <a:cubicBezTo>
                      <a:pt x="958" y="4306"/>
                      <a:pt x="1267" y="4320"/>
                      <a:pt x="1576" y="4320"/>
                    </a:cubicBezTo>
                    <a:cubicBezTo>
                      <a:pt x="1937" y="4320"/>
                      <a:pt x="2297" y="4303"/>
                      <a:pt x="2657" y="4271"/>
                    </a:cubicBezTo>
                    <a:cubicBezTo>
                      <a:pt x="2702" y="3963"/>
                      <a:pt x="2747" y="3650"/>
                      <a:pt x="2795" y="3335"/>
                    </a:cubicBezTo>
                    <a:lnTo>
                      <a:pt x="2795" y="3335"/>
                    </a:lnTo>
                    <a:cubicBezTo>
                      <a:pt x="2396" y="3376"/>
                      <a:pt x="1994" y="3396"/>
                      <a:pt x="1594" y="3396"/>
                    </a:cubicBezTo>
                    <a:cubicBezTo>
                      <a:pt x="1277" y="3396"/>
                      <a:pt x="959" y="3383"/>
                      <a:pt x="643" y="3358"/>
                    </a:cubicBezTo>
                    <a:lnTo>
                      <a:pt x="639" y="27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3931;p73"/>
            <p:cNvSpPr/>
            <p:nvPr/>
          </p:nvSpPr>
          <p:spPr>
            <a:xfrm>
              <a:off x="2510759" y="2782319"/>
              <a:ext cx="286160" cy="1619785"/>
            </a:xfrm>
            <a:custGeom>
              <a:avLst/>
              <a:gdLst/>
              <a:ahLst/>
              <a:cxnLst/>
              <a:rect l="l" t="t" r="r" b="b"/>
              <a:pathLst>
                <a:path w="5012" h="28370" extrusionOk="0">
                  <a:moveTo>
                    <a:pt x="1" y="0"/>
                  </a:moveTo>
                  <a:lnTo>
                    <a:pt x="950" y="28369"/>
                  </a:lnTo>
                  <a:lnTo>
                    <a:pt x="3924" y="28355"/>
                  </a:lnTo>
                  <a:lnTo>
                    <a:pt x="5012" y="15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0185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932;p73"/>
            <p:cNvSpPr/>
            <p:nvPr/>
          </p:nvSpPr>
          <p:spPr>
            <a:xfrm>
              <a:off x="3173005" y="2876240"/>
              <a:ext cx="367977" cy="1566173"/>
            </a:xfrm>
            <a:custGeom>
              <a:avLst/>
              <a:gdLst/>
              <a:ahLst/>
              <a:cxnLst/>
              <a:rect l="l" t="t" r="r" b="b"/>
              <a:pathLst>
                <a:path w="6445" h="27431" extrusionOk="0">
                  <a:moveTo>
                    <a:pt x="4583" y="1"/>
                  </a:moveTo>
                  <a:lnTo>
                    <a:pt x="1" y="27352"/>
                  </a:lnTo>
                  <a:lnTo>
                    <a:pt x="2435" y="27431"/>
                  </a:lnTo>
                  <a:cubicBezTo>
                    <a:pt x="2435" y="27431"/>
                    <a:pt x="6444" y="392"/>
                    <a:pt x="6444" y="158"/>
                  </a:cubicBezTo>
                  <a:lnTo>
                    <a:pt x="4583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1093732" y="1209322"/>
                <a:ext cx="6952024" cy="35117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Áp suất khí quyển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Open Sans"/>
                      </a:rPr>
                      <m:t>𝑝</m:t>
                    </m:r>
                  </m:oMath>
                </a14:m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 (tính bằng kilôpascan, viết tắt là kPa) ở độ cao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Open Sans"/>
                      </a:rPr>
                      <m:t>h</m:t>
                    </m:r>
                  </m:oMath>
                </a14:m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 (so với mực nước biển, tính bằng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Open Sans"/>
                      </a:rPr>
                      <m:t>𝑘𝑚</m:t>
                    </m:r>
                  </m:oMath>
                </a14:m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) được tính theo công thức sau:</a:t>
                </a:r>
                <a:endParaRPr kumimoji="0" lang="en-US" altLang="en-US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  <a:p>
                <a:pPr lvl="0" algn="just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0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sz="19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9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den>
                          </m:f>
                        </m:e>
                      </m:d>
                      <m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9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900" i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i="1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19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altLang="en-US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Open Sans"/>
                </a:endParaRPr>
              </a:p>
              <a:p>
                <a:pPr lvl="0" algn="r">
                  <a:lnSpc>
                    <a:spcPct val="150000"/>
                  </a:lnSpc>
                  <a:buClrTx/>
                </a:pPr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(</a:t>
                </a:r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Theo </a:t>
                </a:r>
                <a:r>
                  <a:rPr kumimoji="0" lang="en-US" altLang="en-US" sz="1900" b="0" i="1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britannica.com</a:t>
                </a:r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)</a:t>
                </a:r>
                <a:endParaRPr kumimoji="0" lang="en-US" altLang="en-US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a) Tính áp suất khí quyển ở độ cao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4</m:t>
                    </m:r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𝑘𝑚</m:t>
                    </m:r>
                  </m:oMath>
                </a14:m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.</a:t>
                </a:r>
                <a:endParaRPr kumimoji="0" lang="en-US" altLang="en-US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b) Ở độ cao trên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10</m:t>
                    </m:r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𝑘𝑚</m:t>
                    </m:r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</m:oMath>
                </a14:m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thì áp suất khí quyển sẽ như thế </a:t>
                </a:r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nào</a:t>
                </a:r>
                <a:r>
                  <a:rPr kumimoji="0" lang="en-US" altLang="en-US" sz="1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?</a:t>
                </a:r>
                <a:endParaRPr kumimoji="0" lang="en-US" altLang="en-US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732" y="1209322"/>
                <a:ext cx="6952024" cy="3511731"/>
              </a:xfrm>
              <a:prstGeom prst="rect">
                <a:avLst/>
              </a:prstGeom>
              <a:blipFill>
                <a:blip r:embed="rId3"/>
                <a:stretch>
                  <a:fillRect l="-789" r="-789" b="-17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3905;p73"/>
          <p:cNvGrpSpPr/>
          <p:nvPr/>
        </p:nvGrpSpPr>
        <p:grpSpPr>
          <a:xfrm>
            <a:off x="8274706" y="130700"/>
            <a:ext cx="630523" cy="900767"/>
            <a:chOff x="2355175" y="1656400"/>
            <a:chExt cx="1849023" cy="2947590"/>
          </a:xfrm>
        </p:grpSpPr>
        <p:sp>
          <p:nvSpPr>
            <p:cNvPr id="30" name="Google Shape;3906;p73"/>
            <p:cNvSpPr/>
            <p:nvPr/>
          </p:nvSpPr>
          <p:spPr>
            <a:xfrm>
              <a:off x="2355175" y="2448368"/>
              <a:ext cx="1429145" cy="2155622"/>
            </a:xfrm>
            <a:custGeom>
              <a:avLst/>
              <a:gdLst/>
              <a:ahLst/>
              <a:cxnLst/>
              <a:rect l="l" t="t" r="r" b="b"/>
              <a:pathLst>
                <a:path w="25031" h="37755" extrusionOk="0">
                  <a:moveTo>
                    <a:pt x="10979" y="0"/>
                  </a:moveTo>
                  <a:cubicBezTo>
                    <a:pt x="7470" y="0"/>
                    <a:pt x="3662" y="566"/>
                    <a:pt x="1" y="2208"/>
                  </a:cubicBezTo>
                  <a:lnTo>
                    <a:pt x="1823" y="34798"/>
                  </a:lnTo>
                  <a:cubicBezTo>
                    <a:pt x="1893" y="36055"/>
                    <a:pt x="2821" y="37050"/>
                    <a:pt x="3971" y="37100"/>
                  </a:cubicBezTo>
                  <a:lnTo>
                    <a:pt x="8017" y="37281"/>
                  </a:lnTo>
                  <a:lnTo>
                    <a:pt x="18677" y="37753"/>
                  </a:lnTo>
                  <a:cubicBezTo>
                    <a:pt x="18707" y="37754"/>
                    <a:pt x="18737" y="37755"/>
                    <a:pt x="18767" y="37755"/>
                  </a:cubicBezTo>
                  <a:cubicBezTo>
                    <a:pt x="19886" y="37755"/>
                    <a:pt x="20839" y="36850"/>
                    <a:pt x="20989" y="35627"/>
                  </a:cubicBezTo>
                  <a:lnTo>
                    <a:pt x="25030" y="2764"/>
                  </a:lnTo>
                  <a:cubicBezTo>
                    <a:pt x="25030" y="2764"/>
                    <a:pt x="18737" y="0"/>
                    <a:pt x="109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907;p73"/>
            <p:cNvSpPr/>
            <p:nvPr/>
          </p:nvSpPr>
          <p:spPr>
            <a:xfrm>
              <a:off x="2560261" y="2567983"/>
              <a:ext cx="1028852" cy="225868"/>
            </a:xfrm>
            <a:custGeom>
              <a:avLst/>
              <a:gdLst/>
              <a:ahLst/>
              <a:cxnLst/>
              <a:rect l="l" t="t" r="r" b="b"/>
              <a:pathLst>
                <a:path w="18020" h="3956" extrusionOk="0">
                  <a:moveTo>
                    <a:pt x="8239" y="1"/>
                  </a:moveTo>
                  <a:cubicBezTo>
                    <a:pt x="5407" y="1"/>
                    <a:pt x="2584" y="546"/>
                    <a:pt x="0" y="1650"/>
                  </a:cubicBezTo>
                  <a:cubicBezTo>
                    <a:pt x="3839" y="3378"/>
                    <a:pt x="7254" y="3956"/>
                    <a:pt x="10104" y="3956"/>
                  </a:cubicBezTo>
                  <a:cubicBezTo>
                    <a:pt x="13780" y="3956"/>
                    <a:pt x="16519" y="2994"/>
                    <a:pt x="18019" y="2299"/>
                  </a:cubicBezTo>
                  <a:cubicBezTo>
                    <a:pt x="15004" y="775"/>
                    <a:pt x="11615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908;p73"/>
            <p:cNvSpPr/>
            <p:nvPr/>
          </p:nvSpPr>
          <p:spPr>
            <a:xfrm>
              <a:off x="2456633" y="2502266"/>
              <a:ext cx="1206874" cy="196978"/>
            </a:xfrm>
            <a:custGeom>
              <a:avLst/>
              <a:gdLst/>
              <a:ahLst/>
              <a:cxnLst/>
              <a:rect l="l" t="t" r="r" b="b"/>
              <a:pathLst>
                <a:path w="21138" h="3450" extrusionOk="0">
                  <a:moveTo>
                    <a:pt x="9875" y="0"/>
                  </a:moveTo>
                  <a:cubicBezTo>
                    <a:pt x="4132" y="0"/>
                    <a:pt x="0" y="1913"/>
                    <a:pt x="0" y="1913"/>
                  </a:cubicBezTo>
                  <a:cubicBezTo>
                    <a:pt x="615" y="2238"/>
                    <a:pt x="1220" y="2532"/>
                    <a:pt x="1815" y="2801"/>
                  </a:cubicBezTo>
                  <a:cubicBezTo>
                    <a:pt x="4399" y="1697"/>
                    <a:pt x="7222" y="1152"/>
                    <a:pt x="10054" y="1152"/>
                  </a:cubicBezTo>
                  <a:cubicBezTo>
                    <a:pt x="13430" y="1152"/>
                    <a:pt x="16819" y="1926"/>
                    <a:pt x="19834" y="3450"/>
                  </a:cubicBezTo>
                  <a:cubicBezTo>
                    <a:pt x="20684" y="3055"/>
                    <a:pt x="21138" y="2746"/>
                    <a:pt x="21138" y="2746"/>
                  </a:cubicBezTo>
                  <a:cubicBezTo>
                    <a:pt x="17168" y="658"/>
                    <a:pt x="13244" y="0"/>
                    <a:pt x="9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909;p73"/>
            <p:cNvSpPr/>
            <p:nvPr/>
          </p:nvSpPr>
          <p:spPr>
            <a:xfrm>
              <a:off x="3340637" y="2976956"/>
              <a:ext cx="863562" cy="1107986"/>
            </a:xfrm>
            <a:custGeom>
              <a:avLst/>
              <a:gdLst/>
              <a:ahLst/>
              <a:cxnLst/>
              <a:rect l="l" t="t" r="r" b="b"/>
              <a:pathLst>
                <a:path w="15125" h="19406" extrusionOk="0">
                  <a:moveTo>
                    <a:pt x="10781" y="0"/>
                  </a:moveTo>
                  <a:cubicBezTo>
                    <a:pt x="8535" y="0"/>
                    <a:pt x="6163" y="541"/>
                    <a:pt x="6163" y="541"/>
                  </a:cubicBezTo>
                  <a:lnTo>
                    <a:pt x="5739" y="3596"/>
                  </a:lnTo>
                  <a:cubicBezTo>
                    <a:pt x="5932" y="3586"/>
                    <a:pt x="6128" y="3581"/>
                    <a:pt x="6325" y="3581"/>
                  </a:cubicBezTo>
                  <a:cubicBezTo>
                    <a:pt x="8804" y="3581"/>
                    <a:pt x="11469" y="4406"/>
                    <a:pt x="10901" y="7729"/>
                  </a:cubicBezTo>
                  <a:cubicBezTo>
                    <a:pt x="10502" y="10068"/>
                    <a:pt x="9114" y="12914"/>
                    <a:pt x="7795" y="14791"/>
                  </a:cubicBezTo>
                  <a:cubicBezTo>
                    <a:pt x="6297" y="16922"/>
                    <a:pt x="3303" y="17306"/>
                    <a:pt x="1114" y="18303"/>
                  </a:cubicBezTo>
                  <a:cubicBezTo>
                    <a:pt x="833" y="18431"/>
                    <a:pt x="0" y="18665"/>
                    <a:pt x="230" y="19066"/>
                  </a:cubicBezTo>
                  <a:cubicBezTo>
                    <a:pt x="384" y="19336"/>
                    <a:pt x="1070" y="19406"/>
                    <a:pt x="1783" y="19406"/>
                  </a:cubicBezTo>
                  <a:cubicBezTo>
                    <a:pt x="2531" y="19406"/>
                    <a:pt x="3310" y="19330"/>
                    <a:pt x="3541" y="19330"/>
                  </a:cubicBezTo>
                  <a:cubicBezTo>
                    <a:pt x="12757" y="19330"/>
                    <a:pt x="15125" y="4984"/>
                    <a:pt x="14702" y="1836"/>
                  </a:cubicBezTo>
                  <a:cubicBezTo>
                    <a:pt x="14508" y="391"/>
                    <a:pt x="12690" y="0"/>
                    <a:pt x="1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910;p73"/>
            <p:cNvSpPr/>
            <p:nvPr/>
          </p:nvSpPr>
          <p:spPr>
            <a:xfrm>
              <a:off x="3830513" y="3041645"/>
              <a:ext cx="333035" cy="310083"/>
            </a:xfrm>
            <a:custGeom>
              <a:avLst/>
              <a:gdLst/>
              <a:ahLst/>
              <a:cxnLst/>
              <a:rect l="l" t="t" r="r" b="b"/>
              <a:pathLst>
                <a:path w="5833" h="5431" extrusionOk="0">
                  <a:moveTo>
                    <a:pt x="2750" y="1"/>
                  </a:moveTo>
                  <a:cubicBezTo>
                    <a:pt x="2669" y="1"/>
                    <a:pt x="2589" y="2"/>
                    <a:pt x="2511" y="3"/>
                  </a:cubicBezTo>
                  <a:cubicBezTo>
                    <a:pt x="2020" y="12"/>
                    <a:pt x="1492" y="47"/>
                    <a:pt x="1023" y="225"/>
                  </a:cubicBezTo>
                  <a:cubicBezTo>
                    <a:pt x="950" y="252"/>
                    <a:pt x="0" y="864"/>
                    <a:pt x="107" y="919"/>
                  </a:cubicBezTo>
                  <a:cubicBezTo>
                    <a:pt x="1192" y="1493"/>
                    <a:pt x="2632" y="1084"/>
                    <a:pt x="3559" y="1927"/>
                  </a:cubicBezTo>
                  <a:cubicBezTo>
                    <a:pt x="3656" y="2015"/>
                    <a:pt x="3746" y="2119"/>
                    <a:pt x="3792" y="2247"/>
                  </a:cubicBezTo>
                  <a:cubicBezTo>
                    <a:pt x="3851" y="2412"/>
                    <a:pt x="3831" y="2598"/>
                    <a:pt x="3791" y="2768"/>
                  </a:cubicBezTo>
                  <a:cubicBezTo>
                    <a:pt x="3683" y="3233"/>
                    <a:pt x="3430" y="3646"/>
                    <a:pt x="3322" y="4112"/>
                  </a:cubicBezTo>
                  <a:cubicBezTo>
                    <a:pt x="3215" y="4577"/>
                    <a:pt x="3313" y="5167"/>
                    <a:pt x="3710" y="5367"/>
                  </a:cubicBezTo>
                  <a:cubicBezTo>
                    <a:pt x="3797" y="5411"/>
                    <a:pt x="3888" y="5430"/>
                    <a:pt x="3980" y="5430"/>
                  </a:cubicBezTo>
                  <a:cubicBezTo>
                    <a:pt x="4246" y="5430"/>
                    <a:pt x="4519" y="5265"/>
                    <a:pt x="4693" y="5031"/>
                  </a:cubicBezTo>
                  <a:cubicBezTo>
                    <a:pt x="5492" y="3957"/>
                    <a:pt x="5832" y="1144"/>
                    <a:pt x="4520" y="358"/>
                  </a:cubicBezTo>
                  <a:cubicBezTo>
                    <a:pt x="4008" y="51"/>
                    <a:pt x="3343" y="1"/>
                    <a:pt x="2750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911;p73"/>
            <p:cNvSpPr/>
            <p:nvPr/>
          </p:nvSpPr>
          <p:spPr>
            <a:xfrm>
              <a:off x="2859610" y="1656400"/>
              <a:ext cx="281878" cy="795105"/>
            </a:xfrm>
            <a:custGeom>
              <a:avLst/>
              <a:gdLst/>
              <a:ahLst/>
              <a:cxnLst/>
              <a:rect l="l" t="t" r="r" b="b"/>
              <a:pathLst>
                <a:path w="4937" h="13926" extrusionOk="0">
                  <a:moveTo>
                    <a:pt x="2261" y="1"/>
                  </a:moveTo>
                  <a:lnTo>
                    <a:pt x="2261" y="1"/>
                  </a:lnTo>
                  <a:cubicBezTo>
                    <a:pt x="3063" y="2304"/>
                    <a:pt x="2603" y="4913"/>
                    <a:pt x="1792" y="7213"/>
                  </a:cubicBezTo>
                  <a:cubicBezTo>
                    <a:pt x="1049" y="9316"/>
                    <a:pt x="1" y="11446"/>
                    <a:pt x="252" y="13686"/>
                  </a:cubicBezTo>
                  <a:cubicBezTo>
                    <a:pt x="260" y="13763"/>
                    <a:pt x="271" y="13845"/>
                    <a:pt x="285" y="13925"/>
                  </a:cubicBezTo>
                  <a:cubicBezTo>
                    <a:pt x="774" y="13896"/>
                    <a:pt x="1261" y="13881"/>
                    <a:pt x="1741" y="13874"/>
                  </a:cubicBezTo>
                  <a:cubicBezTo>
                    <a:pt x="1748" y="13772"/>
                    <a:pt x="1758" y="13670"/>
                    <a:pt x="1770" y="13571"/>
                  </a:cubicBezTo>
                  <a:cubicBezTo>
                    <a:pt x="1942" y="12112"/>
                    <a:pt x="2537" y="10751"/>
                    <a:pt x="3245" y="9502"/>
                  </a:cubicBezTo>
                  <a:cubicBezTo>
                    <a:pt x="3848" y="8440"/>
                    <a:pt x="4557" y="7395"/>
                    <a:pt x="4753" y="6162"/>
                  </a:cubicBezTo>
                  <a:cubicBezTo>
                    <a:pt x="4936" y="5018"/>
                    <a:pt x="4647" y="3830"/>
                    <a:pt x="4148" y="2802"/>
                  </a:cubicBezTo>
                  <a:cubicBezTo>
                    <a:pt x="3649" y="1775"/>
                    <a:pt x="2952" y="884"/>
                    <a:pt x="2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912;p73"/>
            <p:cNvSpPr/>
            <p:nvPr/>
          </p:nvSpPr>
          <p:spPr>
            <a:xfrm>
              <a:off x="2875825" y="2448483"/>
              <a:ext cx="83245" cy="59493"/>
            </a:xfrm>
            <a:custGeom>
              <a:avLst/>
              <a:gdLst/>
              <a:ahLst/>
              <a:cxnLst/>
              <a:rect l="l" t="t" r="r" b="b"/>
              <a:pathLst>
                <a:path w="1458" h="1042" extrusionOk="0">
                  <a:moveTo>
                    <a:pt x="1457" y="1"/>
                  </a:moveTo>
                  <a:cubicBezTo>
                    <a:pt x="977" y="8"/>
                    <a:pt x="490" y="23"/>
                    <a:pt x="1" y="52"/>
                  </a:cubicBezTo>
                  <a:cubicBezTo>
                    <a:pt x="51" y="360"/>
                    <a:pt x="136" y="700"/>
                    <a:pt x="252" y="1042"/>
                  </a:cubicBezTo>
                  <a:cubicBezTo>
                    <a:pt x="642" y="1008"/>
                    <a:pt x="1045" y="982"/>
                    <a:pt x="1457" y="964"/>
                  </a:cubicBezTo>
                  <a:cubicBezTo>
                    <a:pt x="1433" y="644"/>
                    <a:pt x="1433" y="32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913;p73"/>
            <p:cNvSpPr/>
            <p:nvPr/>
          </p:nvSpPr>
          <p:spPr>
            <a:xfrm>
              <a:off x="2918818" y="2569410"/>
              <a:ext cx="81246" cy="83873"/>
            </a:xfrm>
            <a:custGeom>
              <a:avLst/>
              <a:gdLst/>
              <a:ahLst/>
              <a:cxnLst/>
              <a:rect l="l" t="t" r="r" b="b"/>
              <a:pathLst>
                <a:path w="1423" h="1469" extrusionOk="0">
                  <a:moveTo>
                    <a:pt x="920" y="0"/>
                  </a:moveTo>
                  <a:cubicBezTo>
                    <a:pt x="613" y="16"/>
                    <a:pt x="306" y="36"/>
                    <a:pt x="1" y="64"/>
                  </a:cubicBezTo>
                  <a:cubicBezTo>
                    <a:pt x="373" y="723"/>
                    <a:pt x="857" y="1271"/>
                    <a:pt x="1422" y="1469"/>
                  </a:cubicBezTo>
                  <a:cubicBezTo>
                    <a:pt x="1415" y="997"/>
                    <a:pt x="1103" y="491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914;p73"/>
            <p:cNvSpPr/>
            <p:nvPr/>
          </p:nvSpPr>
          <p:spPr>
            <a:xfrm>
              <a:off x="2890156" y="2503522"/>
              <a:ext cx="81246" cy="69599"/>
            </a:xfrm>
            <a:custGeom>
              <a:avLst/>
              <a:gdLst/>
              <a:ahLst/>
              <a:cxnLst/>
              <a:rect l="l" t="t" r="r" b="b"/>
              <a:pathLst>
                <a:path w="1423" h="1219" extrusionOk="0">
                  <a:moveTo>
                    <a:pt x="1206" y="0"/>
                  </a:moveTo>
                  <a:cubicBezTo>
                    <a:pt x="794" y="18"/>
                    <a:pt x="391" y="44"/>
                    <a:pt x="1" y="78"/>
                  </a:cubicBezTo>
                  <a:cubicBezTo>
                    <a:pt x="131" y="465"/>
                    <a:pt x="300" y="858"/>
                    <a:pt x="503" y="1218"/>
                  </a:cubicBezTo>
                  <a:cubicBezTo>
                    <a:pt x="808" y="1190"/>
                    <a:pt x="1115" y="1170"/>
                    <a:pt x="1422" y="1154"/>
                  </a:cubicBezTo>
                  <a:cubicBezTo>
                    <a:pt x="1381" y="1043"/>
                    <a:pt x="1345" y="932"/>
                    <a:pt x="1322" y="821"/>
                  </a:cubicBezTo>
                  <a:cubicBezTo>
                    <a:pt x="1264" y="552"/>
                    <a:pt x="1226" y="278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15;p73"/>
            <p:cNvSpPr/>
            <p:nvPr/>
          </p:nvSpPr>
          <p:spPr>
            <a:xfrm>
              <a:off x="3123447" y="1877873"/>
              <a:ext cx="250818" cy="582141"/>
            </a:xfrm>
            <a:custGeom>
              <a:avLst/>
              <a:gdLst/>
              <a:ahLst/>
              <a:cxnLst/>
              <a:rect l="l" t="t" r="r" b="b"/>
              <a:pathLst>
                <a:path w="4393" h="10196" extrusionOk="0">
                  <a:moveTo>
                    <a:pt x="2755" y="1"/>
                  </a:moveTo>
                  <a:lnTo>
                    <a:pt x="2755" y="1"/>
                  </a:lnTo>
                  <a:cubicBezTo>
                    <a:pt x="3175" y="1875"/>
                    <a:pt x="2588" y="3854"/>
                    <a:pt x="1755" y="5555"/>
                  </a:cubicBezTo>
                  <a:cubicBezTo>
                    <a:pt x="1041" y="7011"/>
                    <a:pt x="119" y="8457"/>
                    <a:pt x="0" y="10084"/>
                  </a:cubicBezTo>
                  <a:cubicBezTo>
                    <a:pt x="426" y="10115"/>
                    <a:pt x="844" y="10153"/>
                    <a:pt x="1255" y="10196"/>
                  </a:cubicBezTo>
                  <a:cubicBezTo>
                    <a:pt x="1544" y="9201"/>
                    <a:pt x="2080" y="8304"/>
                    <a:pt x="2683" y="7488"/>
                  </a:cubicBezTo>
                  <a:cubicBezTo>
                    <a:pt x="3245" y="6727"/>
                    <a:pt x="3887" y="5989"/>
                    <a:pt x="4148" y="5052"/>
                  </a:cubicBezTo>
                  <a:cubicBezTo>
                    <a:pt x="4392" y="4181"/>
                    <a:pt x="4271" y="3229"/>
                    <a:pt x="3975" y="2376"/>
                  </a:cubicBezTo>
                  <a:cubicBezTo>
                    <a:pt x="3677" y="1526"/>
                    <a:pt x="3215" y="760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916;p73"/>
            <p:cNvSpPr/>
            <p:nvPr/>
          </p:nvSpPr>
          <p:spPr>
            <a:xfrm>
              <a:off x="3122647" y="2453621"/>
              <a:ext cx="72511" cy="58009"/>
            </a:xfrm>
            <a:custGeom>
              <a:avLst/>
              <a:gdLst/>
              <a:ahLst/>
              <a:cxnLst/>
              <a:rect l="l" t="t" r="r" b="b"/>
              <a:pathLst>
                <a:path w="1270" h="1016" extrusionOk="0">
                  <a:moveTo>
                    <a:pt x="14" y="0"/>
                  </a:moveTo>
                  <a:cubicBezTo>
                    <a:pt x="6" y="112"/>
                    <a:pt x="2" y="226"/>
                    <a:pt x="2" y="339"/>
                  </a:cubicBezTo>
                  <a:cubicBezTo>
                    <a:pt x="1" y="515"/>
                    <a:pt x="15" y="713"/>
                    <a:pt x="43" y="920"/>
                  </a:cubicBezTo>
                  <a:cubicBezTo>
                    <a:pt x="386" y="943"/>
                    <a:pt x="734" y="977"/>
                    <a:pt x="1086" y="1016"/>
                  </a:cubicBezTo>
                  <a:cubicBezTo>
                    <a:pt x="1109" y="811"/>
                    <a:pt x="1145" y="608"/>
                    <a:pt x="1192" y="409"/>
                  </a:cubicBezTo>
                  <a:cubicBezTo>
                    <a:pt x="1215" y="310"/>
                    <a:pt x="1241" y="210"/>
                    <a:pt x="1269" y="112"/>
                  </a:cubicBezTo>
                  <a:cubicBezTo>
                    <a:pt x="858" y="69"/>
                    <a:pt x="440" y="31"/>
                    <a:pt x="14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917;p73"/>
            <p:cNvSpPr/>
            <p:nvPr/>
          </p:nvSpPr>
          <p:spPr>
            <a:xfrm>
              <a:off x="3141774" y="2572950"/>
              <a:ext cx="62176" cy="80732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623"/>
                    <a:pt x="584" y="1180"/>
                    <a:pt x="1049" y="1413"/>
                  </a:cubicBezTo>
                  <a:cubicBezTo>
                    <a:pt x="1089" y="1004"/>
                    <a:pt x="838" y="520"/>
                    <a:pt x="757" y="80"/>
                  </a:cubicBezTo>
                  <a:cubicBezTo>
                    <a:pt x="505" y="49"/>
                    <a:pt x="253" y="2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918;p73"/>
            <p:cNvSpPr/>
            <p:nvPr/>
          </p:nvSpPr>
          <p:spPr>
            <a:xfrm>
              <a:off x="3125045" y="2506092"/>
              <a:ext cx="60007" cy="71426"/>
            </a:xfrm>
            <a:custGeom>
              <a:avLst/>
              <a:gdLst/>
              <a:ahLst/>
              <a:cxnLst/>
              <a:rect l="l" t="t" r="r" b="b"/>
              <a:pathLst>
                <a:path w="1051" h="1251" extrusionOk="0">
                  <a:moveTo>
                    <a:pt x="1" y="1"/>
                  </a:moveTo>
                  <a:lnTo>
                    <a:pt x="1" y="1"/>
                  </a:lnTo>
                  <a:cubicBezTo>
                    <a:pt x="52" y="376"/>
                    <a:pt x="150" y="787"/>
                    <a:pt x="293" y="1171"/>
                  </a:cubicBezTo>
                  <a:cubicBezTo>
                    <a:pt x="546" y="1194"/>
                    <a:pt x="798" y="1220"/>
                    <a:pt x="1050" y="1251"/>
                  </a:cubicBezTo>
                  <a:cubicBezTo>
                    <a:pt x="1043" y="1207"/>
                    <a:pt x="1037" y="1164"/>
                    <a:pt x="1033" y="1122"/>
                  </a:cubicBezTo>
                  <a:cubicBezTo>
                    <a:pt x="1000" y="782"/>
                    <a:pt x="1005" y="438"/>
                    <a:pt x="1044" y="97"/>
                  </a:cubicBezTo>
                  <a:cubicBezTo>
                    <a:pt x="692" y="58"/>
                    <a:pt x="344" y="24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" name="Google Shape;3919;p73"/>
            <p:cNvGrpSpPr/>
            <p:nvPr/>
          </p:nvGrpSpPr>
          <p:grpSpPr>
            <a:xfrm>
              <a:off x="2639394" y="3106163"/>
              <a:ext cx="814804" cy="1009614"/>
              <a:chOff x="2639394" y="3106163"/>
              <a:chExt cx="814804" cy="1009614"/>
            </a:xfrm>
          </p:grpSpPr>
          <p:sp>
            <p:nvSpPr>
              <p:cNvPr id="46" name="Google Shape;3920;p73"/>
              <p:cNvSpPr/>
              <p:nvPr/>
            </p:nvSpPr>
            <p:spPr>
              <a:xfrm>
                <a:off x="2767002" y="3106163"/>
                <a:ext cx="154842" cy="506947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8879" extrusionOk="0">
                    <a:moveTo>
                      <a:pt x="1353" y="0"/>
                    </a:moveTo>
                    <a:cubicBezTo>
                      <a:pt x="1019" y="0"/>
                      <a:pt x="685" y="28"/>
                      <a:pt x="354" y="83"/>
                    </a:cubicBezTo>
                    <a:lnTo>
                      <a:pt x="316" y="1028"/>
                    </a:lnTo>
                    <a:cubicBezTo>
                      <a:pt x="331" y="1025"/>
                      <a:pt x="348" y="1022"/>
                      <a:pt x="363" y="1019"/>
                    </a:cubicBezTo>
                    <a:cubicBezTo>
                      <a:pt x="473" y="3312"/>
                      <a:pt x="532" y="5636"/>
                      <a:pt x="539" y="7930"/>
                    </a:cubicBezTo>
                    <a:cubicBezTo>
                      <a:pt x="370" y="7909"/>
                      <a:pt x="203" y="7875"/>
                      <a:pt x="39" y="7829"/>
                    </a:cubicBezTo>
                    <a:lnTo>
                      <a:pt x="1" y="8766"/>
                    </a:lnTo>
                    <a:cubicBezTo>
                      <a:pt x="317" y="8841"/>
                      <a:pt x="641" y="8878"/>
                      <a:pt x="967" y="8878"/>
                    </a:cubicBezTo>
                    <a:cubicBezTo>
                      <a:pt x="1443" y="8878"/>
                      <a:pt x="1920" y="8798"/>
                      <a:pt x="2369" y="8638"/>
                    </a:cubicBezTo>
                    <a:cubicBezTo>
                      <a:pt x="2590" y="8559"/>
                      <a:pt x="2711" y="8299"/>
                      <a:pt x="2639" y="8057"/>
                    </a:cubicBezTo>
                    <a:cubicBezTo>
                      <a:pt x="2581" y="7863"/>
                      <a:pt x="2416" y="7739"/>
                      <a:pt x="2239" y="7739"/>
                    </a:cubicBezTo>
                    <a:cubicBezTo>
                      <a:pt x="2196" y="7739"/>
                      <a:pt x="2153" y="7746"/>
                      <a:pt x="2109" y="7762"/>
                    </a:cubicBezTo>
                    <a:cubicBezTo>
                      <a:pt x="1874" y="7846"/>
                      <a:pt x="1629" y="7902"/>
                      <a:pt x="1380" y="7932"/>
                    </a:cubicBezTo>
                    <a:cubicBezTo>
                      <a:pt x="1374" y="5607"/>
                      <a:pt x="1314" y="3253"/>
                      <a:pt x="1202" y="931"/>
                    </a:cubicBezTo>
                    <a:cubicBezTo>
                      <a:pt x="1271" y="929"/>
                      <a:pt x="1341" y="928"/>
                      <a:pt x="1410" y="928"/>
                    </a:cubicBezTo>
                    <a:cubicBezTo>
                      <a:pt x="1602" y="928"/>
                      <a:pt x="1793" y="936"/>
                      <a:pt x="1982" y="960"/>
                    </a:cubicBezTo>
                    <a:cubicBezTo>
                      <a:pt x="1998" y="962"/>
                      <a:pt x="2012" y="962"/>
                      <a:pt x="2028" y="962"/>
                    </a:cubicBezTo>
                    <a:cubicBezTo>
                      <a:pt x="2239" y="962"/>
                      <a:pt x="2422" y="789"/>
                      <a:pt x="2447" y="553"/>
                    </a:cubicBezTo>
                    <a:cubicBezTo>
                      <a:pt x="2473" y="301"/>
                      <a:pt x="2306" y="72"/>
                      <a:pt x="2075" y="44"/>
                    </a:cubicBezTo>
                    <a:cubicBezTo>
                      <a:pt x="1836" y="14"/>
                      <a:pt x="1595" y="0"/>
                      <a:pt x="1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921;p73"/>
              <p:cNvSpPr/>
              <p:nvPr/>
            </p:nvSpPr>
            <p:spPr>
              <a:xfrm>
                <a:off x="2717329" y="3110845"/>
                <a:ext cx="69941" cy="495813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684" extrusionOk="0">
                    <a:moveTo>
                      <a:pt x="1224" y="1"/>
                    </a:moveTo>
                    <a:cubicBezTo>
                      <a:pt x="928" y="50"/>
                      <a:pt x="635" y="122"/>
                      <a:pt x="350" y="214"/>
                    </a:cubicBezTo>
                    <a:cubicBezTo>
                      <a:pt x="127" y="287"/>
                      <a:pt x="0" y="543"/>
                      <a:pt x="66" y="787"/>
                    </a:cubicBezTo>
                    <a:cubicBezTo>
                      <a:pt x="121" y="987"/>
                      <a:pt x="288" y="1116"/>
                      <a:pt x="470" y="1116"/>
                    </a:cubicBezTo>
                    <a:cubicBezTo>
                      <a:pt x="509" y="1116"/>
                      <a:pt x="550" y="1110"/>
                      <a:pt x="590" y="1097"/>
                    </a:cubicBezTo>
                    <a:cubicBezTo>
                      <a:pt x="784" y="1034"/>
                      <a:pt x="984" y="985"/>
                      <a:pt x="1186" y="946"/>
                    </a:cubicBezTo>
                    <a:lnTo>
                      <a:pt x="1224" y="1"/>
                    </a:lnTo>
                    <a:close/>
                    <a:moveTo>
                      <a:pt x="802" y="7731"/>
                    </a:moveTo>
                    <a:cubicBezTo>
                      <a:pt x="615" y="7731"/>
                      <a:pt x="444" y="7868"/>
                      <a:pt x="395" y="8075"/>
                    </a:cubicBezTo>
                    <a:cubicBezTo>
                      <a:pt x="336" y="8321"/>
                      <a:pt x="470" y="8573"/>
                      <a:pt x="695" y="8637"/>
                    </a:cubicBezTo>
                    <a:cubicBezTo>
                      <a:pt x="753" y="8654"/>
                      <a:pt x="812" y="8669"/>
                      <a:pt x="871" y="8684"/>
                    </a:cubicBezTo>
                    <a:lnTo>
                      <a:pt x="909" y="7747"/>
                    </a:lnTo>
                    <a:lnTo>
                      <a:pt x="908" y="7747"/>
                    </a:lnTo>
                    <a:cubicBezTo>
                      <a:pt x="873" y="7736"/>
                      <a:pt x="837" y="7731"/>
                      <a:pt x="802" y="77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922;p73"/>
              <p:cNvSpPr/>
              <p:nvPr/>
            </p:nvSpPr>
            <p:spPr>
              <a:xfrm>
                <a:off x="2959584" y="3127345"/>
                <a:ext cx="430668" cy="512827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982" extrusionOk="0">
                    <a:moveTo>
                      <a:pt x="6723" y="1"/>
                    </a:moveTo>
                    <a:cubicBezTo>
                      <a:pt x="6179" y="1"/>
                      <a:pt x="5619" y="311"/>
                      <a:pt x="5056" y="923"/>
                    </a:cubicBezTo>
                    <a:cubicBezTo>
                      <a:pt x="4991" y="994"/>
                      <a:pt x="4917" y="1109"/>
                      <a:pt x="4782" y="1324"/>
                    </a:cubicBezTo>
                    <a:cubicBezTo>
                      <a:pt x="4764" y="1354"/>
                      <a:pt x="4743" y="1387"/>
                      <a:pt x="4721" y="1423"/>
                    </a:cubicBezTo>
                    <a:cubicBezTo>
                      <a:pt x="4669" y="1344"/>
                      <a:pt x="4620" y="1269"/>
                      <a:pt x="4562" y="1207"/>
                    </a:cubicBezTo>
                    <a:cubicBezTo>
                      <a:pt x="4093" y="700"/>
                      <a:pt x="3457" y="388"/>
                      <a:pt x="2818" y="352"/>
                    </a:cubicBezTo>
                    <a:cubicBezTo>
                      <a:pt x="2772" y="349"/>
                      <a:pt x="2725" y="348"/>
                      <a:pt x="2679" y="348"/>
                    </a:cubicBezTo>
                    <a:cubicBezTo>
                      <a:pt x="1763" y="348"/>
                      <a:pt x="884" y="885"/>
                      <a:pt x="403" y="1741"/>
                    </a:cubicBezTo>
                    <a:cubicBezTo>
                      <a:pt x="122" y="2241"/>
                      <a:pt x="0" y="2808"/>
                      <a:pt x="59" y="3339"/>
                    </a:cubicBezTo>
                    <a:cubicBezTo>
                      <a:pt x="172" y="4344"/>
                      <a:pt x="862" y="5044"/>
                      <a:pt x="1471" y="5661"/>
                    </a:cubicBezTo>
                    <a:lnTo>
                      <a:pt x="1511" y="5702"/>
                    </a:lnTo>
                    <a:cubicBezTo>
                      <a:pt x="2451" y="6654"/>
                      <a:pt x="3326" y="7697"/>
                      <a:pt x="4113" y="8804"/>
                    </a:cubicBezTo>
                    <a:cubicBezTo>
                      <a:pt x="4183" y="8902"/>
                      <a:pt x="4286" y="8965"/>
                      <a:pt x="4399" y="8978"/>
                    </a:cubicBezTo>
                    <a:cubicBezTo>
                      <a:pt x="4414" y="8980"/>
                      <a:pt x="4430" y="8981"/>
                      <a:pt x="4444" y="8981"/>
                    </a:cubicBezTo>
                    <a:cubicBezTo>
                      <a:pt x="4542" y="8981"/>
                      <a:pt x="4637" y="8944"/>
                      <a:pt x="4713" y="8875"/>
                    </a:cubicBezTo>
                    <a:cubicBezTo>
                      <a:pt x="5297" y="8343"/>
                      <a:pt x="5857" y="7772"/>
                      <a:pt x="6383" y="7170"/>
                    </a:cubicBezTo>
                    <a:lnTo>
                      <a:pt x="6679" y="5410"/>
                    </a:lnTo>
                    <a:lnTo>
                      <a:pt x="6679" y="5410"/>
                    </a:lnTo>
                    <a:cubicBezTo>
                      <a:pt x="6500" y="5659"/>
                      <a:pt x="6315" y="5891"/>
                      <a:pt x="6140" y="6104"/>
                    </a:cubicBezTo>
                    <a:cubicBezTo>
                      <a:pt x="5629" y="6722"/>
                      <a:pt x="5081" y="7312"/>
                      <a:pt x="4503" y="7862"/>
                    </a:cubicBezTo>
                    <a:cubicBezTo>
                      <a:pt x="3760" y="6856"/>
                      <a:pt x="2949" y="5903"/>
                      <a:pt x="2083" y="5026"/>
                    </a:cubicBezTo>
                    <a:lnTo>
                      <a:pt x="2043" y="4986"/>
                    </a:lnTo>
                    <a:cubicBezTo>
                      <a:pt x="1515" y="4451"/>
                      <a:pt x="969" y="3898"/>
                      <a:pt x="895" y="3228"/>
                    </a:cubicBezTo>
                    <a:cubicBezTo>
                      <a:pt x="859" y="2903"/>
                      <a:pt x="938" y="2546"/>
                      <a:pt x="1120" y="2224"/>
                    </a:cubicBezTo>
                    <a:cubicBezTo>
                      <a:pt x="1445" y="1644"/>
                      <a:pt x="2066" y="1269"/>
                      <a:pt x="2687" y="1269"/>
                    </a:cubicBezTo>
                    <a:cubicBezTo>
                      <a:pt x="2716" y="1269"/>
                      <a:pt x="2745" y="1270"/>
                      <a:pt x="2775" y="1271"/>
                    </a:cubicBezTo>
                    <a:cubicBezTo>
                      <a:pt x="3210" y="1296"/>
                      <a:pt x="3647" y="1512"/>
                      <a:pt x="3970" y="1861"/>
                    </a:cubicBezTo>
                    <a:cubicBezTo>
                      <a:pt x="3995" y="1890"/>
                      <a:pt x="4022" y="1936"/>
                      <a:pt x="4053" y="1984"/>
                    </a:cubicBezTo>
                    <a:cubicBezTo>
                      <a:pt x="4198" y="2210"/>
                      <a:pt x="4412" y="2542"/>
                      <a:pt x="4749" y="2542"/>
                    </a:cubicBezTo>
                    <a:cubicBezTo>
                      <a:pt x="4780" y="2542"/>
                      <a:pt x="4811" y="2540"/>
                      <a:pt x="4844" y="2534"/>
                    </a:cubicBezTo>
                    <a:cubicBezTo>
                      <a:pt x="5071" y="2493"/>
                      <a:pt x="5182" y="2317"/>
                      <a:pt x="5476" y="1845"/>
                    </a:cubicBezTo>
                    <a:cubicBezTo>
                      <a:pt x="5537" y="1749"/>
                      <a:pt x="5628" y="1603"/>
                      <a:pt x="5649" y="1576"/>
                    </a:cubicBezTo>
                    <a:cubicBezTo>
                      <a:pt x="6047" y="1142"/>
                      <a:pt x="6408" y="922"/>
                      <a:pt x="6723" y="922"/>
                    </a:cubicBezTo>
                    <a:cubicBezTo>
                      <a:pt x="6750" y="922"/>
                      <a:pt x="6777" y="923"/>
                      <a:pt x="6803" y="926"/>
                    </a:cubicBezTo>
                    <a:cubicBezTo>
                      <a:pt x="7025" y="954"/>
                      <a:pt x="7217" y="1098"/>
                      <a:pt x="7366" y="1299"/>
                    </a:cubicBezTo>
                    <a:lnTo>
                      <a:pt x="7542" y="256"/>
                    </a:lnTo>
                    <a:cubicBezTo>
                      <a:pt x="7351" y="128"/>
                      <a:pt x="7136" y="41"/>
                      <a:pt x="6896" y="11"/>
                    </a:cubicBezTo>
                    <a:cubicBezTo>
                      <a:pt x="6839" y="5"/>
                      <a:pt x="6781" y="1"/>
                      <a:pt x="6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923;p73"/>
              <p:cNvSpPr/>
              <p:nvPr/>
            </p:nvSpPr>
            <p:spPr>
              <a:xfrm>
                <a:off x="3324022" y="3141962"/>
                <a:ext cx="130177" cy="39475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6914" extrusionOk="0">
                    <a:moveTo>
                      <a:pt x="1159" y="0"/>
                    </a:moveTo>
                    <a:lnTo>
                      <a:pt x="983" y="1043"/>
                    </a:lnTo>
                    <a:cubicBezTo>
                      <a:pt x="1155" y="1274"/>
                      <a:pt x="1273" y="1579"/>
                      <a:pt x="1319" y="1875"/>
                    </a:cubicBezTo>
                    <a:cubicBezTo>
                      <a:pt x="1448" y="2694"/>
                      <a:pt x="1210" y="3467"/>
                      <a:pt x="987" y="3971"/>
                    </a:cubicBezTo>
                    <a:cubicBezTo>
                      <a:pt x="796" y="4401"/>
                      <a:pt x="552" y="4797"/>
                      <a:pt x="296" y="5154"/>
                    </a:cubicBezTo>
                    <a:lnTo>
                      <a:pt x="0" y="6914"/>
                    </a:lnTo>
                    <a:cubicBezTo>
                      <a:pt x="129" y="6766"/>
                      <a:pt x="256" y="6616"/>
                      <a:pt x="381" y="6464"/>
                    </a:cubicBezTo>
                    <a:cubicBezTo>
                      <a:pt x="820" y="5932"/>
                      <a:pt x="1372" y="5212"/>
                      <a:pt x="1744" y="4372"/>
                    </a:cubicBezTo>
                    <a:cubicBezTo>
                      <a:pt x="2140" y="3475"/>
                      <a:pt x="2280" y="2557"/>
                      <a:pt x="2148" y="1718"/>
                    </a:cubicBezTo>
                    <a:cubicBezTo>
                      <a:pt x="2046" y="1075"/>
                      <a:pt x="1707" y="368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924;p73"/>
              <p:cNvSpPr/>
              <p:nvPr/>
            </p:nvSpPr>
            <p:spPr>
              <a:xfrm>
                <a:off x="2752785" y="3702637"/>
                <a:ext cx="118643" cy="413139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7236" extrusionOk="0">
                    <a:moveTo>
                      <a:pt x="711" y="0"/>
                    </a:moveTo>
                    <a:cubicBezTo>
                      <a:pt x="672" y="0"/>
                      <a:pt x="634" y="6"/>
                      <a:pt x="597" y="17"/>
                    </a:cubicBezTo>
                    <a:cubicBezTo>
                      <a:pt x="459" y="60"/>
                      <a:pt x="349" y="177"/>
                      <a:pt x="308" y="328"/>
                    </a:cubicBezTo>
                    <a:cubicBezTo>
                      <a:pt x="248" y="549"/>
                      <a:pt x="192" y="770"/>
                      <a:pt x="141" y="993"/>
                    </a:cubicBezTo>
                    <a:lnTo>
                      <a:pt x="1" y="4452"/>
                    </a:lnTo>
                    <a:cubicBezTo>
                      <a:pt x="59" y="4483"/>
                      <a:pt x="122" y="4499"/>
                      <a:pt x="186" y="4499"/>
                    </a:cubicBezTo>
                    <a:cubicBezTo>
                      <a:pt x="237" y="4499"/>
                      <a:pt x="289" y="4490"/>
                      <a:pt x="339" y="4468"/>
                    </a:cubicBezTo>
                    <a:cubicBezTo>
                      <a:pt x="497" y="4401"/>
                      <a:pt x="602" y="4237"/>
                      <a:pt x="606" y="4052"/>
                    </a:cubicBezTo>
                    <a:cubicBezTo>
                      <a:pt x="621" y="3477"/>
                      <a:pt x="668" y="2905"/>
                      <a:pt x="750" y="2339"/>
                    </a:cubicBezTo>
                    <a:cubicBezTo>
                      <a:pt x="978" y="3816"/>
                      <a:pt x="1136" y="5314"/>
                      <a:pt x="1223" y="6803"/>
                    </a:cubicBezTo>
                    <a:cubicBezTo>
                      <a:pt x="1236" y="7047"/>
                      <a:pt x="1422" y="7235"/>
                      <a:pt x="1642" y="7235"/>
                    </a:cubicBezTo>
                    <a:cubicBezTo>
                      <a:pt x="1651" y="7235"/>
                      <a:pt x="1660" y="7235"/>
                      <a:pt x="1669" y="7234"/>
                    </a:cubicBezTo>
                    <a:cubicBezTo>
                      <a:pt x="1901" y="7219"/>
                      <a:pt x="2077" y="7000"/>
                      <a:pt x="2062" y="6746"/>
                    </a:cubicBezTo>
                    <a:cubicBezTo>
                      <a:pt x="1952" y="4836"/>
                      <a:pt x="1725" y="2914"/>
                      <a:pt x="1388" y="1035"/>
                    </a:cubicBezTo>
                    <a:cubicBezTo>
                      <a:pt x="1345" y="796"/>
                      <a:pt x="1272" y="394"/>
                      <a:pt x="992" y="118"/>
                    </a:cubicBezTo>
                    <a:cubicBezTo>
                      <a:pt x="914" y="41"/>
                      <a:pt x="813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925;p73"/>
              <p:cNvSpPr/>
              <p:nvPr/>
            </p:nvSpPr>
            <p:spPr>
              <a:xfrm>
                <a:off x="2639394" y="3733469"/>
                <a:ext cx="121498" cy="3332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5837" extrusionOk="0">
                    <a:moveTo>
                      <a:pt x="453" y="1"/>
                    </a:moveTo>
                    <a:cubicBezTo>
                      <a:pt x="380" y="1"/>
                      <a:pt x="305" y="21"/>
                      <a:pt x="239" y="64"/>
                    </a:cubicBezTo>
                    <a:cubicBezTo>
                      <a:pt x="114" y="145"/>
                      <a:pt x="36" y="291"/>
                      <a:pt x="33" y="451"/>
                    </a:cubicBezTo>
                    <a:cubicBezTo>
                      <a:pt x="1" y="2099"/>
                      <a:pt x="42" y="3767"/>
                      <a:pt x="155" y="5411"/>
                    </a:cubicBezTo>
                    <a:cubicBezTo>
                      <a:pt x="172" y="5653"/>
                      <a:pt x="358" y="5837"/>
                      <a:pt x="576" y="5837"/>
                    </a:cubicBezTo>
                    <a:cubicBezTo>
                      <a:pt x="586" y="5837"/>
                      <a:pt x="597" y="5836"/>
                      <a:pt x="607" y="5836"/>
                    </a:cubicBezTo>
                    <a:cubicBezTo>
                      <a:pt x="838" y="5816"/>
                      <a:pt x="1012" y="5595"/>
                      <a:pt x="994" y="5342"/>
                    </a:cubicBezTo>
                    <a:cubicBezTo>
                      <a:pt x="911" y="4120"/>
                      <a:pt x="866" y="2885"/>
                      <a:pt x="864" y="1655"/>
                    </a:cubicBezTo>
                    <a:lnTo>
                      <a:pt x="864" y="1655"/>
                    </a:lnTo>
                    <a:cubicBezTo>
                      <a:pt x="925" y="1792"/>
                      <a:pt x="977" y="1930"/>
                      <a:pt x="1023" y="2060"/>
                    </a:cubicBezTo>
                    <a:lnTo>
                      <a:pt x="1101" y="2285"/>
                    </a:lnTo>
                    <a:cubicBezTo>
                      <a:pt x="1276" y="2796"/>
                      <a:pt x="1475" y="3374"/>
                      <a:pt x="1870" y="3820"/>
                    </a:cubicBezTo>
                    <a:cubicBezTo>
                      <a:pt x="1905" y="3859"/>
                      <a:pt x="1945" y="3890"/>
                      <a:pt x="1987" y="3912"/>
                    </a:cubicBezTo>
                    <a:lnTo>
                      <a:pt x="2127" y="453"/>
                    </a:lnTo>
                    <a:lnTo>
                      <a:pt x="2127" y="453"/>
                    </a:lnTo>
                    <a:cubicBezTo>
                      <a:pt x="2019" y="933"/>
                      <a:pt x="1933" y="1420"/>
                      <a:pt x="1870" y="1911"/>
                    </a:cubicBezTo>
                    <a:lnTo>
                      <a:pt x="1808" y="1729"/>
                    </a:lnTo>
                    <a:cubicBezTo>
                      <a:pt x="1600" y="1139"/>
                      <a:pt x="1280" y="416"/>
                      <a:pt x="648" y="53"/>
                    </a:cubicBezTo>
                    <a:cubicBezTo>
                      <a:pt x="587" y="18"/>
                      <a:pt x="520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926;p73"/>
              <p:cNvSpPr/>
              <p:nvPr/>
            </p:nvSpPr>
            <p:spPr>
              <a:xfrm>
                <a:off x="2858982" y="3697441"/>
                <a:ext cx="187386" cy="344797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6039" extrusionOk="0">
                    <a:moveTo>
                      <a:pt x="1820" y="922"/>
                    </a:moveTo>
                    <a:cubicBezTo>
                      <a:pt x="1822" y="922"/>
                      <a:pt x="1873" y="948"/>
                      <a:pt x="1958" y="1153"/>
                    </a:cubicBezTo>
                    <a:cubicBezTo>
                      <a:pt x="2177" y="1685"/>
                      <a:pt x="2278" y="2282"/>
                      <a:pt x="2334" y="2863"/>
                    </a:cubicBezTo>
                    <a:cubicBezTo>
                      <a:pt x="1888" y="2886"/>
                      <a:pt x="1443" y="2933"/>
                      <a:pt x="1000" y="2994"/>
                    </a:cubicBezTo>
                    <a:cubicBezTo>
                      <a:pt x="1076" y="2361"/>
                      <a:pt x="1239" y="1760"/>
                      <a:pt x="1539" y="1225"/>
                    </a:cubicBezTo>
                    <a:cubicBezTo>
                      <a:pt x="1656" y="1017"/>
                      <a:pt x="1783" y="923"/>
                      <a:pt x="1820" y="922"/>
                    </a:cubicBezTo>
                    <a:close/>
                    <a:moveTo>
                      <a:pt x="1823" y="0"/>
                    </a:moveTo>
                    <a:cubicBezTo>
                      <a:pt x="1458" y="0"/>
                      <a:pt x="1091" y="266"/>
                      <a:pt x="823" y="742"/>
                    </a:cubicBezTo>
                    <a:cubicBezTo>
                      <a:pt x="0" y="2204"/>
                      <a:pt x="43" y="4030"/>
                      <a:pt x="192" y="5624"/>
                    </a:cubicBezTo>
                    <a:cubicBezTo>
                      <a:pt x="215" y="5861"/>
                      <a:pt x="397" y="6038"/>
                      <a:pt x="611" y="6038"/>
                    </a:cubicBezTo>
                    <a:cubicBezTo>
                      <a:pt x="624" y="6038"/>
                      <a:pt x="640" y="6037"/>
                      <a:pt x="654" y="6035"/>
                    </a:cubicBezTo>
                    <a:cubicBezTo>
                      <a:pt x="884" y="6009"/>
                      <a:pt x="1053" y="5783"/>
                      <a:pt x="1029" y="5530"/>
                    </a:cubicBezTo>
                    <a:cubicBezTo>
                      <a:pt x="979" y="4997"/>
                      <a:pt x="943" y="4458"/>
                      <a:pt x="946" y="3929"/>
                    </a:cubicBezTo>
                    <a:cubicBezTo>
                      <a:pt x="1427" y="3858"/>
                      <a:pt x="1911" y="3805"/>
                      <a:pt x="2394" y="3781"/>
                    </a:cubicBezTo>
                    <a:cubicBezTo>
                      <a:pt x="2421" y="4366"/>
                      <a:pt x="2438" y="4958"/>
                      <a:pt x="2440" y="5542"/>
                    </a:cubicBezTo>
                    <a:cubicBezTo>
                      <a:pt x="2441" y="5795"/>
                      <a:pt x="2629" y="6000"/>
                      <a:pt x="2860" y="6000"/>
                    </a:cubicBezTo>
                    <a:lnTo>
                      <a:pt x="2863" y="6000"/>
                    </a:lnTo>
                    <a:cubicBezTo>
                      <a:pt x="3095" y="5999"/>
                      <a:pt x="3282" y="5792"/>
                      <a:pt x="3281" y="5538"/>
                    </a:cubicBezTo>
                    <a:cubicBezTo>
                      <a:pt x="3279" y="4896"/>
                      <a:pt x="3261" y="4244"/>
                      <a:pt x="3229" y="3603"/>
                    </a:cubicBezTo>
                    <a:cubicBezTo>
                      <a:pt x="3185" y="2718"/>
                      <a:pt x="3105" y="1697"/>
                      <a:pt x="2724" y="774"/>
                    </a:cubicBezTo>
                    <a:cubicBezTo>
                      <a:pt x="2620" y="523"/>
                      <a:pt x="2441" y="174"/>
                      <a:pt x="2081" y="46"/>
                    </a:cubicBezTo>
                    <a:cubicBezTo>
                      <a:pt x="1996" y="16"/>
                      <a:pt x="1910" y="0"/>
                      <a:pt x="1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927;p73"/>
              <p:cNvSpPr/>
              <p:nvPr/>
            </p:nvSpPr>
            <p:spPr>
              <a:xfrm>
                <a:off x="3023530" y="3715655"/>
                <a:ext cx="228665" cy="331208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5801" extrusionOk="0">
                    <a:moveTo>
                      <a:pt x="3556" y="1"/>
                    </a:moveTo>
                    <a:cubicBezTo>
                      <a:pt x="3539" y="1"/>
                      <a:pt x="3523" y="2"/>
                      <a:pt x="3505" y="5"/>
                    </a:cubicBezTo>
                    <a:cubicBezTo>
                      <a:pt x="2555" y="136"/>
                      <a:pt x="1586" y="201"/>
                      <a:pt x="628" y="201"/>
                    </a:cubicBezTo>
                    <a:cubicBezTo>
                      <a:pt x="561" y="201"/>
                      <a:pt x="494" y="201"/>
                      <a:pt x="427" y="200"/>
                    </a:cubicBezTo>
                    <a:lnTo>
                      <a:pt x="423" y="200"/>
                    </a:lnTo>
                    <a:cubicBezTo>
                      <a:pt x="192" y="200"/>
                      <a:pt x="4" y="403"/>
                      <a:pt x="2" y="656"/>
                    </a:cubicBezTo>
                    <a:cubicBezTo>
                      <a:pt x="0" y="911"/>
                      <a:pt x="186" y="1118"/>
                      <a:pt x="419" y="1121"/>
                    </a:cubicBezTo>
                    <a:cubicBezTo>
                      <a:pt x="495" y="1121"/>
                      <a:pt x="571" y="1122"/>
                      <a:pt x="647" y="1122"/>
                    </a:cubicBezTo>
                    <a:cubicBezTo>
                      <a:pt x="978" y="1122"/>
                      <a:pt x="1311" y="1111"/>
                      <a:pt x="1644" y="1097"/>
                    </a:cubicBezTo>
                    <a:lnTo>
                      <a:pt x="1644" y="1097"/>
                    </a:lnTo>
                    <a:cubicBezTo>
                      <a:pt x="1558" y="2527"/>
                      <a:pt x="1587" y="3971"/>
                      <a:pt x="1741" y="5394"/>
                    </a:cubicBezTo>
                    <a:cubicBezTo>
                      <a:pt x="1767" y="5628"/>
                      <a:pt x="1948" y="5801"/>
                      <a:pt x="2158" y="5801"/>
                    </a:cubicBezTo>
                    <a:cubicBezTo>
                      <a:pt x="2175" y="5801"/>
                      <a:pt x="2191" y="5800"/>
                      <a:pt x="2209" y="5798"/>
                    </a:cubicBezTo>
                    <a:cubicBezTo>
                      <a:pt x="2439" y="5768"/>
                      <a:pt x="2604" y="5538"/>
                      <a:pt x="2576" y="5285"/>
                    </a:cubicBezTo>
                    <a:cubicBezTo>
                      <a:pt x="2425" y="3879"/>
                      <a:pt x="2398" y="2454"/>
                      <a:pt x="2489" y="1041"/>
                    </a:cubicBezTo>
                    <a:cubicBezTo>
                      <a:pt x="2864" y="1008"/>
                      <a:pt x="3238" y="970"/>
                      <a:pt x="3610" y="918"/>
                    </a:cubicBezTo>
                    <a:cubicBezTo>
                      <a:pt x="3842" y="886"/>
                      <a:pt x="4005" y="656"/>
                      <a:pt x="3975" y="403"/>
                    </a:cubicBezTo>
                    <a:cubicBezTo>
                      <a:pt x="3948" y="170"/>
                      <a:pt x="3763" y="1"/>
                      <a:pt x="3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928;p73"/>
              <p:cNvSpPr/>
              <p:nvPr/>
            </p:nvSpPr>
            <p:spPr>
              <a:xfrm>
                <a:off x="3222050" y="3700125"/>
                <a:ext cx="232034" cy="386704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6773" extrusionOk="0">
                    <a:moveTo>
                      <a:pt x="3578" y="1"/>
                    </a:moveTo>
                    <a:cubicBezTo>
                      <a:pt x="3550" y="2"/>
                      <a:pt x="3525" y="6"/>
                      <a:pt x="3498" y="12"/>
                    </a:cubicBezTo>
                    <a:cubicBezTo>
                      <a:pt x="3399" y="688"/>
                      <a:pt x="3298" y="1362"/>
                      <a:pt x="3201" y="2027"/>
                    </a:cubicBezTo>
                    <a:cubicBezTo>
                      <a:pt x="3203" y="2459"/>
                      <a:pt x="3200" y="2892"/>
                      <a:pt x="3194" y="3326"/>
                    </a:cubicBezTo>
                    <a:cubicBezTo>
                      <a:pt x="3131" y="3333"/>
                      <a:pt x="3068" y="3341"/>
                      <a:pt x="3006" y="3347"/>
                    </a:cubicBezTo>
                    <a:cubicBezTo>
                      <a:pt x="2958" y="3662"/>
                      <a:pt x="2913" y="3975"/>
                      <a:pt x="2868" y="4283"/>
                    </a:cubicBezTo>
                    <a:cubicBezTo>
                      <a:pt x="2968" y="4273"/>
                      <a:pt x="3068" y="4263"/>
                      <a:pt x="3168" y="4252"/>
                    </a:cubicBezTo>
                    <a:lnTo>
                      <a:pt x="3168" y="4252"/>
                    </a:lnTo>
                    <a:cubicBezTo>
                      <a:pt x="3154" y="4726"/>
                      <a:pt x="3135" y="5199"/>
                      <a:pt x="3110" y="5671"/>
                    </a:cubicBezTo>
                    <a:cubicBezTo>
                      <a:pt x="3140" y="5658"/>
                      <a:pt x="3168" y="5647"/>
                      <a:pt x="3191" y="5637"/>
                    </a:cubicBezTo>
                    <a:cubicBezTo>
                      <a:pt x="3442" y="5522"/>
                      <a:pt x="3703" y="5417"/>
                      <a:pt x="3972" y="5315"/>
                    </a:cubicBezTo>
                    <a:cubicBezTo>
                      <a:pt x="4050" y="3695"/>
                      <a:pt x="4064" y="2062"/>
                      <a:pt x="4013" y="445"/>
                    </a:cubicBezTo>
                    <a:cubicBezTo>
                      <a:pt x="4005" y="193"/>
                      <a:pt x="3811" y="1"/>
                      <a:pt x="3583" y="1"/>
                    </a:cubicBezTo>
                    <a:close/>
                    <a:moveTo>
                      <a:pt x="430" y="1132"/>
                    </a:moveTo>
                    <a:cubicBezTo>
                      <a:pt x="427" y="1132"/>
                      <a:pt x="423" y="1132"/>
                      <a:pt x="419" y="1133"/>
                    </a:cubicBezTo>
                    <a:cubicBezTo>
                      <a:pt x="187" y="1134"/>
                      <a:pt x="0" y="1342"/>
                      <a:pt x="2" y="1597"/>
                    </a:cubicBezTo>
                    <a:lnTo>
                      <a:pt x="32" y="6161"/>
                    </a:lnTo>
                    <a:cubicBezTo>
                      <a:pt x="33" y="6315"/>
                      <a:pt x="104" y="6452"/>
                      <a:pt x="212" y="6534"/>
                    </a:cubicBezTo>
                    <a:lnTo>
                      <a:pt x="850" y="2724"/>
                    </a:lnTo>
                    <a:lnTo>
                      <a:pt x="843" y="1590"/>
                    </a:lnTo>
                    <a:cubicBezTo>
                      <a:pt x="841" y="1340"/>
                      <a:pt x="658" y="1132"/>
                      <a:pt x="430" y="1132"/>
                    </a:cubicBezTo>
                    <a:close/>
                    <a:moveTo>
                      <a:pt x="3303" y="6722"/>
                    </a:moveTo>
                    <a:cubicBezTo>
                      <a:pt x="3352" y="6749"/>
                      <a:pt x="3407" y="6767"/>
                      <a:pt x="3465" y="6771"/>
                    </a:cubicBezTo>
                    <a:cubicBezTo>
                      <a:pt x="3475" y="6772"/>
                      <a:pt x="3485" y="6772"/>
                      <a:pt x="3495" y="6772"/>
                    </a:cubicBezTo>
                    <a:cubicBezTo>
                      <a:pt x="3551" y="6772"/>
                      <a:pt x="3605" y="6761"/>
                      <a:pt x="3655" y="6738"/>
                    </a:cubicBezTo>
                    <a:cubicBezTo>
                      <a:pt x="3535" y="6736"/>
                      <a:pt x="3417" y="6731"/>
                      <a:pt x="3303" y="67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929;p73"/>
              <p:cNvSpPr/>
              <p:nvPr/>
            </p:nvSpPr>
            <p:spPr>
              <a:xfrm>
                <a:off x="3396875" y="4003529"/>
                <a:ext cx="51956" cy="81303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424" extrusionOk="0">
                    <a:moveTo>
                      <a:pt x="910" y="1"/>
                    </a:moveTo>
                    <a:lnTo>
                      <a:pt x="910" y="1"/>
                    </a:lnTo>
                    <a:cubicBezTo>
                      <a:pt x="641" y="103"/>
                      <a:pt x="380" y="208"/>
                      <a:pt x="129" y="323"/>
                    </a:cubicBezTo>
                    <a:cubicBezTo>
                      <a:pt x="106" y="333"/>
                      <a:pt x="78" y="344"/>
                      <a:pt x="48" y="357"/>
                    </a:cubicBezTo>
                    <a:cubicBezTo>
                      <a:pt x="38" y="560"/>
                      <a:pt x="26" y="763"/>
                      <a:pt x="13" y="965"/>
                    </a:cubicBezTo>
                    <a:cubicBezTo>
                      <a:pt x="1" y="1155"/>
                      <a:pt x="96" y="1327"/>
                      <a:pt x="241" y="1408"/>
                    </a:cubicBezTo>
                    <a:cubicBezTo>
                      <a:pt x="355" y="1417"/>
                      <a:pt x="473" y="1422"/>
                      <a:pt x="593" y="1424"/>
                    </a:cubicBezTo>
                    <a:cubicBezTo>
                      <a:pt x="735" y="1360"/>
                      <a:pt x="841" y="1211"/>
                      <a:pt x="852" y="1030"/>
                    </a:cubicBezTo>
                    <a:cubicBezTo>
                      <a:pt x="875" y="688"/>
                      <a:pt x="893" y="344"/>
                      <a:pt x="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930;p73"/>
              <p:cNvSpPr/>
              <p:nvPr/>
            </p:nvSpPr>
            <p:spPr>
              <a:xfrm>
                <a:off x="3234097" y="3700810"/>
                <a:ext cx="187671" cy="37717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6606" extrusionOk="0">
                    <a:moveTo>
                      <a:pt x="3287" y="0"/>
                    </a:moveTo>
                    <a:cubicBezTo>
                      <a:pt x="3095" y="49"/>
                      <a:pt x="2954" y="241"/>
                      <a:pt x="2961" y="465"/>
                    </a:cubicBezTo>
                    <a:cubicBezTo>
                      <a:pt x="2978" y="981"/>
                      <a:pt x="2987" y="1497"/>
                      <a:pt x="2990" y="2015"/>
                    </a:cubicBezTo>
                    <a:cubicBezTo>
                      <a:pt x="3087" y="1350"/>
                      <a:pt x="3188" y="676"/>
                      <a:pt x="3287" y="0"/>
                    </a:cubicBezTo>
                    <a:close/>
                    <a:moveTo>
                      <a:pt x="639" y="2712"/>
                    </a:moveTo>
                    <a:lnTo>
                      <a:pt x="1" y="6522"/>
                    </a:lnTo>
                    <a:cubicBezTo>
                      <a:pt x="69" y="6574"/>
                      <a:pt x="153" y="6605"/>
                      <a:pt x="242" y="6605"/>
                    </a:cubicBezTo>
                    <a:lnTo>
                      <a:pt x="245" y="6605"/>
                    </a:lnTo>
                    <a:cubicBezTo>
                      <a:pt x="477" y="6603"/>
                      <a:pt x="664" y="6395"/>
                      <a:pt x="662" y="6141"/>
                    </a:cubicBezTo>
                    <a:lnTo>
                      <a:pt x="650" y="4283"/>
                    </a:lnTo>
                    <a:lnTo>
                      <a:pt x="650" y="4283"/>
                    </a:lnTo>
                    <a:cubicBezTo>
                      <a:pt x="958" y="4306"/>
                      <a:pt x="1267" y="4320"/>
                      <a:pt x="1576" y="4320"/>
                    </a:cubicBezTo>
                    <a:cubicBezTo>
                      <a:pt x="1937" y="4320"/>
                      <a:pt x="2297" y="4303"/>
                      <a:pt x="2657" y="4271"/>
                    </a:cubicBezTo>
                    <a:cubicBezTo>
                      <a:pt x="2702" y="3963"/>
                      <a:pt x="2747" y="3650"/>
                      <a:pt x="2795" y="3335"/>
                    </a:cubicBezTo>
                    <a:lnTo>
                      <a:pt x="2795" y="3335"/>
                    </a:lnTo>
                    <a:cubicBezTo>
                      <a:pt x="2396" y="3376"/>
                      <a:pt x="1994" y="3396"/>
                      <a:pt x="1594" y="3396"/>
                    </a:cubicBezTo>
                    <a:cubicBezTo>
                      <a:pt x="1277" y="3396"/>
                      <a:pt x="959" y="3383"/>
                      <a:pt x="643" y="3358"/>
                    </a:cubicBezTo>
                    <a:lnTo>
                      <a:pt x="639" y="27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3931;p73"/>
            <p:cNvSpPr/>
            <p:nvPr/>
          </p:nvSpPr>
          <p:spPr>
            <a:xfrm>
              <a:off x="2510759" y="2782319"/>
              <a:ext cx="286160" cy="1619785"/>
            </a:xfrm>
            <a:custGeom>
              <a:avLst/>
              <a:gdLst/>
              <a:ahLst/>
              <a:cxnLst/>
              <a:rect l="l" t="t" r="r" b="b"/>
              <a:pathLst>
                <a:path w="5012" h="28370" extrusionOk="0">
                  <a:moveTo>
                    <a:pt x="1" y="0"/>
                  </a:moveTo>
                  <a:lnTo>
                    <a:pt x="950" y="28369"/>
                  </a:lnTo>
                  <a:lnTo>
                    <a:pt x="3924" y="28355"/>
                  </a:lnTo>
                  <a:lnTo>
                    <a:pt x="5012" y="15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0185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932;p73"/>
            <p:cNvSpPr/>
            <p:nvPr/>
          </p:nvSpPr>
          <p:spPr>
            <a:xfrm>
              <a:off x="3173005" y="2876240"/>
              <a:ext cx="367977" cy="1566173"/>
            </a:xfrm>
            <a:custGeom>
              <a:avLst/>
              <a:gdLst/>
              <a:ahLst/>
              <a:cxnLst/>
              <a:rect l="l" t="t" r="r" b="b"/>
              <a:pathLst>
                <a:path w="6445" h="27431" extrusionOk="0">
                  <a:moveTo>
                    <a:pt x="4583" y="1"/>
                  </a:moveTo>
                  <a:lnTo>
                    <a:pt x="1" y="27352"/>
                  </a:lnTo>
                  <a:lnTo>
                    <a:pt x="2435" y="27431"/>
                  </a:lnTo>
                  <a:cubicBezTo>
                    <a:pt x="2435" y="27431"/>
                    <a:pt x="6444" y="392"/>
                    <a:pt x="6444" y="158"/>
                  </a:cubicBezTo>
                  <a:lnTo>
                    <a:pt x="4583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197075" y="514930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14576" y="949784"/>
                <a:ext cx="7691480" cy="363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Thay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vào công thức đã cho, ta được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100</m:t>
                            </m:r>
                          </m:den>
                        </m:f>
                      </m:e>
                    </m:d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1900" kern="1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Từ đó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9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≈56,47(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kPa</m:t>
                    </m:r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Khi ở độ cao trên </a:t>
                </a: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km</m:t>
                    </m:r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&gt;10</m:t>
                    </m:r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19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⇔0&lt;</m:t>
                    </m:r>
                    <m:r>
                      <a:rPr lang="en-US" sz="19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&lt;100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9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≈23,97(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kPa</m:t>
                    </m:r>
                    <m: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9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</a:rPr>
                  <a:t>Vậy ở độ cao trên </a:t>
                </a:r>
                <a14:m>
                  <m:oMath xmlns:m="http://schemas.openxmlformats.org/officeDocument/2006/math">
                    <m:r>
                      <a:rPr lang="en-US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1900">
                        <a:effectLst/>
                        <a:latin typeface="+mn-lt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km</m:t>
                    </m:r>
                  </m:oMath>
                </a14:m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</a:rPr>
                  <a:t> thì áp suất khí quyển sẽ nhỏ hơn </a:t>
                </a:r>
                <a14:m>
                  <m:oMath xmlns:m="http://schemas.openxmlformats.org/officeDocument/2006/math">
                    <m:r>
                      <a:rPr lang="en-US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23,97 </m:t>
                    </m:r>
                    <m:r>
                      <m:rPr>
                        <m:sty m:val="p"/>
                      </m:rPr>
                      <a:rPr lang="en-US" sz="1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kPa</m:t>
                    </m:r>
                  </m:oMath>
                </a14:m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</a:rPr>
                  <a:t>.</a:t>
                </a:r>
                <a:endParaRPr lang="en-US" sz="1900">
                  <a:latin typeface="+mn-lt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76" y="949784"/>
                <a:ext cx="7691480" cy="3632213"/>
              </a:xfrm>
              <a:prstGeom prst="rect">
                <a:avLst/>
              </a:prstGeom>
              <a:blipFill>
                <a:blip r:embed="rId3"/>
                <a:stretch>
                  <a:fillRect l="-713" b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703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5" name="Google Shape;2995;p53"/>
          <p:cNvGrpSpPr/>
          <p:nvPr/>
        </p:nvGrpSpPr>
        <p:grpSpPr>
          <a:xfrm>
            <a:off x="5611244" y="526311"/>
            <a:ext cx="2894914" cy="4144005"/>
            <a:chOff x="5412461" y="539495"/>
            <a:chExt cx="2894914" cy="4144005"/>
          </a:xfrm>
        </p:grpSpPr>
        <p:sp>
          <p:nvSpPr>
            <p:cNvPr id="2996" name="Google Shape;2996;p53"/>
            <p:cNvSpPr/>
            <p:nvPr/>
          </p:nvSpPr>
          <p:spPr>
            <a:xfrm>
              <a:off x="6002050" y="1030600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3"/>
            <p:cNvSpPr/>
            <p:nvPr/>
          </p:nvSpPr>
          <p:spPr>
            <a:xfrm>
              <a:off x="7974675" y="1909400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3"/>
            <p:cNvSpPr/>
            <p:nvPr/>
          </p:nvSpPr>
          <p:spPr>
            <a:xfrm>
              <a:off x="5843763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9" name="Google Shape;2999;p53"/>
            <p:cNvGrpSpPr/>
            <p:nvPr/>
          </p:nvGrpSpPr>
          <p:grpSpPr>
            <a:xfrm>
              <a:off x="5870826" y="1961376"/>
              <a:ext cx="2151467" cy="2642623"/>
              <a:chOff x="2148700" y="110185"/>
              <a:chExt cx="681988" cy="837678"/>
            </a:xfrm>
          </p:grpSpPr>
          <p:sp>
            <p:nvSpPr>
              <p:cNvPr id="3000" name="Google Shape;3000;p53"/>
              <p:cNvSpPr/>
              <p:nvPr/>
            </p:nvSpPr>
            <p:spPr>
              <a:xfrm>
                <a:off x="2318518" y="398792"/>
                <a:ext cx="328734" cy="292257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3116" extrusionOk="0">
                    <a:moveTo>
                      <a:pt x="649" y="1"/>
                    </a:moveTo>
                    <a:cubicBezTo>
                      <a:pt x="291" y="1"/>
                      <a:pt x="1" y="292"/>
                      <a:pt x="1" y="649"/>
                    </a:cubicBezTo>
                    <a:lnTo>
                      <a:pt x="1" y="12467"/>
                    </a:lnTo>
                    <a:cubicBezTo>
                      <a:pt x="1" y="12825"/>
                      <a:pt x="291" y="13115"/>
                      <a:pt x="649" y="13115"/>
                    </a:cubicBezTo>
                    <a:lnTo>
                      <a:pt x="14103" y="13115"/>
                    </a:lnTo>
                    <a:cubicBezTo>
                      <a:pt x="14461" y="13115"/>
                      <a:pt x="14751" y="12826"/>
                      <a:pt x="14752" y="12467"/>
                    </a:cubicBezTo>
                    <a:lnTo>
                      <a:pt x="14752" y="649"/>
                    </a:lnTo>
                    <a:cubicBezTo>
                      <a:pt x="14752" y="292"/>
                      <a:pt x="14461" y="1"/>
                      <a:pt x="14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53"/>
              <p:cNvSpPr/>
              <p:nvPr/>
            </p:nvSpPr>
            <p:spPr>
              <a:xfrm>
                <a:off x="2331352" y="411248"/>
                <a:ext cx="303042" cy="26739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12000" extrusionOk="0">
                    <a:moveTo>
                      <a:pt x="595" y="0"/>
                    </a:moveTo>
                    <a:cubicBezTo>
                      <a:pt x="267" y="0"/>
                      <a:pt x="1" y="267"/>
                      <a:pt x="1" y="595"/>
                    </a:cubicBezTo>
                    <a:lnTo>
                      <a:pt x="1" y="11405"/>
                    </a:lnTo>
                    <a:cubicBezTo>
                      <a:pt x="1" y="11733"/>
                      <a:pt x="267" y="12000"/>
                      <a:pt x="595" y="12000"/>
                    </a:cubicBezTo>
                    <a:lnTo>
                      <a:pt x="13004" y="12000"/>
                    </a:lnTo>
                    <a:cubicBezTo>
                      <a:pt x="13333" y="12000"/>
                      <a:pt x="13600" y="11733"/>
                      <a:pt x="13600" y="11404"/>
                    </a:cubicBezTo>
                    <a:lnTo>
                      <a:pt x="13600" y="595"/>
                    </a:lnTo>
                    <a:cubicBezTo>
                      <a:pt x="13600" y="267"/>
                      <a:pt x="13333" y="0"/>
                      <a:pt x="13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53"/>
              <p:cNvSpPr/>
              <p:nvPr/>
            </p:nvSpPr>
            <p:spPr>
              <a:xfrm>
                <a:off x="2509080" y="889549"/>
                <a:ext cx="125606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2137" extrusionOk="0">
                    <a:moveTo>
                      <a:pt x="4283" y="1"/>
                    </a:moveTo>
                    <a:lnTo>
                      <a:pt x="419" y="17"/>
                    </a:lnTo>
                    <a:cubicBezTo>
                      <a:pt x="1" y="613"/>
                      <a:pt x="1" y="2136"/>
                      <a:pt x="1" y="2136"/>
                    </a:cubicBezTo>
                    <a:lnTo>
                      <a:pt x="5635" y="2136"/>
                    </a:lnTo>
                    <a:cubicBezTo>
                      <a:pt x="5637" y="1194"/>
                      <a:pt x="5083" y="379"/>
                      <a:pt x="42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53"/>
              <p:cNvSpPr/>
              <p:nvPr/>
            </p:nvSpPr>
            <p:spPr>
              <a:xfrm>
                <a:off x="2509080" y="937145"/>
                <a:ext cx="125606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481" extrusionOk="0">
                    <a:moveTo>
                      <a:pt x="1" y="0"/>
                    </a:moveTo>
                    <a:lnTo>
                      <a:pt x="1" y="481"/>
                    </a:lnTo>
                    <a:lnTo>
                      <a:pt x="5637" y="481"/>
                    </a:lnTo>
                    <a:lnTo>
                      <a:pt x="56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53"/>
              <p:cNvSpPr/>
              <p:nvPr/>
            </p:nvSpPr>
            <p:spPr>
              <a:xfrm>
                <a:off x="2524545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0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0" y="1340"/>
                    </a:cubicBezTo>
                    <a:cubicBezTo>
                      <a:pt x="1040" y="1340"/>
                      <a:pt x="1341" y="1040"/>
                      <a:pt x="1341" y="671"/>
                    </a:cubicBezTo>
                    <a:cubicBezTo>
                      <a:pt x="1341" y="301"/>
                      <a:pt x="1040" y="0"/>
                      <a:pt x="6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53"/>
              <p:cNvSpPr/>
              <p:nvPr/>
            </p:nvSpPr>
            <p:spPr>
              <a:xfrm>
                <a:off x="2528778" y="899598"/>
                <a:ext cx="20834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70" extrusionOk="0">
                    <a:moveTo>
                      <a:pt x="468" y="1"/>
                    </a:moveTo>
                    <a:cubicBezTo>
                      <a:pt x="452" y="1"/>
                      <a:pt x="434" y="10"/>
                      <a:pt x="426" y="28"/>
                    </a:cubicBezTo>
                    <a:lnTo>
                      <a:pt x="323" y="236"/>
                    </a:lnTo>
                    <a:cubicBezTo>
                      <a:pt x="316" y="251"/>
                      <a:pt x="303" y="260"/>
                      <a:pt x="287" y="263"/>
                    </a:cubicBezTo>
                    <a:lnTo>
                      <a:pt x="56" y="296"/>
                    </a:lnTo>
                    <a:cubicBezTo>
                      <a:pt x="17" y="302"/>
                      <a:pt x="1" y="350"/>
                      <a:pt x="30" y="377"/>
                    </a:cubicBezTo>
                    <a:lnTo>
                      <a:pt x="196" y="541"/>
                    </a:lnTo>
                    <a:cubicBezTo>
                      <a:pt x="207" y="551"/>
                      <a:pt x="212" y="567"/>
                      <a:pt x="209" y="583"/>
                    </a:cubicBezTo>
                    <a:lnTo>
                      <a:pt x="171" y="813"/>
                    </a:lnTo>
                    <a:cubicBezTo>
                      <a:pt x="166" y="843"/>
                      <a:pt x="190" y="869"/>
                      <a:pt x="218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6" y="755"/>
                    </a:lnTo>
                    <a:cubicBezTo>
                      <a:pt x="453" y="752"/>
                      <a:pt x="460" y="751"/>
                      <a:pt x="468" y="751"/>
                    </a:cubicBezTo>
                    <a:cubicBezTo>
                      <a:pt x="475" y="751"/>
                      <a:pt x="483" y="752"/>
                      <a:pt x="490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8" y="869"/>
                    </a:cubicBezTo>
                    <a:cubicBezTo>
                      <a:pt x="746" y="869"/>
                      <a:pt x="770" y="843"/>
                      <a:pt x="764" y="813"/>
                    </a:cubicBezTo>
                    <a:lnTo>
                      <a:pt x="726" y="583"/>
                    </a:lnTo>
                    <a:cubicBezTo>
                      <a:pt x="724" y="567"/>
                      <a:pt x="729" y="552"/>
                      <a:pt x="740" y="541"/>
                    </a:cubicBezTo>
                    <a:lnTo>
                      <a:pt x="906" y="377"/>
                    </a:lnTo>
                    <a:cubicBezTo>
                      <a:pt x="934" y="350"/>
                      <a:pt x="919" y="302"/>
                      <a:pt x="880" y="296"/>
                    </a:cubicBezTo>
                    <a:lnTo>
                      <a:pt x="649" y="263"/>
                    </a:lnTo>
                    <a:cubicBezTo>
                      <a:pt x="633" y="260"/>
                      <a:pt x="619" y="251"/>
                      <a:pt x="613" y="236"/>
                    </a:cubicBezTo>
                    <a:lnTo>
                      <a:pt x="510" y="28"/>
                    </a:lnTo>
                    <a:cubicBezTo>
                      <a:pt x="502" y="10"/>
                      <a:pt x="485" y="1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53"/>
              <p:cNvSpPr/>
              <p:nvPr/>
            </p:nvSpPr>
            <p:spPr>
              <a:xfrm>
                <a:off x="2585956" y="888457"/>
                <a:ext cx="48620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397" extrusionOk="0">
                    <a:moveTo>
                      <a:pt x="1010" y="118"/>
                    </a:moveTo>
                    <a:lnTo>
                      <a:pt x="1754" y="220"/>
                    </a:lnTo>
                    <a:cubicBezTo>
                      <a:pt x="1782" y="225"/>
                      <a:pt x="1812" y="235"/>
                      <a:pt x="1838" y="247"/>
                    </a:cubicBezTo>
                    <a:cubicBezTo>
                      <a:pt x="1984" y="325"/>
                      <a:pt x="2042" y="504"/>
                      <a:pt x="1968" y="650"/>
                    </a:cubicBezTo>
                    <a:cubicBezTo>
                      <a:pt x="1915" y="752"/>
                      <a:pt x="1811" y="812"/>
                      <a:pt x="1704" y="812"/>
                    </a:cubicBezTo>
                    <a:cubicBezTo>
                      <a:pt x="1659" y="812"/>
                      <a:pt x="1613" y="801"/>
                      <a:pt x="1570" y="779"/>
                    </a:cubicBezTo>
                    <a:cubicBezTo>
                      <a:pt x="1544" y="765"/>
                      <a:pt x="1518" y="747"/>
                      <a:pt x="1497" y="726"/>
                    </a:cubicBezTo>
                    <a:lnTo>
                      <a:pt x="1407" y="632"/>
                    </a:lnTo>
                    <a:cubicBezTo>
                      <a:pt x="1444" y="600"/>
                      <a:pt x="1484" y="571"/>
                      <a:pt x="1522" y="544"/>
                    </a:cubicBezTo>
                    <a:cubicBezTo>
                      <a:pt x="1495" y="514"/>
                      <a:pt x="1465" y="487"/>
                      <a:pt x="1434" y="459"/>
                    </a:cubicBezTo>
                    <a:cubicBezTo>
                      <a:pt x="1396" y="484"/>
                      <a:pt x="1359" y="513"/>
                      <a:pt x="1324" y="544"/>
                    </a:cubicBezTo>
                    <a:lnTo>
                      <a:pt x="1009" y="214"/>
                    </a:lnTo>
                    <a:lnTo>
                      <a:pt x="1010" y="209"/>
                    </a:lnTo>
                    <a:cubicBezTo>
                      <a:pt x="1012" y="196"/>
                      <a:pt x="1012" y="181"/>
                      <a:pt x="1011" y="167"/>
                    </a:cubicBezTo>
                    <a:cubicBezTo>
                      <a:pt x="1010" y="151"/>
                      <a:pt x="1006" y="135"/>
                      <a:pt x="999" y="119"/>
                    </a:cubicBezTo>
                    <a:cubicBezTo>
                      <a:pt x="999" y="119"/>
                      <a:pt x="1000" y="119"/>
                      <a:pt x="1000" y="118"/>
                    </a:cubicBezTo>
                    <a:close/>
                    <a:moveTo>
                      <a:pt x="855" y="217"/>
                    </a:moveTo>
                    <a:cubicBezTo>
                      <a:pt x="860" y="230"/>
                      <a:pt x="868" y="242"/>
                      <a:pt x="876" y="255"/>
                    </a:cubicBezTo>
                    <a:lnTo>
                      <a:pt x="766" y="935"/>
                    </a:lnTo>
                    <a:cubicBezTo>
                      <a:pt x="761" y="963"/>
                      <a:pt x="750" y="993"/>
                      <a:pt x="736" y="1019"/>
                    </a:cubicBezTo>
                    <a:cubicBezTo>
                      <a:pt x="698" y="1089"/>
                      <a:pt x="636" y="1139"/>
                      <a:pt x="560" y="1162"/>
                    </a:cubicBezTo>
                    <a:cubicBezTo>
                      <a:pt x="533" y="1170"/>
                      <a:pt x="505" y="1174"/>
                      <a:pt x="477" y="1174"/>
                    </a:cubicBezTo>
                    <a:cubicBezTo>
                      <a:pt x="427" y="1174"/>
                      <a:pt x="378" y="1162"/>
                      <a:pt x="334" y="1138"/>
                    </a:cubicBezTo>
                    <a:cubicBezTo>
                      <a:pt x="243" y="1089"/>
                      <a:pt x="190" y="999"/>
                      <a:pt x="181" y="904"/>
                    </a:cubicBezTo>
                    <a:cubicBezTo>
                      <a:pt x="176" y="849"/>
                      <a:pt x="187" y="790"/>
                      <a:pt x="215" y="736"/>
                    </a:cubicBezTo>
                    <a:cubicBezTo>
                      <a:pt x="226" y="716"/>
                      <a:pt x="257" y="680"/>
                      <a:pt x="274" y="661"/>
                    </a:cubicBezTo>
                    <a:lnTo>
                      <a:pt x="476" y="477"/>
                    </a:lnTo>
                    <a:lnTo>
                      <a:pt x="476" y="477"/>
                    </a:lnTo>
                    <a:cubicBezTo>
                      <a:pt x="401" y="607"/>
                      <a:pt x="345" y="763"/>
                      <a:pt x="321" y="951"/>
                    </a:cubicBezTo>
                    <a:cubicBezTo>
                      <a:pt x="317" y="984"/>
                      <a:pt x="339" y="1015"/>
                      <a:pt x="373" y="1019"/>
                    </a:cubicBezTo>
                    <a:lnTo>
                      <a:pt x="381" y="1019"/>
                    </a:lnTo>
                    <a:cubicBezTo>
                      <a:pt x="412" y="1019"/>
                      <a:pt x="436" y="997"/>
                      <a:pt x="441" y="966"/>
                    </a:cubicBezTo>
                    <a:cubicBezTo>
                      <a:pt x="489" y="598"/>
                      <a:pt x="667" y="364"/>
                      <a:pt x="855" y="217"/>
                    </a:cubicBezTo>
                    <a:close/>
                    <a:moveTo>
                      <a:pt x="1004" y="0"/>
                    </a:moveTo>
                    <a:cubicBezTo>
                      <a:pt x="966" y="0"/>
                      <a:pt x="932" y="14"/>
                      <a:pt x="904" y="37"/>
                    </a:cubicBezTo>
                    <a:cubicBezTo>
                      <a:pt x="887" y="31"/>
                      <a:pt x="870" y="28"/>
                      <a:pt x="853" y="28"/>
                    </a:cubicBezTo>
                    <a:cubicBezTo>
                      <a:pt x="814" y="28"/>
                      <a:pt x="777" y="43"/>
                      <a:pt x="747" y="70"/>
                    </a:cubicBezTo>
                    <a:lnTo>
                      <a:pt x="190" y="576"/>
                    </a:lnTo>
                    <a:cubicBezTo>
                      <a:pt x="181" y="587"/>
                      <a:pt x="131" y="640"/>
                      <a:pt x="112" y="679"/>
                    </a:cubicBezTo>
                    <a:cubicBezTo>
                      <a:pt x="1" y="882"/>
                      <a:pt x="77" y="1135"/>
                      <a:pt x="279" y="1246"/>
                    </a:cubicBezTo>
                    <a:cubicBezTo>
                      <a:pt x="343" y="1280"/>
                      <a:pt x="411" y="1297"/>
                      <a:pt x="480" y="1297"/>
                    </a:cubicBezTo>
                    <a:cubicBezTo>
                      <a:pt x="519" y="1297"/>
                      <a:pt x="559" y="1292"/>
                      <a:pt x="598" y="1280"/>
                    </a:cubicBezTo>
                    <a:cubicBezTo>
                      <a:pt x="704" y="1247"/>
                      <a:pt x="792" y="1176"/>
                      <a:pt x="845" y="1078"/>
                    </a:cubicBezTo>
                    <a:cubicBezTo>
                      <a:pt x="866" y="1041"/>
                      <a:pt x="881" y="999"/>
                      <a:pt x="888" y="957"/>
                    </a:cubicBezTo>
                    <a:lnTo>
                      <a:pt x="984" y="369"/>
                    </a:lnTo>
                    <a:lnTo>
                      <a:pt x="1236" y="632"/>
                    </a:lnTo>
                    <a:cubicBezTo>
                      <a:pt x="1084" y="793"/>
                      <a:pt x="956" y="1018"/>
                      <a:pt x="915" y="1329"/>
                    </a:cubicBezTo>
                    <a:cubicBezTo>
                      <a:pt x="911" y="1362"/>
                      <a:pt x="934" y="1393"/>
                      <a:pt x="967" y="1396"/>
                    </a:cubicBezTo>
                    <a:lnTo>
                      <a:pt x="975" y="1396"/>
                    </a:lnTo>
                    <a:cubicBezTo>
                      <a:pt x="1006" y="1396"/>
                      <a:pt x="1031" y="1374"/>
                      <a:pt x="1035" y="1343"/>
                    </a:cubicBezTo>
                    <a:cubicBezTo>
                      <a:pt x="1071" y="1064"/>
                      <a:pt x="1183" y="862"/>
                      <a:pt x="1319" y="717"/>
                    </a:cubicBezTo>
                    <a:lnTo>
                      <a:pt x="1410" y="812"/>
                    </a:lnTo>
                    <a:cubicBezTo>
                      <a:pt x="1442" y="844"/>
                      <a:pt x="1476" y="868"/>
                      <a:pt x="1516" y="888"/>
                    </a:cubicBezTo>
                    <a:cubicBezTo>
                      <a:pt x="1576" y="919"/>
                      <a:pt x="1641" y="934"/>
                      <a:pt x="1705" y="934"/>
                    </a:cubicBezTo>
                    <a:cubicBezTo>
                      <a:pt x="1857" y="934"/>
                      <a:pt x="2004" y="850"/>
                      <a:pt x="2078" y="705"/>
                    </a:cubicBezTo>
                    <a:cubicBezTo>
                      <a:pt x="2181" y="500"/>
                      <a:pt x="2099" y="247"/>
                      <a:pt x="1895" y="144"/>
                    </a:cubicBezTo>
                    <a:cubicBezTo>
                      <a:pt x="1856" y="124"/>
                      <a:pt x="1815" y="111"/>
                      <a:pt x="1773" y="103"/>
                    </a:cubicBezTo>
                    <a:lnTo>
                      <a:pt x="1026" y="2"/>
                    </a:lnTo>
                    <a:cubicBezTo>
                      <a:pt x="1018" y="1"/>
                      <a:pt x="1011" y="0"/>
                      <a:pt x="1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53"/>
              <p:cNvSpPr/>
              <p:nvPr/>
            </p:nvSpPr>
            <p:spPr>
              <a:xfrm>
                <a:off x="2343251" y="889549"/>
                <a:ext cx="125584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2137" extrusionOk="0">
                    <a:moveTo>
                      <a:pt x="1353" y="1"/>
                    </a:moveTo>
                    <a:cubicBezTo>
                      <a:pt x="554" y="379"/>
                      <a:pt x="0" y="1194"/>
                      <a:pt x="0" y="2136"/>
                    </a:cubicBezTo>
                    <a:lnTo>
                      <a:pt x="5635" y="2136"/>
                    </a:lnTo>
                    <a:cubicBezTo>
                      <a:pt x="5635" y="2136"/>
                      <a:pt x="5635" y="613"/>
                      <a:pt x="5215" y="17"/>
                    </a:cubicBezTo>
                    <a:lnTo>
                      <a:pt x="13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53"/>
              <p:cNvSpPr/>
              <p:nvPr/>
            </p:nvSpPr>
            <p:spPr>
              <a:xfrm>
                <a:off x="2343251" y="937145"/>
                <a:ext cx="125584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81" extrusionOk="0">
                    <a:moveTo>
                      <a:pt x="0" y="0"/>
                    </a:moveTo>
                    <a:lnTo>
                      <a:pt x="0" y="481"/>
                    </a:lnTo>
                    <a:lnTo>
                      <a:pt x="5635" y="481"/>
                    </a:lnTo>
                    <a:lnTo>
                      <a:pt x="5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53"/>
              <p:cNvSpPr/>
              <p:nvPr/>
            </p:nvSpPr>
            <p:spPr>
              <a:xfrm>
                <a:off x="2423470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2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2" y="1340"/>
                    </a:cubicBezTo>
                    <a:cubicBezTo>
                      <a:pt x="1041" y="1340"/>
                      <a:pt x="1341" y="1040"/>
                      <a:pt x="1341" y="671"/>
                    </a:cubicBezTo>
                    <a:cubicBezTo>
                      <a:pt x="1341" y="301"/>
                      <a:pt x="1042" y="0"/>
                      <a:pt x="6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53"/>
              <p:cNvSpPr/>
              <p:nvPr/>
            </p:nvSpPr>
            <p:spPr>
              <a:xfrm>
                <a:off x="2428327" y="899598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49" y="1"/>
                      <a:pt x="432" y="10"/>
                      <a:pt x="425" y="28"/>
                    </a:cubicBezTo>
                    <a:lnTo>
                      <a:pt x="322" y="236"/>
                    </a:lnTo>
                    <a:cubicBezTo>
                      <a:pt x="316" y="251"/>
                      <a:pt x="302" y="260"/>
                      <a:pt x="286" y="263"/>
                    </a:cubicBezTo>
                    <a:lnTo>
                      <a:pt x="55" y="296"/>
                    </a:lnTo>
                    <a:cubicBezTo>
                      <a:pt x="16" y="302"/>
                      <a:pt x="1" y="350"/>
                      <a:pt x="29" y="377"/>
                    </a:cubicBezTo>
                    <a:lnTo>
                      <a:pt x="195" y="541"/>
                    </a:lnTo>
                    <a:cubicBezTo>
                      <a:pt x="206" y="552"/>
                      <a:pt x="211" y="567"/>
                      <a:pt x="209" y="583"/>
                    </a:cubicBezTo>
                    <a:lnTo>
                      <a:pt x="169" y="813"/>
                    </a:lnTo>
                    <a:cubicBezTo>
                      <a:pt x="164" y="843"/>
                      <a:pt x="189" y="869"/>
                      <a:pt x="217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5" y="755"/>
                    </a:lnTo>
                    <a:cubicBezTo>
                      <a:pt x="452" y="752"/>
                      <a:pt x="460" y="751"/>
                      <a:pt x="467" y="751"/>
                    </a:cubicBezTo>
                    <a:cubicBezTo>
                      <a:pt x="475" y="751"/>
                      <a:pt x="482" y="752"/>
                      <a:pt x="489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7" y="869"/>
                    </a:cubicBezTo>
                    <a:cubicBezTo>
                      <a:pt x="744" y="869"/>
                      <a:pt x="769" y="843"/>
                      <a:pt x="764" y="813"/>
                    </a:cubicBezTo>
                    <a:lnTo>
                      <a:pt x="726" y="583"/>
                    </a:lnTo>
                    <a:cubicBezTo>
                      <a:pt x="723" y="567"/>
                      <a:pt x="728" y="551"/>
                      <a:pt x="739" y="541"/>
                    </a:cubicBezTo>
                    <a:lnTo>
                      <a:pt x="905" y="377"/>
                    </a:lnTo>
                    <a:cubicBezTo>
                      <a:pt x="934" y="350"/>
                      <a:pt x="918" y="302"/>
                      <a:pt x="878" y="296"/>
                    </a:cubicBezTo>
                    <a:lnTo>
                      <a:pt x="648" y="263"/>
                    </a:lnTo>
                    <a:cubicBezTo>
                      <a:pt x="632" y="260"/>
                      <a:pt x="619" y="251"/>
                      <a:pt x="612" y="236"/>
                    </a:cubicBezTo>
                    <a:lnTo>
                      <a:pt x="509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53"/>
              <p:cNvSpPr/>
              <p:nvPr/>
            </p:nvSpPr>
            <p:spPr>
              <a:xfrm>
                <a:off x="2343385" y="888434"/>
                <a:ext cx="48598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397" extrusionOk="0">
                    <a:moveTo>
                      <a:pt x="1180" y="125"/>
                    </a:moveTo>
                    <a:cubicBezTo>
                      <a:pt x="1180" y="125"/>
                      <a:pt x="1181" y="125"/>
                      <a:pt x="1181" y="126"/>
                    </a:cubicBezTo>
                    <a:cubicBezTo>
                      <a:pt x="1174" y="141"/>
                      <a:pt x="1170" y="157"/>
                      <a:pt x="1168" y="174"/>
                    </a:cubicBezTo>
                    <a:cubicBezTo>
                      <a:pt x="1167" y="188"/>
                      <a:pt x="1167" y="200"/>
                      <a:pt x="1170" y="215"/>
                    </a:cubicBezTo>
                    <a:lnTo>
                      <a:pt x="1171" y="221"/>
                    </a:lnTo>
                    <a:lnTo>
                      <a:pt x="856" y="546"/>
                    </a:lnTo>
                    <a:cubicBezTo>
                      <a:pt x="820" y="514"/>
                      <a:pt x="782" y="486"/>
                      <a:pt x="745" y="461"/>
                    </a:cubicBezTo>
                    <a:cubicBezTo>
                      <a:pt x="716" y="489"/>
                      <a:pt x="685" y="517"/>
                      <a:pt x="657" y="546"/>
                    </a:cubicBezTo>
                    <a:cubicBezTo>
                      <a:pt x="696" y="572"/>
                      <a:pt x="734" y="601"/>
                      <a:pt x="772" y="635"/>
                    </a:cubicBezTo>
                    <a:lnTo>
                      <a:pt x="683" y="728"/>
                    </a:lnTo>
                    <a:cubicBezTo>
                      <a:pt x="662" y="749"/>
                      <a:pt x="636" y="768"/>
                      <a:pt x="609" y="781"/>
                    </a:cubicBezTo>
                    <a:cubicBezTo>
                      <a:pt x="566" y="803"/>
                      <a:pt x="520" y="813"/>
                      <a:pt x="475" y="813"/>
                    </a:cubicBezTo>
                    <a:cubicBezTo>
                      <a:pt x="367" y="813"/>
                      <a:pt x="263" y="754"/>
                      <a:pt x="211" y="652"/>
                    </a:cubicBezTo>
                    <a:cubicBezTo>
                      <a:pt x="139" y="507"/>
                      <a:pt x="195" y="327"/>
                      <a:pt x="341" y="254"/>
                    </a:cubicBezTo>
                    <a:cubicBezTo>
                      <a:pt x="368" y="241"/>
                      <a:pt x="397" y="231"/>
                      <a:pt x="425" y="226"/>
                    </a:cubicBezTo>
                    <a:lnTo>
                      <a:pt x="1170" y="125"/>
                    </a:lnTo>
                    <a:close/>
                    <a:moveTo>
                      <a:pt x="1323" y="220"/>
                    </a:moveTo>
                    <a:cubicBezTo>
                      <a:pt x="1513" y="367"/>
                      <a:pt x="1689" y="601"/>
                      <a:pt x="1737" y="968"/>
                    </a:cubicBezTo>
                    <a:cubicBezTo>
                      <a:pt x="1741" y="999"/>
                      <a:pt x="1768" y="1021"/>
                      <a:pt x="1797" y="1021"/>
                    </a:cubicBezTo>
                    <a:lnTo>
                      <a:pt x="1805" y="1021"/>
                    </a:lnTo>
                    <a:cubicBezTo>
                      <a:pt x="1838" y="1017"/>
                      <a:pt x="1862" y="987"/>
                      <a:pt x="1857" y="953"/>
                    </a:cubicBezTo>
                    <a:cubicBezTo>
                      <a:pt x="1833" y="765"/>
                      <a:pt x="1775" y="609"/>
                      <a:pt x="1703" y="480"/>
                    </a:cubicBezTo>
                    <a:lnTo>
                      <a:pt x="1703" y="480"/>
                    </a:lnTo>
                    <a:lnTo>
                      <a:pt x="1904" y="663"/>
                    </a:lnTo>
                    <a:cubicBezTo>
                      <a:pt x="1921" y="681"/>
                      <a:pt x="1952" y="718"/>
                      <a:pt x="1962" y="738"/>
                    </a:cubicBezTo>
                    <a:cubicBezTo>
                      <a:pt x="1993" y="791"/>
                      <a:pt x="2004" y="848"/>
                      <a:pt x="1999" y="905"/>
                    </a:cubicBezTo>
                    <a:cubicBezTo>
                      <a:pt x="1989" y="1000"/>
                      <a:pt x="1936" y="1090"/>
                      <a:pt x="1845" y="1139"/>
                    </a:cubicBezTo>
                    <a:cubicBezTo>
                      <a:pt x="1800" y="1163"/>
                      <a:pt x="1751" y="1175"/>
                      <a:pt x="1702" y="1175"/>
                    </a:cubicBezTo>
                    <a:cubicBezTo>
                      <a:pt x="1674" y="1175"/>
                      <a:pt x="1647" y="1171"/>
                      <a:pt x="1620" y="1163"/>
                    </a:cubicBezTo>
                    <a:cubicBezTo>
                      <a:pt x="1544" y="1140"/>
                      <a:pt x="1481" y="1090"/>
                      <a:pt x="1443" y="1020"/>
                    </a:cubicBezTo>
                    <a:cubicBezTo>
                      <a:pt x="1428" y="994"/>
                      <a:pt x="1418" y="964"/>
                      <a:pt x="1412" y="936"/>
                    </a:cubicBezTo>
                    <a:lnTo>
                      <a:pt x="1302" y="257"/>
                    </a:lnTo>
                    <a:cubicBezTo>
                      <a:pt x="1311" y="245"/>
                      <a:pt x="1318" y="232"/>
                      <a:pt x="1323" y="220"/>
                    </a:cubicBezTo>
                    <a:close/>
                    <a:moveTo>
                      <a:pt x="1177" y="0"/>
                    </a:moveTo>
                    <a:cubicBezTo>
                      <a:pt x="1170" y="0"/>
                      <a:pt x="1163" y="1"/>
                      <a:pt x="1156" y="2"/>
                    </a:cubicBezTo>
                    <a:lnTo>
                      <a:pt x="409" y="103"/>
                    </a:lnTo>
                    <a:cubicBezTo>
                      <a:pt x="366" y="110"/>
                      <a:pt x="325" y="123"/>
                      <a:pt x="288" y="144"/>
                    </a:cubicBezTo>
                    <a:cubicBezTo>
                      <a:pt x="82" y="247"/>
                      <a:pt x="1" y="499"/>
                      <a:pt x="104" y="705"/>
                    </a:cubicBezTo>
                    <a:cubicBezTo>
                      <a:pt x="178" y="850"/>
                      <a:pt x="325" y="933"/>
                      <a:pt x="478" y="933"/>
                    </a:cubicBezTo>
                    <a:cubicBezTo>
                      <a:pt x="542" y="933"/>
                      <a:pt x="606" y="919"/>
                      <a:pt x="667" y="888"/>
                    </a:cubicBezTo>
                    <a:cubicBezTo>
                      <a:pt x="706" y="868"/>
                      <a:pt x="740" y="844"/>
                      <a:pt x="772" y="812"/>
                    </a:cubicBezTo>
                    <a:lnTo>
                      <a:pt x="863" y="717"/>
                    </a:lnTo>
                    <a:cubicBezTo>
                      <a:pt x="999" y="862"/>
                      <a:pt x="1111" y="1064"/>
                      <a:pt x="1148" y="1343"/>
                    </a:cubicBezTo>
                    <a:cubicBezTo>
                      <a:pt x="1151" y="1374"/>
                      <a:pt x="1177" y="1396"/>
                      <a:pt x="1207" y="1396"/>
                    </a:cubicBezTo>
                    <a:lnTo>
                      <a:pt x="1215" y="1396"/>
                    </a:lnTo>
                    <a:cubicBezTo>
                      <a:pt x="1249" y="1393"/>
                      <a:pt x="1273" y="1362"/>
                      <a:pt x="1267" y="1329"/>
                    </a:cubicBezTo>
                    <a:cubicBezTo>
                      <a:pt x="1226" y="1017"/>
                      <a:pt x="1100" y="793"/>
                      <a:pt x="946" y="632"/>
                    </a:cubicBezTo>
                    <a:lnTo>
                      <a:pt x="1198" y="369"/>
                    </a:lnTo>
                    <a:lnTo>
                      <a:pt x="1294" y="957"/>
                    </a:lnTo>
                    <a:cubicBezTo>
                      <a:pt x="1302" y="1000"/>
                      <a:pt x="1316" y="1041"/>
                      <a:pt x="1337" y="1078"/>
                    </a:cubicBezTo>
                    <a:cubicBezTo>
                      <a:pt x="1390" y="1175"/>
                      <a:pt x="1479" y="1247"/>
                      <a:pt x="1585" y="1279"/>
                    </a:cubicBezTo>
                    <a:cubicBezTo>
                      <a:pt x="1625" y="1291"/>
                      <a:pt x="1665" y="1296"/>
                      <a:pt x="1705" y="1296"/>
                    </a:cubicBezTo>
                    <a:cubicBezTo>
                      <a:pt x="1774" y="1296"/>
                      <a:pt x="1841" y="1279"/>
                      <a:pt x="1903" y="1246"/>
                    </a:cubicBezTo>
                    <a:cubicBezTo>
                      <a:pt x="2105" y="1135"/>
                      <a:pt x="2180" y="882"/>
                      <a:pt x="2071" y="679"/>
                    </a:cubicBezTo>
                    <a:cubicBezTo>
                      <a:pt x="2050" y="640"/>
                      <a:pt x="2002" y="587"/>
                      <a:pt x="1992" y="576"/>
                    </a:cubicBezTo>
                    <a:lnTo>
                      <a:pt x="1436" y="70"/>
                    </a:lnTo>
                    <a:cubicBezTo>
                      <a:pt x="1405" y="42"/>
                      <a:pt x="1367" y="28"/>
                      <a:pt x="1329" y="28"/>
                    </a:cubicBezTo>
                    <a:cubicBezTo>
                      <a:pt x="1312" y="28"/>
                      <a:pt x="1295" y="31"/>
                      <a:pt x="1278" y="37"/>
                    </a:cubicBezTo>
                    <a:cubicBezTo>
                      <a:pt x="1250" y="13"/>
                      <a:pt x="1215" y="0"/>
                      <a:pt x="11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53"/>
              <p:cNvSpPr/>
              <p:nvPr/>
            </p:nvSpPr>
            <p:spPr>
              <a:xfrm>
                <a:off x="2148700" y="425754"/>
                <a:ext cx="113307" cy="98021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4399" extrusionOk="0">
                    <a:moveTo>
                      <a:pt x="2030" y="1"/>
                    </a:moveTo>
                    <a:cubicBezTo>
                      <a:pt x="1935" y="1"/>
                      <a:pt x="1838" y="31"/>
                      <a:pt x="1757" y="94"/>
                    </a:cubicBezTo>
                    <a:cubicBezTo>
                      <a:pt x="1559" y="246"/>
                      <a:pt x="1522" y="529"/>
                      <a:pt x="1673" y="727"/>
                    </a:cubicBezTo>
                    <a:cubicBezTo>
                      <a:pt x="1871" y="984"/>
                      <a:pt x="2082" y="1226"/>
                      <a:pt x="2299" y="1451"/>
                    </a:cubicBezTo>
                    <a:cubicBezTo>
                      <a:pt x="2296" y="1453"/>
                      <a:pt x="2295" y="1454"/>
                      <a:pt x="2293" y="1455"/>
                    </a:cubicBezTo>
                    <a:cubicBezTo>
                      <a:pt x="1957" y="1242"/>
                      <a:pt x="1602" y="985"/>
                      <a:pt x="1268" y="684"/>
                    </a:cubicBezTo>
                    <a:cubicBezTo>
                      <a:pt x="1181" y="606"/>
                      <a:pt x="1073" y="567"/>
                      <a:pt x="965" y="567"/>
                    </a:cubicBezTo>
                    <a:cubicBezTo>
                      <a:pt x="842" y="567"/>
                      <a:pt x="719" y="618"/>
                      <a:pt x="629" y="717"/>
                    </a:cubicBezTo>
                    <a:cubicBezTo>
                      <a:pt x="463" y="903"/>
                      <a:pt x="478" y="1188"/>
                      <a:pt x="662" y="1355"/>
                    </a:cubicBezTo>
                    <a:cubicBezTo>
                      <a:pt x="991" y="1650"/>
                      <a:pt x="1333" y="1907"/>
                      <a:pt x="1663" y="2123"/>
                    </a:cubicBezTo>
                    <a:cubicBezTo>
                      <a:pt x="1351" y="2024"/>
                      <a:pt x="1033" y="1903"/>
                      <a:pt x="725" y="1759"/>
                    </a:cubicBezTo>
                    <a:cubicBezTo>
                      <a:pt x="663" y="1730"/>
                      <a:pt x="598" y="1716"/>
                      <a:pt x="534" y="1716"/>
                    </a:cubicBezTo>
                    <a:cubicBezTo>
                      <a:pt x="365" y="1716"/>
                      <a:pt x="203" y="1812"/>
                      <a:pt x="125" y="1976"/>
                    </a:cubicBezTo>
                    <a:cubicBezTo>
                      <a:pt x="19" y="2201"/>
                      <a:pt x="116" y="2469"/>
                      <a:pt x="341" y="2576"/>
                    </a:cubicBezTo>
                    <a:cubicBezTo>
                      <a:pt x="766" y="2775"/>
                      <a:pt x="1205" y="2933"/>
                      <a:pt x="1620" y="3057"/>
                    </a:cubicBezTo>
                    <a:lnTo>
                      <a:pt x="1623" y="3081"/>
                    </a:lnTo>
                    <a:cubicBezTo>
                      <a:pt x="1302" y="3019"/>
                      <a:pt x="970" y="2939"/>
                      <a:pt x="647" y="2833"/>
                    </a:cubicBezTo>
                    <a:cubicBezTo>
                      <a:pt x="601" y="2818"/>
                      <a:pt x="554" y="2811"/>
                      <a:pt x="507" y="2811"/>
                    </a:cubicBezTo>
                    <a:cubicBezTo>
                      <a:pt x="317" y="2811"/>
                      <a:pt x="140" y="2932"/>
                      <a:pt x="78" y="3122"/>
                    </a:cubicBezTo>
                    <a:cubicBezTo>
                      <a:pt x="0" y="3359"/>
                      <a:pt x="129" y="3613"/>
                      <a:pt x="366" y="3691"/>
                    </a:cubicBezTo>
                    <a:cubicBezTo>
                      <a:pt x="1021" y="3906"/>
                      <a:pt x="1699" y="4025"/>
                      <a:pt x="2278" y="4093"/>
                    </a:cubicBezTo>
                    <a:cubicBezTo>
                      <a:pt x="2553" y="4288"/>
                      <a:pt x="2889" y="4399"/>
                      <a:pt x="3242" y="4399"/>
                    </a:cubicBezTo>
                    <a:cubicBezTo>
                      <a:pt x="3363" y="4399"/>
                      <a:pt x="3487" y="4386"/>
                      <a:pt x="3610" y="4358"/>
                    </a:cubicBezTo>
                    <a:cubicBezTo>
                      <a:pt x="4514" y="4161"/>
                      <a:pt x="5085" y="3287"/>
                      <a:pt x="4891" y="2411"/>
                    </a:cubicBezTo>
                    <a:cubicBezTo>
                      <a:pt x="4788" y="1946"/>
                      <a:pt x="4492" y="1572"/>
                      <a:pt x="4100" y="1355"/>
                    </a:cubicBezTo>
                    <a:cubicBezTo>
                      <a:pt x="4109" y="1129"/>
                      <a:pt x="4092" y="857"/>
                      <a:pt x="4023" y="543"/>
                    </a:cubicBezTo>
                    <a:cubicBezTo>
                      <a:pt x="3976" y="333"/>
                      <a:pt x="3788" y="190"/>
                      <a:pt x="3581" y="190"/>
                    </a:cubicBezTo>
                    <a:cubicBezTo>
                      <a:pt x="3549" y="190"/>
                      <a:pt x="3517" y="193"/>
                      <a:pt x="3484" y="200"/>
                    </a:cubicBezTo>
                    <a:cubicBezTo>
                      <a:pt x="3241" y="254"/>
                      <a:pt x="3088" y="495"/>
                      <a:pt x="3142" y="739"/>
                    </a:cubicBezTo>
                    <a:cubicBezTo>
                      <a:pt x="3168" y="860"/>
                      <a:pt x="3184" y="970"/>
                      <a:pt x="3193" y="1071"/>
                    </a:cubicBezTo>
                    <a:cubicBezTo>
                      <a:pt x="2917" y="803"/>
                      <a:pt x="2638" y="503"/>
                      <a:pt x="2390" y="178"/>
                    </a:cubicBezTo>
                    <a:cubicBezTo>
                      <a:pt x="2301" y="62"/>
                      <a:pt x="2167" y="1"/>
                      <a:pt x="2030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53"/>
              <p:cNvSpPr/>
              <p:nvPr/>
            </p:nvSpPr>
            <p:spPr>
              <a:xfrm>
                <a:off x="2212318" y="457106"/>
                <a:ext cx="12656" cy="4436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991" extrusionOk="0">
                    <a:moveTo>
                      <a:pt x="326" y="0"/>
                    </a:moveTo>
                    <a:cubicBezTo>
                      <a:pt x="295" y="0"/>
                      <a:pt x="265" y="17"/>
                      <a:pt x="250" y="47"/>
                    </a:cubicBezTo>
                    <a:cubicBezTo>
                      <a:pt x="56" y="425"/>
                      <a:pt x="0" y="859"/>
                      <a:pt x="91" y="1271"/>
                    </a:cubicBezTo>
                    <a:cubicBezTo>
                      <a:pt x="146" y="1520"/>
                      <a:pt x="250" y="1751"/>
                      <a:pt x="401" y="1955"/>
                    </a:cubicBezTo>
                    <a:cubicBezTo>
                      <a:pt x="418" y="1979"/>
                      <a:pt x="444" y="1990"/>
                      <a:pt x="470" y="1990"/>
                    </a:cubicBezTo>
                    <a:cubicBezTo>
                      <a:pt x="487" y="1990"/>
                      <a:pt x="507" y="1985"/>
                      <a:pt x="522" y="1973"/>
                    </a:cubicBezTo>
                    <a:cubicBezTo>
                      <a:pt x="560" y="1944"/>
                      <a:pt x="567" y="1891"/>
                      <a:pt x="540" y="1853"/>
                    </a:cubicBezTo>
                    <a:cubicBezTo>
                      <a:pt x="403" y="1667"/>
                      <a:pt x="309" y="1459"/>
                      <a:pt x="259" y="1233"/>
                    </a:cubicBezTo>
                    <a:cubicBezTo>
                      <a:pt x="177" y="855"/>
                      <a:pt x="226" y="473"/>
                      <a:pt x="403" y="126"/>
                    </a:cubicBezTo>
                    <a:cubicBezTo>
                      <a:pt x="424" y="83"/>
                      <a:pt x="409" y="31"/>
                      <a:pt x="366" y="10"/>
                    </a:cubicBezTo>
                    <a:cubicBezTo>
                      <a:pt x="353" y="3"/>
                      <a:pt x="339" y="0"/>
                      <a:pt x="32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53"/>
              <p:cNvSpPr/>
              <p:nvPr/>
            </p:nvSpPr>
            <p:spPr>
              <a:xfrm>
                <a:off x="2710539" y="334885"/>
                <a:ext cx="111167" cy="104126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4673" extrusionOk="0">
                    <a:moveTo>
                      <a:pt x="2126" y="0"/>
                    </a:moveTo>
                    <a:cubicBezTo>
                      <a:pt x="1937" y="0"/>
                      <a:pt x="1761" y="120"/>
                      <a:pt x="1698" y="309"/>
                    </a:cubicBezTo>
                    <a:cubicBezTo>
                      <a:pt x="1569" y="696"/>
                      <a:pt x="1403" y="1071"/>
                      <a:pt x="1228" y="1414"/>
                    </a:cubicBezTo>
                    <a:cubicBezTo>
                      <a:pt x="1203" y="1316"/>
                      <a:pt x="1183" y="1206"/>
                      <a:pt x="1169" y="1084"/>
                    </a:cubicBezTo>
                    <a:cubicBezTo>
                      <a:pt x="1142" y="851"/>
                      <a:pt x="947" y="682"/>
                      <a:pt x="719" y="682"/>
                    </a:cubicBezTo>
                    <a:cubicBezTo>
                      <a:pt x="702" y="682"/>
                      <a:pt x="686" y="682"/>
                      <a:pt x="669" y="684"/>
                    </a:cubicBezTo>
                    <a:cubicBezTo>
                      <a:pt x="421" y="712"/>
                      <a:pt x="243" y="935"/>
                      <a:pt x="272" y="1183"/>
                    </a:cubicBezTo>
                    <a:cubicBezTo>
                      <a:pt x="307" y="1502"/>
                      <a:pt x="379" y="1765"/>
                      <a:pt x="460" y="1977"/>
                    </a:cubicBezTo>
                    <a:cubicBezTo>
                      <a:pt x="161" y="2309"/>
                      <a:pt x="1" y="2760"/>
                      <a:pt x="54" y="3232"/>
                    </a:cubicBezTo>
                    <a:cubicBezTo>
                      <a:pt x="147" y="4061"/>
                      <a:pt x="864" y="4673"/>
                      <a:pt x="1699" y="4673"/>
                    </a:cubicBezTo>
                    <a:cubicBezTo>
                      <a:pt x="1763" y="4673"/>
                      <a:pt x="1828" y="4669"/>
                      <a:pt x="1893" y="4662"/>
                    </a:cubicBezTo>
                    <a:cubicBezTo>
                      <a:pt x="2386" y="4605"/>
                      <a:pt x="2804" y="4347"/>
                      <a:pt x="3071" y="3979"/>
                    </a:cubicBezTo>
                    <a:cubicBezTo>
                      <a:pt x="3595" y="3728"/>
                      <a:pt x="4198" y="3395"/>
                      <a:pt x="4749" y="2980"/>
                    </a:cubicBezTo>
                    <a:cubicBezTo>
                      <a:pt x="4949" y="2829"/>
                      <a:pt x="4988" y="2546"/>
                      <a:pt x="4838" y="2347"/>
                    </a:cubicBezTo>
                    <a:cubicBezTo>
                      <a:pt x="4749" y="2229"/>
                      <a:pt x="4614" y="2167"/>
                      <a:pt x="4477" y="2167"/>
                    </a:cubicBezTo>
                    <a:cubicBezTo>
                      <a:pt x="4383" y="2167"/>
                      <a:pt x="4287" y="2197"/>
                      <a:pt x="4206" y="2258"/>
                    </a:cubicBezTo>
                    <a:cubicBezTo>
                      <a:pt x="3934" y="2462"/>
                      <a:pt x="3646" y="2646"/>
                      <a:pt x="3362" y="2808"/>
                    </a:cubicBezTo>
                    <a:lnTo>
                      <a:pt x="3358" y="2783"/>
                    </a:lnTo>
                    <a:cubicBezTo>
                      <a:pt x="3710" y="2533"/>
                      <a:pt x="4075" y="2242"/>
                      <a:pt x="4412" y="1916"/>
                    </a:cubicBezTo>
                    <a:cubicBezTo>
                      <a:pt x="4591" y="1742"/>
                      <a:pt x="4596" y="1457"/>
                      <a:pt x="4422" y="1278"/>
                    </a:cubicBezTo>
                    <a:cubicBezTo>
                      <a:pt x="4334" y="1187"/>
                      <a:pt x="4216" y="1141"/>
                      <a:pt x="4098" y="1141"/>
                    </a:cubicBezTo>
                    <a:cubicBezTo>
                      <a:pt x="3985" y="1141"/>
                      <a:pt x="3872" y="1183"/>
                      <a:pt x="3785" y="1267"/>
                    </a:cubicBezTo>
                    <a:cubicBezTo>
                      <a:pt x="3540" y="1503"/>
                      <a:pt x="3278" y="1720"/>
                      <a:pt x="3016" y="1916"/>
                    </a:cubicBezTo>
                    <a:cubicBezTo>
                      <a:pt x="3256" y="1604"/>
                      <a:pt x="3498" y="1251"/>
                      <a:pt x="3712" y="866"/>
                    </a:cubicBezTo>
                    <a:cubicBezTo>
                      <a:pt x="3834" y="648"/>
                      <a:pt x="3755" y="372"/>
                      <a:pt x="3538" y="252"/>
                    </a:cubicBezTo>
                    <a:cubicBezTo>
                      <a:pt x="3469" y="213"/>
                      <a:pt x="3393" y="195"/>
                      <a:pt x="3319" y="195"/>
                    </a:cubicBezTo>
                    <a:cubicBezTo>
                      <a:pt x="3160" y="195"/>
                      <a:pt x="3006" y="278"/>
                      <a:pt x="2924" y="426"/>
                    </a:cubicBezTo>
                    <a:cubicBezTo>
                      <a:pt x="2705" y="820"/>
                      <a:pt x="2451" y="1178"/>
                      <a:pt x="2205" y="1487"/>
                    </a:cubicBezTo>
                    <a:cubicBezTo>
                      <a:pt x="2201" y="1486"/>
                      <a:pt x="2199" y="1486"/>
                      <a:pt x="2196" y="1485"/>
                    </a:cubicBezTo>
                    <a:cubicBezTo>
                      <a:pt x="2327" y="1202"/>
                      <a:pt x="2450" y="904"/>
                      <a:pt x="2554" y="596"/>
                    </a:cubicBezTo>
                    <a:cubicBezTo>
                      <a:pt x="2633" y="360"/>
                      <a:pt x="2506" y="103"/>
                      <a:pt x="2270" y="24"/>
                    </a:cubicBezTo>
                    <a:cubicBezTo>
                      <a:pt x="2222" y="8"/>
                      <a:pt x="2173" y="0"/>
                      <a:pt x="2126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53"/>
              <p:cNvSpPr/>
              <p:nvPr/>
            </p:nvSpPr>
            <p:spPr>
              <a:xfrm>
                <a:off x="2739084" y="373256"/>
                <a:ext cx="16244" cy="432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939" extrusionOk="0">
                    <a:moveTo>
                      <a:pt x="96" y="0"/>
                    </a:moveTo>
                    <a:cubicBezTo>
                      <a:pt x="73" y="0"/>
                      <a:pt x="50" y="9"/>
                      <a:pt x="33" y="26"/>
                    </a:cubicBezTo>
                    <a:cubicBezTo>
                      <a:pt x="1" y="61"/>
                      <a:pt x="1" y="115"/>
                      <a:pt x="36" y="149"/>
                    </a:cubicBezTo>
                    <a:cubicBezTo>
                      <a:pt x="316" y="420"/>
                      <a:pt x="488" y="766"/>
                      <a:pt x="531" y="1150"/>
                    </a:cubicBezTo>
                    <a:cubicBezTo>
                      <a:pt x="556" y="1380"/>
                      <a:pt x="535" y="1607"/>
                      <a:pt x="465" y="1826"/>
                    </a:cubicBezTo>
                    <a:cubicBezTo>
                      <a:pt x="451" y="1872"/>
                      <a:pt x="476" y="1920"/>
                      <a:pt x="522" y="1935"/>
                    </a:cubicBezTo>
                    <a:cubicBezTo>
                      <a:pt x="530" y="1937"/>
                      <a:pt x="539" y="1938"/>
                      <a:pt x="547" y="1938"/>
                    </a:cubicBezTo>
                    <a:cubicBezTo>
                      <a:pt x="583" y="1938"/>
                      <a:pt x="618" y="1916"/>
                      <a:pt x="629" y="1877"/>
                    </a:cubicBezTo>
                    <a:cubicBezTo>
                      <a:pt x="705" y="1636"/>
                      <a:pt x="728" y="1383"/>
                      <a:pt x="700" y="1130"/>
                    </a:cubicBezTo>
                    <a:cubicBezTo>
                      <a:pt x="653" y="710"/>
                      <a:pt x="460" y="318"/>
                      <a:pt x="155" y="24"/>
                    </a:cubicBezTo>
                    <a:cubicBezTo>
                      <a:pt x="139" y="8"/>
                      <a:pt x="117" y="0"/>
                      <a:pt x="9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53"/>
              <p:cNvSpPr/>
              <p:nvPr/>
            </p:nvSpPr>
            <p:spPr>
              <a:xfrm>
                <a:off x="2369122" y="572353"/>
                <a:ext cx="239247" cy="323007"/>
              </a:xfrm>
              <a:custGeom>
                <a:avLst/>
                <a:gdLst/>
                <a:ahLst/>
                <a:cxnLst/>
                <a:rect l="l" t="t" r="r" b="b"/>
                <a:pathLst>
                  <a:path w="10737" h="14496" extrusionOk="0">
                    <a:moveTo>
                      <a:pt x="64" y="0"/>
                    </a:moveTo>
                    <a:lnTo>
                      <a:pt x="0" y="14252"/>
                    </a:lnTo>
                    <a:lnTo>
                      <a:pt x="4250" y="14494"/>
                    </a:lnTo>
                    <a:lnTo>
                      <a:pt x="4932" y="8256"/>
                    </a:lnTo>
                    <a:cubicBezTo>
                      <a:pt x="5104" y="8274"/>
                      <a:pt x="5280" y="8282"/>
                      <a:pt x="5457" y="8282"/>
                    </a:cubicBezTo>
                    <a:cubicBezTo>
                      <a:pt x="5575" y="8282"/>
                      <a:pt x="5690" y="8278"/>
                      <a:pt x="5805" y="8271"/>
                    </a:cubicBezTo>
                    <a:lnTo>
                      <a:pt x="6486" y="14495"/>
                    </a:lnTo>
                    <a:lnTo>
                      <a:pt x="10737" y="14252"/>
                    </a:lnTo>
                    <a:lnTo>
                      <a:pt x="10672" y="0"/>
                    </a:lnTo>
                    <a:lnTo>
                      <a:pt x="5369" y="30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53"/>
              <p:cNvSpPr/>
              <p:nvPr/>
            </p:nvSpPr>
            <p:spPr>
              <a:xfrm>
                <a:off x="2542950" y="429765"/>
                <a:ext cx="668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30" h="8" extrusionOk="0">
                    <a:moveTo>
                      <a:pt x="29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53"/>
              <p:cNvSpPr/>
              <p:nvPr/>
            </p:nvSpPr>
            <p:spPr>
              <a:xfrm>
                <a:off x="2218200" y="382503"/>
                <a:ext cx="547481" cy="331697"/>
              </a:xfrm>
              <a:custGeom>
                <a:avLst/>
                <a:gdLst/>
                <a:ahLst/>
                <a:cxnLst/>
                <a:rect l="l" t="t" r="r" b="b"/>
                <a:pathLst>
                  <a:path w="24570" h="14886" extrusionOk="0">
                    <a:moveTo>
                      <a:pt x="22146" y="0"/>
                    </a:moveTo>
                    <a:cubicBezTo>
                      <a:pt x="21845" y="202"/>
                      <a:pt x="21561" y="425"/>
                      <a:pt x="21256" y="609"/>
                    </a:cubicBezTo>
                    <a:cubicBezTo>
                      <a:pt x="20947" y="786"/>
                      <a:pt x="20650" y="983"/>
                      <a:pt x="20327" y="1126"/>
                    </a:cubicBezTo>
                    <a:cubicBezTo>
                      <a:pt x="19705" y="1454"/>
                      <a:pt x="19043" y="1682"/>
                      <a:pt x="18385" y="1873"/>
                    </a:cubicBezTo>
                    <a:cubicBezTo>
                      <a:pt x="17726" y="2062"/>
                      <a:pt x="17046" y="2163"/>
                      <a:pt x="16379" y="2210"/>
                    </a:cubicBezTo>
                    <a:cubicBezTo>
                      <a:pt x="16185" y="2223"/>
                      <a:pt x="15992" y="2229"/>
                      <a:pt x="15802" y="2229"/>
                    </a:cubicBezTo>
                    <a:cubicBezTo>
                      <a:pt x="15664" y="2229"/>
                      <a:pt x="15528" y="2226"/>
                      <a:pt x="15393" y="2221"/>
                    </a:cubicBezTo>
                    <a:cubicBezTo>
                      <a:pt x="15235" y="2209"/>
                      <a:pt x="15074" y="2203"/>
                      <a:pt x="14929" y="2182"/>
                    </a:cubicBezTo>
                    <a:cubicBezTo>
                      <a:pt x="14851" y="2173"/>
                      <a:pt x="14781" y="2164"/>
                      <a:pt x="14717" y="2152"/>
                    </a:cubicBezTo>
                    <a:cubicBezTo>
                      <a:pt x="14684" y="2147"/>
                      <a:pt x="14648" y="2141"/>
                      <a:pt x="14628" y="2135"/>
                    </a:cubicBezTo>
                    <a:cubicBezTo>
                      <a:pt x="14621" y="2134"/>
                      <a:pt x="14612" y="2131"/>
                      <a:pt x="14603" y="2130"/>
                    </a:cubicBezTo>
                    <a:lnTo>
                      <a:pt x="14580" y="2305"/>
                    </a:lnTo>
                    <a:cubicBezTo>
                      <a:pt x="14491" y="2296"/>
                      <a:pt x="14400" y="2292"/>
                      <a:pt x="14307" y="2292"/>
                    </a:cubicBezTo>
                    <a:lnTo>
                      <a:pt x="10353" y="2292"/>
                    </a:lnTo>
                    <a:cubicBezTo>
                      <a:pt x="9383" y="2292"/>
                      <a:pt x="8498" y="2735"/>
                      <a:pt x="7911" y="3446"/>
                    </a:cubicBezTo>
                    <a:cubicBezTo>
                      <a:pt x="7806" y="3480"/>
                      <a:pt x="7702" y="3513"/>
                      <a:pt x="7595" y="3541"/>
                    </a:cubicBezTo>
                    <a:cubicBezTo>
                      <a:pt x="6949" y="3712"/>
                      <a:pt x="6275" y="3838"/>
                      <a:pt x="5589" y="3872"/>
                    </a:cubicBezTo>
                    <a:cubicBezTo>
                      <a:pt x="5352" y="3884"/>
                      <a:pt x="5113" y="3891"/>
                      <a:pt x="4873" y="3891"/>
                    </a:cubicBezTo>
                    <a:cubicBezTo>
                      <a:pt x="4421" y="3891"/>
                      <a:pt x="3964" y="3865"/>
                      <a:pt x="3510" y="3793"/>
                    </a:cubicBezTo>
                    <a:cubicBezTo>
                      <a:pt x="3158" y="3763"/>
                      <a:pt x="2814" y="3673"/>
                      <a:pt x="2465" y="3604"/>
                    </a:cubicBezTo>
                    <a:cubicBezTo>
                      <a:pt x="2117" y="3528"/>
                      <a:pt x="1776" y="3409"/>
                      <a:pt x="1425" y="3316"/>
                    </a:cubicBezTo>
                    <a:lnTo>
                      <a:pt x="0" y="6633"/>
                    </a:lnTo>
                    <a:cubicBezTo>
                      <a:pt x="426" y="6826"/>
                      <a:pt x="847" y="7041"/>
                      <a:pt x="1287" y="7212"/>
                    </a:cubicBezTo>
                    <a:cubicBezTo>
                      <a:pt x="1732" y="7375"/>
                      <a:pt x="2172" y="7556"/>
                      <a:pt x="2637" y="7677"/>
                    </a:cubicBezTo>
                    <a:cubicBezTo>
                      <a:pt x="3552" y="7961"/>
                      <a:pt x="4509" y="8122"/>
                      <a:pt x="5476" y="8219"/>
                    </a:cubicBezTo>
                    <a:cubicBezTo>
                      <a:pt x="5776" y="8249"/>
                      <a:pt x="6076" y="8265"/>
                      <a:pt x="6379" y="8273"/>
                    </a:cubicBezTo>
                    <a:lnTo>
                      <a:pt x="5106" y="13316"/>
                    </a:lnTo>
                    <a:cubicBezTo>
                      <a:pt x="5106" y="13316"/>
                      <a:pt x="6154" y="14885"/>
                      <a:pt x="12331" y="14885"/>
                    </a:cubicBezTo>
                    <a:cubicBezTo>
                      <a:pt x="17510" y="14885"/>
                      <a:pt x="19555" y="13316"/>
                      <a:pt x="19555" y="13316"/>
                    </a:cubicBezTo>
                    <a:lnTo>
                      <a:pt x="17880" y="6676"/>
                    </a:lnTo>
                    <a:cubicBezTo>
                      <a:pt x="18576" y="6484"/>
                      <a:pt x="19252" y="6247"/>
                      <a:pt x="19902" y="5950"/>
                    </a:cubicBezTo>
                    <a:cubicBezTo>
                      <a:pt x="20787" y="5544"/>
                      <a:pt x="21641" y="5083"/>
                      <a:pt x="22413" y="4518"/>
                    </a:cubicBezTo>
                    <a:cubicBezTo>
                      <a:pt x="22813" y="4256"/>
                      <a:pt x="23173" y="3941"/>
                      <a:pt x="23539" y="3643"/>
                    </a:cubicBezTo>
                    <a:cubicBezTo>
                      <a:pt x="23901" y="3338"/>
                      <a:pt x="24230" y="3000"/>
                      <a:pt x="24570" y="2680"/>
                    </a:cubicBezTo>
                    <a:lnTo>
                      <a:pt x="221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53"/>
              <p:cNvSpPr/>
              <p:nvPr/>
            </p:nvSpPr>
            <p:spPr>
              <a:xfrm>
                <a:off x="2470085" y="483689"/>
                <a:ext cx="9020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3794" extrusionOk="0">
                    <a:moveTo>
                      <a:pt x="2022" y="0"/>
                    </a:moveTo>
                    <a:cubicBezTo>
                      <a:pt x="1091" y="0"/>
                      <a:pt x="279" y="686"/>
                      <a:pt x="146" y="1634"/>
                    </a:cubicBezTo>
                    <a:cubicBezTo>
                      <a:pt x="1" y="2671"/>
                      <a:pt x="724" y="3630"/>
                      <a:pt x="1760" y="3775"/>
                    </a:cubicBezTo>
                    <a:cubicBezTo>
                      <a:pt x="1850" y="3788"/>
                      <a:pt x="1938" y="3794"/>
                      <a:pt x="2026" y="3794"/>
                    </a:cubicBezTo>
                    <a:cubicBezTo>
                      <a:pt x="2957" y="3794"/>
                      <a:pt x="3770" y="3108"/>
                      <a:pt x="3902" y="2161"/>
                    </a:cubicBezTo>
                    <a:cubicBezTo>
                      <a:pt x="4048" y="1123"/>
                      <a:pt x="3325" y="164"/>
                      <a:pt x="2287" y="19"/>
                    </a:cubicBezTo>
                    <a:cubicBezTo>
                      <a:pt x="2198" y="6"/>
                      <a:pt x="2109" y="0"/>
                      <a:pt x="20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53"/>
              <p:cNvSpPr/>
              <p:nvPr/>
            </p:nvSpPr>
            <p:spPr>
              <a:xfrm>
                <a:off x="2556788" y="561122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2" y="1"/>
                    </a:moveTo>
                    <a:cubicBezTo>
                      <a:pt x="1597" y="1"/>
                      <a:pt x="1111" y="186"/>
                      <a:pt x="741" y="557"/>
                    </a:cubicBezTo>
                    <a:cubicBezTo>
                      <a:pt x="1" y="1297"/>
                      <a:pt x="1" y="2498"/>
                      <a:pt x="741" y="3239"/>
                    </a:cubicBezTo>
                    <a:cubicBezTo>
                      <a:pt x="1111" y="3609"/>
                      <a:pt x="1597" y="3794"/>
                      <a:pt x="2082" y="3794"/>
                    </a:cubicBezTo>
                    <a:cubicBezTo>
                      <a:pt x="2568" y="3794"/>
                      <a:pt x="3053" y="3609"/>
                      <a:pt x="3423" y="3239"/>
                    </a:cubicBezTo>
                    <a:cubicBezTo>
                      <a:pt x="4164" y="2498"/>
                      <a:pt x="4164" y="1297"/>
                      <a:pt x="3423" y="557"/>
                    </a:cubicBezTo>
                    <a:cubicBezTo>
                      <a:pt x="3053" y="186"/>
                      <a:pt x="2568" y="1"/>
                      <a:pt x="20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53"/>
              <p:cNvSpPr/>
              <p:nvPr/>
            </p:nvSpPr>
            <p:spPr>
              <a:xfrm>
                <a:off x="2421241" y="583249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3" y="1"/>
                    </a:moveTo>
                    <a:cubicBezTo>
                      <a:pt x="1597" y="1"/>
                      <a:pt x="1112" y="186"/>
                      <a:pt x="742" y="556"/>
                    </a:cubicBezTo>
                    <a:cubicBezTo>
                      <a:pt x="1" y="1297"/>
                      <a:pt x="1" y="2498"/>
                      <a:pt x="742" y="3238"/>
                    </a:cubicBezTo>
                    <a:cubicBezTo>
                      <a:pt x="1112" y="3608"/>
                      <a:pt x="1597" y="3794"/>
                      <a:pt x="2083" y="3794"/>
                    </a:cubicBezTo>
                    <a:cubicBezTo>
                      <a:pt x="2568" y="3794"/>
                      <a:pt x="3053" y="3608"/>
                      <a:pt x="3424" y="3238"/>
                    </a:cubicBezTo>
                    <a:cubicBezTo>
                      <a:pt x="4164" y="2498"/>
                      <a:pt x="4164" y="1297"/>
                      <a:pt x="3424" y="556"/>
                    </a:cubicBezTo>
                    <a:cubicBezTo>
                      <a:pt x="3053" y="186"/>
                      <a:pt x="2568" y="1"/>
                      <a:pt x="20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53"/>
              <p:cNvSpPr/>
              <p:nvPr/>
            </p:nvSpPr>
            <p:spPr>
              <a:xfrm>
                <a:off x="2707041" y="226880"/>
                <a:ext cx="118387" cy="285528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12814" extrusionOk="0">
                    <a:moveTo>
                      <a:pt x="2168" y="0"/>
                    </a:moveTo>
                    <a:lnTo>
                      <a:pt x="1" y="717"/>
                    </a:lnTo>
                    <a:lnTo>
                      <a:pt x="3145" y="12813"/>
                    </a:lnTo>
                    <a:lnTo>
                      <a:pt x="5313" y="1209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53"/>
              <p:cNvSpPr/>
              <p:nvPr/>
            </p:nvSpPr>
            <p:spPr>
              <a:xfrm>
                <a:off x="2772553" y="478832"/>
                <a:ext cx="52876" cy="3358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507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205" y="1506"/>
                    </a:lnTo>
                    <a:lnTo>
                      <a:pt x="2373" y="788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53"/>
              <p:cNvSpPr/>
              <p:nvPr/>
            </p:nvSpPr>
            <p:spPr>
              <a:xfrm>
                <a:off x="2776051" y="492268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0"/>
                    </a:moveTo>
                    <a:lnTo>
                      <a:pt x="0" y="718"/>
                    </a:lnTo>
                    <a:lnTo>
                      <a:pt x="48" y="903"/>
                    </a:lnTo>
                    <a:lnTo>
                      <a:pt x="2216" y="18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53"/>
              <p:cNvSpPr/>
              <p:nvPr/>
            </p:nvSpPr>
            <p:spPr>
              <a:xfrm>
                <a:off x="2772553" y="478832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48" y="903"/>
                    </a:lnTo>
                    <a:lnTo>
                      <a:pt x="2216" y="187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53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53"/>
              <p:cNvSpPr/>
              <p:nvPr/>
            </p:nvSpPr>
            <p:spPr>
              <a:xfrm>
                <a:off x="2706907" y="169769"/>
                <a:ext cx="49712" cy="7966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575" extrusionOk="0">
                    <a:moveTo>
                      <a:pt x="307" y="0"/>
                    </a:moveTo>
                    <a:lnTo>
                      <a:pt x="0" y="3339"/>
                    </a:lnTo>
                    <a:lnTo>
                      <a:pt x="7" y="3338"/>
                    </a:lnTo>
                    <a:cubicBezTo>
                      <a:pt x="70" y="3484"/>
                      <a:pt x="209" y="3574"/>
                      <a:pt x="362" y="3574"/>
                    </a:cubicBezTo>
                    <a:cubicBezTo>
                      <a:pt x="404" y="3574"/>
                      <a:pt x="447" y="3567"/>
                      <a:pt x="490" y="3553"/>
                    </a:cubicBezTo>
                    <a:cubicBezTo>
                      <a:pt x="638" y="3505"/>
                      <a:pt x="745" y="3382"/>
                      <a:pt x="783" y="3240"/>
                    </a:cubicBezTo>
                    <a:cubicBezTo>
                      <a:pt x="855" y="3319"/>
                      <a:pt x="957" y="3363"/>
                      <a:pt x="1066" y="3363"/>
                    </a:cubicBezTo>
                    <a:cubicBezTo>
                      <a:pt x="1109" y="3363"/>
                      <a:pt x="1152" y="3357"/>
                      <a:pt x="1195" y="3343"/>
                    </a:cubicBezTo>
                    <a:cubicBezTo>
                      <a:pt x="1347" y="3293"/>
                      <a:pt x="1455" y="3165"/>
                      <a:pt x="1491" y="3017"/>
                    </a:cubicBezTo>
                    <a:cubicBezTo>
                      <a:pt x="1561" y="3090"/>
                      <a:pt x="1659" y="3132"/>
                      <a:pt x="1764" y="3132"/>
                    </a:cubicBezTo>
                    <a:cubicBezTo>
                      <a:pt x="1807" y="3132"/>
                      <a:pt x="1851" y="3125"/>
                      <a:pt x="1895" y="3110"/>
                    </a:cubicBezTo>
                    <a:cubicBezTo>
                      <a:pt x="2102" y="3043"/>
                      <a:pt x="2231" y="2825"/>
                      <a:pt x="2198" y="2613"/>
                    </a:cubicBezTo>
                    <a:lnTo>
                      <a:pt x="2201" y="2612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53"/>
              <p:cNvSpPr/>
              <p:nvPr/>
            </p:nvSpPr>
            <p:spPr>
              <a:xfrm>
                <a:off x="2711275" y="169769"/>
                <a:ext cx="17715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203" extrusionOk="0">
                    <a:moveTo>
                      <a:pt x="108" y="0"/>
                    </a:moveTo>
                    <a:lnTo>
                      <a:pt x="1" y="1175"/>
                    </a:lnTo>
                    <a:cubicBezTo>
                      <a:pt x="71" y="1193"/>
                      <a:pt x="141" y="1202"/>
                      <a:pt x="212" y="1202"/>
                    </a:cubicBezTo>
                    <a:cubicBezTo>
                      <a:pt x="293" y="1202"/>
                      <a:pt x="374" y="1190"/>
                      <a:pt x="453" y="1163"/>
                    </a:cubicBezTo>
                    <a:cubicBezTo>
                      <a:pt x="582" y="1121"/>
                      <a:pt x="695" y="1044"/>
                      <a:pt x="794" y="945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53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53"/>
              <p:cNvSpPr/>
              <p:nvPr/>
            </p:nvSpPr>
            <p:spPr>
              <a:xfrm>
                <a:off x="2228339" y="456393"/>
                <a:ext cx="7845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902" extrusionOk="0">
                    <a:moveTo>
                      <a:pt x="967" y="1"/>
                    </a:moveTo>
                    <a:lnTo>
                      <a:pt x="0" y="2256"/>
                    </a:lnTo>
                    <a:cubicBezTo>
                      <a:pt x="358" y="2662"/>
                      <a:pt x="879" y="2901"/>
                      <a:pt x="1426" y="2901"/>
                    </a:cubicBezTo>
                    <a:cubicBezTo>
                      <a:pt x="1617" y="2901"/>
                      <a:pt x="1811" y="2872"/>
                      <a:pt x="2002" y="2811"/>
                    </a:cubicBezTo>
                    <a:cubicBezTo>
                      <a:pt x="2974" y="2500"/>
                      <a:pt x="3521" y="1480"/>
                      <a:pt x="3255" y="507"/>
                    </a:cubicBezTo>
                    <a:cubicBezTo>
                      <a:pt x="3187" y="500"/>
                      <a:pt x="3120" y="490"/>
                      <a:pt x="3052" y="479"/>
                    </a:cubicBezTo>
                    <a:cubicBezTo>
                      <a:pt x="2699" y="448"/>
                      <a:pt x="2357" y="358"/>
                      <a:pt x="2007" y="289"/>
                    </a:cubicBezTo>
                    <a:cubicBezTo>
                      <a:pt x="1658" y="213"/>
                      <a:pt x="1319" y="95"/>
                      <a:pt x="9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53"/>
              <p:cNvSpPr/>
              <p:nvPr/>
            </p:nvSpPr>
            <p:spPr>
              <a:xfrm>
                <a:off x="2339307" y="444939"/>
                <a:ext cx="90155" cy="73555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3301" extrusionOk="0">
                    <a:moveTo>
                      <a:pt x="3197" y="0"/>
                    </a:moveTo>
                    <a:cubicBezTo>
                      <a:pt x="2927" y="176"/>
                      <a:pt x="2682" y="394"/>
                      <a:pt x="2475" y="645"/>
                    </a:cubicBezTo>
                    <a:cubicBezTo>
                      <a:pt x="2370" y="678"/>
                      <a:pt x="2266" y="711"/>
                      <a:pt x="2159" y="739"/>
                    </a:cubicBezTo>
                    <a:cubicBezTo>
                      <a:pt x="1513" y="910"/>
                      <a:pt x="838" y="1036"/>
                      <a:pt x="153" y="1070"/>
                    </a:cubicBezTo>
                    <a:lnTo>
                      <a:pt x="52" y="1074"/>
                    </a:lnTo>
                    <a:cubicBezTo>
                      <a:pt x="0" y="1367"/>
                      <a:pt x="18" y="1677"/>
                      <a:pt x="114" y="1979"/>
                    </a:cubicBezTo>
                    <a:cubicBezTo>
                      <a:pt x="371" y="2786"/>
                      <a:pt x="1117" y="3301"/>
                      <a:pt x="1920" y="3301"/>
                    </a:cubicBezTo>
                    <a:cubicBezTo>
                      <a:pt x="2111" y="3301"/>
                      <a:pt x="2306" y="3271"/>
                      <a:pt x="2498" y="3210"/>
                    </a:cubicBezTo>
                    <a:cubicBezTo>
                      <a:pt x="3496" y="2891"/>
                      <a:pt x="4046" y="1823"/>
                      <a:pt x="3728" y="827"/>
                    </a:cubicBezTo>
                    <a:cubicBezTo>
                      <a:pt x="3622" y="498"/>
                      <a:pt x="3436" y="218"/>
                      <a:pt x="3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53"/>
              <p:cNvSpPr/>
              <p:nvPr/>
            </p:nvSpPr>
            <p:spPr>
              <a:xfrm>
                <a:off x="2315242" y="530015"/>
                <a:ext cx="83403" cy="84562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795" extrusionOk="0">
                    <a:moveTo>
                      <a:pt x="1846" y="1"/>
                    </a:moveTo>
                    <a:cubicBezTo>
                      <a:pt x="950" y="1"/>
                      <a:pt x="200" y="621"/>
                      <a:pt x="1" y="1457"/>
                    </a:cubicBezTo>
                    <a:cubicBezTo>
                      <a:pt x="371" y="1517"/>
                      <a:pt x="745" y="1565"/>
                      <a:pt x="1121" y="1602"/>
                    </a:cubicBezTo>
                    <a:cubicBezTo>
                      <a:pt x="1421" y="1632"/>
                      <a:pt x="1722" y="1648"/>
                      <a:pt x="2024" y="1656"/>
                    </a:cubicBezTo>
                    <a:lnTo>
                      <a:pt x="1493" y="3762"/>
                    </a:lnTo>
                    <a:cubicBezTo>
                      <a:pt x="1605" y="3782"/>
                      <a:pt x="1724" y="3794"/>
                      <a:pt x="1846" y="3794"/>
                    </a:cubicBezTo>
                    <a:cubicBezTo>
                      <a:pt x="2893" y="3794"/>
                      <a:pt x="3742" y="2946"/>
                      <a:pt x="3742" y="1897"/>
                    </a:cubicBezTo>
                    <a:cubicBezTo>
                      <a:pt x="3742" y="850"/>
                      <a:pt x="2893" y="1"/>
                      <a:pt x="18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53"/>
              <p:cNvSpPr/>
              <p:nvPr/>
            </p:nvSpPr>
            <p:spPr>
              <a:xfrm>
                <a:off x="2349112" y="660659"/>
                <a:ext cx="82980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2279" extrusionOk="0">
                    <a:moveTo>
                      <a:pt x="1827" y="1"/>
                    </a:moveTo>
                    <a:cubicBezTo>
                      <a:pt x="956" y="1"/>
                      <a:pt x="221" y="588"/>
                      <a:pt x="0" y="1389"/>
                    </a:cubicBezTo>
                    <a:cubicBezTo>
                      <a:pt x="636" y="1709"/>
                      <a:pt x="1761" y="2086"/>
                      <a:pt x="3685" y="2278"/>
                    </a:cubicBezTo>
                    <a:cubicBezTo>
                      <a:pt x="3711" y="2156"/>
                      <a:pt x="3723" y="2029"/>
                      <a:pt x="3723" y="1897"/>
                    </a:cubicBezTo>
                    <a:cubicBezTo>
                      <a:pt x="3723" y="850"/>
                      <a:pt x="2875" y="1"/>
                      <a:pt x="18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53"/>
              <p:cNvSpPr/>
              <p:nvPr/>
            </p:nvSpPr>
            <p:spPr>
              <a:xfrm>
                <a:off x="2518662" y="671912"/>
                <a:ext cx="82579" cy="41691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1871" extrusionOk="0">
                    <a:moveTo>
                      <a:pt x="1896" y="1"/>
                    </a:moveTo>
                    <a:cubicBezTo>
                      <a:pt x="859" y="1"/>
                      <a:pt x="15" y="835"/>
                      <a:pt x="0" y="1871"/>
                    </a:cubicBezTo>
                    <a:cubicBezTo>
                      <a:pt x="1557" y="1796"/>
                      <a:pt x="2779" y="1576"/>
                      <a:pt x="3705" y="1324"/>
                    </a:cubicBezTo>
                    <a:cubicBezTo>
                      <a:pt x="3463" y="556"/>
                      <a:pt x="2744" y="1"/>
                      <a:pt x="18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53"/>
              <p:cNvSpPr/>
              <p:nvPr/>
            </p:nvSpPr>
            <p:spPr>
              <a:xfrm>
                <a:off x="2674285" y="439101"/>
                <a:ext cx="76451" cy="66179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970" extrusionOk="0">
                    <a:moveTo>
                      <a:pt x="1898" y="1"/>
                    </a:moveTo>
                    <a:cubicBezTo>
                      <a:pt x="849" y="1"/>
                      <a:pt x="0" y="850"/>
                      <a:pt x="0" y="1897"/>
                    </a:cubicBezTo>
                    <a:cubicBezTo>
                      <a:pt x="0" y="2294"/>
                      <a:pt x="123" y="2664"/>
                      <a:pt x="331" y="2969"/>
                    </a:cubicBezTo>
                    <a:cubicBezTo>
                      <a:pt x="894" y="2674"/>
                      <a:pt x="1434" y="2348"/>
                      <a:pt x="1942" y="1978"/>
                    </a:cubicBezTo>
                    <a:cubicBezTo>
                      <a:pt x="2342" y="1716"/>
                      <a:pt x="2701" y="1401"/>
                      <a:pt x="3068" y="1103"/>
                    </a:cubicBezTo>
                    <a:cubicBezTo>
                      <a:pt x="3192" y="999"/>
                      <a:pt x="3313" y="890"/>
                      <a:pt x="3430" y="780"/>
                    </a:cubicBezTo>
                    <a:cubicBezTo>
                      <a:pt x="3085" y="307"/>
                      <a:pt x="2528" y="1"/>
                      <a:pt x="18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53"/>
              <p:cNvSpPr/>
              <p:nvPr/>
            </p:nvSpPr>
            <p:spPr>
              <a:xfrm>
                <a:off x="2566570" y="418512"/>
                <a:ext cx="84540" cy="6288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2822" extrusionOk="0">
                    <a:moveTo>
                      <a:pt x="3553" y="0"/>
                    </a:moveTo>
                    <a:cubicBezTo>
                      <a:pt x="3286" y="94"/>
                      <a:pt x="3018" y="178"/>
                      <a:pt x="2750" y="256"/>
                    </a:cubicBezTo>
                    <a:cubicBezTo>
                      <a:pt x="2090" y="446"/>
                      <a:pt x="1411" y="546"/>
                      <a:pt x="745" y="593"/>
                    </a:cubicBezTo>
                    <a:cubicBezTo>
                      <a:pt x="560" y="606"/>
                      <a:pt x="377" y="611"/>
                      <a:pt x="195" y="611"/>
                    </a:cubicBezTo>
                    <a:cubicBezTo>
                      <a:pt x="139" y="611"/>
                      <a:pt x="83" y="611"/>
                      <a:pt x="27" y="610"/>
                    </a:cubicBezTo>
                    <a:cubicBezTo>
                      <a:pt x="10" y="712"/>
                      <a:pt x="1" y="817"/>
                      <a:pt x="1" y="925"/>
                    </a:cubicBezTo>
                    <a:cubicBezTo>
                      <a:pt x="1" y="1972"/>
                      <a:pt x="849" y="2821"/>
                      <a:pt x="1897" y="2821"/>
                    </a:cubicBezTo>
                    <a:cubicBezTo>
                      <a:pt x="2944" y="2821"/>
                      <a:pt x="3793" y="1972"/>
                      <a:pt x="3793" y="925"/>
                    </a:cubicBezTo>
                    <a:cubicBezTo>
                      <a:pt x="3793" y="589"/>
                      <a:pt x="3707" y="273"/>
                      <a:pt x="35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53"/>
              <p:cNvSpPr/>
              <p:nvPr/>
            </p:nvSpPr>
            <p:spPr>
              <a:xfrm>
                <a:off x="2560888" y="401020"/>
                <a:ext cx="101229" cy="2160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9694" extrusionOk="0">
                    <a:moveTo>
                      <a:pt x="668" y="0"/>
                    </a:moveTo>
                    <a:cubicBezTo>
                      <a:pt x="599" y="0"/>
                      <a:pt x="528" y="13"/>
                      <a:pt x="459" y="39"/>
                    </a:cubicBezTo>
                    <a:cubicBezTo>
                      <a:pt x="154" y="153"/>
                      <a:pt x="0" y="493"/>
                      <a:pt x="116" y="799"/>
                    </a:cubicBezTo>
                    <a:lnTo>
                      <a:pt x="3322" y="9311"/>
                    </a:lnTo>
                    <a:cubicBezTo>
                      <a:pt x="3411" y="9548"/>
                      <a:pt x="3636" y="9693"/>
                      <a:pt x="3875" y="9693"/>
                    </a:cubicBezTo>
                    <a:cubicBezTo>
                      <a:pt x="3944" y="9693"/>
                      <a:pt x="4014" y="9681"/>
                      <a:pt x="4084" y="9655"/>
                    </a:cubicBezTo>
                    <a:cubicBezTo>
                      <a:pt x="4389" y="9541"/>
                      <a:pt x="4543" y="9200"/>
                      <a:pt x="4427" y="8895"/>
                    </a:cubicBezTo>
                    <a:lnTo>
                      <a:pt x="1221" y="382"/>
                    </a:lnTo>
                    <a:cubicBezTo>
                      <a:pt x="1131" y="146"/>
                      <a:pt x="907" y="0"/>
                      <a:pt x="6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53"/>
              <p:cNvSpPr/>
              <p:nvPr/>
            </p:nvSpPr>
            <p:spPr>
              <a:xfrm>
                <a:off x="2312122" y="400975"/>
                <a:ext cx="95882" cy="235749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10580" extrusionOk="0">
                    <a:moveTo>
                      <a:pt x="3640" y="1"/>
                    </a:moveTo>
                    <a:cubicBezTo>
                      <a:pt x="3389" y="1"/>
                      <a:pt x="3157" y="161"/>
                      <a:pt x="3077" y="413"/>
                    </a:cubicBezTo>
                    <a:lnTo>
                      <a:pt x="100" y="9810"/>
                    </a:lnTo>
                    <a:cubicBezTo>
                      <a:pt x="1" y="10120"/>
                      <a:pt x="173" y="10453"/>
                      <a:pt x="484" y="10552"/>
                    </a:cubicBezTo>
                    <a:cubicBezTo>
                      <a:pt x="544" y="10570"/>
                      <a:pt x="604" y="10580"/>
                      <a:pt x="663" y="10580"/>
                    </a:cubicBezTo>
                    <a:cubicBezTo>
                      <a:pt x="914" y="10580"/>
                      <a:pt x="1148" y="10419"/>
                      <a:pt x="1225" y="10167"/>
                    </a:cubicBezTo>
                    <a:lnTo>
                      <a:pt x="4204" y="771"/>
                    </a:lnTo>
                    <a:cubicBezTo>
                      <a:pt x="4303" y="459"/>
                      <a:pt x="4130" y="127"/>
                      <a:pt x="3819" y="29"/>
                    </a:cubicBezTo>
                    <a:cubicBezTo>
                      <a:pt x="3759" y="10"/>
                      <a:pt x="3699" y="1"/>
                      <a:pt x="3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53"/>
              <p:cNvSpPr/>
              <p:nvPr/>
            </p:nvSpPr>
            <p:spPr>
              <a:xfrm>
                <a:off x="2264081" y="110185"/>
                <a:ext cx="398990" cy="272649"/>
              </a:xfrm>
              <a:custGeom>
                <a:avLst/>
                <a:gdLst/>
                <a:ahLst/>
                <a:cxnLst/>
                <a:rect l="l" t="t" r="r" b="b"/>
                <a:pathLst>
                  <a:path w="17906" h="12236" extrusionOk="0">
                    <a:moveTo>
                      <a:pt x="9436" y="1"/>
                    </a:moveTo>
                    <a:cubicBezTo>
                      <a:pt x="9133" y="1"/>
                      <a:pt x="8825" y="22"/>
                      <a:pt x="8513" y="67"/>
                    </a:cubicBezTo>
                    <a:cubicBezTo>
                      <a:pt x="6255" y="393"/>
                      <a:pt x="4498" y="1841"/>
                      <a:pt x="3993" y="3587"/>
                    </a:cubicBezTo>
                    <a:cubicBezTo>
                      <a:pt x="1634" y="3946"/>
                      <a:pt x="1" y="6142"/>
                      <a:pt x="343" y="8508"/>
                    </a:cubicBezTo>
                    <a:cubicBezTo>
                      <a:pt x="656" y="10675"/>
                      <a:pt x="2516" y="12236"/>
                      <a:pt x="4643" y="12236"/>
                    </a:cubicBezTo>
                    <a:cubicBezTo>
                      <a:pt x="4850" y="12236"/>
                      <a:pt x="5059" y="12221"/>
                      <a:pt x="5269" y="12190"/>
                    </a:cubicBezTo>
                    <a:cubicBezTo>
                      <a:pt x="7141" y="11921"/>
                      <a:pt x="8561" y="10497"/>
                      <a:pt x="8912" y="8744"/>
                    </a:cubicBezTo>
                    <a:cubicBezTo>
                      <a:pt x="9082" y="8741"/>
                      <a:pt x="9256" y="8731"/>
                      <a:pt x="9432" y="8715"/>
                    </a:cubicBezTo>
                    <a:cubicBezTo>
                      <a:pt x="10179" y="10095"/>
                      <a:pt x="11638" y="10994"/>
                      <a:pt x="13251" y="10994"/>
                    </a:cubicBezTo>
                    <a:cubicBezTo>
                      <a:pt x="13458" y="10994"/>
                      <a:pt x="13666" y="10979"/>
                      <a:pt x="13877" y="10949"/>
                    </a:cubicBezTo>
                    <a:cubicBezTo>
                      <a:pt x="16256" y="10605"/>
                      <a:pt x="17905" y="8399"/>
                      <a:pt x="17560" y="6022"/>
                    </a:cubicBezTo>
                    <a:cubicBezTo>
                      <a:pt x="17282" y="4095"/>
                      <a:pt x="15780" y="2647"/>
                      <a:pt x="13955" y="2350"/>
                    </a:cubicBezTo>
                    <a:cubicBezTo>
                      <a:pt x="13154" y="924"/>
                      <a:pt x="11415" y="1"/>
                      <a:pt x="9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53"/>
              <p:cNvSpPr/>
              <p:nvPr/>
            </p:nvSpPr>
            <p:spPr>
              <a:xfrm>
                <a:off x="2599816" y="293394"/>
                <a:ext cx="91314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36" extrusionOk="0">
                    <a:moveTo>
                      <a:pt x="2053" y="1"/>
                    </a:moveTo>
                    <a:cubicBezTo>
                      <a:pt x="1961" y="1"/>
                      <a:pt x="1868" y="7"/>
                      <a:pt x="1775" y="21"/>
                    </a:cubicBezTo>
                    <a:cubicBezTo>
                      <a:pt x="726" y="173"/>
                      <a:pt x="0" y="1144"/>
                      <a:pt x="152" y="2193"/>
                    </a:cubicBezTo>
                    <a:cubicBezTo>
                      <a:pt x="290" y="3148"/>
                      <a:pt x="1110" y="3836"/>
                      <a:pt x="2047" y="3836"/>
                    </a:cubicBezTo>
                    <a:cubicBezTo>
                      <a:pt x="2138" y="3836"/>
                      <a:pt x="2230" y="3829"/>
                      <a:pt x="2323" y="3816"/>
                    </a:cubicBezTo>
                    <a:cubicBezTo>
                      <a:pt x="3371" y="3663"/>
                      <a:pt x="4097" y="2691"/>
                      <a:pt x="3946" y="1644"/>
                    </a:cubicBezTo>
                    <a:cubicBezTo>
                      <a:pt x="3808" y="690"/>
                      <a:pt x="2989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53"/>
              <p:cNvSpPr/>
              <p:nvPr/>
            </p:nvSpPr>
            <p:spPr>
              <a:xfrm>
                <a:off x="2261563" y="341926"/>
                <a:ext cx="91291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836" extrusionOk="0">
                    <a:moveTo>
                      <a:pt x="2053" y="1"/>
                    </a:moveTo>
                    <a:cubicBezTo>
                      <a:pt x="1961" y="1"/>
                      <a:pt x="1868" y="8"/>
                      <a:pt x="1774" y="21"/>
                    </a:cubicBezTo>
                    <a:cubicBezTo>
                      <a:pt x="727" y="173"/>
                      <a:pt x="1" y="1144"/>
                      <a:pt x="151" y="2193"/>
                    </a:cubicBezTo>
                    <a:cubicBezTo>
                      <a:pt x="290" y="3148"/>
                      <a:pt x="1110" y="3836"/>
                      <a:pt x="2048" y="3836"/>
                    </a:cubicBezTo>
                    <a:cubicBezTo>
                      <a:pt x="2139" y="3836"/>
                      <a:pt x="2231" y="3829"/>
                      <a:pt x="2323" y="3816"/>
                    </a:cubicBezTo>
                    <a:cubicBezTo>
                      <a:pt x="3371" y="3663"/>
                      <a:pt x="4097" y="2692"/>
                      <a:pt x="3946" y="1644"/>
                    </a:cubicBezTo>
                    <a:cubicBezTo>
                      <a:pt x="3808" y="690"/>
                      <a:pt x="2990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53"/>
              <p:cNvSpPr/>
              <p:nvPr/>
            </p:nvSpPr>
            <p:spPr>
              <a:xfrm>
                <a:off x="2288681" y="154483"/>
                <a:ext cx="365166" cy="323029"/>
              </a:xfrm>
              <a:custGeom>
                <a:avLst/>
                <a:gdLst/>
                <a:ahLst/>
                <a:cxnLst/>
                <a:rect l="l" t="t" r="r" b="b"/>
                <a:pathLst>
                  <a:path w="16388" h="14497" extrusionOk="0">
                    <a:moveTo>
                      <a:pt x="8205" y="0"/>
                    </a:moveTo>
                    <a:cubicBezTo>
                      <a:pt x="7841" y="0"/>
                      <a:pt x="7471" y="26"/>
                      <a:pt x="7100" y="80"/>
                    </a:cubicBezTo>
                    <a:cubicBezTo>
                      <a:pt x="2909" y="686"/>
                      <a:pt x="1" y="4574"/>
                      <a:pt x="605" y="8765"/>
                    </a:cubicBezTo>
                    <a:cubicBezTo>
                      <a:pt x="1141" y="12472"/>
                      <a:pt x="4147" y="14497"/>
                      <a:pt x="7735" y="14497"/>
                    </a:cubicBezTo>
                    <a:cubicBezTo>
                      <a:pt x="8203" y="14497"/>
                      <a:pt x="8682" y="14462"/>
                      <a:pt x="9166" y="14392"/>
                    </a:cubicBezTo>
                    <a:cubicBezTo>
                      <a:pt x="13357" y="13788"/>
                      <a:pt x="16387" y="10765"/>
                      <a:pt x="15783" y="6573"/>
                    </a:cubicBezTo>
                    <a:cubicBezTo>
                      <a:pt x="15232" y="2753"/>
                      <a:pt x="11954" y="0"/>
                      <a:pt x="8205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53"/>
              <p:cNvSpPr/>
              <p:nvPr/>
            </p:nvSpPr>
            <p:spPr>
              <a:xfrm>
                <a:off x="2458275" y="325013"/>
                <a:ext cx="29190" cy="2426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089" extrusionOk="0">
                    <a:moveTo>
                      <a:pt x="666" y="0"/>
                    </a:moveTo>
                    <a:cubicBezTo>
                      <a:pt x="651" y="0"/>
                      <a:pt x="636" y="1"/>
                      <a:pt x="620" y="2"/>
                    </a:cubicBezTo>
                    <a:cubicBezTo>
                      <a:pt x="269" y="24"/>
                      <a:pt x="0" y="286"/>
                      <a:pt x="19" y="585"/>
                    </a:cubicBezTo>
                    <a:cubicBezTo>
                      <a:pt x="38" y="871"/>
                      <a:pt x="310" y="1088"/>
                      <a:pt x="639" y="1088"/>
                    </a:cubicBezTo>
                    <a:cubicBezTo>
                      <a:pt x="656" y="1088"/>
                      <a:pt x="673" y="1088"/>
                      <a:pt x="690" y="1087"/>
                    </a:cubicBezTo>
                    <a:cubicBezTo>
                      <a:pt x="1040" y="1064"/>
                      <a:pt x="1309" y="803"/>
                      <a:pt x="1290" y="504"/>
                    </a:cubicBezTo>
                    <a:cubicBezTo>
                      <a:pt x="1273" y="218"/>
                      <a:pt x="997" y="0"/>
                      <a:pt x="666" y="0"/>
                    </a:cubicBezTo>
                    <a:close/>
                  </a:path>
                </a:pathLst>
              </a:custGeom>
              <a:solidFill>
                <a:srgbClr val="FF73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53"/>
              <p:cNvSpPr/>
              <p:nvPr/>
            </p:nvSpPr>
            <p:spPr>
              <a:xfrm>
                <a:off x="2470308" y="323320"/>
                <a:ext cx="18962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42" extrusionOk="0">
                    <a:moveTo>
                      <a:pt x="132" y="0"/>
                    </a:moveTo>
                    <a:cubicBezTo>
                      <a:pt x="113" y="0"/>
                      <a:pt x="95" y="1"/>
                      <a:pt x="76" y="2"/>
                    </a:cubicBezTo>
                    <a:cubicBezTo>
                      <a:pt x="32" y="4"/>
                      <a:pt x="0" y="41"/>
                      <a:pt x="2" y="84"/>
                    </a:cubicBezTo>
                    <a:cubicBezTo>
                      <a:pt x="6" y="127"/>
                      <a:pt x="43" y="158"/>
                      <a:pt x="86" y="158"/>
                    </a:cubicBezTo>
                    <a:cubicBezTo>
                      <a:pt x="100" y="157"/>
                      <a:pt x="115" y="156"/>
                      <a:pt x="129" y="156"/>
                    </a:cubicBezTo>
                    <a:cubicBezTo>
                      <a:pt x="265" y="156"/>
                      <a:pt x="392" y="197"/>
                      <a:pt x="494" y="272"/>
                    </a:cubicBezTo>
                    <a:cubicBezTo>
                      <a:pt x="600" y="352"/>
                      <a:pt x="664" y="464"/>
                      <a:pt x="673" y="586"/>
                    </a:cubicBezTo>
                    <a:cubicBezTo>
                      <a:pt x="690" y="841"/>
                      <a:pt x="452" y="1065"/>
                      <a:pt x="146" y="1086"/>
                    </a:cubicBezTo>
                    <a:cubicBezTo>
                      <a:pt x="102" y="1088"/>
                      <a:pt x="70" y="1125"/>
                      <a:pt x="72" y="1168"/>
                    </a:cubicBezTo>
                    <a:cubicBezTo>
                      <a:pt x="75" y="1210"/>
                      <a:pt x="108" y="1242"/>
                      <a:pt x="150" y="1242"/>
                    </a:cubicBezTo>
                    <a:cubicBezTo>
                      <a:pt x="151" y="1242"/>
                      <a:pt x="152" y="1241"/>
                      <a:pt x="153" y="1241"/>
                    </a:cubicBezTo>
                    <a:cubicBezTo>
                      <a:pt x="153" y="1241"/>
                      <a:pt x="154" y="1241"/>
                      <a:pt x="154" y="1242"/>
                    </a:cubicBezTo>
                    <a:cubicBezTo>
                      <a:pt x="548" y="1216"/>
                      <a:pt x="850" y="917"/>
                      <a:pt x="829" y="575"/>
                    </a:cubicBezTo>
                    <a:cubicBezTo>
                      <a:pt x="818" y="408"/>
                      <a:pt x="733" y="255"/>
                      <a:pt x="588" y="147"/>
                    </a:cubicBezTo>
                    <a:cubicBezTo>
                      <a:pt x="460" y="52"/>
                      <a:pt x="300" y="0"/>
                      <a:pt x="132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53"/>
              <p:cNvSpPr/>
              <p:nvPr/>
            </p:nvSpPr>
            <p:spPr>
              <a:xfrm>
                <a:off x="2381756" y="284481"/>
                <a:ext cx="40799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572" extrusionOk="0">
                    <a:moveTo>
                      <a:pt x="1402" y="0"/>
                    </a:moveTo>
                    <a:cubicBezTo>
                      <a:pt x="1316" y="0"/>
                      <a:pt x="1230" y="29"/>
                      <a:pt x="1159" y="89"/>
                    </a:cubicBezTo>
                    <a:lnTo>
                      <a:pt x="185" y="896"/>
                    </a:lnTo>
                    <a:cubicBezTo>
                      <a:pt x="24" y="1031"/>
                      <a:pt x="0" y="1271"/>
                      <a:pt x="136" y="1432"/>
                    </a:cubicBezTo>
                    <a:cubicBezTo>
                      <a:pt x="211" y="1524"/>
                      <a:pt x="320" y="1571"/>
                      <a:pt x="430" y="1571"/>
                    </a:cubicBezTo>
                    <a:cubicBezTo>
                      <a:pt x="515" y="1571"/>
                      <a:pt x="601" y="1542"/>
                      <a:pt x="672" y="1483"/>
                    </a:cubicBezTo>
                    <a:lnTo>
                      <a:pt x="1647" y="674"/>
                    </a:lnTo>
                    <a:cubicBezTo>
                      <a:pt x="1809" y="541"/>
                      <a:pt x="1830" y="300"/>
                      <a:pt x="1696" y="138"/>
                    </a:cubicBezTo>
                    <a:cubicBezTo>
                      <a:pt x="1620" y="48"/>
                      <a:pt x="1512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53"/>
              <p:cNvSpPr/>
              <p:nvPr/>
            </p:nvSpPr>
            <p:spPr>
              <a:xfrm>
                <a:off x="2508300" y="269306"/>
                <a:ext cx="45256" cy="28143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63" extrusionOk="0">
                    <a:moveTo>
                      <a:pt x="435" y="0"/>
                    </a:moveTo>
                    <a:cubicBezTo>
                      <a:pt x="287" y="0"/>
                      <a:pt x="146" y="87"/>
                      <a:pt x="84" y="232"/>
                    </a:cubicBezTo>
                    <a:cubicBezTo>
                      <a:pt x="1" y="425"/>
                      <a:pt x="90" y="649"/>
                      <a:pt x="284" y="732"/>
                    </a:cubicBezTo>
                    <a:lnTo>
                      <a:pt x="1447" y="1231"/>
                    </a:lnTo>
                    <a:cubicBezTo>
                      <a:pt x="1496" y="1252"/>
                      <a:pt x="1547" y="1262"/>
                      <a:pt x="1597" y="1262"/>
                    </a:cubicBezTo>
                    <a:cubicBezTo>
                      <a:pt x="1745" y="1262"/>
                      <a:pt x="1885" y="1176"/>
                      <a:pt x="1948" y="1031"/>
                    </a:cubicBezTo>
                    <a:cubicBezTo>
                      <a:pt x="2030" y="837"/>
                      <a:pt x="1942" y="615"/>
                      <a:pt x="1747" y="531"/>
                    </a:cubicBezTo>
                    <a:lnTo>
                      <a:pt x="584" y="31"/>
                    </a:lnTo>
                    <a:cubicBezTo>
                      <a:pt x="535" y="10"/>
                      <a:pt x="484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53"/>
              <p:cNvSpPr/>
              <p:nvPr/>
            </p:nvSpPr>
            <p:spPr>
              <a:xfrm>
                <a:off x="2402680" y="327509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1" y="1"/>
                    </a:moveTo>
                    <a:cubicBezTo>
                      <a:pt x="592" y="1"/>
                      <a:pt x="563" y="3"/>
                      <a:pt x="534" y="7"/>
                    </a:cubicBezTo>
                    <a:cubicBezTo>
                      <a:pt x="217" y="55"/>
                      <a:pt x="1" y="349"/>
                      <a:pt x="49" y="665"/>
                    </a:cubicBezTo>
                    <a:cubicBezTo>
                      <a:pt x="92" y="951"/>
                      <a:pt x="340" y="1156"/>
                      <a:pt x="620" y="1156"/>
                    </a:cubicBezTo>
                    <a:cubicBezTo>
                      <a:pt x="649" y="1156"/>
                      <a:pt x="678" y="1154"/>
                      <a:pt x="708" y="1150"/>
                    </a:cubicBezTo>
                    <a:cubicBezTo>
                      <a:pt x="1023" y="1102"/>
                      <a:pt x="1239" y="807"/>
                      <a:pt x="1191" y="492"/>
                    </a:cubicBezTo>
                    <a:cubicBezTo>
                      <a:pt x="1148" y="206"/>
                      <a:pt x="901" y="1"/>
                      <a:pt x="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53"/>
              <p:cNvSpPr/>
              <p:nvPr/>
            </p:nvSpPr>
            <p:spPr>
              <a:xfrm>
                <a:off x="2514250" y="311398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2" y="0"/>
                    </a:moveTo>
                    <a:cubicBezTo>
                      <a:pt x="593" y="0"/>
                      <a:pt x="563" y="3"/>
                      <a:pt x="533" y="7"/>
                    </a:cubicBezTo>
                    <a:cubicBezTo>
                      <a:pt x="218" y="55"/>
                      <a:pt x="1" y="350"/>
                      <a:pt x="49" y="665"/>
                    </a:cubicBezTo>
                    <a:cubicBezTo>
                      <a:pt x="92" y="951"/>
                      <a:pt x="339" y="1157"/>
                      <a:pt x="619" y="1157"/>
                    </a:cubicBezTo>
                    <a:cubicBezTo>
                      <a:pt x="648" y="1157"/>
                      <a:pt x="677" y="1154"/>
                      <a:pt x="706" y="1150"/>
                    </a:cubicBezTo>
                    <a:cubicBezTo>
                      <a:pt x="1021" y="1102"/>
                      <a:pt x="1239" y="806"/>
                      <a:pt x="1191" y="491"/>
                    </a:cubicBezTo>
                    <a:cubicBezTo>
                      <a:pt x="1148" y="206"/>
                      <a:pt x="902" y="0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53"/>
              <p:cNvSpPr/>
              <p:nvPr/>
            </p:nvSpPr>
            <p:spPr>
              <a:xfrm>
                <a:off x="2453217" y="347942"/>
                <a:ext cx="44832" cy="27519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235" extrusionOk="0">
                    <a:moveTo>
                      <a:pt x="1867" y="1"/>
                    </a:moveTo>
                    <a:cubicBezTo>
                      <a:pt x="1862" y="1"/>
                      <a:pt x="1856" y="1"/>
                      <a:pt x="1851" y="2"/>
                    </a:cubicBezTo>
                    <a:cubicBezTo>
                      <a:pt x="1793" y="10"/>
                      <a:pt x="1753" y="64"/>
                      <a:pt x="1762" y="122"/>
                    </a:cubicBezTo>
                    <a:cubicBezTo>
                      <a:pt x="1795" y="329"/>
                      <a:pt x="1744" y="534"/>
                      <a:pt x="1619" y="703"/>
                    </a:cubicBezTo>
                    <a:cubicBezTo>
                      <a:pt x="1497" y="871"/>
                      <a:pt x="1315" y="981"/>
                      <a:pt x="1109" y="1012"/>
                    </a:cubicBezTo>
                    <a:cubicBezTo>
                      <a:pt x="1069" y="1018"/>
                      <a:pt x="1030" y="1021"/>
                      <a:pt x="990" y="1021"/>
                    </a:cubicBezTo>
                    <a:cubicBezTo>
                      <a:pt x="611" y="1021"/>
                      <a:pt x="278" y="744"/>
                      <a:pt x="218" y="358"/>
                    </a:cubicBezTo>
                    <a:cubicBezTo>
                      <a:pt x="211" y="306"/>
                      <a:pt x="164" y="269"/>
                      <a:pt x="112" y="269"/>
                    </a:cubicBezTo>
                    <a:cubicBezTo>
                      <a:pt x="107" y="269"/>
                      <a:pt x="103" y="270"/>
                      <a:pt x="98" y="270"/>
                    </a:cubicBezTo>
                    <a:cubicBezTo>
                      <a:pt x="41" y="278"/>
                      <a:pt x="1" y="333"/>
                      <a:pt x="10" y="391"/>
                    </a:cubicBezTo>
                    <a:cubicBezTo>
                      <a:pt x="85" y="881"/>
                      <a:pt x="509" y="1234"/>
                      <a:pt x="992" y="1234"/>
                    </a:cubicBezTo>
                    <a:cubicBezTo>
                      <a:pt x="1041" y="1234"/>
                      <a:pt x="1090" y="1231"/>
                      <a:pt x="1139" y="1222"/>
                    </a:cubicBezTo>
                    <a:cubicBezTo>
                      <a:pt x="1401" y="1182"/>
                      <a:pt x="1632" y="1041"/>
                      <a:pt x="1789" y="828"/>
                    </a:cubicBezTo>
                    <a:cubicBezTo>
                      <a:pt x="1947" y="614"/>
                      <a:pt x="2011" y="351"/>
                      <a:pt x="1971" y="90"/>
                    </a:cubicBezTo>
                    <a:cubicBezTo>
                      <a:pt x="1964" y="37"/>
                      <a:pt x="1918" y="1"/>
                      <a:pt x="1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53"/>
              <p:cNvSpPr/>
              <p:nvPr/>
            </p:nvSpPr>
            <p:spPr>
              <a:xfrm>
                <a:off x="2283801" y="141692"/>
                <a:ext cx="355562" cy="200698"/>
              </a:xfrm>
              <a:custGeom>
                <a:avLst/>
                <a:gdLst/>
                <a:ahLst/>
                <a:cxnLst/>
                <a:rect l="l" t="t" r="r" b="b"/>
                <a:pathLst>
                  <a:path w="15957" h="9007" extrusionOk="0">
                    <a:moveTo>
                      <a:pt x="5707" y="0"/>
                    </a:moveTo>
                    <a:lnTo>
                      <a:pt x="3242" y="2579"/>
                    </a:lnTo>
                    <a:lnTo>
                      <a:pt x="0" y="5415"/>
                    </a:lnTo>
                    <a:lnTo>
                      <a:pt x="776" y="9006"/>
                    </a:lnTo>
                    <a:cubicBezTo>
                      <a:pt x="776" y="9006"/>
                      <a:pt x="3834" y="7758"/>
                      <a:pt x="4079" y="3580"/>
                    </a:cubicBezTo>
                    <a:cubicBezTo>
                      <a:pt x="4079" y="3580"/>
                      <a:pt x="6668" y="4743"/>
                      <a:pt x="9233" y="4743"/>
                    </a:cubicBezTo>
                    <a:cubicBezTo>
                      <a:pt x="10188" y="4743"/>
                      <a:pt x="11140" y="4582"/>
                      <a:pt x="11954" y="4139"/>
                    </a:cubicBezTo>
                    <a:cubicBezTo>
                      <a:pt x="11954" y="4139"/>
                      <a:pt x="12317" y="5334"/>
                      <a:pt x="13379" y="5431"/>
                    </a:cubicBezTo>
                    <a:cubicBezTo>
                      <a:pt x="13379" y="5431"/>
                      <a:pt x="14095" y="6867"/>
                      <a:pt x="15535" y="6867"/>
                    </a:cubicBezTo>
                    <a:cubicBezTo>
                      <a:pt x="15669" y="6867"/>
                      <a:pt x="15810" y="6854"/>
                      <a:pt x="15957" y="6827"/>
                    </a:cubicBezTo>
                    <a:lnTo>
                      <a:pt x="15480" y="3531"/>
                    </a:lnTo>
                    <a:lnTo>
                      <a:pt x="11905" y="403"/>
                    </a:lnTo>
                    <a:lnTo>
                      <a:pt x="57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53"/>
              <p:cNvSpPr/>
              <p:nvPr/>
            </p:nvSpPr>
            <p:spPr>
              <a:xfrm>
                <a:off x="2629408" y="317170"/>
                <a:ext cx="45300" cy="39462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771" extrusionOk="0">
                    <a:moveTo>
                      <a:pt x="1053" y="1"/>
                    </a:moveTo>
                    <a:cubicBezTo>
                      <a:pt x="1006" y="1"/>
                      <a:pt x="959" y="4"/>
                      <a:pt x="911" y="11"/>
                    </a:cubicBezTo>
                    <a:cubicBezTo>
                      <a:pt x="374" y="88"/>
                      <a:pt x="1" y="588"/>
                      <a:pt x="78" y="1124"/>
                    </a:cubicBezTo>
                    <a:cubicBezTo>
                      <a:pt x="113" y="1369"/>
                      <a:pt x="240" y="1591"/>
                      <a:pt x="432" y="1747"/>
                    </a:cubicBezTo>
                    <a:cubicBezTo>
                      <a:pt x="451" y="1764"/>
                      <a:pt x="474" y="1771"/>
                      <a:pt x="497" y="1771"/>
                    </a:cubicBezTo>
                    <a:cubicBezTo>
                      <a:pt x="502" y="1771"/>
                      <a:pt x="508" y="1770"/>
                      <a:pt x="513" y="1770"/>
                    </a:cubicBezTo>
                    <a:cubicBezTo>
                      <a:pt x="539" y="1765"/>
                      <a:pt x="562" y="1753"/>
                      <a:pt x="580" y="1731"/>
                    </a:cubicBezTo>
                    <a:cubicBezTo>
                      <a:pt x="616" y="1686"/>
                      <a:pt x="609" y="1620"/>
                      <a:pt x="564" y="1583"/>
                    </a:cubicBezTo>
                    <a:cubicBezTo>
                      <a:pt x="413" y="1462"/>
                      <a:pt x="314" y="1287"/>
                      <a:pt x="287" y="1095"/>
                    </a:cubicBezTo>
                    <a:cubicBezTo>
                      <a:pt x="267" y="968"/>
                      <a:pt x="282" y="845"/>
                      <a:pt x="321" y="733"/>
                    </a:cubicBezTo>
                    <a:cubicBezTo>
                      <a:pt x="364" y="718"/>
                      <a:pt x="407" y="707"/>
                      <a:pt x="453" y="701"/>
                    </a:cubicBezTo>
                    <a:cubicBezTo>
                      <a:pt x="487" y="696"/>
                      <a:pt x="520" y="694"/>
                      <a:pt x="554" y="694"/>
                    </a:cubicBezTo>
                    <a:cubicBezTo>
                      <a:pt x="813" y="694"/>
                      <a:pt x="1055" y="838"/>
                      <a:pt x="1176" y="1072"/>
                    </a:cubicBezTo>
                    <a:cubicBezTo>
                      <a:pt x="1195" y="1108"/>
                      <a:pt x="1233" y="1129"/>
                      <a:pt x="1271" y="1129"/>
                    </a:cubicBezTo>
                    <a:cubicBezTo>
                      <a:pt x="1276" y="1129"/>
                      <a:pt x="1281" y="1129"/>
                      <a:pt x="1286" y="1128"/>
                    </a:cubicBezTo>
                    <a:cubicBezTo>
                      <a:pt x="1297" y="1127"/>
                      <a:pt x="1309" y="1123"/>
                      <a:pt x="1319" y="1117"/>
                    </a:cubicBezTo>
                    <a:cubicBezTo>
                      <a:pt x="1372" y="1091"/>
                      <a:pt x="1392" y="1026"/>
                      <a:pt x="1365" y="974"/>
                    </a:cubicBezTo>
                    <a:cubicBezTo>
                      <a:pt x="1207" y="669"/>
                      <a:pt x="892" y="483"/>
                      <a:pt x="555" y="483"/>
                    </a:cubicBezTo>
                    <a:cubicBezTo>
                      <a:pt x="524" y="483"/>
                      <a:pt x="494" y="484"/>
                      <a:pt x="463" y="487"/>
                    </a:cubicBezTo>
                    <a:cubicBezTo>
                      <a:pt x="580" y="347"/>
                      <a:pt x="746" y="248"/>
                      <a:pt x="940" y="220"/>
                    </a:cubicBezTo>
                    <a:cubicBezTo>
                      <a:pt x="977" y="215"/>
                      <a:pt x="1013" y="213"/>
                      <a:pt x="1049" y="213"/>
                    </a:cubicBezTo>
                    <a:cubicBezTo>
                      <a:pt x="1427" y="213"/>
                      <a:pt x="1758" y="491"/>
                      <a:pt x="1815" y="875"/>
                    </a:cubicBezTo>
                    <a:cubicBezTo>
                      <a:pt x="1823" y="926"/>
                      <a:pt x="1868" y="965"/>
                      <a:pt x="1919" y="965"/>
                    </a:cubicBezTo>
                    <a:cubicBezTo>
                      <a:pt x="1924" y="965"/>
                      <a:pt x="1929" y="964"/>
                      <a:pt x="1934" y="963"/>
                    </a:cubicBezTo>
                    <a:cubicBezTo>
                      <a:pt x="1992" y="955"/>
                      <a:pt x="2033" y="902"/>
                      <a:pt x="2024" y="844"/>
                    </a:cubicBezTo>
                    <a:cubicBezTo>
                      <a:pt x="1954" y="354"/>
                      <a:pt x="1533" y="1"/>
                      <a:pt x="1053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53"/>
              <p:cNvSpPr/>
              <p:nvPr/>
            </p:nvSpPr>
            <p:spPr>
              <a:xfrm>
                <a:off x="2271300" y="368019"/>
                <a:ext cx="45924" cy="3534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586" extrusionOk="0">
                    <a:moveTo>
                      <a:pt x="1051" y="1"/>
                    </a:moveTo>
                    <a:cubicBezTo>
                      <a:pt x="1004" y="1"/>
                      <a:pt x="957" y="4"/>
                      <a:pt x="910" y="11"/>
                    </a:cubicBezTo>
                    <a:cubicBezTo>
                      <a:pt x="374" y="89"/>
                      <a:pt x="0" y="587"/>
                      <a:pt x="77" y="1125"/>
                    </a:cubicBezTo>
                    <a:cubicBezTo>
                      <a:pt x="85" y="1178"/>
                      <a:pt x="131" y="1215"/>
                      <a:pt x="184" y="1215"/>
                    </a:cubicBezTo>
                    <a:cubicBezTo>
                      <a:pt x="188" y="1215"/>
                      <a:pt x="193" y="1215"/>
                      <a:pt x="198" y="1214"/>
                    </a:cubicBezTo>
                    <a:cubicBezTo>
                      <a:pt x="256" y="1206"/>
                      <a:pt x="295" y="1152"/>
                      <a:pt x="288" y="1094"/>
                    </a:cubicBezTo>
                    <a:cubicBezTo>
                      <a:pt x="226" y="672"/>
                      <a:pt x="519" y="281"/>
                      <a:pt x="941" y="219"/>
                    </a:cubicBezTo>
                    <a:cubicBezTo>
                      <a:pt x="978" y="214"/>
                      <a:pt x="1014" y="211"/>
                      <a:pt x="1050" y="211"/>
                    </a:cubicBezTo>
                    <a:cubicBezTo>
                      <a:pt x="1205" y="211"/>
                      <a:pt x="1351" y="258"/>
                      <a:pt x="1475" y="340"/>
                    </a:cubicBezTo>
                    <a:cubicBezTo>
                      <a:pt x="1109" y="409"/>
                      <a:pt x="818" y="693"/>
                      <a:pt x="748" y="1062"/>
                    </a:cubicBezTo>
                    <a:cubicBezTo>
                      <a:pt x="737" y="1119"/>
                      <a:pt x="775" y="1175"/>
                      <a:pt x="832" y="1185"/>
                    </a:cubicBezTo>
                    <a:cubicBezTo>
                      <a:pt x="840" y="1187"/>
                      <a:pt x="847" y="1188"/>
                      <a:pt x="854" y="1188"/>
                    </a:cubicBezTo>
                    <a:cubicBezTo>
                      <a:pt x="858" y="1188"/>
                      <a:pt x="863" y="1188"/>
                      <a:pt x="866" y="1188"/>
                    </a:cubicBezTo>
                    <a:cubicBezTo>
                      <a:pt x="909" y="1180"/>
                      <a:pt x="947" y="1148"/>
                      <a:pt x="954" y="1103"/>
                    </a:cubicBezTo>
                    <a:cubicBezTo>
                      <a:pt x="1011" y="811"/>
                      <a:pt x="1248" y="585"/>
                      <a:pt x="1543" y="543"/>
                    </a:cubicBezTo>
                    <a:cubicBezTo>
                      <a:pt x="1577" y="538"/>
                      <a:pt x="1611" y="535"/>
                      <a:pt x="1645" y="535"/>
                    </a:cubicBezTo>
                    <a:cubicBezTo>
                      <a:pt x="1657" y="535"/>
                      <a:pt x="1668" y="536"/>
                      <a:pt x="1679" y="536"/>
                    </a:cubicBezTo>
                    <a:cubicBezTo>
                      <a:pt x="1748" y="633"/>
                      <a:pt x="1796" y="747"/>
                      <a:pt x="1816" y="873"/>
                    </a:cubicBezTo>
                    <a:cubicBezTo>
                      <a:pt x="1843" y="1065"/>
                      <a:pt x="1798" y="1259"/>
                      <a:pt x="1688" y="1419"/>
                    </a:cubicBezTo>
                    <a:cubicBezTo>
                      <a:pt x="1653" y="1467"/>
                      <a:pt x="1666" y="1532"/>
                      <a:pt x="1714" y="1567"/>
                    </a:cubicBezTo>
                    <a:cubicBezTo>
                      <a:pt x="1732" y="1579"/>
                      <a:pt x="1752" y="1585"/>
                      <a:pt x="1772" y="1585"/>
                    </a:cubicBezTo>
                    <a:cubicBezTo>
                      <a:pt x="1778" y="1585"/>
                      <a:pt x="1783" y="1585"/>
                      <a:pt x="1789" y="1584"/>
                    </a:cubicBezTo>
                    <a:cubicBezTo>
                      <a:pt x="1817" y="1579"/>
                      <a:pt x="1843" y="1563"/>
                      <a:pt x="1861" y="1540"/>
                    </a:cubicBezTo>
                    <a:cubicBezTo>
                      <a:pt x="2000" y="1335"/>
                      <a:pt x="2060" y="1087"/>
                      <a:pt x="2024" y="842"/>
                    </a:cubicBezTo>
                    <a:cubicBezTo>
                      <a:pt x="1953" y="354"/>
                      <a:pt x="1531" y="1"/>
                      <a:pt x="1051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53"/>
              <p:cNvSpPr/>
              <p:nvPr/>
            </p:nvSpPr>
            <p:spPr>
              <a:xfrm>
                <a:off x="2502953" y="318551"/>
                <a:ext cx="136614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6198" extrusionOk="0">
                    <a:moveTo>
                      <a:pt x="3429" y="0"/>
                    </a:moveTo>
                    <a:cubicBezTo>
                      <a:pt x="3270" y="0"/>
                      <a:pt x="3108" y="12"/>
                      <a:pt x="2946" y="37"/>
                    </a:cubicBezTo>
                    <a:cubicBezTo>
                      <a:pt x="1200" y="302"/>
                      <a:pt x="0" y="1933"/>
                      <a:pt x="266" y="3680"/>
                    </a:cubicBezTo>
                    <a:cubicBezTo>
                      <a:pt x="448" y="4871"/>
                      <a:pt x="1265" y="5807"/>
                      <a:pt x="2318" y="6198"/>
                    </a:cubicBezTo>
                    <a:cubicBezTo>
                      <a:pt x="4309" y="5239"/>
                      <a:pt x="5732" y="3592"/>
                      <a:pt x="6130" y="1489"/>
                    </a:cubicBezTo>
                    <a:cubicBezTo>
                      <a:pt x="5555" y="579"/>
                      <a:pt x="4540" y="0"/>
                      <a:pt x="3429" y="0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53"/>
              <p:cNvSpPr/>
              <p:nvPr/>
            </p:nvSpPr>
            <p:spPr>
              <a:xfrm>
                <a:off x="2317158" y="345870"/>
                <a:ext cx="143009" cy="128927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5786" extrusionOk="0">
                    <a:moveTo>
                      <a:pt x="3083" y="1"/>
                    </a:moveTo>
                    <a:cubicBezTo>
                      <a:pt x="2935" y="1"/>
                      <a:pt x="2785" y="11"/>
                      <a:pt x="2634" y="32"/>
                    </a:cubicBezTo>
                    <a:cubicBezTo>
                      <a:pt x="1338" y="215"/>
                      <a:pt x="332" y="1152"/>
                      <a:pt x="0" y="2336"/>
                    </a:cubicBezTo>
                    <a:cubicBezTo>
                      <a:pt x="972" y="4239"/>
                      <a:pt x="2792" y="5419"/>
                      <a:pt x="4963" y="5785"/>
                    </a:cubicBezTo>
                    <a:cubicBezTo>
                      <a:pt x="5887" y="5110"/>
                      <a:pt x="6417" y="3963"/>
                      <a:pt x="6247" y="2753"/>
                    </a:cubicBezTo>
                    <a:cubicBezTo>
                      <a:pt x="6021" y="1155"/>
                      <a:pt x="4651" y="1"/>
                      <a:pt x="3083" y="1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55" name="Google Shape;3055;p53"/>
              <p:cNvGrpSpPr/>
              <p:nvPr/>
            </p:nvGrpSpPr>
            <p:grpSpPr>
              <a:xfrm>
                <a:off x="2332266" y="277373"/>
                <a:ext cx="283726" cy="135367"/>
                <a:chOff x="2332266" y="277373"/>
                <a:chExt cx="283726" cy="135367"/>
              </a:xfrm>
            </p:grpSpPr>
            <p:sp>
              <p:nvSpPr>
                <p:cNvPr id="3056" name="Google Shape;3056;p53"/>
                <p:cNvSpPr/>
                <p:nvPr/>
              </p:nvSpPr>
              <p:spPr>
                <a:xfrm>
                  <a:off x="2332266" y="301126"/>
                  <a:ext cx="119256" cy="111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2" h="5009" extrusionOk="0">
                      <a:moveTo>
                        <a:pt x="2677" y="177"/>
                      </a:moveTo>
                      <a:cubicBezTo>
                        <a:pt x="3815" y="177"/>
                        <a:pt x="4813" y="1014"/>
                        <a:pt x="4979" y="2173"/>
                      </a:cubicBezTo>
                      <a:cubicBezTo>
                        <a:pt x="5162" y="3442"/>
                        <a:pt x="4279" y="4625"/>
                        <a:pt x="3008" y="4809"/>
                      </a:cubicBezTo>
                      <a:cubicBezTo>
                        <a:pt x="2896" y="4825"/>
                        <a:pt x="2785" y="4833"/>
                        <a:pt x="2675" y="4833"/>
                      </a:cubicBezTo>
                      <a:cubicBezTo>
                        <a:pt x="1538" y="4833"/>
                        <a:pt x="538" y="3995"/>
                        <a:pt x="372" y="2837"/>
                      </a:cubicBezTo>
                      <a:cubicBezTo>
                        <a:pt x="188" y="1568"/>
                        <a:pt x="1072" y="384"/>
                        <a:pt x="2343" y="201"/>
                      </a:cubicBezTo>
                      <a:cubicBezTo>
                        <a:pt x="2455" y="185"/>
                        <a:pt x="2567" y="177"/>
                        <a:pt x="2677" y="177"/>
                      </a:cubicBezTo>
                      <a:close/>
                      <a:moveTo>
                        <a:pt x="2679" y="0"/>
                      </a:moveTo>
                      <a:cubicBezTo>
                        <a:pt x="2560" y="0"/>
                        <a:pt x="2440" y="9"/>
                        <a:pt x="2319" y="26"/>
                      </a:cubicBezTo>
                      <a:cubicBezTo>
                        <a:pt x="953" y="224"/>
                        <a:pt x="0" y="1496"/>
                        <a:pt x="198" y="2862"/>
                      </a:cubicBezTo>
                      <a:cubicBezTo>
                        <a:pt x="378" y="4108"/>
                        <a:pt x="1450" y="5009"/>
                        <a:pt x="2675" y="5009"/>
                      </a:cubicBezTo>
                      <a:cubicBezTo>
                        <a:pt x="2793" y="5009"/>
                        <a:pt x="2914" y="5000"/>
                        <a:pt x="3035" y="4983"/>
                      </a:cubicBezTo>
                      <a:cubicBezTo>
                        <a:pt x="4401" y="4785"/>
                        <a:pt x="5352" y="3514"/>
                        <a:pt x="5155" y="2147"/>
                      </a:cubicBezTo>
                      <a:cubicBezTo>
                        <a:pt x="4975" y="901"/>
                        <a:pt x="3903" y="0"/>
                        <a:pt x="26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7" name="Google Shape;3057;p53"/>
                <p:cNvSpPr/>
                <p:nvPr/>
              </p:nvSpPr>
              <p:spPr>
                <a:xfrm>
                  <a:off x="2496713" y="277373"/>
                  <a:ext cx="119278" cy="11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3" h="5011" extrusionOk="0">
                      <a:moveTo>
                        <a:pt x="2678" y="178"/>
                      </a:moveTo>
                      <a:cubicBezTo>
                        <a:pt x="3815" y="178"/>
                        <a:pt x="4813" y="1015"/>
                        <a:pt x="4980" y="2173"/>
                      </a:cubicBezTo>
                      <a:cubicBezTo>
                        <a:pt x="5162" y="3442"/>
                        <a:pt x="4279" y="4627"/>
                        <a:pt x="3008" y="4809"/>
                      </a:cubicBezTo>
                      <a:cubicBezTo>
                        <a:pt x="2897" y="4825"/>
                        <a:pt x="2785" y="4833"/>
                        <a:pt x="2675" y="4833"/>
                      </a:cubicBezTo>
                      <a:cubicBezTo>
                        <a:pt x="1538" y="4833"/>
                        <a:pt x="540" y="3997"/>
                        <a:pt x="372" y="2838"/>
                      </a:cubicBezTo>
                      <a:cubicBezTo>
                        <a:pt x="190" y="1569"/>
                        <a:pt x="1074" y="384"/>
                        <a:pt x="2344" y="202"/>
                      </a:cubicBezTo>
                      <a:cubicBezTo>
                        <a:pt x="2457" y="186"/>
                        <a:pt x="2568" y="178"/>
                        <a:pt x="2678" y="178"/>
                      </a:cubicBezTo>
                      <a:close/>
                      <a:moveTo>
                        <a:pt x="2678" y="1"/>
                      </a:moveTo>
                      <a:cubicBezTo>
                        <a:pt x="2560" y="1"/>
                        <a:pt x="2439" y="9"/>
                        <a:pt x="2319" y="27"/>
                      </a:cubicBezTo>
                      <a:cubicBezTo>
                        <a:pt x="952" y="224"/>
                        <a:pt x="1" y="1496"/>
                        <a:pt x="198" y="2864"/>
                      </a:cubicBezTo>
                      <a:cubicBezTo>
                        <a:pt x="378" y="4110"/>
                        <a:pt x="1451" y="5010"/>
                        <a:pt x="2674" y="5010"/>
                      </a:cubicBezTo>
                      <a:cubicBezTo>
                        <a:pt x="2793" y="5010"/>
                        <a:pt x="2913" y="5002"/>
                        <a:pt x="3034" y="4984"/>
                      </a:cubicBezTo>
                      <a:cubicBezTo>
                        <a:pt x="4401" y="4787"/>
                        <a:pt x="5352" y="3514"/>
                        <a:pt x="5155" y="2148"/>
                      </a:cubicBezTo>
                      <a:cubicBezTo>
                        <a:pt x="4975" y="902"/>
                        <a:pt x="3902" y="1"/>
                        <a:pt x="26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8" name="Google Shape;3058;p53"/>
                <p:cNvSpPr/>
                <p:nvPr/>
              </p:nvSpPr>
              <p:spPr>
                <a:xfrm>
                  <a:off x="2436706" y="311198"/>
                  <a:ext cx="68184" cy="1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784" extrusionOk="0">
                      <a:moveTo>
                        <a:pt x="1901" y="0"/>
                      </a:moveTo>
                      <a:cubicBezTo>
                        <a:pt x="783" y="0"/>
                        <a:pt x="51" y="618"/>
                        <a:pt x="42" y="626"/>
                      </a:cubicBezTo>
                      <a:cubicBezTo>
                        <a:pt x="5" y="658"/>
                        <a:pt x="1" y="716"/>
                        <a:pt x="33" y="753"/>
                      </a:cubicBezTo>
                      <a:cubicBezTo>
                        <a:pt x="50" y="773"/>
                        <a:pt x="75" y="784"/>
                        <a:pt x="100" y="784"/>
                      </a:cubicBezTo>
                      <a:cubicBezTo>
                        <a:pt x="121" y="784"/>
                        <a:pt x="143" y="776"/>
                        <a:pt x="160" y="762"/>
                      </a:cubicBezTo>
                      <a:cubicBezTo>
                        <a:pt x="168" y="753"/>
                        <a:pt x="852" y="180"/>
                        <a:pt x="1897" y="180"/>
                      </a:cubicBezTo>
                      <a:cubicBezTo>
                        <a:pt x="2211" y="180"/>
                        <a:pt x="2558" y="231"/>
                        <a:pt x="2928" y="366"/>
                      </a:cubicBezTo>
                      <a:cubicBezTo>
                        <a:pt x="2937" y="369"/>
                        <a:pt x="2947" y="371"/>
                        <a:pt x="2957" y="371"/>
                      </a:cubicBezTo>
                      <a:cubicBezTo>
                        <a:pt x="2962" y="371"/>
                        <a:pt x="2966" y="370"/>
                        <a:pt x="2971" y="370"/>
                      </a:cubicBezTo>
                      <a:cubicBezTo>
                        <a:pt x="3003" y="364"/>
                        <a:pt x="3031" y="343"/>
                        <a:pt x="3043" y="311"/>
                      </a:cubicBezTo>
                      <a:cubicBezTo>
                        <a:pt x="3060" y="264"/>
                        <a:pt x="3036" y="214"/>
                        <a:pt x="2989" y="196"/>
                      </a:cubicBezTo>
                      <a:cubicBezTo>
                        <a:pt x="2598" y="55"/>
                        <a:pt x="2233" y="0"/>
                        <a:pt x="19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59" name="Google Shape;3059;p53"/>
            <p:cNvGrpSpPr/>
            <p:nvPr/>
          </p:nvGrpSpPr>
          <p:grpSpPr>
            <a:xfrm>
              <a:off x="7494658" y="667767"/>
              <a:ext cx="554708" cy="888861"/>
              <a:chOff x="5029670" y="1742067"/>
              <a:chExt cx="554708" cy="888861"/>
            </a:xfrm>
          </p:grpSpPr>
          <p:sp>
            <p:nvSpPr>
              <p:cNvPr id="3060" name="Google Shape;3060;p53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53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53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53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53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53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53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53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8" name="Google Shape;3068;p53"/>
            <p:cNvGrpSpPr/>
            <p:nvPr/>
          </p:nvGrpSpPr>
          <p:grpSpPr>
            <a:xfrm>
              <a:off x="5412461" y="1412919"/>
              <a:ext cx="793012" cy="798961"/>
              <a:chOff x="2235848" y="1207369"/>
              <a:chExt cx="793012" cy="798961"/>
            </a:xfrm>
          </p:grpSpPr>
          <p:sp>
            <p:nvSpPr>
              <p:cNvPr id="3069" name="Google Shape;3069;p53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53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71" name="Google Shape;3071;p53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3072" name="Google Shape;3072;p53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3" name="Google Shape;3073;p53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4" name="Google Shape;3074;p53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5" name="Google Shape;3075;p53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6" name="Google Shape;3076;p53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7" name="Google Shape;3077;p53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8" name="Google Shape;3078;p53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9" name="Google Shape;3079;p53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0" name="Google Shape;3080;p53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1" name="Google Shape;3081;p53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2" name="Google Shape;3082;p53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3" name="Google Shape;3083;p53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4" name="Google Shape;3084;p53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5" name="Google Shape;3085;p53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6" name="Google Shape;3086;p53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7" name="Google Shape;3087;p53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8" name="Google Shape;3088;p53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9" name="Google Shape;3089;p53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0" name="Google Shape;3090;p53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1" name="Google Shape;3091;p53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2" name="Google Shape;3092;p53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3" name="Google Shape;3093;p53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4" name="Google Shape;3094;p53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95" name="Google Shape;3095;p53"/>
            <p:cNvGrpSpPr/>
            <p:nvPr/>
          </p:nvGrpSpPr>
          <p:grpSpPr>
            <a:xfrm>
              <a:off x="6754951" y="1438828"/>
              <a:ext cx="279935" cy="250232"/>
              <a:chOff x="4426251" y="1823065"/>
              <a:chExt cx="279935" cy="250232"/>
            </a:xfrm>
          </p:grpSpPr>
          <p:sp>
            <p:nvSpPr>
              <p:cNvPr id="3096" name="Google Shape;3096;p53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53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8" name="Google Shape;3098;p53"/>
            <p:cNvGrpSpPr/>
            <p:nvPr/>
          </p:nvGrpSpPr>
          <p:grpSpPr>
            <a:xfrm>
              <a:off x="6763387" y="539495"/>
              <a:ext cx="366369" cy="324010"/>
              <a:chOff x="4967212" y="3076095"/>
              <a:chExt cx="366369" cy="324010"/>
            </a:xfrm>
          </p:grpSpPr>
          <p:sp>
            <p:nvSpPr>
              <p:cNvPr id="3099" name="Google Shape;3099;p53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53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53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53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53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53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53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53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" name="Google Shape;2129;p41"/>
          <p:cNvSpPr txBox="1">
            <a:spLocks noGrp="1"/>
          </p:cNvSpPr>
          <p:nvPr>
            <p:ph type="title"/>
          </p:nvPr>
        </p:nvSpPr>
        <p:spPr>
          <a:xfrm>
            <a:off x="-47161" y="679294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5500" b="1" smtClean="0">
                <a:latin typeface="+mn-lt"/>
              </a:rPr>
              <a:t>LUYỆN TẬP</a:t>
            </a:r>
            <a:endParaRPr sz="5500" b="1">
              <a:latin typeface="+mn-lt"/>
            </a:endParaRPr>
          </a:p>
        </p:txBody>
      </p:sp>
      <p:grpSp>
        <p:nvGrpSpPr>
          <p:cNvPr id="127" name="Google Shape;3950;p73"/>
          <p:cNvGrpSpPr/>
          <p:nvPr/>
        </p:nvGrpSpPr>
        <p:grpSpPr>
          <a:xfrm>
            <a:off x="497207" y="4206314"/>
            <a:ext cx="939619" cy="551296"/>
            <a:chOff x="2372189" y="1808450"/>
            <a:chExt cx="4030971" cy="2365062"/>
          </a:xfrm>
        </p:grpSpPr>
        <p:sp>
          <p:nvSpPr>
            <p:cNvPr id="128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1952" y="2311145"/>
            <a:ext cx="5111496" cy="37990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651016" y="1028700"/>
            <a:ext cx="4007954" cy="21717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rồi. Các em hãy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nhé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20689" y="3294126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18428" y="2930652"/>
            <a:ext cx="265176" cy="26974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368" y="825500"/>
            <a:ext cx="406400" cy="4064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104811" y="3601974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365" y="404375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7341" y="4040273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629920" indent="-62992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nl-NL" sz="2100" b="1" kern="100" smtClean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1.</a:t>
                </a:r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Nghiệm của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8992" y="135680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200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1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992" y="211516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200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65192" y="135680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200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2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5192" y="212017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=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200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529502" y="243205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64491" y="3672902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937109" y="4076047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7715" y="438665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4815" y="375800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1197" y="411325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72400" y="4089954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7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55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6 C -0.13836 -0.04815 -0.27465 -0.09352 -0.321 -0.14661 C -0.36718 -0.1997 -0.36545 -0.2855 -0.27465 -0.32284 C -0.18489 -0.36019 0.11268 -0.38334 0.22257 -0.37284 C 0.33316 -0.36204 0.36111 -0.30988 0.38785 -0.25834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1456372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+mj-lt"/>
              </a:rPr>
              <a:t>01</a:t>
            </a:r>
            <a:endParaRPr sz="2600" b="1">
              <a:latin typeface="+mj-lt"/>
            </a:endParaRPr>
          </a:p>
        </p:txBody>
      </p:sp>
      <p:sp>
        <p:nvSpPr>
          <p:cNvPr id="2007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1448883"/>
            <a:ext cx="2927067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vi-VN" sz="2200" b="1">
                <a:latin typeface="+mn-lt"/>
              </a:rPr>
              <a:t>Phương trình mũ</a:t>
            </a:r>
            <a:endParaRPr sz="2200" b="1">
              <a:latin typeface="+mn-lt"/>
            </a:endParaRPr>
          </a:p>
        </p:txBody>
      </p:sp>
      <p:sp>
        <p:nvSpPr>
          <p:cNvPr id="17" name="Google Shape;1991;p38"/>
          <p:cNvSpPr txBox="1">
            <a:spLocks noGrp="1"/>
          </p:cNvSpPr>
          <p:nvPr>
            <p:ph type="title"/>
          </p:nvPr>
        </p:nvSpPr>
        <p:spPr>
          <a:xfrm>
            <a:off x="703535" y="42265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>
                <a:solidFill>
                  <a:srgbClr val="C00000"/>
                </a:solidFill>
                <a:latin typeface="+mn-lt"/>
              </a:rPr>
              <a:t>NỘI DUNG BÀI HỌC</a:t>
            </a:r>
          </a:p>
        </p:txBody>
      </p:sp>
      <p:sp>
        <p:nvSpPr>
          <p:cNvPr id="26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2346536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smtClean="0">
                <a:latin typeface="+mj-lt"/>
              </a:rPr>
              <a:t>02</a:t>
            </a:r>
            <a:endParaRPr sz="2600" b="1">
              <a:latin typeface="+mj-lt"/>
            </a:endParaRPr>
          </a:p>
        </p:txBody>
      </p:sp>
      <p:sp>
        <p:nvSpPr>
          <p:cNvPr id="27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2313848"/>
            <a:ext cx="3358154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vi-VN" sz="2200" b="1">
                <a:latin typeface="+mn-lt"/>
              </a:rPr>
              <a:t>Phương trình lôgarit</a:t>
            </a:r>
            <a:endParaRPr lang="en-US" sz="2200" b="1">
              <a:latin typeface="+mn-lt"/>
            </a:endParaRPr>
          </a:p>
        </p:txBody>
      </p:sp>
      <p:sp>
        <p:nvSpPr>
          <p:cNvPr id="8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3243503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smtClean="0">
                <a:latin typeface="+mj-lt"/>
              </a:rPr>
              <a:t>03</a:t>
            </a:r>
            <a:endParaRPr sz="2600" b="1">
              <a:latin typeface="+mj-lt"/>
            </a:endParaRPr>
          </a:p>
        </p:txBody>
      </p:sp>
      <p:sp>
        <p:nvSpPr>
          <p:cNvPr id="9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3236014"/>
            <a:ext cx="367962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en-US" sz="2200" b="1" smtClean="0">
                <a:latin typeface="+mn-lt"/>
              </a:rPr>
              <a:t>Bất </a:t>
            </a:r>
            <a:r>
              <a:rPr lang="en-US" sz="2200" b="1">
                <a:latin typeface="+mn-lt"/>
              </a:rPr>
              <a:t>p</a:t>
            </a:r>
            <a:r>
              <a:rPr lang="vi-VN" sz="2200" b="1" smtClean="0">
                <a:latin typeface="+mn-lt"/>
              </a:rPr>
              <a:t>hương </a:t>
            </a:r>
            <a:r>
              <a:rPr lang="vi-VN" sz="2200" b="1">
                <a:latin typeface="+mn-lt"/>
              </a:rPr>
              <a:t>trình mũ</a:t>
            </a:r>
            <a:endParaRPr sz="2200" b="1">
              <a:latin typeface="+mn-lt"/>
            </a:endParaRPr>
          </a:p>
        </p:txBody>
      </p:sp>
      <p:sp>
        <p:nvSpPr>
          <p:cNvPr id="10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4148562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smtClean="0">
                <a:latin typeface="+mj-lt"/>
              </a:rPr>
              <a:t>04</a:t>
            </a:r>
            <a:endParaRPr sz="2600" b="1">
              <a:latin typeface="+mj-lt"/>
            </a:endParaRPr>
          </a:p>
        </p:txBody>
      </p:sp>
      <p:sp>
        <p:nvSpPr>
          <p:cNvPr id="11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4158154"/>
            <a:ext cx="3941404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en-US" sz="2200" b="1" smtClean="0">
                <a:latin typeface="+mn-lt"/>
              </a:rPr>
              <a:t>Bất p</a:t>
            </a:r>
            <a:r>
              <a:rPr lang="vi-VN" sz="2200" b="1" smtClean="0">
                <a:latin typeface="+mn-lt"/>
              </a:rPr>
              <a:t>hương </a:t>
            </a:r>
            <a:r>
              <a:rPr lang="vi-VN" sz="2200" b="1">
                <a:latin typeface="+mn-lt"/>
              </a:rPr>
              <a:t>trình lôgarit</a:t>
            </a:r>
            <a:endParaRPr lang="en-US" sz="2200" b="1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4" grpId="0" animBg="1"/>
      <p:bldP spid="2007" grpId="0" build="p"/>
      <p:bldP spid="17" grpId="0"/>
      <p:bldP spid="26" grpId="0" animBg="1"/>
      <p:bldP spid="27" grpId="0" build="p"/>
      <p:bldP spid="8" grpId="0" animBg="1"/>
      <p:bldP spid="9" grpId="0" build="p"/>
      <p:bldP spid="10" grpId="0" animBg="1"/>
      <p:bldP spid="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94265" y="4001169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2148" y="4041656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64764" y="4072224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9064" y="3672174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08565" y="3707468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629920" indent="-629920" algn="ctr">
                  <a:lnSpc>
                    <a:spcPct val="150000"/>
                  </a:lnSpc>
                  <a:tabLst>
                    <a:tab pos="629920" algn="l"/>
                  </a:tabLst>
                </a:pPr>
                <a:r>
                  <a:rPr lang="nl-NL" sz="2100" b="1" kern="100" smtClean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2. </a:t>
                </a:r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 của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</m:d>
                      </m:e>
                    </m:func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670462" y="4058319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2689" y="4059213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126536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200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200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400" y="212431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fr-FR" sz="20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00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200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00600" y="126536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200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200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39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00600" y="212932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fr-FR" sz="20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00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26498" y="4384557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783598" y="3755906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09980" y="4111161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B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08590" y="4051876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28533" y="4054778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49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2222 C 0.1125 -0.07191 0.22847 -0.12099 0.26736 -0.1784 C 0.3059 -0.23611 0.30486 -0.3287 0.22847 -0.36914 C 0.15208 -0.40957 -0.09948 -0.43457 -0.19254 -0.42315 C -0.28559 -0.41142 -0.30903 -0.35525 -0.33143 -0.29938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365" y="404375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7341" y="4040273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tabLst>
                    <a:tab pos="180340" algn="l"/>
                    <a:tab pos="1620520" algn="l"/>
                    <a:tab pos="3060700" algn="l"/>
                    <a:tab pos="4500880" algn="l"/>
                  </a:tabLst>
                </a:pPr>
                <a:r>
                  <a:rPr lang="nl-NL" sz="2100" b="1" kern="10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 </a:t>
                </a:r>
                <a:r>
                  <a:rPr lang="en-US" sz="2100" kern="100" spc="1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 nghiệm của bất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sz="2100" i="1" kern="100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sSup>
                      <m:sSupPr>
                        <m:ctrlP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sSup>
                          <m:sSupPr>
                            <m:ctrlPr>
                              <a:rPr lang="en-US" sz="2100" i="1" kern="10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kern="10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 kern="10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en-US" sz="2100" kern="10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8992" y="135680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[−2;4]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8992" y="211516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[-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4;2</a:t>
            </a:r>
            <a:r>
              <a:rPr lang="en-US" sz="200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65192" y="135680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200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∞;-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00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]∪[ 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4;+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∞</a:t>
            </a:r>
            <a:r>
              <a:rPr lang="en-US" sz="200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5192" y="212017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200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∞;-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200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]∪[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2;+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∞</a:t>
            </a:r>
            <a:r>
              <a:rPr lang="en-US" sz="200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529502" y="243205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64491" y="3672902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937109" y="4076047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7715" y="438665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4815" y="375800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1197" y="411325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72400" y="4089954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93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55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6 C -0.13836 -0.04815 -0.27465 -0.09352 -0.321 -0.14661 C -0.36718 -0.1997 -0.36545 -0.2855 -0.27465 -0.32284 C -0.18489 -0.36019 0.11268 -0.38334 0.22257 -0.37284 C 0.33316 -0.36204 0.36111 -0.30988 0.38785 -0.25834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94265" y="4001169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2148" y="4041656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64764" y="4072224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9064" y="3672174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08565" y="3707468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100" b="1" kern="100" smtClean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4. </a:t>
                </a:r>
                <a:r>
                  <a:rPr lang="fr-FR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 nghiệm của bất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fr-FR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0,2</m:t>
                            </m:r>
                          </m:sub>
                        </m:sSub>
                      </m:fName>
                      <m:e>
                        <m:r>
                          <a:rPr lang="fr-FR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r>
                      <a:rPr lang="fr-FR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−1)&gt;0 </m:t>
                    </m:r>
                  </m:oMath>
                </a14:m>
                <a:r>
                  <a:rPr lang="fr-FR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endParaRPr lang="en-US" sz="2100" kern="1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670462" y="4058319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2689" y="4059213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914400" y="1265362"/>
                <a:ext cx="2971800" cy="615483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kumimoji="0" lang="fr-FR" sz="200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=(−∞;2)</m:t>
                    </m:r>
                  </m:oMath>
                </a14:m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265362"/>
                <a:ext cx="2971800" cy="615483"/>
              </a:xfrm>
              <a:prstGeom prst="rect">
                <a:avLst/>
              </a:prstGeom>
              <a:blipFill>
                <a:blip r:embed="rId13"/>
                <a:stretch>
                  <a:fillRect b="-9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914400" y="2124310"/>
                <a:ext cx="2971800" cy="61548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fr-FR" sz="200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=(1;2)</m:t>
                    </m:r>
                  </m:oMath>
                </a14:m>
                <a:endParaRPr lang="en-US" sz="18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124310"/>
                <a:ext cx="2971800" cy="615482"/>
              </a:xfrm>
              <a:prstGeom prst="rect">
                <a:avLst/>
              </a:prstGeom>
              <a:blipFill>
                <a:blip r:embed="rId14"/>
                <a:stretch>
                  <a:fillRect b="-39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4800600" y="1265363"/>
                <a:ext cx="2971800" cy="615483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kumimoji="0" lang="fr-FR" sz="200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b="0" i="0" kern="1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=[1;2)</m:t>
                    </m:r>
                  </m:oMath>
                </a14:m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65363"/>
                <a:ext cx="2971800" cy="615483"/>
              </a:xfrm>
              <a:prstGeom prst="rect">
                <a:avLst/>
              </a:prstGeom>
              <a:blipFill>
                <a:blip r:embed="rId15"/>
                <a:stretch>
                  <a:fillRect b="-9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4800600" y="2129320"/>
                <a:ext cx="2971800" cy="61548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179705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kumimoji="0" lang="fr-FR" sz="200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=(2;+∞)</m:t>
                    </m:r>
                  </m:oMath>
                </a14:m>
                <a:endParaRPr lang="en-US" sz="1600" kern="1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129320"/>
                <a:ext cx="2971800" cy="615482"/>
              </a:xfrm>
              <a:prstGeom prst="rect">
                <a:avLst/>
              </a:prstGeom>
              <a:blipFill>
                <a:blip r:embed="rId16"/>
                <a:stretch>
                  <a:fillRect b="-39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26498" y="4384557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83598" y="3755906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09980" y="4111161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B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08590" y="4051876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28533" y="4054778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2222 C 0.1125 -0.07191 0.22847 -0.12099 0.26736 -0.1784 C 0.3059 -0.23611 0.30486 -0.3287 0.22847 -0.36914 C 0.15208 -0.40957 -0.09948 -0.43457 -0.19254 -0.42315 C -0.28559 -0.41142 -0.30903 -0.35525 -0.33143 -0.29938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75824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95219" y="4014340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0293" y="408771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40930" y="4128584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0964" y="4078176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55230" y="3728534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09519" y="3720639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0" y="-23879"/>
                <a:ext cx="9144000" cy="65481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100" b="1" kern="100" smtClean="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5</a:t>
                </a:r>
                <a:r>
                  <a:rPr lang="nl-NL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nghiệm của phương trình: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𝑙𝑜𝑔</m:t>
                            </m:r>
                          </m:e>
                          <m:sup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func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</m:fName>
                      <m:e>
                        <m:rad>
                          <m:radPr>
                            <m:degHide m:val="on"/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</m:e>
                    </m:func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là:</a:t>
                </a: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79"/>
                <a:ext cx="9144000" cy="654816"/>
              </a:xfrm>
              <a:prstGeom prst="rect">
                <a:avLst/>
              </a:prstGeom>
              <a:blipFill>
                <a:blip r:embed="rId12"/>
                <a:stretch>
                  <a:fillRect b="-2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871416" y="4071490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19345" y="410762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920221" y="696794"/>
                <a:ext cx="3019260" cy="50815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smtClean="0">
                    <a:solidFill>
                      <a:srgbClr val="00206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21" y="696794"/>
                <a:ext cx="3019260" cy="508152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920221" y="1377758"/>
                <a:ext cx="2971123" cy="510621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smtClean="0">
                    <a:solidFill>
                      <a:srgbClr val="00206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21" y="1377758"/>
                <a:ext cx="2971123" cy="510621"/>
              </a:xfrm>
              <a:prstGeom prst="rect">
                <a:avLst/>
              </a:prstGeom>
              <a:blipFill>
                <a:blip r:embed="rId14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5235209" y="684079"/>
                <a:ext cx="2971123" cy="50815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 smtClean="0">
                    <a:solidFill>
                      <a:srgbClr val="00206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09" y="684079"/>
                <a:ext cx="2971123" cy="508152"/>
              </a:xfrm>
              <a:prstGeom prst="rect">
                <a:avLst/>
              </a:prstGeom>
              <a:blipFill>
                <a:blip r:embed="rId15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5235209" y="1377758"/>
                <a:ext cx="2977246" cy="510621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00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09" y="1377758"/>
                <a:ext cx="2977246" cy="510621"/>
              </a:xfrm>
              <a:prstGeom prst="rect">
                <a:avLst/>
              </a:prstGeom>
              <a:blipFill>
                <a:blip r:embed="rId16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383502" y="238123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08114" y="3702854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71588" y="4105999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484643" y="443061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141743" y="380196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68125" y="415721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5097" y="4119089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52394" y="4112740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20086" y="4119089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24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154 L 0.53993 0.03735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7" y="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C 0.04688 -0.03488 0.09375 -0.06914 0.10938 -0.10988 C 0.125 -0.15031 0.12465 -0.21543 0.09375 -0.24414 C 0.06285 -0.27253 -0.03889 -0.29013 -0.07656 -0.2821 C -0.11423 -0.27377 -0.12361 -0.23426 -0.13281 -0.19476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9340" y="2258568"/>
            <a:ext cx="4954967" cy="375818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839462" y="681427"/>
            <a:ext cx="3657600" cy="218064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em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ông lão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43400" y="3008376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53712" y="2519172"/>
            <a:ext cx="28575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35374" y="3431286"/>
            <a:ext cx="171450" cy="18059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368" y="82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Google Shape;3331;p61"/>
          <p:cNvSpPr txBox="1"/>
          <p:nvPr/>
        </p:nvSpPr>
        <p:spPr>
          <a:xfrm flipH="1">
            <a:off x="974616" y="50786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fr-FR" sz="2000" b="1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000" b="1" smtClean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6.20 </a:t>
            </a:r>
            <a:r>
              <a:rPr lang="fr-FR" sz="2000" b="1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lang="fr-FR" sz="2000" b="1" smtClean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tr.24)</a:t>
            </a:r>
            <a:endParaRPr lang="en-US" sz="2000" dirty="0">
              <a:solidFill>
                <a:schemeClr val="bg1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2255" y="495480"/>
            <a:ext cx="303971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>
                <a:latin typeface="+mn-lt"/>
              </a:rPr>
              <a:t>Giải các phương trình sau:</a:t>
            </a:r>
            <a:endParaRPr lang="en-US" sz="180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72435" y="952706"/>
                <a:ext cx="152971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3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18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27</m:t>
                      </m:r>
                    </m:oMath>
                  </m:oMathPara>
                </a14:m>
                <a:endParaRPr lang="en-US" sz="1800" kern="10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35" y="952706"/>
                <a:ext cx="152971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251819" y="1258175"/>
                <a:ext cx="3877600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1800" kern="1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1800" kern="1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819" y="1258175"/>
                <a:ext cx="3877600" cy="5078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407504" y="2029373"/>
                <a:ext cx="5736496" cy="980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18</m:t>
                      </m:r>
                    </m:oMath>
                  </m:oMathPara>
                </a14:m>
                <a:endParaRPr lang="en-US" sz="1800" kern="1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=±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1800" kern="1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1800" kern="1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504" y="2029373"/>
                <a:ext cx="5736496" cy="9800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288581" y="3294280"/>
                <a:ext cx="6019720" cy="501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sty m:val="p"/>
                      </m:rP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1800" smtClean="0">
                    <a:solidFill>
                      <a:srgbClr val="C00000"/>
                    </a:solidFill>
                  </a:rPr>
                  <a:t> </a:t>
                </a:r>
                <a:endParaRPr lang="en-US" sz="18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581" y="3294280"/>
                <a:ext cx="6019720" cy="5010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402149" y="3956808"/>
                <a:ext cx="6477965" cy="680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unc>
                      <m:funcPr>
                        <m:ctrlP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p>
                        </m:sSup>
                      </m:e>
                    </m:func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p>
                        </m:sSup>
                      </m:e>
                    </m:func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func>
                      <m:func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func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1800" kern="100" smtClean="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1800" kern="1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149" y="3956808"/>
                <a:ext cx="6477965" cy="680571"/>
              </a:xfrm>
              <a:prstGeom prst="rect">
                <a:avLst/>
              </a:prstGeom>
              <a:blipFill>
                <a:blip r:embed="rId7"/>
                <a:stretch>
                  <a:fillRect b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850057" y="2128957"/>
                <a:ext cx="2690673" cy="407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sup>
                      </m:sSup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7" y="2128957"/>
                <a:ext cx="2690673" cy="407163"/>
              </a:xfrm>
              <a:prstGeom prst="rect">
                <a:avLst/>
              </a:prstGeom>
              <a:blipFill>
                <a:blip r:embed="rId8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850057" y="3322182"/>
                <a:ext cx="1552092" cy="4019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7" y="3322182"/>
                <a:ext cx="1552092" cy="401970"/>
              </a:xfrm>
              <a:prstGeom prst="rect">
                <a:avLst/>
              </a:prstGeom>
              <a:blipFill>
                <a:blip r:embed="rId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850057" y="4182744"/>
                <a:ext cx="1625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7" y="4182744"/>
                <a:ext cx="1625510" cy="369332"/>
              </a:xfrm>
              <a:prstGeom prst="rect">
                <a:avLst/>
              </a:prstGeom>
              <a:blipFill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1" grpId="0" animBg="1"/>
      <p:bldP spid="3" grpId="0"/>
      <p:bldP spid="6" grpId="0"/>
      <p:bldP spid="2" grpId="0"/>
      <p:bldP spid="4" grpId="0"/>
      <p:bldP spid="7" grpId="0"/>
      <p:bldP spid="14" grpId="0"/>
      <p:bldP spid="17" grpId="0"/>
      <p:bldP spid="18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>
                <a:latin typeface="+mn-lt"/>
              </a:rPr>
              <a:t>Giải các phương trình sau:</a:t>
            </a:r>
            <a:endParaRPr lang="vi-VN" sz="2000">
              <a:latin typeface="+mn-lt"/>
            </a:endParaRP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fr-FR" sz="2000" b="1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000" b="1" smtClean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6.21 </a:t>
            </a:r>
            <a:r>
              <a:rPr lang="fr-FR" sz="2000" b="1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lang="fr-FR" sz="2000" b="1" smtClean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tr.24)</a:t>
            </a:r>
            <a:endParaRPr lang="en-US" sz="2000" dirty="0">
              <a:solidFill>
                <a:schemeClr val="bg1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smtClean="0"/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g</m:t>
                        </m:r>
                      </m:fName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00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000" kern="1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00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0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kern="1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88428" y="2771659"/>
                <a:ext cx="6251097" cy="1795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kern="1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 Điều </a:t>
                </a: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Ta 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log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99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771659"/>
                <a:ext cx="6251097" cy="1795620"/>
              </a:xfrm>
              <a:prstGeom prst="rect">
                <a:avLst/>
              </a:prstGeom>
              <a:blipFill>
                <a:blip r:embed="rId7"/>
                <a:stretch>
                  <a:fillRect l="-975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2" grpId="0"/>
      <p:bldP spid="3" grpId="0"/>
      <p:bldP spid="12" grpId="0"/>
      <p:bldP spid="13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các phương trình sau:</a:t>
            </a: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6.21 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g</m:t>
                        </m:r>
                      </m:fName>
                      <m:e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1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)=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ln</m:t>
                        </m:r>
                      </m:fName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)=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88428" y="2644334"/>
                <a:ext cx="8121807" cy="1949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kern="1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Điều </a:t>
                </a: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trình tương 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đương </a:t>
                </a:r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 có nghiệm duy 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644334"/>
                <a:ext cx="8121807" cy="1949508"/>
              </a:xfrm>
              <a:prstGeom prst="rect">
                <a:avLst/>
              </a:prstGeom>
              <a:blipFill>
                <a:blip r:embed="rId7"/>
                <a:stretch>
                  <a:fillRect l="-751" b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24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các phương trình sau:</a:t>
            </a: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6.21 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g</m:t>
                        </m:r>
                      </m:fName>
                      <m:e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+1)=2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3)=2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ln</m:t>
                        </m:r>
                      </m:fName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1)=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⁡4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88428" y="2692886"/>
                <a:ext cx="7354460" cy="1949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kern="1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2000" kern="1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 Điều </a:t>
                </a:r>
                <a:r>
                  <a:rPr lang="en-US" sz="2000" kern="1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trình đã cho tương đương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000" i="1" kern="1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1)=4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=0⇔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 có nghiệm duy 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692886"/>
                <a:ext cx="7354460" cy="1949508"/>
              </a:xfrm>
              <a:prstGeom prst="rect">
                <a:avLst/>
              </a:prstGeom>
              <a:blipFill>
                <a:blip r:embed="rId7"/>
                <a:stretch>
                  <a:fillRect l="-829" b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01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các phương trình sau:</a:t>
            </a: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6.21 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g</m:t>
                        </m:r>
                      </m:fName>
                      <m:e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+1)=2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3)=2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ln</m:t>
                        </m:r>
                      </m:fName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1)=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⁡4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88428" y="2765714"/>
                <a:ext cx="7354460" cy="1960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kern="1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2000" kern="1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</a:t>
                </a: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&gt;2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 đã cho tương đương với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+2=2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000" kern="1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+6=0⇔</m:t>
                    </m:r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với điều kiện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 có nghiệm duy 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765714"/>
                <a:ext cx="7354460" cy="1960024"/>
              </a:xfrm>
              <a:prstGeom prst="rect">
                <a:avLst/>
              </a:prstGeom>
              <a:blipFill>
                <a:blip r:embed="rId7"/>
                <a:stretch>
                  <a:fillRect l="-829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86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3304595" y="1453043"/>
            <a:ext cx="5346303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700" b="1" smtClean="0">
                <a:latin typeface="+mn-lt"/>
              </a:rPr>
              <a:t>PHƯƠNG TRÌNH MŨ</a:t>
            </a:r>
            <a:endParaRPr sz="47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707434" y="533144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latin typeface="+mj-lt"/>
              </a:rPr>
              <a:t>01</a:t>
            </a:r>
            <a:endParaRPr sz="5500" b="1">
              <a:latin typeface="+mj-lt"/>
            </a:endParaRPr>
          </a:p>
        </p:txBody>
      </p:sp>
      <p:grpSp>
        <p:nvGrpSpPr>
          <p:cNvPr id="2132" name="Google Shape;2132;p41"/>
          <p:cNvGrpSpPr/>
          <p:nvPr/>
        </p:nvGrpSpPr>
        <p:grpSpPr>
          <a:xfrm>
            <a:off x="685741" y="1682740"/>
            <a:ext cx="3025985" cy="3101462"/>
            <a:chOff x="713213" y="1009588"/>
            <a:chExt cx="3434987" cy="3673912"/>
          </a:xfrm>
        </p:grpSpPr>
        <p:sp>
          <p:nvSpPr>
            <p:cNvPr id="2133" name="Google Shape;2133;p41"/>
            <p:cNvSpPr/>
            <p:nvPr/>
          </p:nvSpPr>
          <p:spPr>
            <a:xfrm>
              <a:off x="1438238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4" name="Google Shape;2134;p41"/>
            <p:cNvGrpSpPr/>
            <p:nvPr/>
          </p:nvGrpSpPr>
          <p:grpSpPr>
            <a:xfrm>
              <a:off x="1490863" y="2174662"/>
              <a:ext cx="2100349" cy="2429370"/>
              <a:chOff x="3809440" y="119922"/>
              <a:chExt cx="720803" cy="833689"/>
            </a:xfrm>
          </p:grpSpPr>
          <p:sp>
            <p:nvSpPr>
              <p:cNvPr id="2135" name="Google Shape;2135;p41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41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41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41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41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41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41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41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41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41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41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41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41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41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41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41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41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41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41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41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41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41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41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41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0" name="Google Shape;2180;p41"/>
            <p:cNvGrpSpPr/>
            <p:nvPr/>
          </p:nvGrpSpPr>
          <p:grpSpPr>
            <a:xfrm>
              <a:off x="837631" y="3518371"/>
              <a:ext cx="1050211" cy="1085637"/>
              <a:chOff x="4774220" y="148489"/>
              <a:chExt cx="710707" cy="734680"/>
            </a:xfrm>
          </p:grpSpPr>
          <p:sp>
            <p:nvSpPr>
              <p:cNvPr id="2181" name="Google Shape;2181;p41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1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1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41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1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1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1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1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1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1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1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1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1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1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1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1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1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1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1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1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1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4" name="Google Shape;2204;p41"/>
            <p:cNvGrpSpPr/>
            <p:nvPr/>
          </p:nvGrpSpPr>
          <p:grpSpPr>
            <a:xfrm>
              <a:off x="713213" y="2556901"/>
              <a:ext cx="673517" cy="806032"/>
              <a:chOff x="4512263" y="939351"/>
              <a:chExt cx="673517" cy="806032"/>
            </a:xfrm>
          </p:grpSpPr>
          <p:sp>
            <p:nvSpPr>
              <p:cNvPr id="2205" name="Google Shape;2205;p41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1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1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1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1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1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4" name="Google Shape;2214;p41"/>
            <p:cNvSpPr/>
            <p:nvPr/>
          </p:nvSpPr>
          <p:spPr>
            <a:xfrm>
              <a:off x="3643850" y="2256875"/>
              <a:ext cx="264300" cy="2643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1"/>
            <p:cNvSpPr/>
            <p:nvPr/>
          </p:nvSpPr>
          <p:spPr>
            <a:xfrm>
              <a:off x="3883900" y="4053238"/>
              <a:ext cx="264300" cy="2643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6" name="Google Shape;2216;p41"/>
            <p:cNvGrpSpPr/>
            <p:nvPr/>
          </p:nvGrpSpPr>
          <p:grpSpPr>
            <a:xfrm>
              <a:off x="2735162" y="1009588"/>
              <a:ext cx="503009" cy="806019"/>
              <a:chOff x="5029670" y="1742067"/>
              <a:chExt cx="554708" cy="888861"/>
            </a:xfrm>
          </p:grpSpPr>
          <p:sp>
            <p:nvSpPr>
              <p:cNvPr id="2217" name="Google Shape;2217;p41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41"/>
            <p:cNvGrpSpPr/>
            <p:nvPr/>
          </p:nvGrpSpPr>
          <p:grpSpPr>
            <a:xfrm>
              <a:off x="3091657" y="3690897"/>
              <a:ext cx="973341" cy="740586"/>
              <a:chOff x="3321334" y="1134860"/>
              <a:chExt cx="739958" cy="563012"/>
            </a:xfrm>
          </p:grpSpPr>
          <p:sp>
            <p:nvSpPr>
              <p:cNvPr id="2226" name="Google Shape;2226;p41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8" name="Google Shape;2228;p41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2229" name="Google Shape;2229;p41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41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41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41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41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41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41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41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41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41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41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41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41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41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41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41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41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41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41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41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41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41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41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41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41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41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41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41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41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41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41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41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41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41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41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41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41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41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41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41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41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41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41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41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41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41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41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41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41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41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41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41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41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41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41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41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41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6" name="Google Shape;2286;p41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41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41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41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1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1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1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1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1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1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1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41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41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41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41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41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41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41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41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41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41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41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41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41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41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98294" y="778307"/>
            <a:ext cx="41483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</a:t>
            </a:r>
            <a:r>
              <a:rPr kumimoji="0" 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bất</a:t>
            </a:r>
            <a:r>
              <a:rPr kumimoji="0" lang="vi-VN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phương trình sau:</a:t>
            </a:r>
          </a:p>
        </p:txBody>
      </p:sp>
      <p:sp>
        <p:nvSpPr>
          <p:cNvPr id="14" name="Google Shape;3331;p61"/>
          <p:cNvSpPr txBox="1"/>
          <p:nvPr/>
        </p:nvSpPr>
        <p:spPr>
          <a:xfrm flipH="1">
            <a:off x="689207" y="816520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6.22 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98923" y="1862853"/>
                <a:ext cx="8048803" cy="718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000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000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23" y="1862853"/>
                <a:ext cx="8048803" cy="718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3059518" y="1813943"/>
                <a:ext cx="3521349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518" y="1813943"/>
                <a:ext cx="3521349" cy="6705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3143756" y="2920528"/>
                <a:ext cx="6307742" cy="783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f>
                        <m:f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0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756" y="2920528"/>
                <a:ext cx="6307742" cy="7838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598923" y="2764673"/>
                <a:ext cx="3496919" cy="1110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23" y="2764673"/>
                <a:ext cx="3496919" cy="11104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" grpId="0"/>
      <p:bldP spid="6" grpId="0"/>
      <p:bldP spid="15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251715" y="321734"/>
                <a:ext cx="2743088" cy="718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i="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+7)≥−1</m:t>
                      </m:r>
                    </m:oMath>
                  </m:oMathPara>
                </a14:m>
                <a:endParaRPr kumimoji="0" lang="en-US" sz="2000" b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715" y="321734"/>
                <a:ext cx="2743088" cy="718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1251715" y="2391637"/>
                <a:ext cx="3879011" cy="7280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</m:sub>
                      </m:sSub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+7)≥</m:t>
                      </m:r>
                      <m:sSub>
                        <m:sSub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</m:sub>
                      </m:sSub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(2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715" y="2391637"/>
                <a:ext cx="3879011" cy="7280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164620" y="972134"/>
                <a:ext cx="6332018" cy="1231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 smtClean="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</a:t>
                </a:r>
                <a:r>
                  <a:rPr lang="en-US" sz="2000" kern="100" smtClean="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endParaRPr lang="en-US" sz="2000" kern="10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+7)≥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+7≥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kern="10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620" y="972134"/>
                <a:ext cx="6332018" cy="1231684"/>
              </a:xfrm>
              <a:prstGeom prst="rect">
                <a:avLst/>
              </a:prstGeom>
              <a:blipFill>
                <a:blip r:embed="rId5"/>
                <a:stretch>
                  <a:fillRect l="-962" b="-1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/>
          <p:cNvSpPr/>
          <p:nvPr/>
        </p:nvSpPr>
        <p:spPr>
          <a:xfrm>
            <a:off x="1735742" y="1144712"/>
            <a:ext cx="339866" cy="21039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164620" y="2935138"/>
                <a:ext cx="5838403" cy="1841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 smtClean="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</a:t>
                </a:r>
                <a:r>
                  <a:rPr lang="en-US" sz="2000" kern="100" smtClean="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0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0,5</m:t>
                        </m:r>
                      </m:sub>
                    </m:sSub>
                    <m:d>
                      <m:d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+7</m:t>
                        </m:r>
                      </m:e>
                    </m:d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sSub>
                      <m:sSub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0,5</m:t>
                        </m:r>
                      </m:sub>
                    </m:sSub>
                    <m:d>
                      <m:d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000" kern="100" smtClean="0">
                  <a:solidFill>
                    <a:srgbClr val="C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 smtClean="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+7≤2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≥8</m:t>
                    </m:r>
                  </m:oMath>
                </a14:m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620" y="2935138"/>
                <a:ext cx="5838403" cy="1841594"/>
              </a:xfrm>
              <a:prstGeom prst="rect">
                <a:avLst/>
              </a:prstGeom>
              <a:blipFill>
                <a:blip r:embed="rId6"/>
                <a:stretch>
                  <a:fillRect l="-1044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/>
          <p:cNvSpPr/>
          <p:nvPr/>
        </p:nvSpPr>
        <p:spPr>
          <a:xfrm>
            <a:off x="1735742" y="3251338"/>
            <a:ext cx="339866" cy="21039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2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5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9" name="Google Shape;3889;p73"/>
          <p:cNvGrpSpPr/>
          <p:nvPr/>
        </p:nvGrpSpPr>
        <p:grpSpPr>
          <a:xfrm>
            <a:off x="7817692" y="1685008"/>
            <a:ext cx="595188" cy="476469"/>
            <a:chOff x="1381700" y="994425"/>
            <a:chExt cx="2433310" cy="1947952"/>
          </a:xfrm>
        </p:grpSpPr>
        <p:sp>
          <p:nvSpPr>
            <p:cNvPr id="3890" name="Google Shape;3890;p73"/>
            <p:cNvSpPr/>
            <p:nvPr/>
          </p:nvSpPr>
          <p:spPr>
            <a:xfrm>
              <a:off x="1794234" y="1329957"/>
              <a:ext cx="2020776" cy="1456176"/>
            </a:xfrm>
            <a:custGeom>
              <a:avLst/>
              <a:gdLst/>
              <a:ahLst/>
              <a:cxnLst/>
              <a:rect l="l" t="t" r="r" b="b"/>
              <a:pathLst>
                <a:path w="20784" h="14977" extrusionOk="0">
                  <a:moveTo>
                    <a:pt x="8981" y="0"/>
                  </a:moveTo>
                  <a:lnTo>
                    <a:pt x="7" y="5552"/>
                  </a:lnTo>
                  <a:lnTo>
                    <a:pt x="0" y="5654"/>
                  </a:lnTo>
                  <a:lnTo>
                    <a:pt x="11422" y="14977"/>
                  </a:lnTo>
                  <a:lnTo>
                    <a:pt x="20783" y="7953"/>
                  </a:lnTo>
                  <a:lnTo>
                    <a:pt x="89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73"/>
            <p:cNvSpPr/>
            <p:nvPr/>
          </p:nvSpPr>
          <p:spPr>
            <a:xfrm>
              <a:off x="1381700" y="994425"/>
              <a:ext cx="1285736" cy="885354"/>
            </a:xfrm>
            <a:custGeom>
              <a:avLst/>
              <a:gdLst/>
              <a:ahLst/>
              <a:cxnLst/>
              <a:rect l="l" t="t" r="r" b="b"/>
              <a:pathLst>
                <a:path w="13224" h="9106" extrusionOk="0">
                  <a:moveTo>
                    <a:pt x="8102" y="1"/>
                  </a:moveTo>
                  <a:lnTo>
                    <a:pt x="1" y="5643"/>
                  </a:lnTo>
                  <a:lnTo>
                    <a:pt x="4243" y="9105"/>
                  </a:lnTo>
                  <a:lnTo>
                    <a:pt x="4250" y="9003"/>
                  </a:lnTo>
                  <a:lnTo>
                    <a:pt x="13224" y="3451"/>
                  </a:lnTo>
                  <a:lnTo>
                    <a:pt x="81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73"/>
            <p:cNvSpPr/>
            <p:nvPr/>
          </p:nvSpPr>
          <p:spPr>
            <a:xfrm>
              <a:off x="1381700" y="1542982"/>
              <a:ext cx="412634" cy="779667"/>
            </a:xfrm>
            <a:custGeom>
              <a:avLst/>
              <a:gdLst/>
              <a:ahLst/>
              <a:cxnLst/>
              <a:rect l="l" t="t" r="r" b="b"/>
              <a:pathLst>
                <a:path w="4244" h="8019" extrusionOk="0">
                  <a:moveTo>
                    <a:pt x="1" y="1"/>
                  </a:moveTo>
                  <a:lnTo>
                    <a:pt x="1" y="5762"/>
                  </a:lnTo>
                  <a:lnTo>
                    <a:pt x="3907" y="8019"/>
                  </a:lnTo>
                  <a:lnTo>
                    <a:pt x="4243" y="34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73"/>
            <p:cNvSpPr/>
            <p:nvPr/>
          </p:nvSpPr>
          <p:spPr>
            <a:xfrm>
              <a:off x="1761566" y="1879680"/>
              <a:ext cx="1143201" cy="1062697"/>
            </a:xfrm>
            <a:custGeom>
              <a:avLst/>
              <a:gdLst/>
              <a:ahLst/>
              <a:cxnLst/>
              <a:rect l="l" t="t" r="r" b="b"/>
              <a:pathLst>
                <a:path w="11758" h="10930" extrusionOk="0">
                  <a:moveTo>
                    <a:pt x="336" y="0"/>
                  </a:moveTo>
                  <a:lnTo>
                    <a:pt x="0" y="4556"/>
                  </a:lnTo>
                  <a:lnTo>
                    <a:pt x="11037" y="10929"/>
                  </a:lnTo>
                  <a:lnTo>
                    <a:pt x="11758" y="9323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73"/>
            <p:cNvSpPr/>
            <p:nvPr/>
          </p:nvSpPr>
          <p:spPr>
            <a:xfrm>
              <a:off x="2834563" y="2103108"/>
              <a:ext cx="980442" cy="839268"/>
            </a:xfrm>
            <a:custGeom>
              <a:avLst/>
              <a:gdLst/>
              <a:ahLst/>
              <a:cxnLst/>
              <a:rect l="l" t="t" r="r" b="b"/>
              <a:pathLst>
                <a:path w="10084" h="8632" extrusionOk="0">
                  <a:moveTo>
                    <a:pt x="10083" y="1"/>
                  </a:moveTo>
                  <a:lnTo>
                    <a:pt x="722" y="7025"/>
                  </a:lnTo>
                  <a:lnTo>
                    <a:pt x="1" y="8631"/>
                  </a:lnTo>
                  <a:lnTo>
                    <a:pt x="10083" y="2824"/>
                  </a:lnTo>
                  <a:lnTo>
                    <a:pt x="10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5" name="Google Shape;3895;p73"/>
          <p:cNvGrpSpPr/>
          <p:nvPr/>
        </p:nvGrpSpPr>
        <p:grpSpPr>
          <a:xfrm>
            <a:off x="5903484" y="1930947"/>
            <a:ext cx="1188175" cy="629725"/>
            <a:chOff x="2238925" y="1940975"/>
            <a:chExt cx="4361877" cy="2311765"/>
          </a:xfrm>
        </p:grpSpPr>
        <p:sp>
          <p:nvSpPr>
            <p:cNvPr id="3896" name="Google Shape;3896;p73"/>
            <p:cNvSpPr/>
            <p:nvPr/>
          </p:nvSpPr>
          <p:spPr>
            <a:xfrm>
              <a:off x="2238925" y="1940975"/>
              <a:ext cx="3417071" cy="2311765"/>
            </a:xfrm>
            <a:custGeom>
              <a:avLst/>
              <a:gdLst/>
              <a:ahLst/>
              <a:cxnLst/>
              <a:rect l="l" t="t" r="r" b="b"/>
              <a:pathLst>
                <a:path w="68171" h="46120" extrusionOk="0">
                  <a:moveTo>
                    <a:pt x="45383" y="10921"/>
                  </a:moveTo>
                  <a:lnTo>
                    <a:pt x="44758" y="11562"/>
                  </a:lnTo>
                  <a:lnTo>
                    <a:pt x="66900" y="32354"/>
                  </a:lnTo>
                  <a:lnTo>
                    <a:pt x="20524" y="36488"/>
                  </a:lnTo>
                  <a:lnTo>
                    <a:pt x="20439" y="36575"/>
                  </a:lnTo>
                  <a:lnTo>
                    <a:pt x="20439" y="36575"/>
                  </a:lnTo>
                  <a:lnTo>
                    <a:pt x="68170" y="32321"/>
                  </a:lnTo>
                  <a:lnTo>
                    <a:pt x="45383" y="10921"/>
                  </a:lnTo>
                  <a:close/>
                  <a:moveTo>
                    <a:pt x="46081" y="0"/>
                  </a:moveTo>
                  <a:lnTo>
                    <a:pt x="44810" y="33"/>
                  </a:lnTo>
                  <a:lnTo>
                    <a:pt x="0" y="46120"/>
                  </a:lnTo>
                  <a:lnTo>
                    <a:pt x="1358" y="45999"/>
                  </a:lnTo>
                  <a:lnTo>
                    <a:pt x="460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73"/>
            <p:cNvSpPr/>
            <p:nvPr/>
          </p:nvSpPr>
          <p:spPr>
            <a:xfrm>
              <a:off x="2302633" y="1940975"/>
              <a:ext cx="4298169" cy="2310111"/>
            </a:xfrm>
            <a:custGeom>
              <a:avLst/>
              <a:gdLst/>
              <a:ahLst/>
              <a:cxnLst/>
              <a:rect l="l" t="t" r="r" b="b"/>
              <a:pathLst>
                <a:path w="85749" h="46087" extrusionOk="0">
                  <a:moveTo>
                    <a:pt x="44112" y="10921"/>
                  </a:moveTo>
                  <a:lnTo>
                    <a:pt x="66899" y="32321"/>
                  </a:lnTo>
                  <a:lnTo>
                    <a:pt x="19168" y="36575"/>
                  </a:lnTo>
                  <a:lnTo>
                    <a:pt x="19168" y="36575"/>
                  </a:lnTo>
                  <a:lnTo>
                    <a:pt x="19253" y="36488"/>
                  </a:lnTo>
                  <a:lnTo>
                    <a:pt x="43487" y="11562"/>
                  </a:lnTo>
                  <a:lnTo>
                    <a:pt x="44112" y="10921"/>
                  </a:lnTo>
                  <a:close/>
                  <a:moveTo>
                    <a:pt x="44810" y="0"/>
                  </a:moveTo>
                  <a:lnTo>
                    <a:pt x="87" y="45999"/>
                  </a:lnTo>
                  <a:lnTo>
                    <a:pt x="1" y="46087"/>
                  </a:lnTo>
                  <a:lnTo>
                    <a:pt x="85748" y="38443"/>
                  </a:lnTo>
                  <a:lnTo>
                    <a:pt x="448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98" name="Google Shape;3898;p73"/>
          <p:cNvSpPr/>
          <p:nvPr/>
        </p:nvSpPr>
        <p:spPr>
          <a:xfrm>
            <a:off x="8339412" y="3703137"/>
            <a:ext cx="255420" cy="298770"/>
          </a:xfrm>
          <a:custGeom>
            <a:avLst/>
            <a:gdLst/>
            <a:ahLst/>
            <a:cxnLst/>
            <a:rect l="l" t="t" r="r" b="b"/>
            <a:pathLst>
              <a:path w="16274" h="19036" extrusionOk="0">
                <a:moveTo>
                  <a:pt x="4149" y="1"/>
                </a:moveTo>
                <a:lnTo>
                  <a:pt x="0" y="4059"/>
                </a:lnTo>
                <a:lnTo>
                  <a:pt x="5879" y="9597"/>
                </a:lnTo>
                <a:lnTo>
                  <a:pt x="322" y="16314"/>
                </a:lnTo>
                <a:lnTo>
                  <a:pt x="3194" y="19035"/>
                </a:lnTo>
                <a:lnTo>
                  <a:pt x="8930" y="12472"/>
                </a:lnTo>
                <a:lnTo>
                  <a:pt x="13979" y="17229"/>
                </a:lnTo>
                <a:lnTo>
                  <a:pt x="16274" y="13263"/>
                </a:lnTo>
                <a:lnTo>
                  <a:pt x="12166" y="8770"/>
                </a:lnTo>
                <a:lnTo>
                  <a:pt x="16037" y="4338"/>
                </a:lnTo>
                <a:lnTo>
                  <a:pt x="12998" y="993"/>
                </a:lnTo>
                <a:lnTo>
                  <a:pt x="9225" y="5553"/>
                </a:lnTo>
                <a:lnTo>
                  <a:pt x="414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9" name="Google Shape;3899;p73"/>
          <p:cNvSpPr/>
          <p:nvPr/>
        </p:nvSpPr>
        <p:spPr>
          <a:xfrm>
            <a:off x="6778787" y="3210903"/>
            <a:ext cx="282793" cy="267992"/>
          </a:xfrm>
          <a:custGeom>
            <a:avLst/>
            <a:gdLst/>
            <a:ahLst/>
            <a:cxnLst/>
            <a:rect l="l" t="t" r="r" b="b"/>
            <a:pathLst>
              <a:path w="18018" h="17075" extrusionOk="0">
                <a:moveTo>
                  <a:pt x="6432" y="0"/>
                </a:moveTo>
                <a:lnTo>
                  <a:pt x="6329" y="6000"/>
                </a:lnTo>
                <a:lnTo>
                  <a:pt x="1" y="6260"/>
                </a:lnTo>
                <a:lnTo>
                  <a:pt x="126" y="10127"/>
                </a:lnTo>
                <a:lnTo>
                  <a:pt x="6257" y="10312"/>
                </a:lnTo>
                <a:lnTo>
                  <a:pt x="6149" y="16653"/>
                </a:lnTo>
                <a:lnTo>
                  <a:pt x="11106" y="17074"/>
                </a:lnTo>
                <a:lnTo>
                  <a:pt x="11667" y="10475"/>
                </a:lnTo>
                <a:lnTo>
                  <a:pt x="18017" y="10667"/>
                </a:lnTo>
                <a:lnTo>
                  <a:pt x="17986" y="5521"/>
                </a:lnTo>
                <a:lnTo>
                  <a:pt x="12067" y="5764"/>
                </a:lnTo>
                <a:lnTo>
                  <a:pt x="12067" y="5764"/>
                </a:lnTo>
                <a:lnTo>
                  <a:pt x="12514" y="518"/>
                </a:lnTo>
                <a:lnTo>
                  <a:pt x="6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0" name="Google Shape;3900;p73"/>
          <p:cNvSpPr/>
          <p:nvPr/>
        </p:nvSpPr>
        <p:spPr>
          <a:xfrm>
            <a:off x="6909465" y="1558626"/>
            <a:ext cx="343548" cy="120428"/>
          </a:xfrm>
          <a:custGeom>
            <a:avLst/>
            <a:gdLst/>
            <a:ahLst/>
            <a:cxnLst/>
            <a:rect l="l" t="t" r="r" b="b"/>
            <a:pathLst>
              <a:path w="21889" h="7673" extrusionOk="0">
                <a:moveTo>
                  <a:pt x="521" y="0"/>
                </a:moveTo>
                <a:lnTo>
                  <a:pt x="1" y="4326"/>
                </a:lnTo>
                <a:lnTo>
                  <a:pt x="19520" y="7673"/>
                </a:lnTo>
                <a:lnTo>
                  <a:pt x="21889" y="2874"/>
                </a:lnTo>
                <a:lnTo>
                  <a:pt x="5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01" name="Google Shape;3901;p73"/>
          <p:cNvGrpSpPr/>
          <p:nvPr/>
        </p:nvGrpSpPr>
        <p:grpSpPr>
          <a:xfrm>
            <a:off x="8366027" y="2315751"/>
            <a:ext cx="343548" cy="282008"/>
            <a:chOff x="3109175" y="3057125"/>
            <a:chExt cx="547225" cy="449200"/>
          </a:xfrm>
        </p:grpSpPr>
        <p:sp>
          <p:nvSpPr>
            <p:cNvPr id="3902" name="Google Shape;3902;p73"/>
            <p:cNvSpPr/>
            <p:nvPr/>
          </p:nvSpPr>
          <p:spPr>
            <a:xfrm>
              <a:off x="3109175" y="3195225"/>
              <a:ext cx="547225" cy="191825"/>
            </a:xfrm>
            <a:custGeom>
              <a:avLst/>
              <a:gdLst/>
              <a:ahLst/>
              <a:cxnLst/>
              <a:rect l="l" t="t" r="r" b="b"/>
              <a:pathLst>
                <a:path w="21889" h="7673" extrusionOk="0">
                  <a:moveTo>
                    <a:pt x="521" y="0"/>
                  </a:moveTo>
                  <a:lnTo>
                    <a:pt x="1" y="4326"/>
                  </a:lnTo>
                  <a:lnTo>
                    <a:pt x="19520" y="7673"/>
                  </a:lnTo>
                  <a:lnTo>
                    <a:pt x="21889" y="2874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73"/>
            <p:cNvSpPr/>
            <p:nvPr/>
          </p:nvSpPr>
          <p:spPr>
            <a:xfrm>
              <a:off x="3241525" y="3387700"/>
              <a:ext cx="134650" cy="118625"/>
            </a:xfrm>
            <a:custGeom>
              <a:avLst/>
              <a:gdLst/>
              <a:ahLst/>
              <a:cxnLst/>
              <a:rect l="l" t="t" r="r" b="b"/>
              <a:pathLst>
                <a:path w="5386" h="4745" extrusionOk="0">
                  <a:moveTo>
                    <a:pt x="2776" y="0"/>
                  </a:moveTo>
                  <a:cubicBezTo>
                    <a:pt x="1428" y="0"/>
                    <a:pt x="0" y="990"/>
                    <a:pt x="109" y="2521"/>
                  </a:cubicBezTo>
                  <a:cubicBezTo>
                    <a:pt x="150" y="3092"/>
                    <a:pt x="541" y="3570"/>
                    <a:pt x="913" y="4005"/>
                  </a:cubicBezTo>
                  <a:cubicBezTo>
                    <a:pt x="1356" y="4524"/>
                    <a:pt x="1915" y="4745"/>
                    <a:pt x="2476" y="4745"/>
                  </a:cubicBezTo>
                  <a:cubicBezTo>
                    <a:pt x="3922" y="4745"/>
                    <a:pt x="5386" y="3275"/>
                    <a:pt x="4947" y="1636"/>
                  </a:cubicBezTo>
                  <a:cubicBezTo>
                    <a:pt x="4641" y="493"/>
                    <a:pt x="3729" y="0"/>
                    <a:pt x="2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73"/>
            <p:cNvSpPr/>
            <p:nvPr/>
          </p:nvSpPr>
          <p:spPr>
            <a:xfrm>
              <a:off x="3338600" y="3057125"/>
              <a:ext cx="155050" cy="126450"/>
            </a:xfrm>
            <a:custGeom>
              <a:avLst/>
              <a:gdLst/>
              <a:ahLst/>
              <a:cxnLst/>
              <a:rect l="l" t="t" r="r" b="b"/>
              <a:pathLst>
                <a:path w="6202" h="5058" extrusionOk="0">
                  <a:moveTo>
                    <a:pt x="3161" y="0"/>
                  </a:moveTo>
                  <a:cubicBezTo>
                    <a:pt x="2990" y="0"/>
                    <a:pt x="2811" y="20"/>
                    <a:pt x="2625" y="63"/>
                  </a:cubicBezTo>
                  <a:cubicBezTo>
                    <a:pt x="774" y="488"/>
                    <a:pt x="0" y="3190"/>
                    <a:pt x="1432" y="4471"/>
                  </a:cubicBezTo>
                  <a:cubicBezTo>
                    <a:pt x="1868" y="4861"/>
                    <a:pt x="2452" y="5057"/>
                    <a:pt x="3035" y="5057"/>
                  </a:cubicBezTo>
                  <a:cubicBezTo>
                    <a:pt x="3617" y="5057"/>
                    <a:pt x="4198" y="4862"/>
                    <a:pt x="4630" y="4469"/>
                  </a:cubicBezTo>
                  <a:cubicBezTo>
                    <a:pt x="6202" y="3040"/>
                    <a:pt x="5267" y="0"/>
                    <a:pt x="3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05" name="Google Shape;3905;p73"/>
          <p:cNvGrpSpPr/>
          <p:nvPr/>
        </p:nvGrpSpPr>
        <p:grpSpPr>
          <a:xfrm>
            <a:off x="6651418" y="4098468"/>
            <a:ext cx="469837" cy="748983"/>
            <a:chOff x="2355175" y="1656400"/>
            <a:chExt cx="1849023" cy="2947590"/>
          </a:xfrm>
        </p:grpSpPr>
        <p:sp>
          <p:nvSpPr>
            <p:cNvPr id="3906" name="Google Shape;3906;p73"/>
            <p:cNvSpPr/>
            <p:nvPr/>
          </p:nvSpPr>
          <p:spPr>
            <a:xfrm>
              <a:off x="2355175" y="2448368"/>
              <a:ext cx="1429145" cy="2155622"/>
            </a:xfrm>
            <a:custGeom>
              <a:avLst/>
              <a:gdLst/>
              <a:ahLst/>
              <a:cxnLst/>
              <a:rect l="l" t="t" r="r" b="b"/>
              <a:pathLst>
                <a:path w="25031" h="37755" extrusionOk="0">
                  <a:moveTo>
                    <a:pt x="10979" y="0"/>
                  </a:moveTo>
                  <a:cubicBezTo>
                    <a:pt x="7470" y="0"/>
                    <a:pt x="3662" y="566"/>
                    <a:pt x="1" y="2208"/>
                  </a:cubicBezTo>
                  <a:lnTo>
                    <a:pt x="1823" y="34798"/>
                  </a:lnTo>
                  <a:cubicBezTo>
                    <a:pt x="1893" y="36055"/>
                    <a:pt x="2821" y="37050"/>
                    <a:pt x="3971" y="37100"/>
                  </a:cubicBezTo>
                  <a:lnTo>
                    <a:pt x="8017" y="37281"/>
                  </a:lnTo>
                  <a:lnTo>
                    <a:pt x="18677" y="37753"/>
                  </a:lnTo>
                  <a:cubicBezTo>
                    <a:pt x="18707" y="37754"/>
                    <a:pt x="18737" y="37755"/>
                    <a:pt x="18767" y="37755"/>
                  </a:cubicBezTo>
                  <a:cubicBezTo>
                    <a:pt x="19886" y="37755"/>
                    <a:pt x="20839" y="36850"/>
                    <a:pt x="20989" y="35627"/>
                  </a:cubicBezTo>
                  <a:lnTo>
                    <a:pt x="25030" y="2764"/>
                  </a:lnTo>
                  <a:cubicBezTo>
                    <a:pt x="25030" y="2764"/>
                    <a:pt x="18737" y="0"/>
                    <a:pt x="109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73"/>
            <p:cNvSpPr/>
            <p:nvPr/>
          </p:nvSpPr>
          <p:spPr>
            <a:xfrm>
              <a:off x="2560261" y="2567983"/>
              <a:ext cx="1028852" cy="225868"/>
            </a:xfrm>
            <a:custGeom>
              <a:avLst/>
              <a:gdLst/>
              <a:ahLst/>
              <a:cxnLst/>
              <a:rect l="l" t="t" r="r" b="b"/>
              <a:pathLst>
                <a:path w="18020" h="3956" extrusionOk="0">
                  <a:moveTo>
                    <a:pt x="8239" y="1"/>
                  </a:moveTo>
                  <a:cubicBezTo>
                    <a:pt x="5407" y="1"/>
                    <a:pt x="2584" y="546"/>
                    <a:pt x="0" y="1650"/>
                  </a:cubicBezTo>
                  <a:cubicBezTo>
                    <a:pt x="3839" y="3378"/>
                    <a:pt x="7254" y="3956"/>
                    <a:pt x="10104" y="3956"/>
                  </a:cubicBezTo>
                  <a:cubicBezTo>
                    <a:pt x="13780" y="3956"/>
                    <a:pt x="16519" y="2994"/>
                    <a:pt x="18019" y="2299"/>
                  </a:cubicBezTo>
                  <a:cubicBezTo>
                    <a:pt x="15004" y="775"/>
                    <a:pt x="11615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73"/>
            <p:cNvSpPr/>
            <p:nvPr/>
          </p:nvSpPr>
          <p:spPr>
            <a:xfrm>
              <a:off x="2456633" y="2502266"/>
              <a:ext cx="1206874" cy="196978"/>
            </a:xfrm>
            <a:custGeom>
              <a:avLst/>
              <a:gdLst/>
              <a:ahLst/>
              <a:cxnLst/>
              <a:rect l="l" t="t" r="r" b="b"/>
              <a:pathLst>
                <a:path w="21138" h="3450" extrusionOk="0">
                  <a:moveTo>
                    <a:pt x="9875" y="0"/>
                  </a:moveTo>
                  <a:cubicBezTo>
                    <a:pt x="4132" y="0"/>
                    <a:pt x="0" y="1913"/>
                    <a:pt x="0" y="1913"/>
                  </a:cubicBezTo>
                  <a:cubicBezTo>
                    <a:pt x="615" y="2238"/>
                    <a:pt x="1220" y="2532"/>
                    <a:pt x="1815" y="2801"/>
                  </a:cubicBezTo>
                  <a:cubicBezTo>
                    <a:pt x="4399" y="1697"/>
                    <a:pt x="7222" y="1152"/>
                    <a:pt x="10054" y="1152"/>
                  </a:cubicBezTo>
                  <a:cubicBezTo>
                    <a:pt x="13430" y="1152"/>
                    <a:pt x="16819" y="1926"/>
                    <a:pt x="19834" y="3450"/>
                  </a:cubicBezTo>
                  <a:cubicBezTo>
                    <a:pt x="20684" y="3055"/>
                    <a:pt x="21138" y="2746"/>
                    <a:pt x="21138" y="2746"/>
                  </a:cubicBezTo>
                  <a:cubicBezTo>
                    <a:pt x="17168" y="658"/>
                    <a:pt x="13244" y="0"/>
                    <a:pt x="9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73"/>
            <p:cNvSpPr/>
            <p:nvPr/>
          </p:nvSpPr>
          <p:spPr>
            <a:xfrm>
              <a:off x="3340637" y="2976956"/>
              <a:ext cx="863562" cy="1107986"/>
            </a:xfrm>
            <a:custGeom>
              <a:avLst/>
              <a:gdLst/>
              <a:ahLst/>
              <a:cxnLst/>
              <a:rect l="l" t="t" r="r" b="b"/>
              <a:pathLst>
                <a:path w="15125" h="19406" extrusionOk="0">
                  <a:moveTo>
                    <a:pt x="10781" y="0"/>
                  </a:moveTo>
                  <a:cubicBezTo>
                    <a:pt x="8535" y="0"/>
                    <a:pt x="6163" y="541"/>
                    <a:pt x="6163" y="541"/>
                  </a:cubicBezTo>
                  <a:lnTo>
                    <a:pt x="5739" y="3596"/>
                  </a:lnTo>
                  <a:cubicBezTo>
                    <a:pt x="5932" y="3586"/>
                    <a:pt x="6128" y="3581"/>
                    <a:pt x="6325" y="3581"/>
                  </a:cubicBezTo>
                  <a:cubicBezTo>
                    <a:pt x="8804" y="3581"/>
                    <a:pt x="11469" y="4406"/>
                    <a:pt x="10901" y="7729"/>
                  </a:cubicBezTo>
                  <a:cubicBezTo>
                    <a:pt x="10502" y="10068"/>
                    <a:pt x="9114" y="12914"/>
                    <a:pt x="7795" y="14791"/>
                  </a:cubicBezTo>
                  <a:cubicBezTo>
                    <a:pt x="6297" y="16922"/>
                    <a:pt x="3303" y="17306"/>
                    <a:pt x="1114" y="18303"/>
                  </a:cubicBezTo>
                  <a:cubicBezTo>
                    <a:pt x="833" y="18431"/>
                    <a:pt x="0" y="18665"/>
                    <a:pt x="230" y="19066"/>
                  </a:cubicBezTo>
                  <a:cubicBezTo>
                    <a:pt x="384" y="19336"/>
                    <a:pt x="1070" y="19406"/>
                    <a:pt x="1783" y="19406"/>
                  </a:cubicBezTo>
                  <a:cubicBezTo>
                    <a:pt x="2531" y="19406"/>
                    <a:pt x="3310" y="19330"/>
                    <a:pt x="3541" y="19330"/>
                  </a:cubicBezTo>
                  <a:cubicBezTo>
                    <a:pt x="12757" y="19330"/>
                    <a:pt x="15125" y="4984"/>
                    <a:pt x="14702" y="1836"/>
                  </a:cubicBezTo>
                  <a:cubicBezTo>
                    <a:pt x="14508" y="391"/>
                    <a:pt x="12690" y="0"/>
                    <a:pt x="1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73"/>
            <p:cNvSpPr/>
            <p:nvPr/>
          </p:nvSpPr>
          <p:spPr>
            <a:xfrm>
              <a:off x="3830513" y="3041645"/>
              <a:ext cx="333035" cy="310083"/>
            </a:xfrm>
            <a:custGeom>
              <a:avLst/>
              <a:gdLst/>
              <a:ahLst/>
              <a:cxnLst/>
              <a:rect l="l" t="t" r="r" b="b"/>
              <a:pathLst>
                <a:path w="5833" h="5431" extrusionOk="0">
                  <a:moveTo>
                    <a:pt x="2750" y="1"/>
                  </a:moveTo>
                  <a:cubicBezTo>
                    <a:pt x="2669" y="1"/>
                    <a:pt x="2589" y="2"/>
                    <a:pt x="2511" y="3"/>
                  </a:cubicBezTo>
                  <a:cubicBezTo>
                    <a:pt x="2020" y="12"/>
                    <a:pt x="1492" y="47"/>
                    <a:pt x="1023" y="225"/>
                  </a:cubicBezTo>
                  <a:cubicBezTo>
                    <a:pt x="950" y="252"/>
                    <a:pt x="0" y="864"/>
                    <a:pt x="107" y="919"/>
                  </a:cubicBezTo>
                  <a:cubicBezTo>
                    <a:pt x="1192" y="1493"/>
                    <a:pt x="2632" y="1084"/>
                    <a:pt x="3559" y="1927"/>
                  </a:cubicBezTo>
                  <a:cubicBezTo>
                    <a:pt x="3656" y="2015"/>
                    <a:pt x="3746" y="2119"/>
                    <a:pt x="3792" y="2247"/>
                  </a:cubicBezTo>
                  <a:cubicBezTo>
                    <a:pt x="3851" y="2412"/>
                    <a:pt x="3831" y="2598"/>
                    <a:pt x="3791" y="2768"/>
                  </a:cubicBezTo>
                  <a:cubicBezTo>
                    <a:pt x="3683" y="3233"/>
                    <a:pt x="3430" y="3646"/>
                    <a:pt x="3322" y="4112"/>
                  </a:cubicBezTo>
                  <a:cubicBezTo>
                    <a:pt x="3215" y="4577"/>
                    <a:pt x="3313" y="5167"/>
                    <a:pt x="3710" y="5367"/>
                  </a:cubicBezTo>
                  <a:cubicBezTo>
                    <a:pt x="3797" y="5411"/>
                    <a:pt x="3888" y="5430"/>
                    <a:pt x="3980" y="5430"/>
                  </a:cubicBezTo>
                  <a:cubicBezTo>
                    <a:pt x="4246" y="5430"/>
                    <a:pt x="4519" y="5265"/>
                    <a:pt x="4693" y="5031"/>
                  </a:cubicBezTo>
                  <a:cubicBezTo>
                    <a:pt x="5492" y="3957"/>
                    <a:pt x="5832" y="1144"/>
                    <a:pt x="4520" y="358"/>
                  </a:cubicBezTo>
                  <a:cubicBezTo>
                    <a:pt x="4008" y="51"/>
                    <a:pt x="3343" y="1"/>
                    <a:pt x="2750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73"/>
            <p:cNvSpPr/>
            <p:nvPr/>
          </p:nvSpPr>
          <p:spPr>
            <a:xfrm>
              <a:off x="2859610" y="1656400"/>
              <a:ext cx="281878" cy="795105"/>
            </a:xfrm>
            <a:custGeom>
              <a:avLst/>
              <a:gdLst/>
              <a:ahLst/>
              <a:cxnLst/>
              <a:rect l="l" t="t" r="r" b="b"/>
              <a:pathLst>
                <a:path w="4937" h="13926" extrusionOk="0">
                  <a:moveTo>
                    <a:pt x="2261" y="1"/>
                  </a:moveTo>
                  <a:lnTo>
                    <a:pt x="2261" y="1"/>
                  </a:lnTo>
                  <a:cubicBezTo>
                    <a:pt x="3063" y="2304"/>
                    <a:pt x="2603" y="4913"/>
                    <a:pt x="1792" y="7213"/>
                  </a:cubicBezTo>
                  <a:cubicBezTo>
                    <a:pt x="1049" y="9316"/>
                    <a:pt x="1" y="11446"/>
                    <a:pt x="252" y="13686"/>
                  </a:cubicBezTo>
                  <a:cubicBezTo>
                    <a:pt x="260" y="13763"/>
                    <a:pt x="271" y="13845"/>
                    <a:pt x="285" y="13925"/>
                  </a:cubicBezTo>
                  <a:cubicBezTo>
                    <a:pt x="774" y="13896"/>
                    <a:pt x="1261" y="13881"/>
                    <a:pt x="1741" y="13874"/>
                  </a:cubicBezTo>
                  <a:cubicBezTo>
                    <a:pt x="1748" y="13772"/>
                    <a:pt x="1758" y="13670"/>
                    <a:pt x="1770" y="13571"/>
                  </a:cubicBezTo>
                  <a:cubicBezTo>
                    <a:pt x="1942" y="12112"/>
                    <a:pt x="2537" y="10751"/>
                    <a:pt x="3245" y="9502"/>
                  </a:cubicBezTo>
                  <a:cubicBezTo>
                    <a:pt x="3848" y="8440"/>
                    <a:pt x="4557" y="7395"/>
                    <a:pt x="4753" y="6162"/>
                  </a:cubicBezTo>
                  <a:cubicBezTo>
                    <a:pt x="4936" y="5018"/>
                    <a:pt x="4647" y="3830"/>
                    <a:pt x="4148" y="2802"/>
                  </a:cubicBezTo>
                  <a:cubicBezTo>
                    <a:pt x="3649" y="1775"/>
                    <a:pt x="2952" y="884"/>
                    <a:pt x="2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73"/>
            <p:cNvSpPr/>
            <p:nvPr/>
          </p:nvSpPr>
          <p:spPr>
            <a:xfrm>
              <a:off x="2875825" y="2448483"/>
              <a:ext cx="83245" cy="59493"/>
            </a:xfrm>
            <a:custGeom>
              <a:avLst/>
              <a:gdLst/>
              <a:ahLst/>
              <a:cxnLst/>
              <a:rect l="l" t="t" r="r" b="b"/>
              <a:pathLst>
                <a:path w="1458" h="1042" extrusionOk="0">
                  <a:moveTo>
                    <a:pt x="1457" y="1"/>
                  </a:moveTo>
                  <a:cubicBezTo>
                    <a:pt x="977" y="8"/>
                    <a:pt x="490" y="23"/>
                    <a:pt x="1" y="52"/>
                  </a:cubicBezTo>
                  <a:cubicBezTo>
                    <a:pt x="51" y="360"/>
                    <a:pt x="136" y="700"/>
                    <a:pt x="252" y="1042"/>
                  </a:cubicBezTo>
                  <a:cubicBezTo>
                    <a:pt x="642" y="1008"/>
                    <a:pt x="1045" y="982"/>
                    <a:pt x="1457" y="964"/>
                  </a:cubicBezTo>
                  <a:cubicBezTo>
                    <a:pt x="1433" y="644"/>
                    <a:pt x="1433" y="32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73"/>
            <p:cNvSpPr/>
            <p:nvPr/>
          </p:nvSpPr>
          <p:spPr>
            <a:xfrm>
              <a:off x="2918818" y="2569410"/>
              <a:ext cx="81246" cy="83873"/>
            </a:xfrm>
            <a:custGeom>
              <a:avLst/>
              <a:gdLst/>
              <a:ahLst/>
              <a:cxnLst/>
              <a:rect l="l" t="t" r="r" b="b"/>
              <a:pathLst>
                <a:path w="1423" h="1469" extrusionOk="0">
                  <a:moveTo>
                    <a:pt x="920" y="0"/>
                  </a:moveTo>
                  <a:cubicBezTo>
                    <a:pt x="613" y="16"/>
                    <a:pt x="306" y="36"/>
                    <a:pt x="1" y="64"/>
                  </a:cubicBezTo>
                  <a:cubicBezTo>
                    <a:pt x="373" y="723"/>
                    <a:pt x="857" y="1271"/>
                    <a:pt x="1422" y="1469"/>
                  </a:cubicBezTo>
                  <a:cubicBezTo>
                    <a:pt x="1415" y="997"/>
                    <a:pt x="1103" y="491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73"/>
            <p:cNvSpPr/>
            <p:nvPr/>
          </p:nvSpPr>
          <p:spPr>
            <a:xfrm>
              <a:off x="2890156" y="2503522"/>
              <a:ext cx="81246" cy="69599"/>
            </a:xfrm>
            <a:custGeom>
              <a:avLst/>
              <a:gdLst/>
              <a:ahLst/>
              <a:cxnLst/>
              <a:rect l="l" t="t" r="r" b="b"/>
              <a:pathLst>
                <a:path w="1423" h="1219" extrusionOk="0">
                  <a:moveTo>
                    <a:pt x="1206" y="0"/>
                  </a:moveTo>
                  <a:cubicBezTo>
                    <a:pt x="794" y="18"/>
                    <a:pt x="391" y="44"/>
                    <a:pt x="1" y="78"/>
                  </a:cubicBezTo>
                  <a:cubicBezTo>
                    <a:pt x="131" y="465"/>
                    <a:pt x="300" y="858"/>
                    <a:pt x="503" y="1218"/>
                  </a:cubicBezTo>
                  <a:cubicBezTo>
                    <a:pt x="808" y="1190"/>
                    <a:pt x="1115" y="1170"/>
                    <a:pt x="1422" y="1154"/>
                  </a:cubicBezTo>
                  <a:cubicBezTo>
                    <a:pt x="1381" y="1043"/>
                    <a:pt x="1345" y="932"/>
                    <a:pt x="1322" y="821"/>
                  </a:cubicBezTo>
                  <a:cubicBezTo>
                    <a:pt x="1264" y="552"/>
                    <a:pt x="1226" y="278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73"/>
            <p:cNvSpPr/>
            <p:nvPr/>
          </p:nvSpPr>
          <p:spPr>
            <a:xfrm>
              <a:off x="3123447" y="1877873"/>
              <a:ext cx="250818" cy="582141"/>
            </a:xfrm>
            <a:custGeom>
              <a:avLst/>
              <a:gdLst/>
              <a:ahLst/>
              <a:cxnLst/>
              <a:rect l="l" t="t" r="r" b="b"/>
              <a:pathLst>
                <a:path w="4393" h="10196" extrusionOk="0">
                  <a:moveTo>
                    <a:pt x="2755" y="1"/>
                  </a:moveTo>
                  <a:lnTo>
                    <a:pt x="2755" y="1"/>
                  </a:lnTo>
                  <a:cubicBezTo>
                    <a:pt x="3175" y="1875"/>
                    <a:pt x="2588" y="3854"/>
                    <a:pt x="1755" y="5555"/>
                  </a:cubicBezTo>
                  <a:cubicBezTo>
                    <a:pt x="1041" y="7011"/>
                    <a:pt x="119" y="8457"/>
                    <a:pt x="0" y="10084"/>
                  </a:cubicBezTo>
                  <a:cubicBezTo>
                    <a:pt x="426" y="10115"/>
                    <a:pt x="844" y="10153"/>
                    <a:pt x="1255" y="10196"/>
                  </a:cubicBezTo>
                  <a:cubicBezTo>
                    <a:pt x="1544" y="9201"/>
                    <a:pt x="2080" y="8304"/>
                    <a:pt x="2683" y="7488"/>
                  </a:cubicBezTo>
                  <a:cubicBezTo>
                    <a:pt x="3245" y="6727"/>
                    <a:pt x="3887" y="5989"/>
                    <a:pt x="4148" y="5052"/>
                  </a:cubicBezTo>
                  <a:cubicBezTo>
                    <a:pt x="4392" y="4181"/>
                    <a:pt x="4271" y="3229"/>
                    <a:pt x="3975" y="2376"/>
                  </a:cubicBezTo>
                  <a:cubicBezTo>
                    <a:pt x="3677" y="1526"/>
                    <a:pt x="3215" y="760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73"/>
            <p:cNvSpPr/>
            <p:nvPr/>
          </p:nvSpPr>
          <p:spPr>
            <a:xfrm>
              <a:off x="3122647" y="2453621"/>
              <a:ext cx="72511" cy="58009"/>
            </a:xfrm>
            <a:custGeom>
              <a:avLst/>
              <a:gdLst/>
              <a:ahLst/>
              <a:cxnLst/>
              <a:rect l="l" t="t" r="r" b="b"/>
              <a:pathLst>
                <a:path w="1270" h="1016" extrusionOk="0">
                  <a:moveTo>
                    <a:pt x="14" y="0"/>
                  </a:moveTo>
                  <a:cubicBezTo>
                    <a:pt x="6" y="112"/>
                    <a:pt x="2" y="226"/>
                    <a:pt x="2" y="339"/>
                  </a:cubicBezTo>
                  <a:cubicBezTo>
                    <a:pt x="1" y="515"/>
                    <a:pt x="15" y="713"/>
                    <a:pt x="43" y="920"/>
                  </a:cubicBezTo>
                  <a:cubicBezTo>
                    <a:pt x="386" y="943"/>
                    <a:pt x="734" y="977"/>
                    <a:pt x="1086" y="1016"/>
                  </a:cubicBezTo>
                  <a:cubicBezTo>
                    <a:pt x="1109" y="811"/>
                    <a:pt x="1145" y="608"/>
                    <a:pt x="1192" y="409"/>
                  </a:cubicBezTo>
                  <a:cubicBezTo>
                    <a:pt x="1215" y="310"/>
                    <a:pt x="1241" y="210"/>
                    <a:pt x="1269" y="112"/>
                  </a:cubicBezTo>
                  <a:cubicBezTo>
                    <a:pt x="858" y="69"/>
                    <a:pt x="440" y="31"/>
                    <a:pt x="14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73"/>
            <p:cNvSpPr/>
            <p:nvPr/>
          </p:nvSpPr>
          <p:spPr>
            <a:xfrm>
              <a:off x="3141774" y="2572950"/>
              <a:ext cx="62176" cy="80732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623"/>
                    <a:pt x="584" y="1180"/>
                    <a:pt x="1049" y="1413"/>
                  </a:cubicBezTo>
                  <a:cubicBezTo>
                    <a:pt x="1089" y="1004"/>
                    <a:pt x="838" y="520"/>
                    <a:pt x="757" y="80"/>
                  </a:cubicBezTo>
                  <a:cubicBezTo>
                    <a:pt x="505" y="49"/>
                    <a:pt x="253" y="2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73"/>
            <p:cNvSpPr/>
            <p:nvPr/>
          </p:nvSpPr>
          <p:spPr>
            <a:xfrm>
              <a:off x="3125045" y="2506092"/>
              <a:ext cx="60007" cy="71426"/>
            </a:xfrm>
            <a:custGeom>
              <a:avLst/>
              <a:gdLst/>
              <a:ahLst/>
              <a:cxnLst/>
              <a:rect l="l" t="t" r="r" b="b"/>
              <a:pathLst>
                <a:path w="1051" h="1251" extrusionOk="0">
                  <a:moveTo>
                    <a:pt x="1" y="1"/>
                  </a:moveTo>
                  <a:lnTo>
                    <a:pt x="1" y="1"/>
                  </a:lnTo>
                  <a:cubicBezTo>
                    <a:pt x="52" y="376"/>
                    <a:pt x="150" y="787"/>
                    <a:pt x="293" y="1171"/>
                  </a:cubicBezTo>
                  <a:cubicBezTo>
                    <a:pt x="546" y="1194"/>
                    <a:pt x="798" y="1220"/>
                    <a:pt x="1050" y="1251"/>
                  </a:cubicBezTo>
                  <a:cubicBezTo>
                    <a:pt x="1043" y="1207"/>
                    <a:pt x="1037" y="1164"/>
                    <a:pt x="1033" y="1122"/>
                  </a:cubicBezTo>
                  <a:cubicBezTo>
                    <a:pt x="1000" y="782"/>
                    <a:pt x="1005" y="438"/>
                    <a:pt x="1044" y="97"/>
                  </a:cubicBezTo>
                  <a:cubicBezTo>
                    <a:pt x="692" y="58"/>
                    <a:pt x="344" y="24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19" name="Google Shape;3919;p73"/>
            <p:cNvGrpSpPr/>
            <p:nvPr/>
          </p:nvGrpSpPr>
          <p:grpSpPr>
            <a:xfrm>
              <a:off x="2639394" y="3106163"/>
              <a:ext cx="814804" cy="1009614"/>
              <a:chOff x="2639394" y="3106163"/>
              <a:chExt cx="814804" cy="1009614"/>
            </a:xfrm>
          </p:grpSpPr>
          <p:sp>
            <p:nvSpPr>
              <p:cNvPr id="3920" name="Google Shape;3920;p73"/>
              <p:cNvSpPr/>
              <p:nvPr/>
            </p:nvSpPr>
            <p:spPr>
              <a:xfrm>
                <a:off x="2767002" y="3106163"/>
                <a:ext cx="154842" cy="506947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8879" extrusionOk="0">
                    <a:moveTo>
                      <a:pt x="1353" y="0"/>
                    </a:moveTo>
                    <a:cubicBezTo>
                      <a:pt x="1019" y="0"/>
                      <a:pt x="685" y="28"/>
                      <a:pt x="354" y="83"/>
                    </a:cubicBezTo>
                    <a:lnTo>
                      <a:pt x="316" y="1028"/>
                    </a:lnTo>
                    <a:cubicBezTo>
                      <a:pt x="331" y="1025"/>
                      <a:pt x="348" y="1022"/>
                      <a:pt x="363" y="1019"/>
                    </a:cubicBezTo>
                    <a:cubicBezTo>
                      <a:pt x="473" y="3312"/>
                      <a:pt x="532" y="5636"/>
                      <a:pt x="539" y="7930"/>
                    </a:cubicBezTo>
                    <a:cubicBezTo>
                      <a:pt x="370" y="7909"/>
                      <a:pt x="203" y="7875"/>
                      <a:pt x="39" y="7829"/>
                    </a:cubicBezTo>
                    <a:lnTo>
                      <a:pt x="1" y="8766"/>
                    </a:lnTo>
                    <a:cubicBezTo>
                      <a:pt x="317" y="8841"/>
                      <a:pt x="641" y="8878"/>
                      <a:pt x="967" y="8878"/>
                    </a:cubicBezTo>
                    <a:cubicBezTo>
                      <a:pt x="1443" y="8878"/>
                      <a:pt x="1920" y="8798"/>
                      <a:pt x="2369" y="8638"/>
                    </a:cubicBezTo>
                    <a:cubicBezTo>
                      <a:pt x="2590" y="8559"/>
                      <a:pt x="2711" y="8299"/>
                      <a:pt x="2639" y="8057"/>
                    </a:cubicBezTo>
                    <a:cubicBezTo>
                      <a:pt x="2581" y="7863"/>
                      <a:pt x="2416" y="7739"/>
                      <a:pt x="2239" y="7739"/>
                    </a:cubicBezTo>
                    <a:cubicBezTo>
                      <a:pt x="2196" y="7739"/>
                      <a:pt x="2153" y="7746"/>
                      <a:pt x="2109" y="7762"/>
                    </a:cubicBezTo>
                    <a:cubicBezTo>
                      <a:pt x="1874" y="7846"/>
                      <a:pt x="1629" y="7902"/>
                      <a:pt x="1380" y="7932"/>
                    </a:cubicBezTo>
                    <a:cubicBezTo>
                      <a:pt x="1374" y="5607"/>
                      <a:pt x="1314" y="3253"/>
                      <a:pt x="1202" y="931"/>
                    </a:cubicBezTo>
                    <a:cubicBezTo>
                      <a:pt x="1271" y="929"/>
                      <a:pt x="1341" y="928"/>
                      <a:pt x="1410" y="928"/>
                    </a:cubicBezTo>
                    <a:cubicBezTo>
                      <a:pt x="1602" y="928"/>
                      <a:pt x="1793" y="936"/>
                      <a:pt x="1982" y="960"/>
                    </a:cubicBezTo>
                    <a:cubicBezTo>
                      <a:pt x="1998" y="962"/>
                      <a:pt x="2012" y="962"/>
                      <a:pt x="2028" y="962"/>
                    </a:cubicBezTo>
                    <a:cubicBezTo>
                      <a:pt x="2239" y="962"/>
                      <a:pt x="2422" y="789"/>
                      <a:pt x="2447" y="553"/>
                    </a:cubicBezTo>
                    <a:cubicBezTo>
                      <a:pt x="2473" y="301"/>
                      <a:pt x="2306" y="72"/>
                      <a:pt x="2075" y="44"/>
                    </a:cubicBezTo>
                    <a:cubicBezTo>
                      <a:pt x="1836" y="14"/>
                      <a:pt x="1595" y="0"/>
                      <a:pt x="1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1" name="Google Shape;3921;p73"/>
              <p:cNvSpPr/>
              <p:nvPr/>
            </p:nvSpPr>
            <p:spPr>
              <a:xfrm>
                <a:off x="2717329" y="3110845"/>
                <a:ext cx="69941" cy="495813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684" extrusionOk="0">
                    <a:moveTo>
                      <a:pt x="1224" y="1"/>
                    </a:moveTo>
                    <a:cubicBezTo>
                      <a:pt x="928" y="50"/>
                      <a:pt x="635" y="122"/>
                      <a:pt x="350" y="214"/>
                    </a:cubicBezTo>
                    <a:cubicBezTo>
                      <a:pt x="127" y="287"/>
                      <a:pt x="0" y="543"/>
                      <a:pt x="66" y="787"/>
                    </a:cubicBezTo>
                    <a:cubicBezTo>
                      <a:pt x="121" y="987"/>
                      <a:pt x="288" y="1116"/>
                      <a:pt x="470" y="1116"/>
                    </a:cubicBezTo>
                    <a:cubicBezTo>
                      <a:pt x="509" y="1116"/>
                      <a:pt x="550" y="1110"/>
                      <a:pt x="590" y="1097"/>
                    </a:cubicBezTo>
                    <a:cubicBezTo>
                      <a:pt x="784" y="1034"/>
                      <a:pt x="984" y="985"/>
                      <a:pt x="1186" y="946"/>
                    </a:cubicBezTo>
                    <a:lnTo>
                      <a:pt x="1224" y="1"/>
                    </a:lnTo>
                    <a:close/>
                    <a:moveTo>
                      <a:pt x="802" y="7731"/>
                    </a:moveTo>
                    <a:cubicBezTo>
                      <a:pt x="615" y="7731"/>
                      <a:pt x="444" y="7868"/>
                      <a:pt x="395" y="8075"/>
                    </a:cubicBezTo>
                    <a:cubicBezTo>
                      <a:pt x="336" y="8321"/>
                      <a:pt x="470" y="8573"/>
                      <a:pt x="695" y="8637"/>
                    </a:cubicBezTo>
                    <a:cubicBezTo>
                      <a:pt x="753" y="8654"/>
                      <a:pt x="812" y="8669"/>
                      <a:pt x="871" y="8684"/>
                    </a:cubicBezTo>
                    <a:lnTo>
                      <a:pt x="909" y="7747"/>
                    </a:lnTo>
                    <a:lnTo>
                      <a:pt x="908" y="7747"/>
                    </a:lnTo>
                    <a:cubicBezTo>
                      <a:pt x="873" y="7736"/>
                      <a:pt x="837" y="7731"/>
                      <a:pt x="802" y="77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2" name="Google Shape;3922;p73"/>
              <p:cNvSpPr/>
              <p:nvPr/>
            </p:nvSpPr>
            <p:spPr>
              <a:xfrm>
                <a:off x="2959584" y="3127345"/>
                <a:ext cx="430668" cy="512827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982" extrusionOk="0">
                    <a:moveTo>
                      <a:pt x="6723" y="1"/>
                    </a:moveTo>
                    <a:cubicBezTo>
                      <a:pt x="6179" y="1"/>
                      <a:pt x="5619" y="311"/>
                      <a:pt x="5056" y="923"/>
                    </a:cubicBezTo>
                    <a:cubicBezTo>
                      <a:pt x="4991" y="994"/>
                      <a:pt x="4917" y="1109"/>
                      <a:pt x="4782" y="1324"/>
                    </a:cubicBezTo>
                    <a:cubicBezTo>
                      <a:pt x="4764" y="1354"/>
                      <a:pt x="4743" y="1387"/>
                      <a:pt x="4721" y="1423"/>
                    </a:cubicBezTo>
                    <a:cubicBezTo>
                      <a:pt x="4669" y="1344"/>
                      <a:pt x="4620" y="1269"/>
                      <a:pt x="4562" y="1207"/>
                    </a:cubicBezTo>
                    <a:cubicBezTo>
                      <a:pt x="4093" y="700"/>
                      <a:pt x="3457" y="388"/>
                      <a:pt x="2818" y="352"/>
                    </a:cubicBezTo>
                    <a:cubicBezTo>
                      <a:pt x="2772" y="349"/>
                      <a:pt x="2725" y="348"/>
                      <a:pt x="2679" y="348"/>
                    </a:cubicBezTo>
                    <a:cubicBezTo>
                      <a:pt x="1763" y="348"/>
                      <a:pt x="884" y="885"/>
                      <a:pt x="403" y="1741"/>
                    </a:cubicBezTo>
                    <a:cubicBezTo>
                      <a:pt x="122" y="2241"/>
                      <a:pt x="0" y="2808"/>
                      <a:pt x="59" y="3339"/>
                    </a:cubicBezTo>
                    <a:cubicBezTo>
                      <a:pt x="172" y="4344"/>
                      <a:pt x="862" y="5044"/>
                      <a:pt x="1471" y="5661"/>
                    </a:cubicBezTo>
                    <a:lnTo>
                      <a:pt x="1511" y="5702"/>
                    </a:lnTo>
                    <a:cubicBezTo>
                      <a:pt x="2451" y="6654"/>
                      <a:pt x="3326" y="7697"/>
                      <a:pt x="4113" y="8804"/>
                    </a:cubicBezTo>
                    <a:cubicBezTo>
                      <a:pt x="4183" y="8902"/>
                      <a:pt x="4286" y="8965"/>
                      <a:pt x="4399" y="8978"/>
                    </a:cubicBezTo>
                    <a:cubicBezTo>
                      <a:pt x="4414" y="8980"/>
                      <a:pt x="4430" y="8981"/>
                      <a:pt x="4444" y="8981"/>
                    </a:cubicBezTo>
                    <a:cubicBezTo>
                      <a:pt x="4542" y="8981"/>
                      <a:pt x="4637" y="8944"/>
                      <a:pt x="4713" y="8875"/>
                    </a:cubicBezTo>
                    <a:cubicBezTo>
                      <a:pt x="5297" y="8343"/>
                      <a:pt x="5857" y="7772"/>
                      <a:pt x="6383" y="7170"/>
                    </a:cubicBezTo>
                    <a:lnTo>
                      <a:pt x="6679" y="5410"/>
                    </a:lnTo>
                    <a:lnTo>
                      <a:pt x="6679" y="5410"/>
                    </a:lnTo>
                    <a:cubicBezTo>
                      <a:pt x="6500" y="5659"/>
                      <a:pt x="6315" y="5891"/>
                      <a:pt x="6140" y="6104"/>
                    </a:cubicBezTo>
                    <a:cubicBezTo>
                      <a:pt x="5629" y="6722"/>
                      <a:pt x="5081" y="7312"/>
                      <a:pt x="4503" y="7862"/>
                    </a:cubicBezTo>
                    <a:cubicBezTo>
                      <a:pt x="3760" y="6856"/>
                      <a:pt x="2949" y="5903"/>
                      <a:pt x="2083" y="5026"/>
                    </a:cubicBezTo>
                    <a:lnTo>
                      <a:pt x="2043" y="4986"/>
                    </a:lnTo>
                    <a:cubicBezTo>
                      <a:pt x="1515" y="4451"/>
                      <a:pt x="969" y="3898"/>
                      <a:pt x="895" y="3228"/>
                    </a:cubicBezTo>
                    <a:cubicBezTo>
                      <a:pt x="859" y="2903"/>
                      <a:pt x="938" y="2546"/>
                      <a:pt x="1120" y="2224"/>
                    </a:cubicBezTo>
                    <a:cubicBezTo>
                      <a:pt x="1445" y="1644"/>
                      <a:pt x="2066" y="1269"/>
                      <a:pt x="2687" y="1269"/>
                    </a:cubicBezTo>
                    <a:cubicBezTo>
                      <a:pt x="2716" y="1269"/>
                      <a:pt x="2745" y="1270"/>
                      <a:pt x="2775" y="1271"/>
                    </a:cubicBezTo>
                    <a:cubicBezTo>
                      <a:pt x="3210" y="1296"/>
                      <a:pt x="3647" y="1512"/>
                      <a:pt x="3970" y="1861"/>
                    </a:cubicBezTo>
                    <a:cubicBezTo>
                      <a:pt x="3995" y="1890"/>
                      <a:pt x="4022" y="1936"/>
                      <a:pt x="4053" y="1984"/>
                    </a:cubicBezTo>
                    <a:cubicBezTo>
                      <a:pt x="4198" y="2210"/>
                      <a:pt x="4412" y="2542"/>
                      <a:pt x="4749" y="2542"/>
                    </a:cubicBezTo>
                    <a:cubicBezTo>
                      <a:pt x="4780" y="2542"/>
                      <a:pt x="4811" y="2540"/>
                      <a:pt x="4844" y="2534"/>
                    </a:cubicBezTo>
                    <a:cubicBezTo>
                      <a:pt x="5071" y="2493"/>
                      <a:pt x="5182" y="2317"/>
                      <a:pt x="5476" y="1845"/>
                    </a:cubicBezTo>
                    <a:cubicBezTo>
                      <a:pt x="5537" y="1749"/>
                      <a:pt x="5628" y="1603"/>
                      <a:pt x="5649" y="1576"/>
                    </a:cubicBezTo>
                    <a:cubicBezTo>
                      <a:pt x="6047" y="1142"/>
                      <a:pt x="6408" y="922"/>
                      <a:pt x="6723" y="922"/>
                    </a:cubicBezTo>
                    <a:cubicBezTo>
                      <a:pt x="6750" y="922"/>
                      <a:pt x="6777" y="923"/>
                      <a:pt x="6803" y="926"/>
                    </a:cubicBezTo>
                    <a:cubicBezTo>
                      <a:pt x="7025" y="954"/>
                      <a:pt x="7217" y="1098"/>
                      <a:pt x="7366" y="1299"/>
                    </a:cubicBezTo>
                    <a:lnTo>
                      <a:pt x="7542" y="256"/>
                    </a:lnTo>
                    <a:cubicBezTo>
                      <a:pt x="7351" y="128"/>
                      <a:pt x="7136" y="41"/>
                      <a:pt x="6896" y="11"/>
                    </a:cubicBezTo>
                    <a:cubicBezTo>
                      <a:pt x="6839" y="5"/>
                      <a:pt x="6781" y="1"/>
                      <a:pt x="6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3" name="Google Shape;3923;p73"/>
              <p:cNvSpPr/>
              <p:nvPr/>
            </p:nvSpPr>
            <p:spPr>
              <a:xfrm>
                <a:off x="3324022" y="3141962"/>
                <a:ext cx="130177" cy="39475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6914" extrusionOk="0">
                    <a:moveTo>
                      <a:pt x="1159" y="0"/>
                    </a:moveTo>
                    <a:lnTo>
                      <a:pt x="983" y="1043"/>
                    </a:lnTo>
                    <a:cubicBezTo>
                      <a:pt x="1155" y="1274"/>
                      <a:pt x="1273" y="1579"/>
                      <a:pt x="1319" y="1875"/>
                    </a:cubicBezTo>
                    <a:cubicBezTo>
                      <a:pt x="1448" y="2694"/>
                      <a:pt x="1210" y="3467"/>
                      <a:pt x="987" y="3971"/>
                    </a:cubicBezTo>
                    <a:cubicBezTo>
                      <a:pt x="796" y="4401"/>
                      <a:pt x="552" y="4797"/>
                      <a:pt x="296" y="5154"/>
                    </a:cubicBezTo>
                    <a:lnTo>
                      <a:pt x="0" y="6914"/>
                    </a:lnTo>
                    <a:cubicBezTo>
                      <a:pt x="129" y="6766"/>
                      <a:pt x="256" y="6616"/>
                      <a:pt x="381" y="6464"/>
                    </a:cubicBezTo>
                    <a:cubicBezTo>
                      <a:pt x="820" y="5932"/>
                      <a:pt x="1372" y="5212"/>
                      <a:pt x="1744" y="4372"/>
                    </a:cubicBezTo>
                    <a:cubicBezTo>
                      <a:pt x="2140" y="3475"/>
                      <a:pt x="2280" y="2557"/>
                      <a:pt x="2148" y="1718"/>
                    </a:cubicBezTo>
                    <a:cubicBezTo>
                      <a:pt x="2046" y="1075"/>
                      <a:pt x="1707" y="368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4" name="Google Shape;3924;p73"/>
              <p:cNvSpPr/>
              <p:nvPr/>
            </p:nvSpPr>
            <p:spPr>
              <a:xfrm>
                <a:off x="2752785" y="3702637"/>
                <a:ext cx="118643" cy="413139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7236" extrusionOk="0">
                    <a:moveTo>
                      <a:pt x="711" y="0"/>
                    </a:moveTo>
                    <a:cubicBezTo>
                      <a:pt x="672" y="0"/>
                      <a:pt x="634" y="6"/>
                      <a:pt x="597" y="17"/>
                    </a:cubicBezTo>
                    <a:cubicBezTo>
                      <a:pt x="459" y="60"/>
                      <a:pt x="349" y="177"/>
                      <a:pt x="308" y="328"/>
                    </a:cubicBezTo>
                    <a:cubicBezTo>
                      <a:pt x="248" y="549"/>
                      <a:pt x="192" y="770"/>
                      <a:pt x="141" y="993"/>
                    </a:cubicBezTo>
                    <a:lnTo>
                      <a:pt x="1" y="4452"/>
                    </a:lnTo>
                    <a:cubicBezTo>
                      <a:pt x="59" y="4483"/>
                      <a:pt x="122" y="4499"/>
                      <a:pt x="186" y="4499"/>
                    </a:cubicBezTo>
                    <a:cubicBezTo>
                      <a:pt x="237" y="4499"/>
                      <a:pt x="289" y="4490"/>
                      <a:pt x="339" y="4468"/>
                    </a:cubicBezTo>
                    <a:cubicBezTo>
                      <a:pt x="497" y="4401"/>
                      <a:pt x="602" y="4237"/>
                      <a:pt x="606" y="4052"/>
                    </a:cubicBezTo>
                    <a:cubicBezTo>
                      <a:pt x="621" y="3477"/>
                      <a:pt x="668" y="2905"/>
                      <a:pt x="750" y="2339"/>
                    </a:cubicBezTo>
                    <a:cubicBezTo>
                      <a:pt x="978" y="3816"/>
                      <a:pt x="1136" y="5314"/>
                      <a:pt x="1223" y="6803"/>
                    </a:cubicBezTo>
                    <a:cubicBezTo>
                      <a:pt x="1236" y="7047"/>
                      <a:pt x="1422" y="7235"/>
                      <a:pt x="1642" y="7235"/>
                    </a:cubicBezTo>
                    <a:cubicBezTo>
                      <a:pt x="1651" y="7235"/>
                      <a:pt x="1660" y="7235"/>
                      <a:pt x="1669" y="7234"/>
                    </a:cubicBezTo>
                    <a:cubicBezTo>
                      <a:pt x="1901" y="7219"/>
                      <a:pt x="2077" y="7000"/>
                      <a:pt x="2062" y="6746"/>
                    </a:cubicBezTo>
                    <a:cubicBezTo>
                      <a:pt x="1952" y="4836"/>
                      <a:pt x="1725" y="2914"/>
                      <a:pt x="1388" y="1035"/>
                    </a:cubicBezTo>
                    <a:cubicBezTo>
                      <a:pt x="1345" y="796"/>
                      <a:pt x="1272" y="394"/>
                      <a:pt x="992" y="118"/>
                    </a:cubicBezTo>
                    <a:cubicBezTo>
                      <a:pt x="914" y="41"/>
                      <a:pt x="813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5" name="Google Shape;3925;p73"/>
              <p:cNvSpPr/>
              <p:nvPr/>
            </p:nvSpPr>
            <p:spPr>
              <a:xfrm>
                <a:off x="2639394" y="3733469"/>
                <a:ext cx="121498" cy="3332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5837" extrusionOk="0">
                    <a:moveTo>
                      <a:pt x="453" y="1"/>
                    </a:moveTo>
                    <a:cubicBezTo>
                      <a:pt x="380" y="1"/>
                      <a:pt x="305" y="21"/>
                      <a:pt x="239" y="64"/>
                    </a:cubicBezTo>
                    <a:cubicBezTo>
                      <a:pt x="114" y="145"/>
                      <a:pt x="36" y="291"/>
                      <a:pt x="33" y="451"/>
                    </a:cubicBezTo>
                    <a:cubicBezTo>
                      <a:pt x="1" y="2099"/>
                      <a:pt x="42" y="3767"/>
                      <a:pt x="155" y="5411"/>
                    </a:cubicBezTo>
                    <a:cubicBezTo>
                      <a:pt x="172" y="5653"/>
                      <a:pt x="358" y="5837"/>
                      <a:pt x="576" y="5837"/>
                    </a:cubicBezTo>
                    <a:cubicBezTo>
                      <a:pt x="586" y="5837"/>
                      <a:pt x="597" y="5836"/>
                      <a:pt x="607" y="5836"/>
                    </a:cubicBezTo>
                    <a:cubicBezTo>
                      <a:pt x="838" y="5816"/>
                      <a:pt x="1012" y="5595"/>
                      <a:pt x="994" y="5342"/>
                    </a:cubicBezTo>
                    <a:cubicBezTo>
                      <a:pt x="911" y="4120"/>
                      <a:pt x="866" y="2885"/>
                      <a:pt x="864" y="1655"/>
                    </a:cubicBezTo>
                    <a:lnTo>
                      <a:pt x="864" y="1655"/>
                    </a:lnTo>
                    <a:cubicBezTo>
                      <a:pt x="925" y="1792"/>
                      <a:pt x="977" y="1930"/>
                      <a:pt x="1023" y="2060"/>
                    </a:cubicBezTo>
                    <a:lnTo>
                      <a:pt x="1101" y="2285"/>
                    </a:lnTo>
                    <a:cubicBezTo>
                      <a:pt x="1276" y="2796"/>
                      <a:pt x="1475" y="3374"/>
                      <a:pt x="1870" y="3820"/>
                    </a:cubicBezTo>
                    <a:cubicBezTo>
                      <a:pt x="1905" y="3859"/>
                      <a:pt x="1945" y="3890"/>
                      <a:pt x="1987" y="3912"/>
                    </a:cubicBezTo>
                    <a:lnTo>
                      <a:pt x="2127" y="453"/>
                    </a:lnTo>
                    <a:lnTo>
                      <a:pt x="2127" y="453"/>
                    </a:lnTo>
                    <a:cubicBezTo>
                      <a:pt x="2019" y="933"/>
                      <a:pt x="1933" y="1420"/>
                      <a:pt x="1870" y="1911"/>
                    </a:cubicBezTo>
                    <a:lnTo>
                      <a:pt x="1808" y="1729"/>
                    </a:lnTo>
                    <a:cubicBezTo>
                      <a:pt x="1600" y="1139"/>
                      <a:pt x="1280" y="416"/>
                      <a:pt x="648" y="53"/>
                    </a:cubicBezTo>
                    <a:cubicBezTo>
                      <a:pt x="587" y="18"/>
                      <a:pt x="520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6" name="Google Shape;3926;p73"/>
              <p:cNvSpPr/>
              <p:nvPr/>
            </p:nvSpPr>
            <p:spPr>
              <a:xfrm>
                <a:off x="2858982" y="3697441"/>
                <a:ext cx="187386" cy="344797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6039" extrusionOk="0">
                    <a:moveTo>
                      <a:pt x="1820" y="922"/>
                    </a:moveTo>
                    <a:cubicBezTo>
                      <a:pt x="1822" y="922"/>
                      <a:pt x="1873" y="948"/>
                      <a:pt x="1958" y="1153"/>
                    </a:cubicBezTo>
                    <a:cubicBezTo>
                      <a:pt x="2177" y="1685"/>
                      <a:pt x="2278" y="2282"/>
                      <a:pt x="2334" y="2863"/>
                    </a:cubicBezTo>
                    <a:cubicBezTo>
                      <a:pt x="1888" y="2886"/>
                      <a:pt x="1443" y="2933"/>
                      <a:pt x="1000" y="2994"/>
                    </a:cubicBezTo>
                    <a:cubicBezTo>
                      <a:pt x="1076" y="2361"/>
                      <a:pt x="1239" y="1760"/>
                      <a:pt x="1539" y="1225"/>
                    </a:cubicBezTo>
                    <a:cubicBezTo>
                      <a:pt x="1656" y="1017"/>
                      <a:pt x="1783" y="923"/>
                      <a:pt x="1820" y="922"/>
                    </a:cubicBezTo>
                    <a:close/>
                    <a:moveTo>
                      <a:pt x="1823" y="0"/>
                    </a:moveTo>
                    <a:cubicBezTo>
                      <a:pt x="1458" y="0"/>
                      <a:pt x="1091" y="266"/>
                      <a:pt x="823" y="742"/>
                    </a:cubicBezTo>
                    <a:cubicBezTo>
                      <a:pt x="0" y="2204"/>
                      <a:pt x="43" y="4030"/>
                      <a:pt x="192" y="5624"/>
                    </a:cubicBezTo>
                    <a:cubicBezTo>
                      <a:pt x="215" y="5861"/>
                      <a:pt x="397" y="6038"/>
                      <a:pt x="611" y="6038"/>
                    </a:cubicBezTo>
                    <a:cubicBezTo>
                      <a:pt x="624" y="6038"/>
                      <a:pt x="640" y="6037"/>
                      <a:pt x="654" y="6035"/>
                    </a:cubicBezTo>
                    <a:cubicBezTo>
                      <a:pt x="884" y="6009"/>
                      <a:pt x="1053" y="5783"/>
                      <a:pt x="1029" y="5530"/>
                    </a:cubicBezTo>
                    <a:cubicBezTo>
                      <a:pt x="979" y="4997"/>
                      <a:pt x="943" y="4458"/>
                      <a:pt x="946" y="3929"/>
                    </a:cubicBezTo>
                    <a:cubicBezTo>
                      <a:pt x="1427" y="3858"/>
                      <a:pt x="1911" y="3805"/>
                      <a:pt x="2394" y="3781"/>
                    </a:cubicBezTo>
                    <a:cubicBezTo>
                      <a:pt x="2421" y="4366"/>
                      <a:pt x="2438" y="4958"/>
                      <a:pt x="2440" y="5542"/>
                    </a:cubicBezTo>
                    <a:cubicBezTo>
                      <a:pt x="2441" y="5795"/>
                      <a:pt x="2629" y="6000"/>
                      <a:pt x="2860" y="6000"/>
                    </a:cubicBezTo>
                    <a:lnTo>
                      <a:pt x="2863" y="6000"/>
                    </a:lnTo>
                    <a:cubicBezTo>
                      <a:pt x="3095" y="5999"/>
                      <a:pt x="3282" y="5792"/>
                      <a:pt x="3281" y="5538"/>
                    </a:cubicBezTo>
                    <a:cubicBezTo>
                      <a:pt x="3279" y="4896"/>
                      <a:pt x="3261" y="4244"/>
                      <a:pt x="3229" y="3603"/>
                    </a:cubicBezTo>
                    <a:cubicBezTo>
                      <a:pt x="3185" y="2718"/>
                      <a:pt x="3105" y="1697"/>
                      <a:pt x="2724" y="774"/>
                    </a:cubicBezTo>
                    <a:cubicBezTo>
                      <a:pt x="2620" y="523"/>
                      <a:pt x="2441" y="174"/>
                      <a:pt x="2081" y="46"/>
                    </a:cubicBezTo>
                    <a:cubicBezTo>
                      <a:pt x="1996" y="16"/>
                      <a:pt x="1910" y="0"/>
                      <a:pt x="1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7" name="Google Shape;3927;p73"/>
              <p:cNvSpPr/>
              <p:nvPr/>
            </p:nvSpPr>
            <p:spPr>
              <a:xfrm>
                <a:off x="3023530" y="3715655"/>
                <a:ext cx="228665" cy="331208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5801" extrusionOk="0">
                    <a:moveTo>
                      <a:pt x="3556" y="1"/>
                    </a:moveTo>
                    <a:cubicBezTo>
                      <a:pt x="3539" y="1"/>
                      <a:pt x="3523" y="2"/>
                      <a:pt x="3505" y="5"/>
                    </a:cubicBezTo>
                    <a:cubicBezTo>
                      <a:pt x="2555" y="136"/>
                      <a:pt x="1586" y="201"/>
                      <a:pt x="628" y="201"/>
                    </a:cubicBezTo>
                    <a:cubicBezTo>
                      <a:pt x="561" y="201"/>
                      <a:pt x="494" y="201"/>
                      <a:pt x="427" y="200"/>
                    </a:cubicBezTo>
                    <a:lnTo>
                      <a:pt x="423" y="200"/>
                    </a:lnTo>
                    <a:cubicBezTo>
                      <a:pt x="192" y="200"/>
                      <a:pt x="4" y="403"/>
                      <a:pt x="2" y="656"/>
                    </a:cubicBezTo>
                    <a:cubicBezTo>
                      <a:pt x="0" y="911"/>
                      <a:pt x="186" y="1118"/>
                      <a:pt x="419" y="1121"/>
                    </a:cubicBezTo>
                    <a:cubicBezTo>
                      <a:pt x="495" y="1121"/>
                      <a:pt x="571" y="1122"/>
                      <a:pt x="647" y="1122"/>
                    </a:cubicBezTo>
                    <a:cubicBezTo>
                      <a:pt x="978" y="1122"/>
                      <a:pt x="1311" y="1111"/>
                      <a:pt x="1644" y="1097"/>
                    </a:cubicBezTo>
                    <a:lnTo>
                      <a:pt x="1644" y="1097"/>
                    </a:lnTo>
                    <a:cubicBezTo>
                      <a:pt x="1558" y="2527"/>
                      <a:pt x="1587" y="3971"/>
                      <a:pt x="1741" y="5394"/>
                    </a:cubicBezTo>
                    <a:cubicBezTo>
                      <a:pt x="1767" y="5628"/>
                      <a:pt x="1948" y="5801"/>
                      <a:pt x="2158" y="5801"/>
                    </a:cubicBezTo>
                    <a:cubicBezTo>
                      <a:pt x="2175" y="5801"/>
                      <a:pt x="2191" y="5800"/>
                      <a:pt x="2209" y="5798"/>
                    </a:cubicBezTo>
                    <a:cubicBezTo>
                      <a:pt x="2439" y="5768"/>
                      <a:pt x="2604" y="5538"/>
                      <a:pt x="2576" y="5285"/>
                    </a:cubicBezTo>
                    <a:cubicBezTo>
                      <a:pt x="2425" y="3879"/>
                      <a:pt x="2398" y="2454"/>
                      <a:pt x="2489" y="1041"/>
                    </a:cubicBezTo>
                    <a:cubicBezTo>
                      <a:pt x="2864" y="1008"/>
                      <a:pt x="3238" y="970"/>
                      <a:pt x="3610" y="918"/>
                    </a:cubicBezTo>
                    <a:cubicBezTo>
                      <a:pt x="3842" y="886"/>
                      <a:pt x="4005" y="656"/>
                      <a:pt x="3975" y="403"/>
                    </a:cubicBezTo>
                    <a:cubicBezTo>
                      <a:pt x="3948" y="170"/>
                      <a:pt x="3763" y="1"/>
                      <a:pt x="3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8" name="Google Shape;3928;p73"/>
              <p:cNvSpPr/>
              <p:nvPr/>
            </p:nvSpPr>
            <p:spPr>
              <a:xfrm>
                <a:off x="3222050" y="3700125"/>
                <a:ext cx="232034" cy="386704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6773" extrusionOk="0">
                    <a:moveTo>
                      <a:pt x="3578" y="1"/>
                    </a:moveTo>
                    <a:cubicBezTo>
                      <a:pt x="3550" y="2"/>
                      <a:pt x="3525" y="6"/>
                      <a:pt x="3498" y="12"/>
                    </a:cubicBezTo>
                    <a:cubicBezTo>
                      <a:pt x="3399" y="688"/>
                      <a:pt x="3298" y="1362"/>
                      <a:pt x="3201" y="2027"/>
                    </a:cubicBezTo>
                    <a:cubicBezTo>
                      <a:pt x="3203" y="2459"/>
                      <a:pt x="3200" y="2892"/>
                      <a:pt x="3194" y="3326"/>
                    </a:cubicBezTo>
                    <a:cubicBezTo>
                      <a:pt x="3131" y="3333"/>
                      <a:pt x="3068" y="3341"/>
                      <a:pt x="3006" y="3347"/>
                    </a:cubicBezTo>
                    <a:cubicBezTo>
                      <a:pt x="2958" y="3662"/>
                      <a:pt x="2913" y="3975"/>
                      <a:pt x="2868" y="4283"/>
                    </a:cubicBezTo>
                    <a:cubicBezTo>
                      <a:pt x="2968" y="4273"/>
                      <a:pt x="3068" y="4263"/>
                      <a:pt x="3168" y="4252"/>
                    </a:cubicBezTo>
                    <a:lnTo>
                      <a:pt x="3168" y="4252"/>
                    </a:lnTo>
                    <a:cubicBezTo>
                      <a:pt x="3154" y="4726"/>
                      <a:pt x="3135" y="5199"/>
                      <a:pt x="3110" y="5671"/>
                    </a:cubicBezTo>
                    <a:cubicBezTo>
                      <a:pt x="3140" y="5658"/>
                      <a:pt x="3168" y="5647"/>
                      <a:pt x="3191" y="5637"/>
                    </a:cubicBezTo>
                    <a:cubicBezTo>
                      <a:pt x="3442" y="5522"/>
                      <a:pt x="3703" y="5417"/>
                      <a:pt x="3972" y="5315"/>
                    </a:cubicBezTo>
                    <a:cubicBezTo>
                      <a:pt x="4050" y="3695"/>
                      <a:pt x="4064" y="2062"/>
                      <a:pt x="4013" y="445"/>
                    </a:cubicBezTo>
                    <a:cubicBezTo>
                      <a:pt x="4005" y="193"/>
                      <a:pt x="3811" y="1"/>
                      <a:pt x="3583" y="1"/>
                    </a:cubicBezTo>
                    <a:close/>
                    <a:moveTo>
                      <a:pt x="430" y="1132"/>
                    </a:moveTo>
                    <a:cubicBezTo>
                      <a:pt x="427" y="1132"/>
                      <a:pt x="423" y="1132"/>
                      <a:pt x="419" y="1133"/>
                    </a:cubicBezTo>
                    <a:cubicBezTo>
                      <a:pt x="187" y="1134"/>
                      <a:pt x="0" y="1342"/>
                      <a:pt x="2" y="1597"/>
                    </a:cubicBezTo>
                    <a:lnTo>
                      <a:pt x="32" y="6161"/>
                    </a:lnTo>
                    <a:cubicBezTo>
                      <a:pt x="33" y="6315"/>
                      <a:pt x="104" y="6452"/>
                      <a:pt x="212" y="6534"/>
                    </a:cubicBezTo>
                    <a:lnTo>
                      <a:pt x="850" y="2724"/>
                    </a:lnTo>
                    <a:lnTo>
                      <a:pt x="843" y="1590"/>
                    </a:lnTo>
                    <a:cubicBezTo>
                      <a:pt x="841" y="1340"/>
                      <a:pt x="658" y="1132"/>
                      <a:pt x="430" y="1132"/>
                    </a:cubicBezTo>
                    <a:close/>
                    <a:moveTo>
                      <a:pt x="3303" y="6722"/>
                    </a:moveTo>
                    <a:cubicBezTo>
                      <a:pt x="3352" y="6749"/>
                      <a:pt x="3407" y="6767"/>
                      <a:pt x="3465" y="6771"/>
                    </a:cubicBezTo>
                    <a:cubicBezTo>
                      <a:pt x="3475" y="6772"/>
                      <a:pt x="3485" y="6772"/>
                      <a:pt x="3495" y="6772"/>
                    </a:cubicBezTo>
                    <a:cubicBezTo>
                      <a:pt x="3551" y="6772"/>
                      <a:pt x="3605" y="6761"/>
                      <a:pt x="3655" y="6738"/>
                    </a:cubicBezTo>
                    <a:cubicBezTo>
                      <a:pt x="3535" y="6736"/>
                      <a:pt x="3417" y="6731"/>
                      <a:pt x="3303" y="67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9" name="Google Shape;3929;p73"/>
              <p:cNvSpPr/>
              <p:nvPr/>
            </p:nvSpPr>
            <p:spPr>
              <a:xfrm>
                <a:off x="3396875" y="4003529"/>
                <a:ext cx="51956" cy="81303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424" extrusionOk="0">
                    <a:moveTo>
                      <a:pt x="910" y="1"/>
                    </a:moveTo>
                    <a:lnTo>
                      <a:pt x="910" y="1"/>
                    </a:lnTo>
                    <a:cubicBezTo>
                      <a:pt x="641" y="103"/>
                      <a:pt x="380" y="208"/>
                      <a:pt x="129" y="323"/>
                    </a:cubicBezTo>
                    <a:cubicBezTo>
                      <a:pt x="106" y="333"/>
                      <a:pt x="78" y="344"/>
                      <a:pt x="48" y="357"/>
                    </a:cubicBezTo>
                    <a:cubicBezTo>
                      <a:pt x="38" y="560"/>
                      <a:pt x="26" y="763"/>
                      <a:pt x="13" y="965"/>
                    </a:cubicBezTo>
                    <a:cubicBezTo>
                      <a:pt x="1" y="1155"/>
                      <a:pt x="96" y="1327"/>
                      <a:pt x="241" y="1408"/>
                    </a:cubicBezTo>
                    <a:cubicBezTo>
                      <a:pt x="355" y="1417"/>
                      <a:pt x="473" y="1422"/>
                      <a:pt x="593" y="1424"/>
                    </a:cubicBezTo>
                    <a:cubicBezTo>
                      <a:pt x="735" y="1360"/>
                      <a:pt x="841" y="1211"/>
                      <a:pt x="852" y="1030"/>
                    </a:cubicBezTo>
                    <a:cubicBezTo>
                      <a:pt x="875" y="688"/>
                      <a:pt x="893" y="344"/>
                      <a:pt x="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0" name="Google Shape;3930;p73"/>
              <p:cNvSpPr/>
              <p:nvPr/>
            </p:nvSpPr>
            <p:spPr>
              <a:xfrm>
                <a:off x="3234097" y="3700810"/>
                <a:ext cx="187671" cy="37717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6606" extrusionOk="0">
                    <a:moveTo>
                      <a:pt x="3287" y="0"/>
                    </a:moveTo>
                    <a:cubicBezTo>
                      <a:pt x="3095" y="49"/>
                      <a:pt x="2954" y="241"/>
                      <a:pt x="2961" y="465"/>
                    </a:cubicBezTo>
                    <a:cubicBezTo>
                      <a:pt x="2978" y="981"/>
                      <a:pt x="2987" y="1497"/>
                      <a:pt x="2990" y="2015"/>
                    </a:cubicBezTo>
                    <a:cubicBezTo>
                      <a:pt x="3087" y="1350"/>
                      <a:pt x="3188" y="676"/>
                      <a:pt x="3287" y="0"/>
                    </a:cubicBezTo>
                    <a:close/>
                    <a:moveTo>
                      <a:pt x="639" y="2712"/>
                    </a:moveTo>
                    <a:lnTo>
                      <a:pt x="1" y="6522"/>
                    </a:lnTo>
                    <a:cubicBezTo>
                      <a:pt x="69" y="6574"/>
                      <a:pt x="153" y="6605"/>
                      <a:pt x="242" y="6605"/>
                    </a:cubicBezTo>
                    <a:lnTo>
                      <a:pt x="245" y="6605"/>
                    </a:lnTo>
                    <a:cubicBezTo>
                      <a:pt x="477" y="6603"/>
                      <a:pt x="664" y="6395"/>
                      <a:pt x="662" y="6141"/>
                    </a:cubicBezTo>
                    <a:lnTo>
                      <a:pt x="650" y="4283"/>
                    </a:lnTo>
                    <a:lnTo>
                      <a:pt x="650" y="4283"/>
                    </a:lnTo>
                    <a:cubicBezTo>
                      <a:pt x="958" y="4306"/>
                      <a:pt x="1267" y="4320"/>
                      <a:pt x="1576" y="4320"/>
                    </a:cubicBezTo>
                    <a:cubicBezTo>
                      <a:pt x="1937" y="4320"/>
                      <a:pt x="2297" y="4303"/>
                      <a:pt x="2657" y="4271"/>
                    </a:cubicBezTo>
                    <a:cubicBezTo>
                      <a:pt x="2702" y="3963"/>
                      <a:pt x="2747" y="3650"/>
                      <a:pt x="2795" y="3335"/>
                    </a:cubicBezTo>
                    <a:lnTo>
                      <a:pt x="2795" y="3335"/>
                    </a:lnTo>
                    <a:cubicBezTo>
                      <a:pt x="2396" y="3376"/>
                      <a:pt x="1994" y="3396"/>
                      <a:pt x="1594" y="3396"/>
                    </a:cubicBezTo>
                    <a:cubicBezTo>
                      <a:pt x="1277" y="3396"/>
                      <a:pt x="959" y="3383"/>
                      <a:pt x="643" y="3358"/>
                    </a:cubicBezTo>
                    <a:lnTo>
                      <a:pt x="639" y="27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31" name="Google Shape;3931;p73"/>
            <p:cNvSpPr/>
            <p:nvPr/>
          </p:nvSpPr>
          <p:spPr>
            <a:xfrm>
              <a:off x="2510759" y="2782319"/>
              <a:ext cx="286160" cy="1619785"/>
            </a:xfrm>
            <a:custGeom>
              <a:avLst/>
              <a:gdLst/>
              <a:ahLst/>
              <a:cxnLst/>
              <a:rect l="l" t="t" r="r" b="b"/>
              <a:pathLst>
                <a:path w="5012" h="28370" extrusionOk="0">
                  <a:moveTo>
                    <a:pt x="1" y="0"/>
                  </a:moveTo>
                  <a:lnTo>
                    <a:pt x="950" y="28369"/>
                  </a:lnTo>
                  <a:lnTo>
                    <a:pt x="3924" y="28355"/>
                  </a:lnTo>
                  <a:lnTo>
                    <a:pt x="5012" y="15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0185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73"/>
            <p:cNvSpPr/>
            <p:nvPr/>
          </p:nvSpPr>
          <p:spPr>
            <a:xfrm>
              <a:off x="3173005" y="2876240"/>
              <a:ext cx="367977" cy="1566173"/>
            </a:xfrm>
            <a:custGeom>
              <a:avLst/>
              <a:gdLst/>
              <a:ahLst/>
              <a:cxnLst/>
              <a:rect l="l" t="t" r="r" b="b"/>
              <a:pathLst>
                <a:path w="6445" h="27431" extrusionOk="0">
                  <a:moveTo>
                    <a:pt x="4583" y="1"/>
                  </a:moveTo>
                  <a:lnTo>
                    <a:pt x="1" y="27352"/>
                  </a:lnTo>
                  <a:lnTo>
                    <a:pt x="2435" y="27431"/>
                  </a:lnTo>
                  <a:cubicBezTo>
                    <a:pt x="2435" y="27431"/>
                    <a:pt x="6444" y="392"/>
                    <a:pt x="6444" y="158"/>
                  </a:cubicBezTo>
                  <a:lnTo>
                    <a:pt x="4583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33" name="Google Shape;3933;p73"/>
          <p:cNvGrpSpPr/>
          <p:nvPr/>
        </p:nvGrpSpPr>
        <p:grpSpPr>
          <a:xfrm>
            <a:off x="7189119" y="2249969"/>
            <a:ext cx="544196" cy="679939"/>
            <a:chOff x="1499813" y="1267373"/>
            <a:chExt cx="2471373" cy="3087827"/>
          </a:xfrm>
        </p:grpSpPr>
        <p:sp>
          <p:nvSpPr>
            <p:cNvPr id="3934" name="Google Shape;3934;p73"/>
            <p:cNvSpPr/>
            <p:nvPr/>
          </p:nvSpPr>
          <p:spPr>
            <a:xfrm>
              <a:off x="1499813" y="3259150"/>
              <a:ext cx="684030" cy="811284"/>
            </a:xfrm>
            <a:custGeom>
              <a:avLst/>
              <a:gdLst/>
              <a:ahLst/>
              <a:cxnLst/>
              <a:rect l="l" t="t" r="r" b="b"/>
              <a:pathLst>
                <a:path w="12976" h="15390" extrusionOk="0">
                  <a:moveTo>
                    <a:pt x="7550" y="1"/>
                  </a:moveTo>
                  <a:cubicBezTo>
                    <a:pt x="5647" y="1"/>
                    <a:pt x="3726" y="390"/>
                    <a:pt x="2401" y="1842"/>
                  </a:cubicBezTo>
                  <a:cubicBezTo>
                    <a:pt x="820" y="3572"/>
                    <a:pt x="0" y="6069"/>
                    <a:pt x="95" y="8396"/>
                  </a:cubicBezTo>
                  <a:cubicBezTo>
                    <a:pt x="193" y="10807"/>
                    <a:pt x="1089" y="13222"/>
                    <a:pt x="3404" y="14266"/>
                  </a:cubicBezTo>
                  <a:cubicBezTo>
                    <a:pt x="4980" y="14976"/>
                    <a:pt x="6872" y="15390"/>
                    <a:pt x="8690" y="15390"/>
                  </a:cubicBezTo>
                  <a:cubicBezTo>
                    <a:pt x="9457" y="15390"/>
                    <a:pt x="10211" y="15316"/>
                    <a:pt x="10922" y="15160"/>
                  </a:cubicBezTo>
                  <a:cubicBezTo>
                    <a:pt x="12975" y="14711"/>
                    <a:pt x="12300" y="11740"/>
                    <a:pt x="10411" y="11740"/>
                  </a:cubicBezTo>
                  <a:cubicBezTo>
                    <a:pt x="10277" y="11740"/>
                    <a:pt x="10137" y="11755"/>
                    <a:pt x="9992" y="11787"/>
                  </a:cubicBezTo>
                  <a:cubicBezTo>
                    <a:pt x="9603" y="11872"/>
                    <a:pt x="9198" y="11909"/>
                    <a:pt x="8785" y="11909"/>
                  </a:cubicBezTo>
                  <a:cubicBezTo>
                    <a:pt x="7620" y="11909"/>
                    <a:pt x="6399" y="11612"/>
                    <a:pt x="5339" y="11267"/>
                  </a:cubicBezTo>
                  <a:cubicBezTo>
                    <a:pt x="3868" y="10788"/>
                    <a:pt x="3560" y="9387"/>
                    <a:pt x="3588" y="7950"/>
                  </a:cubicBezTo>
                  <a:cubicBezTo>
                    <a:pt x="3612" y="6683"/>
                    <a:pt x="4032" y="5288"/>
                    <a:pt x="4875" y="4315"/>
                  </a:cubicBezTo>
                  <a:cubicBezTo>
                    <a:pt x="5467" y="3630"/>
                    <a:pt x="6441" y="3457"/>
                    <a:pt x="7420" y="3457"/>
                  </a:cubicBezTo>
                  <a:cubicBezTo>
                    <a:pt x="8102" y="3457"/>
                    <a:pt x="8786" y="3541"/>
                    <a:pt x="9345" y="3595"/>
                  </a:cubicBezTo>
                  <a:cubicBezTo>
                    <a:pt x="9414" y="3602"/>
                    <a:pt x="9480" y="3605"/>
                    <a:pt x="9544" y="3605"/>
                  </a:cubicBezTo>
                  <a:cubicBezTo>
                    <a:pt x="11582" y="3605"/>
                    <a:pt x="11502" y="309"/>
                    <a:pt x="9345" y="98"/>
                  </a:cubicBezTo>
                  <a:cubicBezTo>
                    <a:pt x="8762" y="40"/>
                    <a:pt x="8157" y="1"/>
                    <a:pt x="7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73"/>
            <p:cNvSpPr/>
            <p:nvPr/>
          </p:nvSpPr>
          <p:spPr>
            <a:xfrm>
              <a:off x="1973574" y="2875376"/>
              <a:ext cx="1535588" cy="1479815"/>
            </a:xfrm>
            <a:custGeom>
              <a:avLst/>
              <a:gdLst/>
              <a:ahLst/>
              <a:cxnLst/>
              <a:rect l="l" t="t" r="r" b="b"/>
              <a:pathLst>
                <a:path w="29130" h="28072" extrusionOk="0">
                  <a:moveTo>
                    <a:pt x="29129" y="0"/>
                  </a:moveTo>
                  <a:lnTo>
                    <a:pt x="29129" y="3"/>
                  </a:lnTo>
                  <a:lnTo>
                    <a:pt x="29129" y="3"/>
                  </a:lnTo>
                  <a:cubicBezTo>
                    <a:pt x="29129" y="3"/>
                    <a:pt x="29129" y="3"/>
                    <a:pt x="29129" y="3"/>
                  </a:cubicBezTo>
                  <a:lnTo>
                    <a:pt x="29129" y="0"/>
                  </a:lnTo>
                  <a:close/>
                  <a:moveTo>
                    <a:pt x="29129" y="3"/>
                  </a:moveTo>
                  <a:cubicBezTo>
                    <a:pt x="29124" y="27"/>
                    <a:pt x="29116" y="51"/>
                    <a:pt x="29110" y="75"/>
                  </a:cubicBezTo>
                  <a:cubicBezTo>
                    <a:pt x="29091" y="140"/>
                    <a:pt x="29067" y="205"/>
                    <a:pt x="29038" y="269"/>
                  </a:cubicBezTo>
                  <a:cubicBezTo>
                    <a:pt x="29029" y="290"/>
                    <a:pt x="29021" y="311"/>
                    <a:pt x="29010" y="332"/>
                  </a:cubicBezTo>
                  <a:cubicBezTo>
                    <a:pt x="28924" y="501"/>
                    <a:pt x="28801" y="668"/>
                    <a:pt x="28644" y="830"/>
                  </a:cubicBezTo>
                  <a:cubicBezTo>
                    <a:pt x="28628" y="845"/>
                    <a:pt x="28612" y="861"/>
                    <a:pt x="28596" y="877"/>
                  </a:cubicBezTo>
                  <a:cubicBezTo>
                    <a:pt x="28523" y="950"/>
                    <a:pt x="28443" y="1021"/>
                    <a:pt x="28357" y="1091"/>
                  </a:cubicBezTo>
                  <a:cubicBezTo>
                    <a:pt x="28345" y="1101"/>
                    <a:pt x="28335" y="1110"/>
                    <a:pt x="28324" y="1118"/>
                  </a:cubicBezTo>
                  <a:cubicBezTo>
                    <a:pt x="28117" y="1282"/>
                    <a:pt x="27874" y="1441"/>
                    <a:pt x="27598" y="1595"/>
                  </a:cubicBezTo>
                  <a:cubicBezTo>
                    <a:pt x="27585" y="1603"/>
                    <a:pt x="27572" y="1611"/>
                    <a:pt x="27558" y="1618"/>
                  </a:cubicBezTo>
                  <a:cubicBezTo>
                    <a:pt x="27421" y="1694"/>
                    <a:pt x="27276" y="1768"/>
                    <a:pt x="27123" y="1840"/>
                  </a:cubicBezTo>
                  <a:cubicBezTo>
                    <a:pt x="24579" y="3048"/>
                    <a:pt x="19907" y="3858"/>
                    <a:pt x="14561" y="3858"/>
                  </a:cubicBezTo>
                  <a:cubicBezTo>
                    <a:pt x="9216" y="3858"/>
                    <a:pt x="4544" y="3048"/>
                    <a:pt x="2001" y="1840"/>
                  </a:cubicBezTo>
                  <a:lnTo>
                    <a:pt x="2000" y="1840"/>
                  </a:lnTo>
                  <a:cubicBezTo>
                    <a:pt x="1865" y="1777"/>
                    <a:pt x="1738" y="1712"/>
                    <a:pt x="1615" y="1646"/>
                  </a:cubicBezTo>
                  <a:cubicBezTo>
                    <a:pt x="1602" y="1638"/>
                    <a:pt x="1589" y="1631"/>
                    <a:pt x="1574" y="1623"/>
                  </a:cubicBezTo>
                  <a:cubicBezTo>
                    <a:pt x="1466" y="1563"/>
                    <a:pt x="1361" y="1502"/>
                    <a:pt x="1262" y="1441"/>
                  </a:cubicBezTo>
                  <a:cubicBezTo>
                    <a:pt x="1248" y="1432"/>
                    <a:pt x="1232" y="1423"/>
                    <a:pt x="1218" y="1413"/>
                  </a:cubicBezTo>
                  <a:cubicBezTo>
                    <a:pt x="1118" y="1351"/>
                    <a:pt x="1025" y="1287"/>
                    <a:pt x="936" y="1221"/>
                  </a:cubicBezTo>
                  <a:cubicBezTo>
                    <a:pt x="928" y="1215"/>
                    <a:pt x="918" y="1209"/>
                    <a:pt x="909" y="1203"/>
                  </a:cubicBezTo>
                  <a:cubicBezTo>
                    <a:pt x="620" y="988"/>
                    <a:pt x="393" y="765"/>
                    <a:pt x="234" y="535"/>
                  </a:cubicBezTo>
                  <a:cubicBezTo>
                    <a:pt x="224" y="520"/>
                    <a:pt x="216" y="506"/>
                    <a:pt x="207" y="491"/>
                  </a:cubicBezTo>
                  <a:cubicBezTo>
                    <a:pt x="168" y="431"/>
                    <a:pt x="133" y="370"/>
                    <a:pt x="103" y="309"/>
                  </a:cubicBezTo>
                  <a:cubicBezTo>
                    <a:pt x="93" y="290"/>
                    <a:pt x="85" y="269"/>
                    <a:pt x="75" y="248"/>
                  </a:cubicBezTo>
                  <a:cubicBezTo>
                    <a:pt x="52" y="193"/>
                    <a:pt x="31" y="135"/>
                    <a:pt x="14" y="78"/>
                  </a:cubicBezTo>
                  <a:cubicBezTo>
                    <a:pt x="11" y="65"/>
                    <a:pt x="4" y="52"/>
                    <a:pt x="1" y="40"/>
                  </a:cubicBezTo>
                  <a:lnTo>
                    <a:pt x="1" y="40"/>
                  </a:lnTo>
                  <a:lnTo>
                    <a:pt x="1391" y="20036"/>
                  </a:lnTo>
                  <a:cubicBezTo>
                    <a:pt x="1558" y="22432"/>
                    <a:pt x="2847" y="24623"/>
                    <a:pt x="4894" y="25879"/>
                  </a:cubicBezTo>
                  <a:cubicBezTo>
                    <a:pt x="6907" y="27116"/>
                    <a:pt x="9979" y="28071"/>
                    <a:pt x="14895" y="28071"/>
                  </a:cubicBezTo>
                  <a:cubicBezTo>
                    <a:pt x="18914" y="28071"/>
                    <a:pt x="21695" y="27372"/>
                    <a:pt x="23687" y="26395"/>
                  </a:cubicBezTo>
                  <a:cubicBezTo>
                    <a:pt x="26085" y="25218"/>
                    <a:pt x="27650" y="22827"/>
                    <a:pt x="27823" y="20161"/>
                  </a:cubicBezTo>
                  <a:lnTo>
                    <a:pt x="29129" y="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73"/>
            <p:cNvSpPr/>
            <p:nvPr/>
          </p:nvSpPr>
          <p:spPr>
            <a:xfrm>
              <a:off x="1971571" y="2645270"/>
              <a:ext cx="1539225" cy="433475"/>
            </a:xfrm>
            <a:custGeom>
              <a:avLst/>
              <a:gdLst/>
              <a:ahLst/>
              <a:cxnLst/>
              <a:rect l="l" t="t" r="r" b="b"/>
              <a:pathLst>
                <a:path w="29199" h="8223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6382"/>
                    <a:pt x="6537" y="8223"/>
                    <a:pt x="14599" y="8223"/>
                  </a:cubicBezTo>
                  <a:cubicBezTo>
                    <a:pt x="22662" y="8223"/>
                    <a:pt x="29198" y="6382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73"/>
            <p:cNvSpPr/>
            <p:nvPr/>
          </p:nvSpPr>
          <p:spPr>
            <a:xfrm>
              <a:off x="1971571" y="2645270"/>
              <a:ext cx="1539225" cy="327149"/>
            </a:xfrm>
            <a:custGeom>
              <a:avLst/>
              <a:gdLst/>
              <a:ahLst/>
              <a:cxnLst/>
              <a:rect l="l" t="t" r="r" b="b"/>
              <a:pathLst>
                <a:path w="29199" h="6206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4877"/>
                    <a:pt x="746" y="5592"/>
                    <a:pt x="2039" y="6205"/>
                  </a:cubicBezTo>
                  <a:cubicBezTo>
                    <a:pt x="4582" y="4999"/>
                    <a:pt x="9254" y="4189"/>
                    <a:pt x="14599" y="4189"/>
                  </a:cubicBezTo>
                  <a:cubicBezTo>
                    <a:pt x="19945" y="4189"/>
                    <a:pt x="24617" y="4999"/>
                    <a:pt x="27161" y="6205"/>
                  </a:cubicBezTo>
                  <a:cubicBezTo>
                    <a:pt x="28453" y="5592"/>
                    <a:pt x="29198" y="4877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73"/>
            <p:cNvSpPr/>
            <p:nvPr/>
          </p:nvSpPr>
          <p:spPr>
            <a:xfrm>
              <a:off x="1998192" y="3230209"/>
              <a:ext cx="1487986" cy="1124991"/>
            </a:xfrm>
            <a:custGeom>
              <a:avLst/>
              <a:gdLst/>
              <a:ahLst/>
              <a:cxnLst/>
              <a:rect l="l" t="t" r="r" b="b"/>
              <a:pathLst>
                <a:path w="28227" h="21341" extrusionOk="0">
                  <a:moveTo>
                    <a:pt x="28226" y="0"/>
                  </a:moveTo>
                  <a:lnTo>
                    <a:pt x="28226" y="0"/>
                  </a:lnTo>
                  <a:cubicBezTo>
                    <a:pt x="25595" y="1330"/>
                    <a:pt x="20256" y="2239"/>
                    <a:pt x="14091" y="2239"/>
                  </a:cubicBezTo>
                  <a:cubicBezTo>
                    <a:pt x="7962" y="2239"/>
                    <a:pt x="2647" y="1339"/>
                    <a:pt x="1" y="23"/>
                  </a:cubicBezTo>
                  <a:lnTo>
                    <a:pt x="1" y="23"/>
                  </a:lnTo>
                  <a:lnTo>
                    <a:pt x="904" y="13008"/>
                  </a:lnTo>
                  <a:cubicBezTo>
                    <a:pt x="1097" y="15790"/>
                    <a:pt x="2699" y="18304"/>
                    <a:pt x="5183" y="19572"/>
                  </a:cubicBezTo>
                  <a:cubicBezTo>
                    <a:pt x="7188" y="20596"/>
                    <a:pt x="10091" y="21340"/>
                    <a:pt x="14428" y="21340"/>
                  </a:cubicBezTo>
                  <a:cubicBezTo>
                    <a:pt x="17960" y="21340"/>
                    <a:pt x="20535" y="20801"/>
                    <a:pt x="22459" y="20007"/>
                  </a:cubicBezTo>
                  <a:cubicBezTo>
                    <a:pt x="25279" y="18842"/>
                    <a:pt x="27179" y="16160"/>
                    <a:pt x="27376" y="13116"/>
                  </a:cubicBezTo>
                  <a:lnTo>
                    <a:pt x="282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73"/>
            <p:cNvSpPr/>
            <p:nvPr/>
          </p:nvSpPr>
          <p:spPr>
            <a:xfrm>
              <a:off x="1814634" y="1757318"/>
              <a:ext cx="363154" cy="1252192"/>
            </a:xfrm>
            <a:custGeom>
              <a:avLst/>
              <a:gdLst/>
              <a:ahLst/>
              <a:cxnLst/>
              <a:rect l="l" t="t" r="r" b="b"/>
              <a:pathLst>
                <a:path w="6889" h="23754" extrusionOk="0">
                  <a:moveTo>
                    <a:pt x="2119" y="0"/>
                  </a:moveTo>
                  <a:cubicBezTo>
                    <a:pt x="2002" y="0"/>
                    <a:pt x="1882" y="11"/>
                    <a:pt x="1762" y="33"/>
                  </a:cubicBezTo>
                  <a:cubicBezTo>
                    <a:pt x="710" y="224"/>
                    <a:pt x="1" y="1216"/>
                    <a:pt x="161" y="2272"/>
                  </a:cubicBezTo>
                  <a:lnTo>
                    <a:pt x="2978" y="20955"/>
                  </a:lnTo>
                  <a:cubicBezTo>
                    <a:pt x="3316" y="23190"/>
                    <a:pt x="6889" y="23754"/>
                    <a:pt x="6889" y="23754"/>
                  </a:cubicBezTo>
                  <a:lnTo>
                    <a:pt x="4077" y="1727"/>
                  </a:lnTo>
                  <a:cubicBezTo>
                    <a:pt x="3949" y="724"/>
                    <a:pt x="3094" y="0"/>
                    <a:pt x="2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73"/>
            <p:cNvSpPr/>
            <p:nvPr/>
          </p:nvSpPr>
          <p:spPr>
            <a:xfrm>
              <a:off x="1823069" y="1531639"/>
              <a:ext cx="197470" cy="330101"/>
            </a:xfrm>
            <a:custGeom>
              <a:avLst/>
              <a:gdLst/>
              <a:ahLst/>
              <a:cxnLst/>
              <a:rect l="l" t="t" r="r" b="b"/>
              <a:pathLst>
                <a:path w="3746" h="6262" extrusionOk="0">
                  <a:moveTo>
                    <a:pt x="1014" y="1"/>
                  </a:moveTo>
                  <a:cubicBezTo>
                    <a:pt x="951" y="1"/>
                    <a:pt x="888" y="9"/>
                    <a:pt x="825" y="26"/>
                  </a:cubicBezTo>
                  <a:cubicBezTo>
                    <a:pt x="532" y="106"/>
                    <a:pt x="323" y="360"/>
                    <a:pt x="307" y="658"/>
                  </a:cubicBezTo>
                  <a:lnTo>
                    <a:pt x="1" y="6197"/>
                  </a:lnTo>
                  <a:cubicBezTo>
                    <a:pt x="420" y="6242"/>
                    <a:pt x="794" y="6261"/>
                    <a:pt x="1127" y="6261"/>
                  </a:cubicBezTo>
                  <a:cubicBezTo>
                    <a:pt x="3299" y="6261"/>
                    <a:pt x="3745" y="5434"/>
                    <a:pt x="3745" y="5434"/>
                  </a:cubicBezTo>
                  <a:lnTo>
                    <a:pt x="1669" y="433"/>
                  </a:lnTo>
                  <a:cubicBezTo>
                    <a:pt x="1558" y="167"/>
                    <a:pt x="1295" y="1"/>
                    <a:pt x="10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73"/>
            <p:cNvSpPr/>
            <p:nvPr/>
          </p:nvSpPr>
          <p:spPr>
            <a:xfrm>
              <a:off x="1855173" y="1457731"/>
              <a:ext cx="37849" cy="106115"/>
            </a:xfrm>
            <a:custGeom>
              <a:avLst/>
              <a:gdLst/>
              <a:ahLst/>
              <a:cxnLst/>
              <a:rect l="l" t="t" r="r" b="b"/>
              <a:pathLst>
                <a:path w="718" h="2013" extrusionOk="0">
                  <a:moveTo>
                    <a:pt x="0" y="0"/>
                  </a:moveTo>
                  <a:lnTo>
                    <a:pt x="0" y="1942"/>
                  </a:lnTo>
                  <a:cubicBezTo>
                    <a:pt x="130" y="1993"/>
                    <a:pt x="238" y="2013"/>
                    <a:pt x="329" y="2013"/>
                  </a:cubicBezTo>
                  <a:cubicBezTo>
                    <a:pt x="614" y="2013"/>
                    <a:pt x="717" y="1821"/>
                    <a:pt x="717" y="18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73"/>
            <p:cNvSpPr/>
            <p:nvPr/>
          </p:nvSpPr>
          <p:spPr>
            <a:xfrm>
              <a:off x="2355345" y="1560106"/>
              <a:ext cx="231735" cy="613286"/>
            </a:xfrm>
            <a:custGeom>
              <a:avLst/>
              <a:gdLst/>
              <a:ahLst/>
              <a:cxnLst/>
              <a:rect l="l" t="t" r="r" b="b"/>
              <a:pathLst>
                <a:path w="4396" h="11634" extrusionOk="0">
                  <a:moveTo>
                    <a:pt x="2204" y="1"/>
                  </a:moveTo>
                  <a:cubicBezTo>
                    <a:pt x="1752" y="1"/>
                    <a:pt x="1302" y="29"/>
                    <a:pt x="856" y="98"/>
                  </a:cubicBezTo>
                  <a:cubicBezTo>
                    <a:pt x="448" y="161"/>
                    <a:pt x="0" y="561"/>
                    <a:pt x="458" y="561"/>
                  </a:cubicBezTo>
                  <a:cubicBezTo>
                    <a:pt x="513" y="561"/>
                    <a:pt x="581" y="555"/>
                    <a:pt x="663" y="543"/>
                  </a:cubicBezTo>
                  <a:cubicBezTo>
                    <a:pt x="1014" y="488"/>
                    <a:pt x="1447" y="430"/>
                    <a:pt x="1860" y="430"/>
                  </a:cubicBezTo>
                  <a:cubicBezTo>
                    <a:pt x="2420" y="430"/>
                    <a:pt x="2943" y="538"/>
                    <a:pt x="3171" y="910"/>
                  </a:cubicBezTo>
                  <a:cubicBezTo>
                    <a:pt x="3596" y="1606"/>
                    <a:pt x="3280" y="3756"/>
                    <a:pt x="3283" y="4560"/>
                  </a:cubicBezTo>
                  <a:cubicBezTo>
                    <a:pt x="3293" y="6888"/>
                    <a:pt x="3273" y="9216"/>
                    <a:pt x="3232" y="11544"/>
                  </a:cubicBezTo>
                  <a:cubicBezTo>
                    <a:pt x="3231" y="11605"/>
                    <a:pt x="3332" y="11634"/>
                    <a:pt x="3473" y="11634"/>
                  </a:cubicBezTo>
                  <a:cubicBezTo>
                    <a:pt x="3794" y="11634"/>
                    <a:pt x="4323" y="11487"/>
                    <a:pt x="4327" y="11250"/>
                  </a:cubicBezTo>
                  <a:cubicBezTo>
                    <a:pt x="4393" y="7575"/>
                    <a:pt x="4395" y="3900"/>
                    <a:pt x="4333" y="224"/>
                  </a:cubicBezTo>
                  <a:cubicBezTo>
                    <a:pt x="4332" y="152"/>
                    <a:pt x="4170" y="136"/>
                    <a:pt x="4137" y="133"/>
                  </a:cubicBezTo>
                  <a:cubicBezTo>
                    <a:pt x="3498" y="58"/>
                    <a:pt x="2850" y="1"/>
                    <a:pt x="2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73"/>
            <p:cNvSpPr/>
            <p:nvPr/>
          </p:nvSpPr>
          <p:spPr>
            <a:xfrm>
              <a:off x="2264568" y="1361419"/>
              <a:ext cx="197260" cy="1702431"/>
            </a:xfrm>
            <a:custGeom>
              <a:avLst/>
              <a:gdLst/>
              <a:ahLst/>
              <a:cxnLst/>
              <a:rect l="l" t="t" r="r" b="b"/>
              <a:pathLst>
                <a:path w="3742" h="32295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31690"/>
                  </a:lnTo>
                  <a:cubicBezTo>
                    <a:pt x="1125" y="31941"/>
                    <a:pt x="2384" y="32145"/>
                    <a:pt x="3741" y="32295"/>
                  </a:cubicBez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73"/>
            <p:cNvSpPr/>
            <p:nvPr/>
          </p:nvSpPr>
          <p:spPr>
            <a:xfrm>
              <a:off x="2264568" y="1361419"/>
              <a:ext cx="197260" cy="233580"/>
            </a:xfrm>
            <a:custGeom>
              <a:avLst/>
              <a:gdLst/>
              <a:ahLst/>
              <a:cxnLst/>
              <a:rect l="l" t="t" r="r" b="b"/>
              <a:pathLst>
                <a:path w="3742" h="4431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4431"/>
                  </a:lnTo>
                  <a:cubicBezTo>
                    <a:pt x="629" y="4196"/>
                    <a:pt x="1303" y="4077"/>
                    <a:pt x="1976" y="4077"/>
                  </a:cubicBezTo>
                  <a:cubicBezTo>
                    <a:pt x="2575" y="4077"/>
                    <a:pt x="3174" y="4171"/>
                    <a:pt x="3741" y="4362"/>
                  </a:cubicBezTo>
                  <a:lnTo>
                    <a:pt x="3741" y="4202"/>
                  </a:lnTo>
                  <a:lnTo>
                    <a:pt x="3741" y="3771"/>
                  </a:ln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73"/>
            <p:cNvSpPr/>
            <p:nvPr/>
          </p:nvSpPr>
          <p:spPr>
            <a:xfrm>
              <a:off x="2325402" y="1267373"/>
              <a:ext cx="75541" cy="163680"/>
            </a:xfrm>
            <a:custGeom>
              <a:avLst/>
              <a:gdLst/>
              <a:ahLst/>
              <a:cxnLst/>
              <a:rect l="l" t="t" r="r" b="b"/>
              <a:pathLst>
                <a:path w="1433" h="3105" extrusionOk="0">
                  <a:moveTo>
                    <a:pt x="717" y="0"/>
                  </a:moveTo>
                  <a:cubicBezTo>
                    <a:pt x="321" y="0"/>
                    <a:pt x="1" y="320"/>
                    <a:pt x="1" y="716"/>
                  </a:cubicBezTo>
                  <a:lnTo>
                    <a:pt x="1" y="2387"/>
                  </a:lnTo>
                  <a:cubicBezTo>
                    <a:pt x="1" y="2783"/>
                    <a:pt x="321" y="3104"/>
                    <a:pt x="717" y="3104"/>
                  </a:cubicBezTo>
                  <a:cubicBezTo>
                    <a:pt x="1112" y="3104"/>
                    <a:pt x="1433" y="2783"/>
                    <a:pt x="1433" y="2387"/>
                  </a:cubicBezTo>
                  <a:lnTo>
                    <a:pt x="1433" y="716"/>
                  </a:lnTo>
                  <a:cubicBezTo>
                    <a:pt x="1433" y="320"/>
                    <a:pt x="1112" y="0"/>
                    <a:pt x="7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73"/>
            <p:cNvSpPr/>
            <p:nvPr/>
          </p:nvSpPr>
          <p:spPr>
            <a:xfrm>
              <a:off x="3313094" y="1934444"/>
              <a:ext cx="471219" cy="556354"/>
            </a:xfrm>
            <a:custGeom>
              <a:avLst/>
              <a:gdLst/>
              <a:ahLst/>
              <a:cxnLst/>
              <a:rect l="l" t="t" r="r" b="b"/>
              <a:pathLst>
                <a:path w="8939" h="10554" extrusionOk="0">
                  <a:moveTo>
                    <a:pt x="5410" y="1"/>
                  </a:moveTo>
                  <a:cubicBezTo>
                    <a:pt x="5382" y="1"/>
                    <a:pt x="5359" y="8"/>
                    <a:pt x="5348" y="28"/>
                  </a:cubicBezTo>
                  <a:cubicBezTo>
                    <a:pt x="3555" y="3237"/>
                    <a:pt x="1819" y="6477"/>
                    <a:pt x="137" y="9746"/>
                  </a:cubicBezTo>
                  <a:cubicBezTo>
                    <a:pt x="0" y="10013"/>
                    <a:pt x="677" y="10553"/>
                    <a:pt x="901" y="10553"/>
                  </a:cubicBezTo>
                  <a:cubicBezTo>
                    <a:pt x="931" y="10553"/>
                    <a:pt x="953" y="10544"/>
                    <a:pt x="963" y="10523"/>
                  </a:cubicBezTo>
                  <a:cubicBezTo>
                    <a:pt x="2028" y="8452"/>
                    <a:pt x="3112" y="6392"/>
                    <a:pt x="4222" y="4346"/>
                  </a:cubicBezTo>
                  <a:cubicBezTo>
                    <a:pt x="4606" y="3639"/>
                    <a:pt x="5344" y="1594"/>
                    <a:pt x="6048" y="1183"/>
                  </a:cubicBezTo>
                  <a:cubicBezTo>
                    <a:pt x="6174" y="1109"/>
                    <a:pt x="6315" y="1077"/>
                    <a:pt x="6466" y="1077"/>
                  </a:cubicBezTo>
                  <a:cubicBezTo>
                    <a:pt x="7097" y="1077"/>
                    <a:pt x="7891" y="1638"/>
                    <a:pt x="8431" y="2045"/>
                  </a:cubicBezTo>
                  <a:cubicBezTo>
                    <a:pt x="8583" y="2160"/>
                    <a:pt x="8686" y="2207"/>
                    <a:pt x="8748" y="2207"/>
                  </a:cubicBezTo>
                  <a:cubicBezTo>
                    <a:pt x="8938" y="2207"/>
                    <a:pt x="8749" y="1771"/>
                    <a:pt x="8471" y="1562"/>
                  </a:cubicBezTo>
                  <a:cubicBezTo>
                    <a:pt x="7595" y="901"/>
                    <a:pt x="6581" y="442"/>
                    <a:pt x="5564" y="40"/>
                  </a:cubicBezTo>
                  <a:cubicBezTo>
                    <a:pt x="5543" y="32"/>
                    <a:pt x="5467" y="1"/>
                    <a:pt x="5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73"/>
            <p:cNvSpPr/>
            <p:nvPr/>
          </p:nvSpPr>
          <p:spPr>
            <a:xfrm>
              <a:off x="3181093" y="1791794"/>
              <a:ext cx="790092" cy="1247869"/>
            </a:xfrm>
            <a:custGeom>
              <a:avLst/>
              <a:gdLst/>
              <a:ahLst/>
              <a:cxnLst/>
              <a:rect l="l" t="t" r="r" b="b"/>
              <a:pathLst>
                <a:path w="14988" h="23672" extrusionOk="0">
                  <a:moveTo>
                    <a:pt x="12854" y="1"/>
                  </a:moveTo>
                  <a:cubicBezTo>
                    <a:pt x="12165" y="1"/>
                    <a:pt x="11501" y="384"/>
                    <a:pt x="11175" y="1044"/>
                  </a:cubicBezTo>
                  <a:lnTo>
                    <a:pt x="1" y="23672"/>
                  </a:lnTo>
                  <a:cubicBezTo>
                    <a:pt x="1707" y="23336"/>
                    <a:pt x="3151" y="22901"/>
                    <a:pt x="4217" y="22395"/>
                  </a:cubicBezTo>
                  <a:cubicBezTo>
                    <a:pt x="4370" y="22323"/>
                    <a:pt x="4515" y="22249"/>
                    <a:pt x="4652" y="22173"/>
                  </a:cubicBezTo>
                  <a:cubicBezTo>
                    <a:pt x="4666" y="22166"/>
                    <a:pt x="4679" y="22158"/>
                    <a:pt x="4692" y="22150"/>
                  </a:cubicBezTo>
                  <a:cubicBezTo>
                    <a:pt x="4810" y="22084"/>
                    <a:pt x="4920" y="22017"/>
                    <a:pt x="5025" y="21950"/>
                  </a:cubicBezTo>
                  <a:lnTo>
                    <a:pt x="14530" y="2701"/>
                  </a:lnTo>
                  <a:cubicBezTo>
                    <a:pt x="14988" y="1774"/>
                    <a:pt x="14608" y="652"/>
                    <a:pt x="13681" y="195"/>
                  </a:cubicBezTo>
                  <a:cubicBezTo>
                    <a:pt x="13415" y="63"/>
                    <a:pt x="13132" y="1"/>
                    <a:pt x="12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73"/>
            <p:cNvSpPr/>
            <p:nvPr/>
          </p:nvSpPr>
          <p:spPr>
            <a:xfrm>
              <a:off x="3711313" y="1846777"/>
              <a:ext cx="246021" cy="202689"/>
            </a:xfrm>
            <a:custGeom>
              <a:avLst/>
              <a:gdLst/>
              <a:ahLst/>
              <a:cxnLst/>
              <a:rect l="l" t="t" r="r" b="b"/>
              <a:pathLst>
                <a:path w="4667" h="3845" extrusionOk="0">
                  <a:moveTo>
                    <a:pt x="3393" y="3845"/>
                  </a:moveTo>
                  <a:cubicBezTo>
                    <a:pt x="3393" y="3845"/>
                    <a:pt x="3393" y="3845"/>
                    <a:pt x="3393" y="3845"/>
                  </a:cubicBezTo>
                  <a:lnTo>
                    <a:pt x="4472" y="1658"/>
                  </a:lnTo>
                  <a:cubicBezTo>
                    <a:pt x="4605" y="1391"/>
                    <a:pt x="4666" y="1109"/>
                    <a:pt x="4666" y="831"/>
                  </a:cubicBezTo>
                  <a:cubicBezTo>
                    <a:pt x="4666" y="1109"/>
                    <a:pt x="4605" y="1391"/>
                    <a:pt x="4472" y="1658"/>
                  </a:cubicBezTo>
                  <a:lnTo>
                    <a:pt x="3393" y="3845"/>
                  </a:lnTo>
                  <a:close/>
                  <a:moveTo>
                    <a:pt x="1" y="2262"/>
                  </a:moveTo>
                  <a:lnTo>
                    <a:pt x="1117" y="1"/>
                  </a:lnTo>
                  <a:lnTo>
                    <a:pt x="1" y="2262"/>
                  </a:lnTo>
                  <a:lnTo>
                    <a:pt x="1" y="2262"/>
                  </a:lnTo>
                  <a:close/>
                </a:path>
              </a:pathLst>
            </a:custGeom>
            <a:solidFill>
              <a:srgbClr val="DC8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73"/>
            <p:cNvSpPr/>
            <p:nvPr/>
          </p:nvSpPr>
          <p:spPr>
            <a:xfrm>
              <a:off x="3711313" y="1791794"/>
              <a:ext cx="246021" cy="257671"/>
            </a:xfrm>
            <a:custGeom>
              <a:avLst/>
              <a:gdLst/>
              <a:ahLst/>
              <a:cxnLst/>
              <a:rect l="l" t="t" r="r" b="b"/>
              <a:pathLst>
                <a:path w="4667" h="4888" extrusionOk="0">
                  <a:moveTo>
                    <a:pt x="2797" y="1"/>
                  </a:moveTo>
                  <a:cubicBezTo>
                    <a:pt x="2107" y="1"/>
                    <a:pt x="1444" y="384"/>
                    <a:pt x="1117" y="1044"/>
                  </a:cubicBezTo>
                  <a:lnTo>
                    <a:pt x="1" y="3305"/>
                  </a:lnTo>
                  <a:cubicBezTo>
                    <a:pt x="151" y="3290"/>
                    <a:pt x="302" y="3281"/>
                    <a:pt x="454" y="3281"/>
                  </a:cubicBezTo>
                  <a:cubicBezTo>
                    <a:pt x="1022" y="3281"/>
                    <a:pt x="1589" y="3397"/>
                    <a:pt x="2098" y="3650"/>
                  </a:cubicBezTo>
                  <a:cubicBezTo>
                    <a:pt x="2640" y="3921"/>
                    <a:pt x="3106" y="4357"/>
                    <a:pt x="3393" y="4888"/>
                  </a:cubicBezTo>
                  <a:lnTo>
                    <a:pt x="4472" y="2701"/>
                  </a:lnTo>
                  <a:cubicBezTo>
                    <a:pt x="4605" y="2434"/>
                    <a:pt x="4666" y="2152"/>
                    <a:pt x="4666" y="1874"/>
                  </a:cubicBezTo>
                  <a:cubicBezTo>
                    <a:pt x="4666" y="1184"/>
                    <a:pt x="4284" y="520"/>
                    <a:pt x="3623" y="195"/>
                  </a:cubicBezTo>
                  <a:cubicBezTo>
                    <a:pt x="3358" y="63"/>
                    <a:pt x="3075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50" name="Google Shape;3950;p73"/>
          <p:cNvGrpSpPr/>
          <p:nvPr/>
        </p:nvGrpSpPr>
        <p:grpSpPr>
          <a:xfrm>
            <a:off x="7617987" y="2926870"/>
            <a:ext cx="939619" cy="551296"/>
            <a:chOff x="2372189" y="1808450"/>
            <a:chExt cx="4030971" cy="2365062"/>
          </a:xfrm>
        </p:grpSpPr>
        <p:sp>
          <p:nvSpPr>
            <p:cNvPr id="3951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81" name="Google Shape;3981;p73"/>
          <p:cNvGrpSpPr/>
          <p:nvPr/>
        </p:nvGrpSpPr>
        <p:grpSpPr>
          <a:xfrm rot="996255">
            <a:off x="5886709" y="2761916"/>
            <a:ext cx="544215" cy="897974"/>
            <a:chOff x="4672125" y="818175"/>
            <a:chExt cx="2207770" cy="3642895"/>
          </a:xfrm>
        </p:grpSpPr>
        <p:sp>
          <p:nvSpPr>
            <p:cNvPr id="3982" name="Google Shape;3982;p73"/>
            <p:cNvSpPr/>
            <p:nvPr/>
          </p:nvSpPr>
          <p:spPr>
            <a:xfrm>
              <a:off x="4672125" y="3759704"/>
              <a:ext cx="242491" cy="280615"/>
            </a:xfrm>
            <a:custGeom>
              <a:avLst/>
              <a:gdLst/>
              <a:ahLst/>
              <a:cxnLst/>
              <a:rect l="l" t="t" r="r" b="b"/>
              <a:pathLst>
                <a:path w="4039" h="4674" extrusionOk="0">
                  <a:moveTo>
                    <a:pt x="2332" y="0"/>
                  </a:moveTo>
                  <a:lnTo>
                    <a:pt x="1" y="4673"/>
                  </a:lnTo>
                  <a:lnTo>
                    <a:pt x="1" y="4673"/>
                  </a:lnTo>
                  <a:lnTo>
                    <a:pt x="4039" y="1702"/>
                  </a:lnTo>
                  <a:lnTo>
                    <a:pt x="23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73"/>
            <p:cNvSpPr/>
            <p:nvPr/>
          </p:nvSpPr>
          <p:spPr>
            <a:xfrm>
              <a:off x="5971119" y="4204890"/>
              <a:ext cx="145951" cy="256180"/>
            </a:xfrm>
            <a:custGeom>
              <a:avLst/>
              <a:gdLst/>
              <a:ahLst/>
              <a:cxnLst/>
              <a:rect l="l" t="t" r="r" b="b"/>
              <a:pathLst>
                <a:path w="2431" h="4267" extrusionOk="0">
                  <a:moveTo>
                    <a:pt x="2431" y="1"/>
                  </a:moveTo>
                  <a:lnTo>
                    <a:pt x="0" y="690"/>
                  </a:lnTo>
                  <a:lnTo>
                    <a:pt x="248" y="3614"/>
                  </a:lnTo>
                  <a:cubicBezTo>
                    <a:pt x="283" y="4033"/>
                    <a:pt x="512" y="4266"/>
                    <a:pt x="742" y="4266"/>
                  </a:cubicBezTo>
                  <a:cubicBezTo>
                    <a:pt x="916" y="4266"/>
                    <a:pt x="1091" y="4134"/>
                    <a:pt x="1184" y="3847"/>
                  </a:cubicBezTo>
                  <a:lnTo>
                    <a:pt x="24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73"/>
            <p:cNvSpPr/>
            <p:nvPr/>
          </p:nvSpPr>
          <p:spPr>
            <a:xfrm>
              <a:off x="5293704" y="2048545"/>
              <a:ext cx="1586191" cy="700818"/>
            </a:xfrm>
            <a:custGeom>
              <a:avLst/>
              <a:gdLst/>
              <a:ahLst/>
              <a:cxnLst/>
              <a:rect l="l" t="t" r="r" b="b"/>
              <a:pathLst>
                <a:path w="26420" h="11673" extrusionOk="0">
                  <a:moveTo>
                    <a:pt x="1441" y="1"/>
                  </a:moveTo>
                  <a:lnTo>
                    <a:pt x="0" y="1464"/>
                  </a:lnTo>
                  <a:lnTo>
                    <a:pt x="26248" y="11672"/>
                  </a:lnTo>
                  <a:lnTo>
                    <a:pt x="26420" y="10828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73"/>
            <p:cNvSpPr/>
            <p:nvPr/>
          </p:nvSpPr>
          <p:spPr>
            <a:xfrm>
              <a:off x="4764404" y="1165258"/>
              <a:ext cx="1804187" cy="2828066"/>
            </a:xfrm>
            <a:custGeom>
              <a:avLst/>
              <a:gdLst/>
              <a:ahLst/>
              <a:cxnLst/>
              <a:rect l="l" t="t" r="r" b="b"/>
              <a:pathLst>
                <a:path w="30051" h="47105" extrusionOk="0">
                  <a:moveTo>
                    <a:pt x="26593" y="0"/>
                  </a:moveTo>
                  <a:lnTo>
                    <a:pt x="1" y="42063"/>
                  </a:lnTo>
                  <a:lnTo>
                    <a:pt x="3485" y="47104"/>
                  </a:lnTo>
                  <a:lnTo>
                    <a:pt x="30008" y="371"/>
                  </a:lnTo>
                  <a:cubicBezTo>
                    <a:pt x="30050" y="297"/>
                    <a:pt x="30000" y="204"/>
                    <a:pt x="29914" y="199"/>
                  </a:cubicBezTo>
                  <a:lnTo>
                    <a:pt x="265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73"/>
            <p:cNvSpPr/>
            <p:nvPr/>
          </p:nvSpPr>
          <p:spPr>
            <a:xfrm>
              <a:off x="5852975" y="1170900"/>
              <a:ext cx="957838" cy="3142923"/>
            </a:xfrm>
            <a:custGeom>
              <a:avLst/>
              <a:gdLst/>
              <a:ahLst/>
              <a:cxnLst/>
              <a:rect l="l" t="t" r="r" b="b"/>
              <a:pathLst>
                <a:path w="15954" h="51439" extrusionOk="0">
                  <a:moveTo>
                    <a:pt x="12783" y="0"/>
                  </a:moveTo>
                  <a:lnTo>
                    <a:pt x="0" y="51439"/>
                  </a:lnTo>
                  <a:lnTo>
                    <a:pt x="6122" y="50175"/>
                  </a:lnTo>
                  <a:lnTo>
                    <a:pt x="15953" y="1697"/>
                  </a:lnTo>
                  <a:lnTo>
                    <a:pt x="127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73"/>
            <p:cNvSpPr/>
            <p:nvPr/>
          </p:nvSpPr>
          <p:spPr>
            <a:xfrm>
              <a:off x="6152316" y="2249855"/>
              <a:ext cx="42867" cy="31580"/>
            </a:xfrm>
            <a:custGeom>
              <a:avLst/>
              <a:gdLst/>
              <a:ahLst/>
              <a:cxnLst/>
              <a:rect l="l" t="t" r="r" b="b"/>
              <a:pathLst>
                <a:path w="714" h="526" extrusionOk="0">
                  <a:moveTo>
                    <a:pt x="113" y="1"/>
                  </a:moveTo>
                  <a:lnTo>
                    <a:pt x="0" y="300"/>
                  </a:lnTo>
                  <a:lnTo>
                    <a:pt x="600" y="526"/>
                  </a:lnTo>
                  <a:lnTo>
                    <a:pt x="713" y="225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73"/>
            <p:cNvSpPr/>
            <p:nvPr/>
          </p:nvSpPr>
          <p:spPr>
            <a:xfrm>
              <a:off x="6060877" y="2308512"/>
              <a:ext cx="112270" cy="216915"/>
            </a:xfrm>
            <a:custGeom>
              <a:avLst/>
              <a:gdLst/>
              <a:ahLst/>
              <a:cxnLst/>
              <a:rect l="l" t="t" r="r" b="b"/>
              <a:pathLst>
                <a:path w="1870" h="3613" extrusionOk="0">
                  <a:moveTo>
                    <a:pt x="1269" y="1"/>
                  </a:moveTo>
                  <a:lnTo>
                    <a:pt x="1015" y="678"/>
                  </a:lnTo>
                  <a:lnTo>
                    <a:pt x="1616" y="903"/>
                  </a:lnTo>
                  <a:lnTo>
                    <a:pt x="1869" y="226"/>
                  </a:lnTo>
                  <a:lnTo>
                    <a:pt x="1269" y="1"/>
                  </a:lnTo>
                  <a:close/>
                  <a:moveTo>
                    <a:pt x="762" y="1355"/>
                  </a:moveTo>
                  <a:lnTo>
                    <a:pt x="508" y="2033"/>
                  </a:lnTo>
                  <a:lnTo>
                    <a:pt x="1109" y="2258"/>
                  </a:lnTo>
                  <a:lnTo>
                    <a:pt x="1362" y="1580"/>
                  </a:lnTo>
                  <a:lnTo>
                    <a:pt x="762" y="1355"/>
                  </a:lnTo>
                  <a:close/>
                  <a:moveTo>
                    <a:pt x="255" y="2710"/>
                  </a:moveTo>
                  <a:lnTo>
                    <a:pt x="1" y="3387"/>
                  </a:lnTo>
                  <a:lnTo>
                    <a:pt x="601" y="3612"/>
                  </a:lnTo>
                  <a:lnTo>
                    <a:pt x="855" y="2935"/>
                  </a:lnTo>
                  <a:lnTo>
                    <a:pt x="255" y="27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73"/>
            <p:cNvSpPr/>
            <p:nvPr/>
          </p:nvSpPr>
          <p:spPr>
            <a:xfrm>
              <a:off x="6038903" y="2552509"/>
              <a:ext cx="42867" cy="31580"/>
            </a:xfrm>
            <a:custGeom>
              <a:avLst/>
              <a:gdLst/>
              <a:ahLst/>
              <a:cxnLst/>
              <a:rect l="l" t="t" r="r" b="b"/>
              <a:pathLst>
                <a:path w="714" h="526" extrusionOk="0">
                  <a:moveTo>
                    <a:pt x="113" y="1"/>
                  </a:moveTo>
                  <a:lnTo>
                    <a:pt x="0" y="300"/>
                  </a:lnTo>
                  <a:lnTo>
                    <a:pt x="601" y="525"/>
                  </a:lnTo>
                  <a:lnTo>
                    <a:pt x="714" y="226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73"/>
            <p:cNvSpPr/>
            <p:nvPr/>
          </p:nvSpPr>
          <p:spPr>
            <a:xfrm>
              <a:off x="5753179" y="2246853"/>
              <a:ext cx="74446" cy="57756"/>
            </a:xfrm>
            <a:custGeom>
              <a:avLst/>
              <a:gdLst/>
              <a:ahLst/>
              <a:cxnLst/>
              <a:rect l="l" t="t" r="r" b="b"/>
              <a:pathLst>
                <a:path w="1240" h="962" extrusionOk="0">
                  <a:moveTo>
                    <a:pt x="620" y="0"/>
                  </a:moveTo>
                  <a:cubicBezTo>
                    <a:pt x="1" y="0"/>
                    <a:pt x="0" y="962"/>
                    <a:pt x="620" y="962"/>
                  </a:cubicBezTo>
                  <a:cubicBezTo>
                    <a:pt x="1239" y="962"/>
                    <a:pt x="1240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73"/>
            <p:cNvSpPr/>
            <p:nvPr/>
          </p:nvSpPr>
          <p:spPr>
            <a:xfrm>
              <a:off x="6408921" y="2491870"/>
              <a:ext cx="74507" cy="57816"/>
            </a:xfrm>
            <a:custGeom>
              <a:avLst/>
              <a:gdLst/>
              <a:ahLst/>
              <a:cxnLst/>
              <a:rect l="l" t="t" r="r" b="b"/>
              <a:pathLst>
                <a:path w="1241" h="963" extrusionOk="0">
                  <a:moveTo>
                    <a:pt x="620" y="0"/>
                  </a:moveTo>
                  <a:cubicBezTo>
                    <a:pt x="2" y="0"/>
                    <a:pt x="1" y="962"/>
                    <a:pt x="620" y="962"/>
                  </a:cubicBezTo>
                  <a:cubicBezTo>
                    <a:pt x="1239" y="962"/>
                    <a:pt x="1240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73"/>
            <p:cNvSpPr/>
            <p:nvPr/>
          </p:nvSpPr>
          <p:spPr>
            <a:xfrm>
              <a:off x="6502040" y="818175"/>
              <a:ext cx="356263" cy="475917"/>
            </a:xfrm>
            <a:custGeom>
              <a:avLst/>
              <a:gdLst/>
              <a:ahLst/>
              <a:cxnLst/>
              <a:rect l="l" t="t" r="r" b="b"/>
              <a:pathLst>
                <a:path w="5934" h="7927" extrusionOk="0">
                  <a:moveTo>
                    <a:pt x="3421" y="1"/>
                  </a:moveTo>
                  <a:lnTo>
                    <a:pt x="0" y="5223"/>
                  </a:lnTo>
                  <a:lnTo>
                    <a:pt x="4439" y="7927"/>
                  </a:lnTo>
                  <a:lnTo>
                    <a:pt x="5933" y="991"/>
                  </a:lnTo>
                  <a:lnTo>
                    <a:pt x="3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73"/>
            <p:cNvSpPr/>
            <p:nvPr/>
          </p:nvSpPr>
          <p:spPr>
            <a:xfrm>
              <a:off x="6541126" y="829762"/>
              <a:ext cx="205929" cy="341133"/>
            </a:xfrm>
            <a:custGeom>
              <a:avLst/>
              <a:gdLst/>
              <a:ahLst/>
              <a:cxnLst/>
              <a:rect l="l" t="t" r="r" b="b"/>
              <a:pathLst>
                <a:path w="3430" h="5682" extrusionOk="0">
                  <a:moveTo>
                    <a:pt x="3291" y="0"/>
                  </a:moveTo>
                  <a:lnTo>
                    <a:pt x="1" y="5601"/>
                  </a:lnTo>
                  <a:lnTo>
                    <a:pt x="139" y="5681"/>
                  </a:lnTo>
                  <a:lnTo>
                    <a:pt x="3429" y="82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73"/>
            <p:cNvSpPr/>
            <p:nvPr/>
          </p:nvSpPr>
          <p:spPr>
            <a:xfrm>
              <a:off x="6630343" y="848615"/>
              <a:ext cx="163302" cy="365929"/>
            </a:xfrm>
            <a:custGeom>
              <a:avLst/>
              <a:gdLst/>
              <a:ahLst/>
              <a:cxnLst/>
              <a:rect l="l" t="t" r="r" b="b"/>
              <a:pathLst>
                <a:path w="2720" h="6095" extrusionOk="0">
                  <a:moveTo>
                    <a:pt x="2571" y="0"/>
                  </a:moveTo>
                  <a:lnTo>
                    <a:pt x="0" y="6030"/>
                  </a:lnTo>
                  <a:lnTo>
                    <a:pt x="148" y="6095"/>
                  </a:lnTo>
                  <a:lnTo>
                    <a:pt x="2719" y="62"/>
                  </a:lnTo>
                  <a:lnTo>
                    <a:pt x="2571" y="0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73"/>
            <p:cNvSpPr/>
            <p:nvPr/>
          </p:nvSpPr>
          <p:spPr>
            <a:xfrm>
              <a:off x="6707312" y="859421"/>
              <a:ext cx="112390" cy="402011"/>
            </a:xfrm>
            <a:custGeom>
              <a:avLst/>
              <a:gdLst/>
              <a:ahLst/>
              <a:cxnLst/>
              <a:rect l="l" t="t" r="r" b="b"/>
              <a:pathLst>
                <a:path w="1872" h="6696" extrusionOk="0">
                  <a:moveTo>
                    <a:pt x="1717" y="1"/>
                  </a:moveTo>
                  <a:lnTo>
                    <a:pt x="0" y="6656"/>
                  </a:lnTo>
                  <a:lnTo>
                    <a:pt x="155" y="6695"/>
                  </a:lnTo>
                  <a:lnTo>
                    <a:pt x="1872" y="40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73"/>
            <p:cNvSpPr/>
            <p:nvPr/>
          </p:nvSpPr>
          <p:spPr>
            <a:xfrm>
              <a:off x="6133163" y="1127554"/>
              <a:ext cx="722791" cy="683047"/>
            </a:xfrm>
            <a:custGeom>
              <a:avLst/>
              <a:gdLst/>
              <a:ahLst/>
              <a:cxnLst/>
              <a:rect l="l" t="t" r="r" b="b"/>
              <a:pathLst>
                <a:path w="12039" h="11377" extrusionOk="0">
                  <a:moveTo>
                    <a:pt x="6019" y="643"/>
                  </a:moveTo>
                  <a:cubicBezTo>
                    <a:pt x="8984" y="643"/>
                    <a:pt x="11397" y="2906"/>
                    <a:pt x="11397" y="5689"/>
                  </a:cubicBezTo>
                  <a:cubicBezTo>
                    <a:pt x="11397" y="8471"/>
                    <a:pt x="8984" y="10735"/>
                    <a:pt x="6019" y="10735"/>
                  </a:cubicBezTo>
                  <a:cubicBezTo>
                    <a:pt x="3054" y="10735"/>
                    <a:pt x="642" y="8471"/>
                    <a:pt x="642" y="5689"/>
                  </a:cubicBezTo>
                  <a:cubicBezTo>
                    <a:pt x="642" y="2906"/>
                    <a:pt x="3054" y="643"/>
                    <a:pt x="6019" y="643"/>
                  </a:cubicBezTo>
                  <a:close/>
                  <a:moveTo>
                    <a:pt x="6019" y="0"/>
                  </a:moveTo>
                  <a:cubicBezTo>
                    <a:pt x="2700" y="0"/>
                    <a:pt x="0" y="2552"/>
                    <a:pt x="0" y="5689"/>
                  </a:cubicBezTo>
                  <a:cubicBezTo>
                    <a:pt x="0" y="8825"/>
                    <a:pt x="2700" y="11376"/>
                    <a:pt x="6019" y="11376"/>
                  </a:cubicBezTo>
                  <a:cubicBezTo>
                    <a:pt x="9338" y="11376"/>
                    <a:pt x="12038" y="8825"/>
                    <a:pt x="12038" y="5689"/>
                  </a:cubicBezTo>
                  <a:cubicBezTo>
                    <a:pt x="12038" y="2552"/>
                    <a:pt x="9338" y="0"/>
                    <a:pt x="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73"/>
            <p:cNvSpPr/>
            <p:nvPr/>
          </p:nvSpPr>
          <p:spPr>
            <a:xfrm>
              <a:off x="6358969" y="1194076"/>
              <a:ext cx="281996" cy="598214"/>
            </a:xfrm>
            <a:custGeom>
              <a:avLst/>
              <a:gdLst/>
              <a:ahLst/>
              <a:cxnLst/>
              <a:rect l="l" t="t" r="r" b="b"/>
              <a:pathLst>
                <a:path w="4697" h="9964" extrusionOk="0">
                  <a:moveTo>
                    <a:pt x="4106" y="1"/>
                  </a:moveTo>
                  <a:lnTo>
                    <a:pt x="0" y="9715"/>
                  </a:lnTo>
                  <a:lnTo>
                    <a:pt x="591" y="9964"/>
                  </a:lnTo>
                  <a:lnTo>
                    <a:pt x="4697" y="251"/>
                  </a:lnTo>
                  <a:lnTo>
                    <a:pt x="41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73"/>
            <p:cNvSpPr/>
            <p:nvPr/>
          </p:nvSpPr>
          <p:spPr>
            <a:xfrm>
              <a:off x="6266989" y="1673785"/>
              <a:ext cx="200405" cy="200525"/>
            </a:xfrm>
            <a:custGeom>
              <a:avLst/>
              <a:gdLst/>
              <a:ahLst/>
              <a:cxnLst/>
              <a:rect l="l" t="t" r="r" b="b"/>
              <a:pathLst>
                <a:path w="3338" h="3340" extrusionOk="0">
                  <a:moveTo>
                    <a:pt x="1669" y="1"/>
                  </a:moveTo>
                  <a:cubicBezTo>
                    <a:pt x="748" y="1"/>
                    <a:pt x="0" y="748"/>
                    <a:pt x="0" y="1669"/>
                  </a:cubicBezTo>
                  <a:cubicBezTo>
                    <a:pt x="0" y="2592"/>
                    <a:pt x="748" y="3339"/>
                    <a:pt x="1669" y="3339"/>
                  </a:cubicBezTo>
                  <a:cubicBezTo>
                    <a:pt x="2591" y="3339"/>
                    <a:pt x="3338" y="2592"/>
                    <a:pt x="3338" y="1669"/>
                  </a:cubicBezTo>
                  <a:cubicBezTo>
                    <a:pt x="3338" y="748"/>
                    <a:pt x="259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99" name="Google Shape;3999;p73"/>
          <p:cNvGrpSpPr/>
          <p:nvPr/>
        </p:nvGrpSpPr>
        <p:grpSpPr>
          <a:xfrm>
            <a:off x="5669000" y="3893737"/>
            <a:ext cx="714810" cy="857631"/>
            <a:chOff x="4281375" y="1853701"/>
            <a:chExt cx="1908704" cy="2290070"/>
          </a:xfrm>
        </p:grpSpPr>
        <p:sp>
          <p:nvSpPr>
            <p:cNvPr id="4000" name="Google Shape;4000;p73"/>
            <p:cNvSpPr/>
            <p:nvPr/>
          </p:nvSpPr>
          <p:spPr>
            <a:xfrm>
              <a:off x="5778153" y="1959917"/>
              <a:ext cx="411926" cy="2175022"/>
            </a:xfrm>
            <a:custGeom>
              <a:avLst/>
              <a:gdLst/>
              <a:ahLst/>
              <a:cxnLst/>
              <a:rect l="l" t="t" r="r" b="b"/>
              <a:pathLst>
                <a:path w="7229" h="38170" extrusionOk="0">
                  <a:moveTo>
                    <a:pt x="1875" y="1"/>
                  </a:moveTo>
                  <a:lnTo>
                    <a:pt x="1875" y="1"/>
                  </a:lnTo>
                  <a:cubicBezTo>
                    <a:pt x="1947" y="41"/>
                    <a:pt x="2015" y="84"/>
                    <a:pt x="2081" y="129"/>
                  </a:cubicBezTo>
                  <a:lnTo>
                    <a:pt x="2370" y="148"/>
                  </a:lnTo>
                  <a:cubicBezTo>
                    <a:pt x="4211" y="297"/>
                    <a:pt x="5561" y="1719"/>
                    <a:pt x="5415" y="3352"/>
                  </a:cubicBezTo>
                  <a:lnTo>
                    <a:pt x="2473" y="35530"/>
                  </a:lnTo>
                  <a:cubicBezTo>
                    <a:pt x="2356" y="36801"/>
                    <a:pt x="1317" y="37810"/>
                    <a:pt x="1" y="38097"/>
                  </a:cubicBezTo>
                  <a:lnTo>
                    <a:pt x="421" y="38139"/>
                  </a:lnTo>
                  <a:cubicBezTo>
                    <a:pt x="581" y="38159"/>
                    <a:pt x="741" y="38170"/>
                    <a:pt x="899" y="38170"/>
                  </a:cubicBezTo>
                  <a:cubicBezTo>
                    <a:pt x="2558" y="38170"/>
                    <a:pt x="4001" y="37030"/>
                    <a:pt x="4140" y="35519"/>
                  </a:cubicBezTo>
                  <a:lnTo>
                    <a:pt x="7083" y="3342"/>
                  </a:lnTo>
                  <a:cubicBezTo>
                    <a:pt x="7228" y="1707"/>
                    <a:pt x="5878" y="286"/>
                    <a:pt x="4039" y="136"/>
                  </a:cubicBezTo>
                  <a:lnTo>
                    <a:pt x="1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73"/>
            <p:cNvSpPr/>
            <p:nvPr/>
          </p:nvSpPr>
          <p:spPr>
            <a:xfrm>
              <a:off x="4382235" y="1887036"/>
              <a:ext cx="1712837" cy="2248529"/>
            </a:xfrm>
            <a:custGeom>
              <a:avLst/>
              <a:gdLst/>
              <a:ahLst/>
              <a:cxnLst/>
              <a:rect l="l" t="t" r="r" b="b"/>
              <a:pathLst>
                <a:path w="30059" h="39460" extrusionOk="0">
                  <a:moveTo>
                    <a:pt x="4071" y="0"/>
                  </a:moveTo>
                  <a:lnTo>
                    <a:pt x="0" y="37189"/>
                  </a:lnTo>
                  <a:lnTo>
                    <a:pt x="23251" y="39428"/>
                  </a:lnTo>
                  <a:cubicBezTo>
                    <a:pt x="23412" y="39449"/>
                    <a:pt x="23571" y="39460"/>
                    <a:pt x="23729" y="39460"/>
                  </a:cubicBezTo>
                  <a:cubicBezTo>
                    <a:pt x="25388" y="39460"/>
                    <a:pt x="26831" y="38321"/>
                    <a:pt x="26970" y="36809"/>
                  </a:cubicBezTo>
                  <a:lnTo>
                    <a:pt x="29912" y="4631"/>
                  </a:lnTo>
                  <a:cubicBezTo>
                    <a:pt x="30058" y="2998"/>
                    <a:pt x="28708" y="1576"/>
                    <a:pt x="26867" y="1427"/>
                  </a:cubicBezTo>
                  <a:lnTo>
                    <a:pt x="40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73"/>
            <p:cNvSpPr/>
            <p:nvPr/>
          </p:nvSpPr>
          <p:spPr>
            <a:xfrm>
              <a:off x="4281375" y="1853701"/>
              <a:ext cx="1689645" cy="2290070"/>
            </a:xfrm>
            <a:custGeom>
              <a:avLst/>
              <a:gdLst/>
              <a:ahLst/>
              <a:cxnLst/>
              <a:rect l="l" t="t" r="r" b="b"/>
              <a:pathLst>
                <a:path w="29652" h="40189" extrusionOk="0">
                  <a:moveTo>
                    <a:pt x="5422" y="1"/>
                  </a:moveTo>
                  <a:cubicBezTo>
                    <a:pt x="4690" y="1"/>
                    <a:pt x="4061" y="497"/>
                    <a:pt x="3989" y="1154"/>
                  </a:cubicBezTo>
                  <a:lnTo>
                    <a:pt x="81" y="36521"/>
                  </a:lnTo>
                  <a:cubicBezTo>
                    <a:pt x="1" y="37249"/>
                    <a:pt x="587" y="37892"/>
                    <a:pt x="1405" y="37977"/>
                  </a:cubicBezTo>
                  <a:lnTo>
                    <a:pt x="22724" y="40170"/>
                  </a:lnTo>
                  <a:cubicBezTo>
                    <a:pt x="22842" y="40182"/>
                    <a:pt x="22960" y="40188"/>
                    <a:pt x="23077" y="40188"/>
                  </a:cubicBezTo>
                  <a:cubicBezTo>
                    <a:pt x="24647" y="40188"/>
                    <a:pt x="26005" y="39116"/>
                    <a:pt x="26148" y="37696"/>
                  </a:cubicBezTo>
                  <a:lnTo>
                    <a:pt x="29503" y="4337"/>
                  </a:lnTo>
                  <a:cubicBezTo>
                    <a:pt x="29652" y="2857"/>
                    <a:pt x="28419" y="1566"/>
                    <a:pt x="26748" y="1452"/>
                  </a:cubicBezTo>
                  <a:lnTo>
                    <a:pt x="5534" y="5"/>
                  </a:lnTo>
                  <a:cubicBezTo>
                    <a:pt x="5497" y="2"/>
                    <a:pt x="5459" y="1"/>
                    <a:pt x="5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73"/>
            <p:cNvSpPr/>
            <p:nvPr/>
          </p:nvSpPr>
          <p:spPr>
            <a:xfrm>
              <a:off x="4462411" y="2099411"/>
              <a:ext cx="1326496" cy="1797855"/>
            </a:xfrm>
            <a:custGeom>
              <a:avLst/>
              <a:gdLst/>
              <a:ahLst/>
              <a:cxnLst/>
              <a:rect l="l" t="t" r="r" b="b"/>
              <a:pathLst>
                <a:path w="23279" h="31551" extrusionOk="0">
                  <a:moveTo>
                    <a:pt x="4257" y="0"/>
                  </a:moveTo>
                  <a:cubicBezTo>
                    <a:pt x="3681" y="0"/>
                    <a:pt x="3187" y="390"/>
                    <a:pt x="3130" y="907"/>
                  </a:cubicBezTo>
                  <a:lnTo>
                    <a:pt x="63" y="28672"/>
                  </a:lnTo>
                  <a:cubicBezTo>
                    <a:pt x="0" y="29244"/>
                    <a:pt x="460" y="29750"/>
                    <a:pt x="1102" y="29815"/>
                  </a:cubicBezTo>
                  <a:lnTo>
                    <a:pt x="17839" y="31537"/>
                  </a:lnTo>
                  <a:cubicBezTo>
                    <a:pt x="17933" y="31548"/>
                    <a:pt x="18026" y="31551"/>
                    <a:pt x="18118" y="31551"/>
                  </a:cubicBezTo>
                  <a:cubicBezTo>
                    <a:pt x="19349" y="31551"/>
                    <a:pt x="20415" y="30711"/>
                    <a:pt x="20527" y="29596"/>
                  </a:cubicBezTo>
                  <a:lnTo>
                    <a:pt x="23162" y="3406"/>
                  </a:lnTo>
                  <a:cubicBezTo>
                    <a:pt x="23279" y="2244"/>
                    <a:pt x="22311" y="1229"/>
                    <a:pt x="20999" y="1140"/>
                  </a:cubicBezTo>
                  <a:lnTo>
                    <a:pt x="4344" y="3"/>
                  </a:lnTo>
                  <a:cubicBezTo>
                    <a:pt x="4315" y="1"/>
                    <a:pt x="4286" y="0"/>
                    <a:pt x="4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04" name="Google Shape;4004;p73"/>
          <p:cNvGrpSpPr/>
          <p:nvPr/>
        </p:nvGrpSpPr>
        <p:grpSpPr>
          <a:xfrm>
            <a:off x="7324471" y="990188"/>
            <a:ext cx="986443" cy="486596"/>
            <a:chOff x="3188100" y="2498500"/>
            <a:chExt cx="3547079" cy="1749715"/>
          </a:xfrm>
        </p:grpSpPr>
        <p:sp>
          <p:nvSpPr>
            <p:cNvPr id="4005" name="Google Shape;4005;p73"/>
            <p:cNvSpPr/>
            <p:nvPr/>
          </p:nvSpPr>
          <p:spPr>
            <a:xfrm>
              <a:off x="3535788" y="2623578"/>
              <a:ext cx="549270" cy="1040746"/>
            </a:xfrm>
            <a:custGeom>
              <a:avLst/>
              <a:gdLst/>
              <a:ahLst/>
              <a:cxnLst/>
              <a:rect l="l" t="t" r="r" b="b"/>
              <a:pathLst>
                <a:path w="5902" h="11183" extrusionOk="0">
                  <a:moveTo>
                    <a:pt x="5902" y="1"/>
                  </a:moveTo>
                  <a:cubicBezTo>
                    <a:pt x="4838" y="318"/>
                    <a:pt x="219" y="2029"/>
                    <a:pt x="603" y="7698"/>
                  </a:cubicBezTo>
                  <a:cubicBezTo>
                    <a:pt x="701" y="9137"/>
                    <a:pt x="967" y="10283"/>
                    <a:pt x="1300" y="11182"/>
                  </a:cubicBezTo>
                  <a:lnTo>
                    <a:pt x="2162" y="10968"/>
                  </a:lnTo>
                  <a:cubicBezTo>
                    <a:pt x="0" y="6810"/>
                    <a:pt x="1874" y="1854"/>
                    <a:pt x="59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73"/>
            <p:cNvSpPr/>
            <p:nvPr/>
          </p:nvSpPr>
          <p:spPr>
            <a:xfrm>
              <a:off x="3188100" y="2498500"/>
              <a:ext cx="3547079" cy="1749715"/>
            </a:xfrm>
            <a:custGeom>
              <a:avLst/>
              <a:gdLst/>
              <a:ahLst/>
              <a:cxnLst/>
              <a:rect l="l" t="t" r="r" b="b"/>
              <a:pathLst>
                <a:path w="38114" h="18801" extrusionOk="0">
                  <a:moveTo>
                    <a:pt x="15847" y="2005"/>
                  </a:moveTo>
                  <a:cubicBezTo>
                    <a:pt x="19861" y="2006"/>
                    <a:pt x="23682" y="3993"/>
                    <a:pt x="25972" y="7408"/>
                  </a:cubicBezTo>
                  <a:lnTo>
                    <a:pt x="26343" y="7963"/>
                  </a:lnTo>
                  <a:lnTo>
                    <a:pt x="25841" y="8063"/>
                  </a:lnTo>
                  <a:lnTo>
                    <a:pt x="25840" y="8063"/>
                  </a:lnTo>
                  <a:lnTo>
                    <a:pt x="9073" y="11434"/>
                  </a:lnTo>
                  <a:cubicBezTo>
                    <a:pt x="7192" y="7774"/>
                    <a:pt x="9206" y="3364"/>
                    <a:pt x="13102" y="2325"/>
                  </a:cubicBezTo>
                  <a:lnTo>
                    <a:pt x="13121" y="2320"/>
                  </a:lnTo>
                  <a:cubicBezTo>
                    <a:pt x="13127" y="2318"/>
                    <a:pt x="13133" y="2318"/>
                    <a:pt x="13139" y="2316"/>
                  </a:cubicBezTo>
                  <a:cubicBezTo>
                    <a:pt x="13146" y="2315"/>
                    <a:pt x="13152" y="2313"/>
                    <a:pt x="13158" y="2311"/>
                  </a:cubicBezTo>
                  <a:lnTo>
                    <a:pt x="13160" y="2311"/>
                  </a:lnTo>
                  <a:cubicBezTo>
                    <a:pt x="13171" y="2307"/>
                    <a:pt x="13183" y="2304"/>
                    <a:pt x="13194" y="2300"/>
                  </a:cubicBezTo>
                  <a:lnTo>
                    <a:pt x="13197" y="2300"/>
                  </a:lnTo>
                  <a:cubicBezTo>
                    <a:pt x="13204" y="2299"/>
                    <a:pt x="13209" y="2297"/>
                    <a:pt x="13215" y="2297"/>
                  </a:cubicBezTo>
                  <a:cubicBezTo>
                    <a:pt x="13215" y="2295"/>
                    <a:pt x="13215" y="2295"/>
                    <a:pt x="13216" y="2295"/>
                  </a:cubicBezTo>
                  <a:cubicBezTo>
                    <a:pt x="13221" y="2295"/>
                    <a:pt x="13226" y="2294"/>
                    <a:pt x="13232" y="2292"/>
                  </a:cubicBezTo>
                  <a:lnTo>
                    <a:pt x="13235" y="2292"/>
                  </a:lnTo>
                  <a:cubicBezTo>
                    <a:pt x="13241" y="2290"/>
                    <a:pt x="13246" y="2289"/>
                    <a:pt x="13252" y="2287"/>
                  </a:cubicBezTo>
                  <a:lnTo>
                    <a:pt x="13254" y="2287"/>
                  </a:lnTo>
                  <a:cubicBezTo>
                    <a:pt x="13259" y="2285"/>
                    <a:pt x="13265" y="2284"/>
                    <a:pt x="13271" y="2284"/>
                  </a:cubicBezTo>
                  <a:cubicBezTo>
                    <a:pt x="13271" y="2284"/>
                    <a:pt x="13272" y="2284"/>
                    <a:pt x="13272" y="2282"/>
                  </a:cubicBezTo>
                  <a:cubicBezTo>
                    <a:pt x="13278" y="2282"/>
                    <a:pt x="13283" y="2280"/>
                    <a:pt x="13289" y="2278"/>
                  </a:cubicBezTo>
                  <a:lnTo>
                    <a:pt x="13292" y="2278"/>
                  </a:lnTo>
                  <a:cubicBezTo>
                    <a:pt x="13304" y="2274"/>
                    <a:pt x="13315" y="2273"/>
                    <a:pt x="13326" y="2269"/>
                  </a:cubicBezTo>
                  <a:lnTo>
                    <a:pt x="13331" y="2269"/>
                  </a:lnTo>
                  <a:cubicBezTo>
                    <a:pt x="13336" y="2268"/>
                    <a:pt x="13342" y="2266"/>
                    <a:pt x="13347" y="2264"/>
                  </a:cubicBezTo>
                  <a:lnTo>
                    <a:pt x="13349" y="2264"/>
                  </a:lnTo>
                  <a:cubicBezTo>
                    <a:pt x="13354" y="2263"/>
                    <a:pt x="13359" y="2263"/>
                    <a:pt x="13365" y="2261"/>
                  </a:cubicBezTo>
                  <a:lnTo>
                    <a:pt x="13368" y="2261"/>
                  </a:lnTo>
                  <a:cubicBezTo>
                    <a:pt x="13373" y="2259"/>
                    <a:pt x="13379" y="2258"/>
                    <a:pt x="13384" y="2258"/>
                  </a:cubicBezTo>
                  <a:cubicBezTo>
                    <a:pt x="13385" y="2256"/>
                    <a:pt x="13386" y="2256"/>
                    <a:pt x="13388" y="2256"/>
                  </a:cubicBezTo>
                  <a:cubicBezTo>
                    <a:pt x="13393" y="2254"/>
                    <a:pt x="13398" y="2254"/>
                    <a:pt x="13403" y="2253"/>
                  </a:cubicBezTo>
                  <a:lnTo>
                    <a:pt x="13405" y="2253"/>
                  </a:lnTo>
                  <a:cubicBezTo>
                    <a:pt x="13411" y="2251"/>
                    <a:pt x="13416" y="2249"/>
                    <a:pt x="13423" y="2249"/>
                  </a:cubicBezTo>
                  <a:cubicBezTo>
                    <a:pt x="13424" y="2249"/>
                    <a:pt x="13425" y="2248"/>
                    <a:pt x="13426" y="2248"/>
                  </a:cubicBezTo>
                  <a:cubicBezTo>
                    <a:pt x="13432" y="2248"/>
                    <a:pt x="13437" y="2245"/>
                    <a:pt x="13443" y="2243"/>
                  </a:cubicBezTo>
                  <a:cubicBezTo>
                    <a:pt x="13448" y="2242"/>
                    <a:pt x="13455" y="2242"/>
                    <a:pt x="13460" y="2240"/>
                  </a:cubicBezTo>
                  <a:lnTo>
                    <a:pt x="13464" y="2240"/>
                  </a:lnTo>
                  <a:cubicBezTo>
                    <a:pt x="13470" y="2238"/>
                    <a:pt x="13475" y="2237"/>
                    <a:pt x="13480" y="2237"/>
                  </a:cubicBezTo>
                  <a:cubicBezTo>
                    <a:pt x="13481" y="2237"/>
                    <a:pt x="13482" y="2235"/>
                    <a:pt x="13483" y="2235"/>
                  </a:cubicBezTo>
                  <a:cubicBezTo>
                    <a:pt x="13489" y="2235"/>
                    <a:pt x="13494" y="2233"/>
                    <a:pt x="13499" y="2233"/>
                  </a:cubicBezTo>
                  <a:cubicBezTo>
                    <a:pt x="13500" y="2232"/>
                    <a:pt x="13501" y="2232"/>
                    <a:pt x="13502" y="2232"/>
                  </a:cubicBezTo>
                  <a:cubicBezTo>
                    <a:pt x="13507" y="2232"/>
                    <a:pt x="13513" y="2230"/>
                    <a:pt x="13519" y="2228"/>
                  </a:cubicBezTo>
                  <a:lnTo>
                    <a:pt x="13523" y="2228"/>
                  </a:lnTo>
                  <a:cubicBezTo>
                    <a:pt x="13528" y="2227"/>
                    <a:pt x="13533" y="2227"/>
                    <a:pt x="13537" y="2225"/>
                  </a:cubicBezTo>
                  <a:lnTo>
                    <a:pt x="13540" y="2225"/>
                  </a:lnTo>
                  <a:cubicBezTo>
                    <a:pt x="13545" y="2223"/>
                    <a:pt x="13552" y="2223"/>
                    <a:pt x="13557" y="2222"/>
                  </a:cubicBezTo>
                  <a:cubicBezTo>
                    <a:pt x="13558" y="2222"/>
                    <a:pt x="13560" y="2222"/>
                    <a:pt x="13561" y="2220"/>
                  </a:cubicBezTo>
                  <a:cubicBezTo>
                    <a:pt x="13566" y="2220"/>
                    <a:pt x="13572" y="2218"/>
                    <a:pt x="13578" y="2218"/>
                  </a:cubicBezTo>
                  <a:cubicBezTo>
                    <a:pt x="13588" y="2214"/>
                    <a:pt x="13597" y="2212"/>
                    <a:pt x="13607" y="2211"/>
                  </a:cubicBezTo>
                  <a:cubicBezTo>
                    <a:pt x="13612" y="2211"/>
                    <a:pt x="13616" y="2209"/>
                    <a:pt x="13620" y="2209"/>
                  </a:cubicBezTo>
                  <a:cubicBezTo>
                    <a:pt x="14361" y="2072"/>
                    <a:pt x="15105" y="2005"/>
                    <a:pt x="15843" y="2005"/>
                  </a:cubicBezTo>
                  <a:close/>
                  <a:moveTo>
                    <a:pt x="16678" y="1"/>
                  </a:moveTo>
                  <a:cubicBezTo>
                    <a:pt x="15803" y="1"/>
                    <a:pt x="14919" y="83"/>
                    <a:pt x="14039" y="255"/>
                  </a:cubicBezTo>
                  <a:lnTo>
                    <a:pt x="11474" y="755"/>
                  </a:lnTo>
                  <a:cubicBezTo>
                    <a:pt x="10823" y="882"/>
                    <a:pt x="10208" y="1081"/>
                    <a:pt x="9638" y="1345"/>
                  </a:cubicBezTo>
                  <a:cubicBezTo>
                    <a:pt x="5610" y="3198"/>
                    <a:pt x="3736" y="8154"/>
                    <a:pt x="5898" y="12312"/>
                  </a:cubicBezTo>
                  <a:lnTo>
                    <a:pt x="5036" y="12526"/>
                  </a:lnTo>
                  <a:lnTo>
                    <a:pt x="0" y="13786"/>
                  </a:lnTo>
                  <a:lnTo>
                    <a:pt x="2984" y="18801"/>
                  </a:lnTo>
                  <a:lnTo>
                    <a:pt x="38113" y="11434"/>
                  </a:lnTo>
                  <a:lnTo>
                    <a:pt x="35399" y="6385"/>
                  </a:lnTo>
                  <a:lnTo>
                    <a:pt x="29089" y="7418"/>
                  </a:lnTo>
                  <a:lnTo>
                    <a:pt x="28141" y="6122"/>
                  </a:lnTo>
                  <a:cubicBezTo>
                    <a:pt x="25549" y="2251"/>
                    <a:pt x="21223" y="1"/>
                    <a:pt x="16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73"/>
            <p:cNvSpPr/>
            <p:nvPr/>
          </p:nvSpPr>
          <p:spPr>
            <a:xfrm>
              <a:off x="3949458" y="2685001"/>
              <a:ext cx="1690247" cy="644289"/>
            </a:xfrm>
            <a:custGeom>
              <a:avLst/>
              <a:gdLst/>
              <a:ahLst/>
              <a:cxnLst/>
              <a:rect l="l" t="t" r="r" b="b"/>
              <a:pathLst>
                <a:path w="18162" h="6923" extrusionOk="0">
                  <a:moveTo>
                    <a:pt x="7662" y="1"/>
                  </a:moveTo>
                  <a:cubicBezTo>
                    <a:pt x="6924" y="1"/>
                    <a:pt x="6180" y="68"/>
                    <a:pt x="5439" y="205"/>
                  </a:cubicBezTo>
                  <a:cubicBezTo>
                    <a:pt x="5435" y="205"/>
                    <a:pt x="5431" y="207"/>
                    <a:pt x="5426" y="207"/>
                  </a:cubicBezTo>
                  <a:cubicBezTo>
                    <a:pt x="5416" y="208"/>
                    <a:pt x="5407" y="210"/>
                    <a:pt x="5397" y="214"/>
                  </a:cubicBezTo>
                  <a:cubicBezTo>
                    <a:pt x="5391" y="214"/>
                    <a:pt x="5385" y="216"/>
                    <a:pt x="5380" y="216"/>
                  </a:cubicBezTo>
                  <a:cubicBezTo>
                    <a:pt x="5379" y="218"/>
                    <a:pt x="5377" y="218"/>
                    <a:pt x="5376" y="218"/>
                  </a:cubicBezTo>
                  <a:cubicBezTo>
                    <a:pt x="5371" y="219"/>
                    <a:pt x="5364" y="219"/>
                    <a:pt x="5359" y="221"/>
                  </a:cubicBezTo>
                  <a:lnTo>
                    <a:pt x="5356" y="221"/>
                  </a:lnTo>
                  <a:cubicBezTo>
                    <a:pt x="5352" y="223"/>
                    <a:pt x="5346" y="223"/>
                    <a:pt x="5342" y="224"/>
                  </a:cubicBezTo>
                  <a:lnTo>
                    <a:pt x="5338" y="224"/>
                  </a:lnTo>
                  <a:cubicBezTo>
                    <a:pt x="5332" y="226"/>
                    <a:pt x="5326" y="228"/>
                    <a:pt x="5321" y="228"/>
                  </a:cubicBezTo>
                  <a:cubicBezTo>
                    <a:pt x="5320" y="228"/>
                    <a:pt x="5319" y="228"/>
                    <a:pt x="5318" y="229"/>
                  </a:cubicBezTo>
                  <a:cubicBezTo>
                    <a:pt x="5313" y="229"/>
                    <a:pt x="5308" y="231"/>
                    <a:pt x="5302" y="231"/>
                  </a:cubicBezTo>
                  <a:cubicBezTo>
                    <a:pt x="5301" y="231"/>
                    <a:pt x="5300" y="233"/>
                    <a:pt x="5299" y="233"/>
                  </a:cubicBezTo>
                  <a:cubicBezTo>
                    <a:pt x="5294" y="233"/>
                    <a:pt x="5289" y="234"/>
                    <a:pt x="5283" y="236"/>
                  </a:cubicBezTo>
                  <a:lnTo>
                    <a:pt x="5279" y="236"/>
                  </a:lnTo>
                  <a:cubicBezTo>
                    <a:pt x="5274" y="238"/>
                    <a:pt x="5267" y="238"/>
                    <a:pt x="5262" y="239"/>
                  </a:cubicBezTo>
                  <a:cubicBezTo>
                    <a:pt x="5256" y="241"/>
                    <a:pt x="5251" y="244"/>
                    <a:pt x="5245" y="244"/>
                  </a:cubicBezTo>
                  <a:cubicBezTo>
                    <a:pt x="5244" y="244"/>
                    <a:pt x="5243" y="245"/>
                    <a:pt x="5242" y="245"/>
                  </a:cubicBezTo>
                  <a:cubicBezTo>
                    <a:pt x="5235" y="245"/>
                    <a:pt x="5230" y="247"/>
                    <a:pt x="5224" y="249"/>
                  </a:cubicBezTo>
                  <a:lnTo>
                    <a:pt x="5222" y="249"/>
                  </a:lnTo>
                  <a:cubicBezTo>
                    <a:pt x="5217" y="250"/>
                    <a:pt x="5212" y="250"/>
                    <a:pt x="5207" y="252"/>
                  </a:cubicBezTo>
                  <a:cubicBezTo>
                    <a:pt x="5205" y="252"/>
                    <a:pt x="5204" y="252"/>
                    <a:pt x="5203" y="254"/>
                  </a:cubicBezTo>
                  <a:cubicBezTo>
                    <a:pt x="5198" y="254"/>
                    <a:pt x="5192" y="255"/>
                    <a:pt x="5187" y="257"/>
                  </a:cubicBezTo>
                  <a:lnTo>
                    <a:pt x="5184" y="257"/>
                  </a:lnTo>
                  <a:cubicBezTo>
                    <a:pt x="5178" y="259"/>
                    <a:pt x="5173" y="259"/>
                    <a:pt x="5168" y="260"/>
                  </a:cubicBezTo>
                  <a:lnTo>
                    <a:pt x="5166" y="260"/>
                  </a:lnTo>
                  <a:cubicBezTo>
                    <a:pt x="5161" y="262"/>
                    <a:pt x="5155" y="264"/>
                    <a:pt x="5150" y="265"/>
                  </a:cubicBezTo>
                  <a:lnTo>
                    <a:pt x="5145" y="265"/>
                  </a:lnTo>
                  <a:cubicBezTo>
                    <a:pt x="5134" y="269"/>
                    <a:pt x="5123" y="270"/>
                    <a:pt x="5111" y="274"/>
                  </a:cubicBezTo>
                  <a:lnTo>
                    <a:pt x="5108" y="274"/>
                  </a:lnTo>
                  <a:cubicBezTo>
                    <a:pt x="5102" y="276"/>
                    <a:pt x="5097" y="278"/>
                    <a:pt x="5091" y="278"/>
                  </a:cubicBezTo>
                  <a:cubicBezTo>
                    <a:pt x="5091" y="280"/>
                    <a:pt x="5090" y="280"/>
                    <a:pt x="5090" y="280"/>
                  </a:cubicBezTo>
                  <a:cubicBezTo>
                    <a:pt x="5084" y="280"/>
                    <a:pt x="5079" y="281"/>
                    <a:pt x="5073" y="283"/>
                  </a:cubicBezTo>
                  <a:lnTo>
                    <a:pt x="5071" y="283"/>
                  </a:lnTo>
                  <a:cubicBezTo>
                    <a:pt x="5065" y="285"/>
                    <a:pt x="5060" y="286"/>
                    <a:pt x="5054" y="288"/>
                  </a:cubicBezTo>
                  <a:lnTo>
                    <a:pt x="5051" y="288"/>
                  </a:lnTo>
                  <a:cubicBezTo>
                    <a:pt x="5046" y="290"/>
                    <a:pt x="5040" y="291"/>
                    <a:pt x="5035" y="291"/>
                  </a:cubicBezTo>
                  <a:cubicBezTo>
                    <a:pt x="5034" y="291"/>
                    <a:pt x="5034" y="291"/>
                    <a:pt x="5034" y="293"/>
                  </a:cubicBezTo>
                  <a:cubicBezTo>
                    <a:pt x="5028" y="293"/>
                    <a:pt x="5023" y="295"/>
                    <a:pt x="5016" y="296"/>
                  </a:cubicBezTo>
                  <a:lnTo>
                    <a:pt x="5013" y="296"/>
                  </a:lnTo>
                  <a:cubicBezTo>
                    <a:pt x="5002" y="300"/>
                    <a:pt x="4990" y="303"/>
                    <a:pt x="4979" y="307"/>
                  </a:cubicBezTo>
                  <a:lnTo>
                    <a:pt x="4977" y="307"/>
                  </a:lnTo>
                  <a:cubicBezTo>
                    <a:pt x="4971" y="309"/>
                    <a:pt x="4965" y="311"/>
                    <a:pt x="4958" y="312"/>
                  </a:cubicBezTo>
                  <a:cubicBezTo>
                    <a:pt x="4952" y="314"/>
                    <a:pt x="4946" y="314"/>
                    <a:pt x="4940" y="316"/>
                  </a:cubicBezTo>
                  <a:cubicBezTo>
                    <a:pt x="4934" y="317"/>
                    <a:pt x="4927" y="319"/>
                    <a:pt x="4921" y="321"/>
                  </a:cubicBezTo>
                  <a:cubicBezTo>
                    <a:pt x="1891" y="1130"/>
                    <a:pt x="0" y="3978"/>
                    <a:pt x="194" y="6923"/>
                  </a:cubicBezTo>
                  <a:lnTo>
                    <a:pt x="194" y="6923"/>
                  </a:lnTo>
                  <a:cubicBezTo>
                    <a:pt x="379" y="4141"/>
                    <a:pt x="2390" y="1617"/>
                    <a:pt x="5397" y="1049"/>
                  </a:cubicBezTo>
                  <a:cubicBezTo>
                    <a:pt x="6152" y="906"/>
                    <a:pt x="6909" y="837"/>
                    <a:pt x="7659" y="837"/>
                  </a:cubicBezTo>
                  <a:cubicBezTo>
                    <a:pt x="11601" y="837"/>
                    <a:pt x="15354" y="2757"/>
                    <a:pt x="17659" y="6059"/>
                  </a:cubicBezTo>
                  <a:lnTo>
                    <a:pt x="17660" y="6059"/>
                  </a:lnTo>
                  <a:lnTo>
                    <a:pt x="18162" y="5959"/>
                  </a:lnTo>
                  <a:lnTo>
                    <a:pt x="17791" y="5404"/>
                  </a:lnTo>
                  <a:cubicBezTo>
                    <a:pt x="15501" y="1990"/>
                    <a:pt x="11680" y="2"/>
                    <a:pt x="7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08" name="Google Shape;4008;p73"/>
          <p:cNvGrpSpPr/>
          <p:nvPr/>
        </p:nvGrpSpPr>
        <p:grpSpPr>
          <a:xfrm>
            <a:off x="7849256" y="4404776"/>
            <a:ext cx="754454" cy="427336"/>
            <a:chOff x="2999225" y="2256775"/>
            <a:chExt cx="4013054" cy="2273064"/>
          </a:xfrm>
        </p:grpSpPr>
        <p:sp>
          <p:nvSpPr>
            <p:cNvPr id="4009" name="Google Shape;4009;p73"/>
            <p:cNvSpPr/>
            <p:nvPr/>
          </p:nvSpPr>
          <p:spPr>
            <a:xfrm>
              <a:off x="2999225" y="2389280"/>
              <a:ext cx="3447970" cy="2140559"/>
            </a:xfrm>
            <a:custGeom>
              <a:avLst/>
              <a:gdLst/>
              <a:ahLst/>
              <a:cxnLst/>
              <a:rect l="l" t="t" r="r" b="b"/>
              <a:pathLst>
                <a:path w="33021" h="20500" extrusionOk="0">
                  <a:moveTo>
                    <a:pt x="29996" y="0"/>
                  </a:moveTo>
                  <a:lnTo>
                    <a:pt x="1422" y="16111"/>
                  </a:lnTo>
                  <a:cubicBezTo>
                    <a:pt x="452" y="16659"/>
                    <a:pt x="0" y="17815"/>
                    <a:pt x="343" y="18875"/>
                  </a:cubicBezTo>
                  <a:cubicBezTo>
                    <a:pt x="668" y="19882"/>
                    <a:pt x="1597" y="20499"/>
                    <a:pt x="2576" y="20499"/>
                  </a:cubicBezTo>
                  <a:cubicBezTo>
                    <a:pt x="2936" y="20499"/>
                    <a:pt x="3304" y="20416"/>
                    <a:pt x="3650" y="20237"/>
                  </a:cubicBezTo>
                  <a:lnTo>
                    <a:pt x="33021" y="5066"/>
                  </a:lnTo>
                  <a:lnTo>
                    <a:pt x="29917" y="5005"/>
                  </a:lnTo>
                  <a:lnTo>
                    <a:pt x="31350" y="2542"/>
                  </a:lnTo>
                  <a:lnTo>
                    <a:pt x="28724" y="2617"/>
                  </a:lnTo>
                  <a:lnTo>
                    <a:pt x="299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73"/>
            <p:cNvSpPr/>
            <p:nvPr/>
          </p:nvSpPr>
          <p:spPr>
            <a:xfrm>
              <a:off x="3560152" y="2918151"/>
              <a:ext cx="2887039" cy="1491291"/>
            </a:xfrm>
            <a:custGeom>
              <a:avLst/>
              <a:gdLst/>
              <a:ahLst/>
              <a:cxnLst/>
              <a:rect l="l" t="t" r="r" b="b"/>
              <a:pathLst>
                <a:path w="27649" h="14282" extrusionOk="0">
                  <a:moveTo>
                    <a:pt x="1" y="14282"/>
                  </a:moveTo>
                  <a:cubicBezTo>
                    <a:pt x="1" y="14282"/>
                    <a:pt x="1" y="14282"/>
                    <a:pt x="1" y="14282"/>
                  </a:cubicBezTo>
                  <a:lnTo>
                    <a:pt x="27649" y="1"/>
                  </a:lnTo>
                  <a:lnTo>
                    <a:pt x="1" y="14282"/>
                  </a:lnTo>
                  <a:close/>
                </a:path>
              </a:pathLst>
            </a:custGeom>
            <a:solidFill>
              <a:srgbClr val="E7B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73"/>
            <p:cNvSpPr/>
            <p:nvPr/>
          </p:nvSpPr>
          <p:spPr>
            <a:xfrm>
              <a:off x="2999225" y="3617848"/>
              <a:ext cx="1241420" cy="911982"/>
            </a:xfrm>
            <a:custGeom>
              <a:avLst/>
              <a:gdLst/>
              <a:ahLst/>
              <a:cxnLst/>
              <a:rect l="l" t="t" r="r" b="b"/>
              <a:pathLst>
                <a:path w="11889" h="8734" extrusionOk="0">
                  <a:moveTo>
                    <a:pt x="9131" y="1"/>
                  </a:moveTo>
                  <a:lnTo>
                    <a:pt x="1422" y="4345"/>
                  </a:lnTo>
                  <a:cubicBezTo>
                    <a:pt x="452" y="4893"/>
                    <a:pt x="0" y="6049"/>
                    <a:pt x="343" y="7109"/>
                  </a:cubicBezTo>
                  <a:cubicBezTo>
                    <a:pt x="668" y="8116"/>
                    <a:pt x="1597" y="8733"/>
                    <a:pt x="2576" y="8733"/>
                  </a:cubicBezTo>
                  <a:cubicBezTo>
                    <a:pt x="2936" y="8733"/>
                    <a:pt x="3304" y="8650"/>
                    <a:pt x="3650" y="8471"/>
                  </a:cubicBezTo>
                  <a:lnTo>
                    <a:pt x="11889" y="4215"/>
                  </a:lnTo>
                  <a:cubicBezTo>
                    <a:pt x="10915" y="3890"/>
                    <a:pt x="10063" y="3198"/>
                    <a:pt x="9559" y="2212"/>
                  </a:cubicBezTo>
                  <a:cubicBezTo>
                    <a:pt x="9198" y="1507"/>
                    <a:pt x="9064" y="741"/>
                    <a:pt x="9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73"/>
            <p:cNvSpPr/>
            <p:nvPr/>
          </p:nvSpPr>
          <p:spPr>
            <a:xfrm>
              <a:off x="2999225" y="3930994"/>
              <a:ext cx="674328" cy="598834"/>
            </a:xfrm>
            <a:custGeom>
              <a:avLst/>
              <a:gdLst/>
              <a:ahLst/>
              <a:cxnLst/>
              <a:rect l="l" t="t" r="r" b="b"/>
              <a:pathLst>
                <a:path w="6458" h="5735" extrusionOk="0">
                  <a:moveTo>
                    <a:pt x="3811" y="0"/>
                  </a:moveTo>
                  <a:lnTo>
                    <a:pt x="1422" y="1346"/>
                  </a:lnTo>
                  <a:cubicBezTo>
                    <a:pt x="452" y="1894"/>
                    <a:pt x="0" y="3050"/>
                    <a:pt x="343" y="4110"/>
                  </a:cubicBezTo>
                  <a:cubicBezTo>
                    <a:pt x="668" y="5117"/>
                    <a:pt x="1597" y="5734"/>
                    <a:pt x="2576" y="5734"/>
                  </a:cubicBezTo>
                  <a:cubicBezTo>
                    <a:pt x="2936" y="5734"/>
                    <a:pt x="3304" y="5651"/>
                    <a:pt x="3650" y="5472"/>
                  </a:cubicBezTo>
                  <a:lnTo>
                    <a:pt x="6457" y="4022"/>
                  </a:lnTo>
                  <a:cubicBezTo>
                    <a:pt x="5480" y="3872"/>
                    <a:pt x="4583" y="3283"/>
                    <a:pt x="4082" y="2342"/>
                  </a:cubicBezTo>
                  <a:cubicBezTo>
                    <a:pt x="3685" y="1594"/>
                    <a:pt x="3612" y="762"/>
                    <a:pt x="3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73"/>
            <p:cNvSpPr/>
            <p:nvPr/>
          </p:nvSpPr>
          <p:spPr>
            <a:xfrm>
              <a:off x="5998390" y="2303971"/>
              <a:ext cx="809027" cy="614288"/>
            </a:xfrm>
            <a:custGeom>
              <a:avLst/>
              <a:gdLst/>
              <a:ahLst/>
              <a:cxnLst/>
              <a:rect l="l" t="t" r="r" b="b"/>
              <a:pathLst>
                <a:path w="7748" h="5883" extrusionOk="0">
                  <a:moveTo>
                    <a:pt x="6712" y="0"/>
                  </a:moveTo>
                  <a:lnTo>
                    <a:pt x="1273" y="817"/>
                  </a:lnTo>
                  <a:lnTo>
                    <a:pt x="1" y="3434"/>
                  </a:lnTo>
                  <a:lnTo>
                    <a:pt x="2627" y="3359"/>
                  </a:lnTo>
                  <a:lnTo>
                    <a:pt x="1194" y="5822"/>
                  </a:lnTo>
                  <a:lnTo>
                    <a:pt x="4298" y="5883"/>
                  </a:lnTo>
                  <a:lnTo>
                    <a:pt x="7748" y="1844"/>
                  </a:lnTo>
                  <a:cubicBezTo>
                    <a:pt x="6973" y="1120"/>
                    <a:pt x="6748" y="465"/>
                    <a:pt x="6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73"/>
            <p:cNvSpPr/>
            <p:nvPr/>
          </p:nvSpPr>
          <p:spPr>
            <a:xfrm>
              <a:off x="2999225" y="3992287"/>
              <a:ext cx="536915" cy="537541"/>
            </a:xfrm>
            <a:custGeom>
              <a:avLst/>
              <a:gdLst/>
              <a:ahLst/>
              <a:cxnLst/>
              <a:rect l="l" t="t" r="r" b="b"/>
              <a:pathLst>
                <a:path w="5142" h="5148" extrusionOk="0">
                  <a:moveTo>
                    <a:pt x="2770" y="0"/>
                  </a:moveTo>
                  <a:lnTo>
                    <a:pt x="1422" y="759"/>
                  </a:lnTo>
                  <a:cubicBezTo>
                    <a:pt x="452" y="1307"/>
                    <a:pt x="0" y="2463"/>
                    <a:pt x="343" y="3523"/>
                  </a:cubicBezTo>
                  <a:cubicBezTo>
                    <a:pt x="668" y="4530"/>
                    <a:pt x="1597" y="5147"/>
                    <a:pt x="2576" y="5147"/>
                  </a:cubicBezTo>
                  <a:cubicBezTo>
                    <a:pt x="2936" y="5147"/>
                    <a:pt x="3304" y="5064"/>
                    <a:pt x="3650" y="4885"/>
                  </a:cubicBezTo>
                  <a:lnTo>
                    <a:pt x="5141" y="4113"/>
                  </a:lnTo>
                  <a:cubicBezTo>
                    <a:pt x="4329" y="3749"/>
                    <a:pt x="3629" y="3115"/>
                    <a:pt x="3192" y="2261"/>
                  </a:cubicBezTo>
                  <a:cubicBezTo>
                    <a:pt x="2823" y="1539"/>
                    <a:pt x="2692" y="756"/>
                    <a:pt x="2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73"/>
            <p:cNvSpPr/>
            <p:nvPr/>
          </p:nvSpPr>
          <p:spPr>
            <a:xfrm>
              <a:off x="6699131" y="2256775"/>
              <a:ext cx="313148" cy="239847"/>
            </a:xfrm>
            <a:custGeom>
              <a:avLst/>
              <a:gdLst/>
              <a:ahLst/>
              <a:cxnLst/>
              <a:rect l="l" t="t" r="r" b="b"/>
              <a:pathLst>
                <a:path w="2999" h="2297" extrusionOk="0">
                  <a:moveTo>
                    <a:pt x="2999" y="1"/>
                  </a:moveTo>
                  <a:lnTo>
                    <a:pt x="1" y="452"/>
                  </a:lnTo>
                  <a:cubicBezTo>
                    <a:pt x="37" y="917"/>
                    <a:pt x="262" y="1572"/>
                    <a:pt x="1037" y="2296"/>
                  </a:cubicBezTo>
                  <a:lnTo>
                    <a:pt x="2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73"/>
          <p:cNvGrpSpPr/>
          <p:nvPr/>
        </p:nvGrpSpPr>
        <p:grpSpPr>
          <a:xfrm>
            <a:off x="6850299" y="3755456"/>
            <a:ext cx="1306815" cy="551165"/>
            <a:chOff x="3333325" y="3020600"/>
            <a:chExt cx="4188510" cy="1766553"/>
          </a:xfrm>
        </p:grpSpPr>
        <p:sp>
          <p:nvSpPr>
            <p:cNvPr id="4017" name="Google Shape;4017;p73"/>
            <p:cNvSpPr/>
            <p:nvPr/>
          </p:nvSpPr>
          <p:spPr>
            <a:xfrm>
              <a:off x="3333325" y="3020600"/>
              <a:ext cx="4188510" cy="1766553"/>
            </a:xfrm>
            <a:custGeom>
              <a:avLst/>
              <a:gdLst/>
              <a:ahLst/>
              <a:cxnLst/>
              <a:rect l="l" t="t" r="r" b="b"/>
              <a:pathLst>
                <a:path w="85949" h="36250" extrusionOk="0">
                  <a:moveTo>
                    <a:pt x="37523" y="0"/>
                  </a:moveTo>
                  <a:lnTo>
                    <a:pt x="7146" y="11774"/>
                  </a:lnTo>
                  <a:lnTo>
                    <a:pt x="0" y="8183"/>
                  </a:lnTo>
                  <a:lnTo>
                    <a:pt x="0" y="8183"/>
                  </a:lnTo>
                  <a:cubicBezTo>
                    <a:pt x="0" y="8184"/>
                    <a:pt x="2503" y="15619"/>
                    <a:pt x="5486" y="19045"/>
                  </a:cubicBezTo>
                  <a:cubicBezTo>
                    <a:pt x="16354" y="24454"/>
                    <a:pt x="37729" y="35092"/>
                    <a:pt x="40032" y="36250"/>
                  </a:cubicBezTo>
                  <a:lnTo>
                    <a:pt x="85948" y="17209"/>
                  </a:lnTo>
                  <a:lnTo>
                    <a:pt x="375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73"/>
            <p:cNvSpPr/>
            <p:nvPr/>
          </p:nvSpPr>
          <p:spPr>
            <a:xfrm>
              <a:off x="3333325" y="3419383"/>
              <a:ext cx="348242" cy="529381"/>
            </a:xfrm>
            <a:custGeom>
              <a:avLst/>
              <a:gdLst/>
              <a:ahLst/>
              <a:cxnLst/>
              <a:rect l="l" t="t" r="r" b="b"/>
              <a:pathLst>
                <a:path w="7146" h="10863" extrusionOk="0">
                  <a:moveTo>
                    <a:pt x="0" y="0"/>
                  </a:moveTo>
                  <a:cubicBezTo>
                    <a:pt x="0" y="1"/>
                    <a:pt x="2503" y="7436"/>
                    <a:pt x="5486" y="10862"/>
                  </a:cubicBezTo>
                  <a:lnTo>
                    <a:pt x="7146" y="35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19" name="Google Shape;4019;p73"/>
            <p:cNvGrpSpPr/>
            <p:nvPr/>
          </p:nvGrpSpPr>
          <p:grpSpPr>
            <a:xfrm>
              <a:off x="3814272" y="3139265"/>
              <a:ext cx="2998393" cy="1347274"/>
              <a:chOff x="3814272" y="3139265"/>
              <a:chExt cx="2998393" cy="1347274"/>
            </a:xfrm>
          </p:grpSpPr>
          <p:sp>
            <p:nvSpPr>
              <p:cNvPr id="4020" name="Google Shape;4020;p73"/>
              <p:cNvSpPr/>
              <p:nvPr/>
            </p:nvSpPr>
            <p:spPr>
              <a:xfrm>
                <a:off x="3814272" y="3582980"/>
                <a:ext cx="268126" cy="217883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4471" extrusionOk="0">
                    <a:moveTo>
                      <a:pt x="2371" y="1"/>
                    </a:moveTo>
                    <a:cubicBezTo>
                      <a:pt x="1364" y="1"/>
                      <a:pt x="0" y="1135"/>
                      <a:pt x="113" y="2085"/>
                    </a:cubicBezTo>
                    <a:cubicBezTo>
                      <a:pt x="117" y="2119"/>
                      <a:pt x="153" y="2134"/>
                      <a:pt x="198" y="2134"/>
                    </a:cubicBezTo>
                    <a:cubicBezTo>
                      <a:pt x="282" y="2134"/>
                      <a:pt x="395" y="2083"/>
                      <a:pt x="387" y="2011"/>
                    </a:cubicBezTo>
                    <a:cubicBezTo>
                      <a:pt x="282" y="1128"/>
                      <a:pt x="1184" y="353"/>
                      <a:pt x="2033" y="283"/>
                    </a:cubicBezTo>
                    <a:cubicBezTo>
                      <a:pt x="2084" y="278"/>
                      <a:pt x="2134" y="276"/>
                      <a:pt x="2181" y="276"/>
                    </a:cubicBezTo>
                    <a:cubicBezTo>
                      <a:pt x="3227" y="276"/>
                      <a:pt x="3213" y="1267"/>
                      <a:pt x="3038" y="1959"/>
                    </a:cubicBezTo>
                    <a:cubicBezTo>
                      <a:pt x="2782" y="2968"/>
                      <a:pt x="1971" y="3693"/>
                      <a:pt x="1231" y="4365"/>
                    </a:cubicBezTo>
                    <a:cubicBezTo>
                      <a:pt x="1152" y="4437"/>
                      <a:pt x="1250" y="4471"/>
                      <a:pt x="1321" y="4471"/>
                    </a:cubicBezTo>
                    <a:cubicBezTo>
                      <a:pt x="1336" y="4471"/>
                      <a:pt x="1350" y="4469"/>
                      <a:pt x="1361" y="4466"/>
                    </a:cubicBezTo>
                    <a:cubicBezTo>
                      <a:pt x="2827" y="4058"/>
                      <a:pt x="4163" y="3421"/>
                      <a:pt x="5398" y="2532"/>
                    </a:cubicBezTo>
                    <a:cubicBezTo>
                      <a:pt x="5502" y="2458"/>
                      <a:pt x="5425" y="2412"/>
                      <a:pt x="5336" y="2412"/>
                    </a:cubicBezTo>
                    <a:cubicBezTo>
                      <a:pt x="5296" y="2412"/>
                      <a:pt x="5254" y="2421"/>
                      <a:pt x="5226" y="2441"/>
                    </a:cubicBezTo>
                    <a:cubicBezTo>
                      <a:pt x="4495" y="2968"/>
                      <a:pt x="3725" y="3425"/>
                      <a:pt x="2897" y="3779"/>
                    </a:cubicBezTo>
                    <a:cubicBezTo>
                      <a:pt x="2680" y="3870"/>
                      <a:pt x="1684" y="4128"/>
                      <a:pt x="1666" y="4218"/>
                    </a:cubicBezTo>
                    <a:cubicBezTo>
                      <a:pt x="1694" y="4076"/>
                      <a:pt x="2235" y="3681"/>
                      <a:pt x="2348" y="3557"/>
                    </a:cubicBezTo>
                    <a:cubicBezTo>
                      <a:pt x="3034" y="2800"/>
                      <a:pt x="3725" y="1628"/>
                      <a:pt x="3269" y="577"/>
                    </a:cubicBezTo>
                    <a:cubicBezTo>
                      <a:pt x="3092" y="168"/>
                      <a:pt x="2758" y="1"/>
                      <a:pt x="2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1" name="Google Shape;4021;p73"/>
              <p:cNvSpPr/>
              <p:nvPr/>
            </p:nvSpPr>
            <p:spPr>
              <a:xfrm>
                <a:off x="4067148" y="3566849"/>
                <a:ext cx="116178" cy="88596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818" extrusionOk="0">
                    <a:moveTo>
                      <a:pt x="2203" y="1"/>
                    </a:moveTo>
                    <a:cubicBezTo>
                      <a:pt x="2165" y="1"/>
                      <a:pt x="2126" y="8"/>
                      <a:pt x="2098" y="25"/>
                    </a:cubicBezTo>
                    <a:cubicBezTo>
                      <a:pt x="1786" y="213"/>
                      <a:pt x="1473" y="402"/>
                      <a:pt x="1161" y="590"/>
                    </a:cubicBezTo>
                    <a:cubicBezTo>
                      <a:pt x="925" y="404"/>
                      <a:pt x="677" y="231"/>
                      <a:pt x="408" y="84"/>
                    </a:cubicBezTo>
                    <a:cubicBezTo>
                      <a:pt x="398" y="78"/>
                      <a:pt x="383" y="76"/>
                      <a:pt x="367" y="76"/>
                    </a:cubicBezTo>
                    <a:cubicBezTo>
                      <a:pt x="270" y="76"/>
                      <a:pt x="98" y="160"/>
                      <a:pt x="188" y="211"/>
                    </a:cubicBezTo>
                    <a:cubicBezTo>
                      <a:pt x="458" y="357"/>
                      <a:pt x="707" y="533"/>
                      <a:pt x="942" y="720"/>
                    </a:cubicBezTo>
                    <a:cubicBezTo>
                      <a:pt x="667" y="887"/>
                      <a:pt x="390" y="1055"/>
                      <a:pt x="114" y="1221"/>
                    </a:cubicBezTo>
                    <a:cubicBezTo>
                      <a:pt x="0" y="1289"/>
                      <a:pt x="89" y="1334"/>
                      <a:pt x="183" y="1334"/>
                    </a:cubicBezTo>
                    <a:cubicBezTo>
                      <a:pt x="221" y="1334"/>
                      <a:pt x="259" y="1326"/>
                      <a:pt x="286" y="1311"/>
                    </a:cubicBezTo>
                    <a:cubicBezTo>
                      <a:pt x="551" y="1151"/>
                      <a:pt x="816" y="991"/>
                      <a:pt x="1081" y="831"/>
                    </a:cubicBezTo>
                    <a:cubicBezTo>
                      <a:pt x="1411" y="1113"/>
                      <a:pt x="1710" y="1433"/>
                      <a:pt x="1966" y="1793"/>
                    </a:cubicBezTo>
                    <a:cubicBezTo>
                      <a:pt x="1978" y="1810"/>
                      <a:pt x="2004" y="1817"/>
                      <a:pt x="2035" y="1817"/>
                    </a:cubicBezTo>
                    <a:cubicBezTo>
                      <a:pt x="2127" y="1817"/>
                      <a:pt x="2265" y="1752"/>
                      <a:pt x="2221" y="1690"/>
                    </a:cubicBezTo>
                    <a:cubicBezTo>
                      <a:pt x="1956" y="1316"/>
                      <a:pt x="1645" y="989"/>
                      <a:pt x="1300" y="699"/>
                    </a:cubicBezTo>
                    <a:cubicBezTo>
                      <a:pt x="1623" y="503"/>
                      <a:pt x="1948" y="309"/>
                      <a:pt x="2271" y="115"/>
                    </a:cubicBezTo>
                    <a:cubicBezTo>
                      <a:pt x="2383" y="46"/>
                      <a:pt x="2296" y="1"/>
                      <a:pt x="2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2" name="Google Shape;4022;p73"/>
              <p:cNvSpPr/>
              <p:nvPr/>
            </p:nvSpPr>
            <p:spPr>
              <a:xfrm>
                <a:off x="3944438" y="3514364"/>
                <a:ext cx="110866" cy="6793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94" extrusionOk="0">
                    <a:moveTo>
                      <a:pt x="661" y="1"/>
                    </a:moveTo>
                    <a:cubicBezTo>
                      <a:pt x="351" y="1"/>
                      <a:pt x="116" y="379"/>
                      <a:pt x="26" y="644"/>
                    </a:cubicBezTo>
                    <a:cubicBezTo>
                      <a:pt x="0" y="719"/>
                      <a:pt x="61" y="753"/>
                      <a:pt x="131" y="753"/>
                    </a:cubicBezTo>
                    <a:cubicBezTo>
                      <a:pt x="196" y="753"/>
                      <a:pt x="269" y="723"/>
                      <a:pt x="287" y="670"/>
                    </a:cubicBezTo>
                    <a:cubicBezTo>
                      <a:pt x="344" y="504"/>
                      <a:pt x="404" y="292"/>
                      <a:pt x="577" y="292"/>
                    </a:cubicBezTo>
                    <a:cubicBezTo>
                      <a:pt x="594" y="292"/>
                      <a:pt x="612" y="294"/>
                      <a:pt x="631" y="298"/>
                    </a:cubicBezTo>
                    <a:cubicBezTo>
                      <a:pt x="848" y="346"/>
                      <a:pt x="772" y="551"/>
                      <a:pt x="751" y="735"/>
                    </a:cubicBezTo>
                    <a:cubicBezTo>
                      <a:pt x="725" y="959"/>
                      <a:pt x="699" y="1171"/>
                      <a:pt x="850" y="1355"/>
                    </a:cubicBezTo>
                    <a:cubicBezTo>
                      <a:pt x="873" y="1383"/>
                      <a:pt x="906" y="1393"/>
                      <a:pt x="940" y="1393"/>
                    </a:cubicBezTo>
                    <a:cubicBezTo>
                      <a:pt x="985" y="1393"/>
                      <a:pt x="1033" y="1375"/>
                      <a:pt x="1066" y="1355"/>
                    </a:cubicBezTo>
                    <a:cubicBezTo>
                      <a:pt x="1406" y="1138"/>
                      <a:pt x="1758" y="957"/>
                      <a:pt x="2129" y="800"/>
                    </a:cubicBezTo>
                    <a:cubicBezTo>
                      <a:pt x="2274" y="740"/>
                      <a:pt x="2190" y="634"/>
                      <a:pt x="2078" y="634"/>
                    </a:cubicBezTo>
                    <a:cubicBezTo>
                      <a:pt x="2056" y="634"/>
                      <a:pt x="2033" y="638"/>
                      <a:pt x="2010" y="647"/>
                    </a:cubicBezTo>
                    <a:cubicBezTo>
                      <a:pt x="1677" y="787"/>
                      <a:pt x="1360" y="955"/>
                      <a:pt x="1053" y="1140"/>
                    </a:cubicBezTo>
                    <a:cubicBezTo>
                      <a:pt x="918" y="800"/>
                      <a:pt x="1257" y="258"/>
                      <a:pt x="856" y="51"/>
                    </a:cubicBezTo>
                    <a:cubicBezTo>
                      <a:pt x="788" y="16"/>
                      <a:pt x="72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3" name="Google Shape;4023;p73"/>
              <p:cNvSpPr/>
              <p:nvPr/>
            </p:nvSpPr>
            <p:spPr>
              <a:xfrm>
                <a:off x="4184400" y="3461488"/>
                <a:ext cx="165739" cy="128361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2634" extrusionOk="0">
                    <a:moveTo>
                      <a:pt x="608" y="371"/>
                    </a:moveTo>
                    <a:cubicBezTo>
                      <a:pt x="891" y="660"/>
                      <a:pt x="1173" y="947"/>
                      <a:pt x="1455" y="1234"/>
                    </a:cubicBezTo>
                    <a:lnTo>
                      <a:pt x="1455" y="1236"/>
                    </a:lnTo>
                    <a:cubicBezTo>
                      <a:pt x="1347" y="1286"/>
                      <a:pt x="1200" y="1393"/>
                      <a:pt x="1084" y="1412"/>
                    </a:cubicBezTo>
                    <a:cubicBezTo>
                      <a:pt x="907" y="1393"/>
                      <a:pt x="730" y="1376"/>
                      <a:pt x="554" y="1358"/>
                    </a:cubicBezTo>
                    <a:cubicBezTo>
                      <a:pt x="558" y="1252"/>
                      <a:pt x="562" y="1144"/>
                      <a:pt x="566" y="1035"/>
                    </a:cubicBezTo>
                    <a:cubicBezTo>
                      <a:pt x="577" y="813"/>
                      <a:pt x="593" y="593"/>
                      <a:pt x="608" y="371"/>
                    </a:cubicBezTo>
                    <a:close/>
                    <a:moveTo>
                      <a:pt x="548" y="0"/>
                    </a:moveTo>
                    <a:cubicBezTo>
                      <a:pt x="468" y="0"/>
                      <a:pt x="359" y="37"/>
                      <a:pt x="356" y="92"/>
                    </a:cubicBezTo>
                    <a:cubicBezTo>
                      <a:pt x="330" y="489"/>
                      <a:pt x="1" y="1681"/>
                      <a:pt x="644" y="1681"/>
                    </a:cubicBezTo>
                    <a:cubicBezTo>
                      <a:pt x="661" y="1681"/>
                      <a:pt x="679" y="1680"/>
                      <a:pt x="697" y="1679"/>
                    </a:cubicBezTo>
                    <a:cubicBezTo>
                      <a:pt x="991" y="1652"/>
                      <a:pt x="1285" y="1479"/>
                      <a:pt x="1555" y="1338"/>
                    </a:cubicBezTo>
                    <a:cubicBezTo>
                      <a:pt x="1971" y="1763"/>
                      <a:pt x="2388" y="2189"/>
                      <a:pt x="2805" y="2615"/>
                    </a:cubicBezTo>
                    <a:cubicBezTo>
                      <a:pt x="2818" y="2628"/>
                      <a:pt x="2840" y="2634"/>
                      <a:pt x="2866" y="2634"/>
                    </a:cubicBezTo>
                    <a:cubicBezTo>
                      <a:pt x="2962" y="2634"/>
                      <a:pt x="3109" y="2562"/>
                      <a:pt x="3061" y="2512"/>
                    </a:cubicBezTo>
                    <a:cubicBezTo>
                      <a:pt x="2638" y="2081"/>
                      <a:pt x="2216" y="1650"/>
                      <a:pt x="1793" y="1218"/>
                    </a:cubicBezTo>
                    <a:lnTo>
                      <a:pt x="3287" y="510"/>
                    </a:lnTo>
                    <a:cubicBezTo>
                      <a:pt x="3400" y="457"/>
                      <a:pt x="3317" y="428"/>
                      <a:pt x="3229" y="428"/>
                    </a:cubicBezTo>
                    <a:cubicBezTo>
                      <a:pt x="3188" y="428"/>
                      <a:pt x="3147" y="434"/>
                      <a:pt x="3122" y="446"/>
                    </a:cubicBezTo>
                    <a:cubicBezTo>
                      <a:pt x="2647" y="670"/>
                      <a:pt x="2172" y="896"/>
                      <a:pt x="1697" y="1121"/>
                    </a:cubicBezTo>
                    <a:cubicBezTo>
                      <a:pt x="1338" y="754"/>
                      <a:pt x="979" y="387"/>
                      <a:pt x="620" y="20"/>
                    </a:cubicBezTo>
                    <a:cubicBezTo>
                      <a:pt x="607" y="6"/>
                      <a:pt x="580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4" name="Google Shape;4024;p73"/>
              <p:cNvSpPr/>
              <p:nvPr/>
            </p:nvSpPr>
            <p:spPr>
              <a:xfrm>
                <a:off x="4267928" y="3402668"/>
                <a:ext cx="200486" cy="155798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3197" extrusionOk="0">
                    <a:moveTo>
                      <a:pt x="2322" y="0"/>
                    </a:moveTo>
                    <a:cubicBezTo>
                      <a:pt x="2245" y="0"/>
                      <a:pt x="2109" y="30"/>
                      <a:pt x="2102" y="88"/>
                    </a:cubicBezTo>
                    <a:cubicBezTo>
                      <a:pt x="2062" y="434"/>
                      <a:pt x="2021" y="780"/>
                      <a:pt x="1980" y="1126"/>
                    </a:cubicBezTo>
                    <a:cubicBezTo>
                      <a:pt x="1425" y="1015"/>
                      <a:pt x="870" y="901"/>
                      <a:pt x="314" y="788"/>
                    </a:cubicBezTo>
                    <a:cubicBezTo>
                      <a:pt x="309" y="787"/>
                      <a:pt x="303" y="786"/>
                      <a:pt x="296" y="786"/>
                    </a:cubicBezTo>
                    <a:cubicBezTo>
                      <a:pt x="198" y="786"/>
                      <a:pt x="1" y="908"/>
                      <a:pt x="147" y="937"/>
                    </a:cubicBezTo>
                    <a:cubicBezTo>
                      <a:pt x="751" y="1061"/>
                      <a:pt x="1355" y="1183"/>
                      <a:pt x="1959" y="1307"/>
                    </a:cubicBezTo>
                    <a:cubicBezTo>
                      <a:pt x="1886" y="1930"/>
                      <a:pt x="1813" y="2555"/>
                      <a:pt x="1739" y="3180"/>
                    </a:cubicBezTo>
                    <a:cubicBezTo>
                      <a:pt x="1738" y="3191"/>
                      <a:pt x="1762" y="3196"/>
                      <a:pt x="1795" y="3196"/>
                    </a:cubicBezTo>
                    <a:cubicBezTo>
                      <a:pt x="1873" y="3196"/>
                      <a:pt x="2007" y="3167"/>
                      <a:pt x="2013" y="3108"/>
                    </a:cubicBezTo>
                    <a:cubicBezTo>
                      <a:pt x="2081" y="2524"/>
                      <a:pt x="2150" y="1943"/>
                      <a:pt x="2219" y="1359"/>
                    </a:cubicBezTo>
                    <a:cubicBezTo>
                      <a:pt x="2746" y="1465"/>
                      <a:pt x="3274" y="1574"/>
                      <a:pt x="3801" y="1681"/>
                    </a:cubicBezTo>
                    <a:cubicBezTo>
                      <a:pt x="3807" y="1682"/>
                      <a:pt x="3813" y="1683"/>
                      <a:pt x="3820" y="1683"/>
                    </a:cubicBezTo>
                    <a:cubicBezTo>
                      <a:pt x="3918" y="1683"/>
                      <a:pt x="4114" y="1561"/>
                      <a:pt x="3969" y="1531"/>
                    </a:cubicBezTo>
                    <a:cubicBezTo>
                      <a:pt x="3392" y="1414"/>
                      <a:pt x="2816" y="1297"/>
                      <a:pt x="2239" y="1180"/>
                    </a:cubicBezTo>
                    <a:cubicBezTo>
                      <a:pt x="2285" y="793"/>
                      <a:pt x="2330" y="403"/>
                      <a:pt x="2376" y="16"/>
                    </a:cubicBezTo>
                    <a:cubicBezTo>
                      <a:pt x="2377" y="5"/>
                      <a:pt x="2355" y="0"/>
                      <a:pt x="2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5" name="Google Shape;4025;p73"/>
              <p:cNvSpPr/>
              <p:nvPr/>
            </p:nvSpPr>
            <p:spPr>
              <a:xfrm>
                <a:off x="4463592" y="3343993"/>
                <a:ext cx="118566" cy="150632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3091" extrusionOk="0">
                    <a:moveTo>
                      <a:pt x="646" y="1"/>
                    </a:moveTo>
                    <a:cubicBezTo>
                      <a:pt x="571" y="1"/>
                      <a:pt x="452" y="28"/>
                      <a:pt x="437" y="73"/>
                    </a:cubicBezTo>
                    <a:cubicBezTo>
                      <a:pt x="1" y="1363"/>
                      <a:pt x="815" y="2793"/>
                      <a:pt x="2138" y="3090"/>
                    </a:cubicBezTo>
                    <a:cubicBezTo>
                      <a:pt x="2142" y="3091"/>
                      <a:pt x="2147" y="3091"/>
                      <a:pt x="2152" y="3091"/>
                    </a:cubicBezTo>
                    <a:cubicBezTo>
                      <a:pt x="2230" y="3091"/>
                      <a:pt x="2432" y="3003"/>
                      <a:pt x="2364" y="2986"/>
                    </a:cubicBezTo>
                    <a:cubicBezTo>
                      <a:pt x="1071" y="2697"/>
                      <a:pt x="283" y="1275"/>
                      <a:pt x="706" y="24"/>
                    </a:cubicBezTo>
                    <a:cubicBezTo>
                      <a:pt x="712" y="8"/>
                      <a:pt x="685" y="1"/>
                      <a:pt x="6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6" name="Google Shape;4026;p73"/>
              <p:cNvSpPr/>
              <p:nvPr/>
            </p:nvSpPr>
            <p:spPr>
              <a:xfrm>
                <a:off x="4555308" y="3324061"/>
                <a:ext cx="156139" cy="143127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37" extrusionOk="0">
                    <a:moveTo>
                      <a:pt x="1373" y="1"/>
                    </a:moveTo>
                    <a:cubicBezTo>
                      <a:pt x="888" y="1"/>
                      <a:pt x="296" y="516"/>
                      <a:pt x="69" y="808"/>
                    </a:cubicBezTo>
                    <a:cubicBezTo>
                      <a:pt x="0" y="898"/>
                      <a:pt x="82" y="953"/>
                      <a:pt x="171" y="953"/>
                    </a:cubicBezTo>
                    <a:cubicBezTo>
                      <a:pt x="221" y="953"/>
                      <a:pt x="272" y="936"/>
                      <a:pt x="302" y="899"/>
                    </a:cubicBezTo>
                    <a:cubicBezTo>
                      <a:pt x="396" y="777"/>
                      <a:pt x="940" y="258"/>
                      <a:pt x="1291" y="258"/>
                    </a:cubicBezTo>
                    <a:cubicBezTo>
                      <a:pt x="1414" y="258"/>
                      <a:pt x="1514" y="323"/>
                      <a:pt x="1561" y="493"/>
                    </a:cubicBezTo>
                    <a:cubicBezTo>
                      <a:pt x="1643" y="792"/>
                      <a:pt x="1204" y="1332"/>
                      <a:pt x="1040" y="1523"/>
                    </a:cubicBezTo>
                    <a:cubicBezTo>
                      <a:pt x="964" y="1611"/>
                      <a:pt x="1057" y="1668"/>
                      <a:pt x="1148" y="1668"/>
                    </a:cubicBezTo>
                    <a:cubicBezTo>
                      <a:pt x="1186" y="1668"/>
                      <a:pt x="1224" y="1658"/>
                      <a:pt x="1249" y="1636"/>
                    </a:cubicBezTo>
                    <a:cubicBezTo>
                      <a:pt x="1455" y="1459"/>
                      <a:pt x="1701" y="1354"/>
                      <a:pt x="1951" y="1354"/>
                    </a:cubicBezTo>
                    <a:cubicBezTo>
                      <a:pt x="2122" y="1354"/>
                      <a:pt x="2295" y="1403"/>
                      <a:pt x="2458" y="1510"/>
                    </a:cubicBezTo>
                    <a:cubicBezTo>
                      <a:pt x="2644" y="1632"/>
                      <a:pt x="2963" y="1946"/>
                      <a:pt x="2830" y="2187"/>
                    </a:cubicBezTo>
                    <a:cubicBezTo>
                      <a:pt x="2745" y="2344"/>
                      <a:pt x="2148" y="2512"/>
                      <a:pt x="2011" y="2556"/>
                    </a:cubicBezTo>
                    <a:cubicBezTo>
                      <a:pt x="1722" y="2646"/>
                      <a:pt x="1428" y="2695"/>
                      <a:pt x="1127" y="2722"/>
                    </a:cubicBezTo>
                    <a:cubicBezTo>
                      <a:pt x="975" y="2736"/>
                      <a:pt x="924" y="2937"/>
                      <a:pt x="1086" y="2937"/>
                    </a:cubicBezTo>
                    <a:cubicBezTo>
                      <a:pt x="1092" y="2937"/>
                      <a:pt x="1099" y="2936"/>
                      <a:pt x="1106" y="2936"/>
                    </a:cubicBezTo>
                    <a:cubicBezTo>
                      <a:pt x="1833" y="2871"/>
                      <a:pt x="2497" y="2652"/>
                      <a:pt x="3114" y="2262"/>
                    </a:cubicBezTo>
                    <a:cubicBezTo>
                      <a:pt x="3157" y="2235"/>
                      <a:pt x="3203" y="2195"/>
                      <a:pt x="3189" y="2137"/>
                    </a:cubicBezTo>
                    <a:cubicBezTo>
                      <a:pt x="3033" y="1503"/>
                      <a:pt x="2517" y="1155"/>
                      <a:pt x="1968" y="1155"/>
                    </a:cubicBezTo>
                    <a:cubicBezTo>
                      <a:pt x="1833" y="1155"/>
                      <a:pt x="1696" y="1176"/>
                      <a:pt x="1562" y="1219"/>
                    </a:cubicBezTo>
                    <a:cubicBezTo>
                      <a:pt x="1810" y="831"/>
                      <a:pt x="2031" y="309"/>
                      <a:pt x="1671" y="83"/>
                    </a:cubicBezTo>
                    <a:cubicBezTo>
                      <a:pt x="1580" y="26"/>
                      <a:pt x="1479" y="1"/>
                      <a:pt x="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7" name="Google Shape;4027;p73"/>
              <p:cNvSpPr/>
              <p:nvPr/>
            </p:nvSpPr>
            <p:spPr>
              <a:xfrm>
                <a:off x="4696195" y="3263145"/>
                <a:ext cx="167883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3511" extrusionOk="0">
                    <a:moveTo>
                      <a:pt x="1614" y="1"/>
                    </a:moveTo>
                    <a:cubicBezTo>
                      <a:pt x="1540" y="1"/>
                      <a:pt x="1449" y="41"/>
                      <a:pt x="1434" y="109"/>
                    </a:cubicBezTo>
                    <a:cubicBezTo>
                      <a:pt x="1364" y="421"/>
                      <a:pt x="1295" y="730"/>
                      <a:pt x="1224" y="1042"/>
                    </a:cubicBezTo>
                    <a:cubicBezTo>
                      <a:pt x="915" y="958"/>
                      <a:pt x="607" y="873"/>
                      <a:pt x="298" y="789"/>
                    </a:cubicBezTo>
                    <a:cubicBezTo>
                      <a:pt x="293" y="788"/>
                      <a:pt x="287" y="787"/>
                      <a:pt x="280" y="787"/>
                    </a:cubicBezTo>
                    <a:cubicBezTo>
                      <a:pt x="199" y="787"/>
                      <a:pt x="0" y="875"/>
                      <a:pt x="74" y="896"/>
                    </a:cubicBezTo>
                    <a:cubicBezTo>
                      <a:pt x="445" y="997"/>
                      <a:pt x="817" y="1099"/>
                      <a:pt x="1189" y="1200"/>
                    </a:cubicBezTo>
                    <a:cubicBezTo>
                      <a:pt x="1023" y="1941"/>
                      <a:pt x="858" y="2681"/>
                      <a:pt x="692" y="3423"/>
                    </a:cubicBezTo>
                    <a:cubicBezTo>
                      <a:pt x="678" y="3484"/>
                      <a:pt x="728" y="3511"/>
                      <a:pt x="789" y="3511"/>
                    </a:cubicBezTo>
                    <a:cubicBezTo>
                      <a:pt x="863" y="3511"/>
                      <a:pt x="954" y="3471"/>
                      <a:pt x="969" y="3403"/>
                    </a:cubicBezTo>
                    <a:cubicBezTo>
                      <a:pt x="1128" y="2693"/>
                      <a:pt x="1287" y="1982"/>
                      <a:pt x="1446" y="1271"/>
                    </a:cubicBezTo>
                    <a:cubicBezTo>
                      <a:pt x="2012" y="1426"/>
                      <a:pt x="2580" y="1583"/>
                      <a:pt x="3146" y="1738"/>
                    </a:cubicBezTo>
                    <a:cubicBezTo>
                      <a:pt x="3151" y="1739"/>
                      <a:pt x="3157" y="1740"/>
                      <a:pt x="3163" y="1740"/>
                    </a:cubicBezTo>
                    <a:cubicBezTo>
                      <a:pt x="3245" y="1740"/>
                      <a:pt x="3444" y="1650"/>
                      <a:pt x="3371" y="1629"/>
                    </a:cubicBezTo>
                    <a:lnTo>
                      <a:pt x="1483" y="1113"/>
                    </a:lnTo>
                    <a:cubicBezTo>
                      <a:pt x="1559" y="772"/>
                      <a:pt x="1635" y="431"/>
                      <a:pt x="1711" y="88"/>
                    </a:cubicBezTo>
                    <a:cubicBezTo>
                      <a:pt x="1725" y="27"/>
                      <a:pt x="1675" y="1"/>
                      <a:pt x="16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8" name="Google Shape;4028;p73"/>
              <p:cNvSpPr/>
              <p:nvPr/>
            </p:nvSpPr>
            <p:spPr>
              <a:xfrm>
                <a:off x="4846780" y="3251692"/>
                <a:ext cx="79288" cy="4697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964" extrusionOk="0">
                    <a:moveTo>
                      <a:pt x="1456" y="1"/>
                    </a:moveTo>
                    <a:cubicBezTo>
                      <a:pt x="1431" y="1"/>
                      <a:pt x="1404" y="8"/>
                      <a:pt x="1377" y="23"/>
                    </a:cubicBezTo>
                    <a:lnTo>
                      <a:pt x="127" y="772"/>
                    </a:lnTo>
                    <a:cubicBezTo>
                      <a:pt x="0" y="850"/>
                      <a:pt x="68" y="963"/>
                      <a:pt x="169" y="963"/>
                    </a:cubicBezTo>
                    <a:cubicBezTo>
                      <a:pt x="195" y="963"/>
                      <a:pt x="222" y="956"/>
                      <a:pt x="250" y="940"/>
                    </a:cubicBezTo>
                    <a:lnTo>
                      <a:pt x="1499" y="191"/>
                    </a:lnTo>
                    <a:cubicBezTo>
                      <a:pt x="1626" y="114"/>
                      <a:pt x="1558" y="1"/>
                      <a:pt x="14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9" name="Google Shape;4029;p73"/>
              <p:cNvSpPr/>
              <p:nvPr/>
            </p:nvSpPr>
            <p:spPr>
              <a:xfrm>
                <a:off x="4864032" y="3228885"/>
                <a:ext cx="20906" cy="1174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41" extrusionOk="0">
                    <a:moveTo>
                      <a:pt x="245" y="1"/>
                    </a:moveTo>
                    <a:cubicBezTo>
                      <a:pt x="162" y="1"/>
                      <a:pt x="0" y="72"/>
                      <a:pt x="28" y="103"/>
                    </a:cubicBezTo>
                    <a:cubicBezTo>
                      <a:pt x="66" y="145"/>
                      <a:pt x="103" y="187"/>
                      <a:pt x="142" y="228"/>
                    </a:cubicBezTo>
                    <a:cubicBezTo>
                      <a:pt x="149" y="237"/>
                      <a:pt x="164" y="240"/>
                      <a:pt x="183" y="240"/>
                    </a:cubicBezTo>
                    <a:cubicBezTo>
                      <a:pt x="267" y="240"/>
                      <a:pt x="429" y="169"/>
                      <a:pt x="401" y="139"/>
                    </a:cubicBezTo>
                    <a:cubicBezTo>
                      <a:pt x="363" y="98"/>
                      <a:pt x="324" y="54"/>
                      <a:pt x="287" y="13"/>
                    </a:cubicBezTo>
                    <a:cubicBezTo>
                      <a:pt x="279" y="5"/>
                      <a:pt x="264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0" name="Google Shape;4030;p73"/>
              <p:cNvSpPr/>
              <p:nvPr/>
            </p:nvSpPr>
            <p:spPr>
              <a:xfrm>
                <a:off x="4896244" y="3322891"/>
                <a:ext cx="23148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8" extrusionOk="0">
                    <a:moveTo>
                      <a:pt x="290" y="0"/>
                    </a:moveTo>
                    <a:cubicBezTo>
                      <a:pt x="186" y="0"/>
                      <a:pt x="0" y="157"/>
                      <a:pt x="184" y="157"/>
                    </a:cubicBezTo>
                    <a:cubicBezTo>
                      <a:pt x="288" y="157"/>
                      <a:pt x="474" y="0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1" name="Google Shape;4031;p73"/>
              <p:cNvSpPr/>
              <p:nvPr/>
            </p:nvSpPr>
            <p:spPr>
              <a:xfrm>
                <a:off x="4959939" y="3190191"/>
                <a:ext cx="154385" cy="108673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2230" extrusionOk="0">
                    <a:moveTo>
                      <a:pt x="902" y="0"/>
                    </a:moveTo>
                    <a:cubicBezTo>
                      <a:pt x="507" y="0"/>
                      <a:pt x="122" y="297"/>
                      <a:pt x="16" y="696"/>
                    </a:cubicBezTo>
                    <a:cubicBezTo>
                      <a:pt x="1" y="755"/>
                      <a:pt x="49" y="782"/>
                      <a:pt x="110" y="782"/>
                    </a:cubicBezTo>
                    <a:cubicBezTo>
                      <a:pt x="184" y="782"/>
                      <a:pt x="277" y="742"/>
                      <a:pt x="294" y="676"/>
                    </a:cubicBezTo>
                    <a:cubicBezTo>
                      <a:pt x="366" y="402"/>
                      <a:pt x="585" y="282"/>
                      <a:pt x="810" y="282"/>
                    </a:cubicBezTo>
                    <a:cubicBezTo>
                      <a:pt x="1055" y="282"/>
                      <a:pt x="1308" y="424"/>
                      <a:pt x="1387" y="666"/>
                    </a:cubicBezTo>
                    <a:cubicBezTo>
                      <a:pt x="1446" y="843"/>
                      <a:pt x="1433" y="1024"/>
                      <a:pt x="1389" y="1203"/>
                    </a:cubicBezTo>
                    <a:cubicBezTo>
                      <a:pt x="1299" y="1566"/>
                      <a:pt x="1044" y="1840"/>
                      <a:pt x="783" y="2093"/>
                    </a:cubicBezTo>
                    <a:cubicBezTo>
                      <a:pt x="695" y="2177"/>
                      <a:pt x="807" y="2229"/>
                      <a:pt x="895" y="2229"/>
                    </a:cubicBezTo>
                    <a:cubicBezTo>
                      <a:pt x="920" y="2229"/>
                      <a:pt x="942" y="2225"/>
                      <a:pt x="958" y="2217"/>
                    </a:cubicBezTo>
                    <a:cubicBezTo>
                      <a:pt x="1650" y="1874"/>
                      <a:pt x="2341" y="1533"/>
                      <a:pt x="3031" y="1191"/>
                    </a:cubicBezTo>
                    <a:cubicBezTo>
                      <a:pt x="3168" y="1124"/>
                      <a:pt x="3092" y="1009"/>
                      <a:pt x="2983" y="1009"/>
                    </a:cubicBezTo>
                    <a:cubicBezTo>
                      <a:pt x="2959" y="1009"/>
                      <a:pt x="2934" y="1015"/>
                      <a:pt x="2909" y="1027"/>
                    </a:cubicBezTo>
                    <a:lnTo>
                      <a:pt x="1331" y="1807"/>
                    </a:lnTo>
                    <a:cubicBezTo>
                      <a:pt x="1707" y="1293"/>
                      <a:pt x="1958" y="592"/>
                      <a:pt x="1355" y="149"/>
                    </a:cubicBezTo>
                    <a:cubicBezTo>
                      <a:pt x="1213" y="46"/>
                      <a:pt x="1057" y="0"/>
                      <a:pt x="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2" name="Google Shape;4032;p73"/>
              <p:cNvSpPr/>
              <p:nvPr/>
            </p:nvSpPr>
            <p:spPr>
              <a:xfrm>
                <a:off x="5039520" y="3139265"/>
                <a:ext cx="123683" cy="131773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704" extrusionOk="0">
                    <a:moveTo>
                      <a:pt x="312" y="1"/>
                    </a:moveTo>
                    <a:cubicBezTo>
                      <a:pt x="230" y="1"/>
                      <a:pt x="1" y="130"/>
                      <a:pt x="145" y="140"/>
                    </a:cubicBezTo>
                    <a:cubicBezTo>
                      <a:pt x="1366" y="225"/>
                      <a:pt x="2249" y="1475"/>
                      <a:pt x="1948" y="2655"/>
                    </a:cubicBezTo>
                    <a:cubicBezTo>
                      <a:pt x="1939" y="2689"/>
                      <a:pt x="1975" y="2704"/>
                      <a:pt x="2024" y="2704"/>
                    </a:cubicBezTo>
                    <a:cubicBezTo>
                      <a:pt x="2100" y="2704"/>
                      <a:pt x="2208" y="2668"/>
                      <a:pt x="2221" y="2614"/>
                    </a:cubicBezTo>
                    <a:cubicBezTo>
                      <a:pt x="2538" y="1370"/>
                      <a:pt x="1591" y="91"/>
                      <a:pt x="316" y="1"/>
                    </a:cubicBezTo>
                    <a:cubicBezTo>
                      <a:pt x="315" y="1"/>
                      <a:pt x="313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3" name="Google Shape;4033;p73"/>
              <p:cNvSpPr/>
              <p:nvPr/>
            </p:nvSpPr>
            <p:spPr>
              <a:xfrm>
                <a:off x="4026310" y="3266020"/>
                <a:ext cx="1156958" cy="578893"/>
              </a:xfrm>
              <a:custGeom>
                <a:avLst/>
                <a:gdLst/>
                <a:ahLst/>
                <a:cxnLst/>
                <a:rect l="l" t="t" r="r" b="b"/>
                <a:pathLst>
                  <a:path w="23741" h="11879" extrusionOk="0">
                    <a:moveTo>
                      <a:pt x="23552" y="1"/>
                    </a:moveTo>
                    <a:cubicBezTo>
                      <a:pt x="23528" y="1"/>
                      <a:pt x="23503" y="6"/>
                      <a:pt x="23479" y="18"/>
                    </a:cubicBezTo>
                    <a:cubicBezTo>
                      <a:pt x="15597" y="3706"/>
                      <a:pt x="7814" y="7601"/>
                      <a:pt x="134" y="11696"/>
                    </a:cubicBezTo>
                    <a:cubicBezTo>
                      <a:pt x="1" y="11767"/>
                      <a:pt x="73" y="11879"/>
                      <a:pt x="178" y="11879"/>
                    </a:cubicBezTo>
                    <a:cubicBezTo>
                      <a:pt x="203" y="11879"/>
                      <a:pt x="230" y="11873"/>
                      <a:pt x="256" y="11858"/>
                    </a:cubicBezTo>
                    <a:cubicBezTo>
                      <a:pt x="7936" y="7765"/>
                      <a:pt x="15719" y="3871"/>
                      <a:pt x="23601" y="179"/>
                    </a:cubicBezTo>
                    <a:cubicBezTo>
                      <a:pt x="23740" y="114"/>
                      <a:pt x="23662" y="1"/>
                      <a:pt x="235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4" name="Google Shape;4034;p73"/>
              <p:cNvSpPr/>
              <p:nvPr/>
            </p:nvSpPr>
            <p:spPr>
              <a:xfrm>
                <a:off x="4225482" y="3757103"/>
                <a:ext cx="173926" cy="121685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2497" extrusionOk="0">
                    <a:moveTo>
                      <a:pt x="2089" y="1"/>
                    </a:moveTo>
                    <a:cubicBezTo>
                      <a:pt x="2014" y="1"/>
                      <a:pt x="1897" y="30"/>
                      <a:pt x="1882" y="75"/>
                    </a:cubicBezTo>
                    <a:cubicBezTo>
                      <a:pt x="1766" y="413"/>
                      <a:pt x="1651" y="751"/>
                      <a:pt x="1535" y="1087"/>
                    </a:cubicBezTo>
                    <a:cubicBezTo>
                      <a:pt x="1125" y="1035"/>
                      <a:pt x="717" y="967"/>
                      <a:pt x="310" y="869"/>
                    </a:cubicBezTo>
                    <a:cubicBezTo>
                      <a:pt x="305" y="868"/>
                      <a:pt x="299" y="868"/>
                      <a:pt x="292" y="868"/>
                    </a:cubicBezTo>
                    <a:cubicBezTo>
                      <a:pt x="201" y="868"/>
                      <a:pt x="1" y="973"/>
                      <a:pt x="140" y="1005"/>
                    </a:cubicBezTo>
                    <a:cubicBezTo>
                      <a:pt x="586" y="1112"/>
                      <a:pt x="1033" y="1185"/>
                      <a:pt x="1483" y="1239"/>
                    </a:cubicBezTo>
                    <a:cubicBezTo>
                      <a:pt x="1343" y="1649"/>
                      <a:pt x="1202" y="2058"/>
                      <a:pt x="1062" y="2468"/>
                    </a:cubicBezTo>
                    <a:cubicBezTo>
                      <a:pt x="1055" y="2488"/>
                      <a:pt x="1085" y="2497"/>
                      <a:pt x="1127" y="2497"/>
                    </a:cubicBezTo>
                    <a:cubicBezTo>
                      <a:pt x="1202" y="2497"/>
                      <a:pt x="1317" y="2468"/>
                      <a:pt x="1333" y="2422"/>
                    </a:cubicBezTo>
                    <a:cubicBezTo>
                      <a:pt x="1464" y="2038"/>
                      <a:pt x="1596" y="1654"/>
                      <a:pt x="1727" y="1270"/>
                    </a:cubicBezTo>
                    <a:cubicBezTo>
                      <a:pt x="2102" y="1306"/>
                      <a:pt x="2479" y="1324"/>
                      <a:pt x="2857" y="1324"/>
                    </a:cubicBezTo>
                    <a:cubicBezTo>
                      <a:pt x="3000" y="1324"/>
                      <a:pt x="3142" y="1322"/>
                      <a:pt x="3285" y="1317"/>
                    </a:cubicBezTo>
                    <a:cubicBezTo>
                      <a:pt x="3375" y="1314"/>
                      <a:pt x="3568" y="1177"/>
                      <a:pt x="3408" y="1177"/>
                    </a:cubicBezTo>
                    <a:cubicBezTo>
                      <a:pt x="3404" y="1177"/>
                      <a:pt x="3400" y="1177"/>
                      <a:pt x="3395" y="1177"/>
                    </a:cubicBezTo>
                    <a:cubicBezTo>
                      <a:pt x="3264" y="1182"/>
                      <a:pt x="3134" y="1184"/>
                      <a:pt x="3003" y="1184"/>
                    </a:cubicBezTo>
                    <a:cubicBezTo>
                      <a:pt x="2592" y="1184"/>
                      <a:pt x="2184" y="1162"/>
                      <a:pt x="1779" y="1120"/>
                    </a:cubicBezTo>
                    <a:cubicBezTo>
                      <a:pt x="1903" y="756"/>
                      <a:pt x="2028" y="392"/>
                      <a:pt x="2152" y="28"/>
                    </a:cubicBezTo>
                    <a:cubicBezTo>
                      <a:pt x="2158" y="9"/>
                      <a:pt x="2130" y="1"/>
                      <a:pt x="20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5" name="Google Shape;4035;p73"/>
              <p:cNvSpPr/>
              <p:nvPr/>
            </p:nvSpPr>
            <p:spPr>
              <a:xfrm>
                <a:off x="4330356" y="3697941"/>
                <a:ext cx="84112" cy="58674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204" extrusionOk="0">
                    <a:moveTo>
                      <a:pt x="557" y="0"/>
                    </a:moveTo>
                    <a:cubicBezTo>
                      <a:pt x="289" y="0"/>
                      <a:pt x="0" y="163"/>
                      <a:pt x="34" y="460"/>
                    </a:cubicBezTo>
                    <a:cubicBezTo>
                      <a:pt x="39" y="506"/>
                      <a:pt x="80" y="527"/>
                      <a:pt x="129" y="527"/>
                    </a:cubicBezTo>
                    <a:cubicBezTo>
                      <a:pt x="212" y="527"/>
                      <a:pt x="317" y="470"/>
                      <a:pt x="308" y="387"/>
                    </a:cubicBezTo>
                    <a:cubicBezTo>
                      <a:pt x="293" y="262"/>
                      <a:pt x="396" y="202"/>
                      <a:pt x="505" y="202"/>
                    </a:cubicBezTo>
                    <a:cubicBezTo>
                      <a:pt x="515" y="202"/>
                      <a:pt x="526" y="202"/>
                      <a:pt x="536" y="203"/>
                    </a:cubicBezTo>
                    <a:cubicBezTo>
                      <a:pt x="673" y="219"/>
                      <a:pt x="752" y="327"/>
                      <a:pt x="798" y="449"/>
                    </a:cubicBezTo>
                    <a:cubicBezTo>
                      <a:pt x="879" y="659"/>
                      <a:pt x="842" y="901"/>
                      <a:pt x="811" y="1118"/>
                    </a:cubicBezTo>
                    <a:cubicBezTo>
                      <a:pt x="801" y="1184"/>
                      <a:pt x="857" y="1203"/>
                      <a:pt x="914" y="1203"/>
                    </a:cubicBezTo>
                    <a:cubicBezTo>
                      <a:pt x="951" y="1203"/>
                      <a:pt x="988" y="1196"/>
                      <a:pt x="1010" y="1188"/>
                    </a:cubicBezTo>
                    <a:cubicBezTo>
                      <a:pt x="1272" y="1090"/>
                      <a:pt x="1486" y="932"/>
                      <a:pt x="1659" y="711"/>
                    </a:cubicBezTo>
                    <a:cubicBezTo>
                      <a:pt x="1726" y="625"/>
                      <a:pt x="1648" y="577"/>
                      <a:pt x="1562" y="577"/>
                    </a:cubicBezTo>
                    <a:cubicBezTo>
                      <a:pt x="1511" y="577"/>
                      <a:pt x="1458" y="594"/>
                      <a:pt x="1429" y="630"/>
                    </a:cubicBezTo>
                    <a:cubicBezTo>
                      <a:pt x="1334" y="752"/>
                      <a:pt x="1229" y="844"/>
                      <a:pt x="1108" y="917"/>
                    </a:cubicBezTo>
                    <a:cubicBezTo>
                      <a:pt x="1139" y="550"/>
                      <a:pt x="1101" y="101"/>
                      <a:pt x="685" y="13"/>
                    </a:cubicBezTo>
                    <a:cubicBezTo>
                      <a:pt x="644" y="5"/>
                      <a:pt x="601" y="0"/>
                      <a:pt x="5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6" name="Google Shape;4036;p73"/>
              <p:cNvSpPr/>
              <p:nvPr/>
            </p:nvSpPr>
            <p:spPr>
              <a:xfrm>
                <a:off x="4455161" y="3672698"/>
                <a:ext cx="77144" cy="74561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1530" extrusionOk="0">
                    <a:moveTo>
                      <a:pt x="221" y="1"/>
                    </a:moveTo>
                    <a:cubicBezTo>
                      <a:pt x="125" y="1"/>
                      <a:pt x="11" y="81"/>
                      <a:pt x="67" y="170"/>
                    </a:cubicBezTo>
                    <a:cubicBezTo>
                      <a:pt x="209" y="394"/>
                      <a:pt x="368" y="604"/>
                      <a:pt x="541" y="802"/>
                    </a:cubicBezTo>
                    <a:cubicBezTo>
                      <a:pt x="381" y="923"/>
                      <a:pt x="219" y="1043"/>
                      <a:pt x="59" y="1161"/>
                    </a:cubicBezTo>
                    <a:cubicBezTo>
                      <a:pt x="1" y="1206"/>
                      <a:pt x="42" y="1222"/>
                      <a:pt x="104" y="1222"/>
                    </a:cubicBezTo>
                    <a:cubicBezTo>
                      <a:pt x="164" y="1222"/>
                      <a:pt x="245" y="1207"/>
                      <a:pt x="273" y="1186"/>
                    </a:cubicBezTo>
                    <a:cubicBezTo>
                      <a:pt x="394" y="1094"/>
                      <a:pt x="515" y="1003"/>
                      <a:pt x="636" y="913"/>
                    </a:cubicBezTo>
                    <a:cubicBezTo>
                      <a:pt x="831" y="1127"/>
                      <a:pt x="1043" y="1326"/>
                      <a:pt x="1272" y="1506"/>
                    </a:cubicBezTo>
                    <a:cubicBezTo>
                      <a:pt x="1292" y="1522"/>
                      <a:pt x="1318" y="1529"/>
                      <a:pt x="1345" y="1529"/>
                    </a:cubicBezTo>
                    <a:cubicBezTo>
                      <a:pt x="1453" y="1529"/>
                      <a:pt x="1582" y="1422"/>
                      <a:pt x="1482" y="1342"/>
                    </a:cubicBezTo>
                    <a:cubicBezTo>
                      <a:pt x="1253" y="1161"/>
                      <a:pt x="1044" y="965"/>
                      <a:pt x="852" y="752"/>
                    </a:cubicBezTo>
                    <a:cubicBezTo>
                      <a:pt x="1022" y="624"/>
                      <a:pt x="1192" y="497"/>
                      <a:pt x="1363" y="370"/>
                    </a:cubicBezTo>
                    <a:cubicBezTo>
                      <a:pt x="1421" y="326"/>
                      <a:pt x="1381" y="310"/>
                      <a:pt x="1319" y="310"/>
                    </a:cubicBezTo>
                    <a:cubicBezTo>
                      <a:pt x="1259" y="310"/>
                      <a:pt x="1177" y="326"/>
                      <a:pt x="1149" y="347"/>
                    </a:cubicBezTo>
                    <a:cubicBezTo>
                      <a:pt x="1019" y="443"/>
                      <a:pt x="888" y="542"/>
                      <a:pt x="758" y="640"/>
                    </a:cubicBezTo>
                    <a:cubicBezTo>
                      <a:pt x="599" y="453"/>
                      <a:pt x="450" y="257"/>
                      <a:pt x="317" y="46"/>
                    </a:cubicBezTo>
                    <a:cubicBezTo>
                      <a:pt x="296" y="14"/>
                      <a:pt x="260" y="1"/>
                      <a:pt x="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7" name="Google Shape;4037;p73"/>
              <p:cNvSpPr/>
              <p:nvPr/>
            </p:nvSpPr>
            <p:spPr>
              <a:xfrm>
                <a:off x="4549752" y="3588389"/>
                <a:ext cx="170418" cy="114765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2355" extrusionOk="0">
                    <a:moveTo>
                      <a:pt x="1107" y="1"/>
                    </a:moveTo>
                    <a:cubicBezTo>
                      <a:pt x="685" y="1"/>
                      <a:pt x="304" y="332"/>
                      <a:pt x="24" y="613"/>
                    </a:cubicBezTo>
                    <a:cubicBezTo>
                      <a:pt x="0" y="636"/>
                      <a:pt x="28" y="645"/>
                      <a:pt x="72" y="645"/>
                    </a:cubicBezTo>
                    <a:cubicBezTo>
                      <a:pt x="139" y="645"/>
                      <a:pt x="243" y="624"/>
                      <a:pt x="273" y="595"/>
                    </a:cubicBezTo>
                    <a:cubicBezTo>
                      <a:pt x="447" y="419"/>
                      <a:pt x="788" y="138"/>
                      <a:pt x="1059" y="138"/>
                    </a:cubicBezTo>
                    <a:cubicBezTo>
                      <a:pt x="1074" y="138"/>
                      <a:pt x="1089" y="139"/>
                      <a:pt x="1104" y="141"/>
                    </a:cubicBezTo>
                    <a:cubicBezTo>
                      <a:pt x="1360" y="174"/>
                      <a:pt x="1497" y="425"/>
                      <a:pt x="1459" y="645"/>
                    </a:cubicBezTo>
                    <a:cubicBezTo>
                      <a:pt x="1407" y="936"/>
                      <a:pt x="1068" y="1101"/>
                      <a:pt x="971" y="1388"/>
                    </a:cubicBezTo>
                    <a:cubicBezTo>
                      <a:pt x="964" y="1412"/>
                      <a:pt x="982" y="1421"/>
                      <a:pt x="1012" y="1421"/>
                    </a:cubicBezTo>
                    <a:cubicBezTo>
                      <a:pt x="1081" y="1421"/>
                      <a:pt x="1213" y="1375"/>
                      <a:pt x="1231" y="1357"/>
                    </a:cubicBezTo>
                    <a:cubicBezTo>
                      <a:pt x="1307" y="1287"/>
                      <a:pt x="1381" y="1215"/>
                      <a:pt x="1461" y="1148"/>
                    </a:cubicBezTo>
                    <a:cubicBezTo>
                      <a:pt x="1537" y="1091"/>
                      <a:pt x="1614" y="1034"/>
                      <a:pt x="1690" y="975"/>
                    </a:cubicBezTo>
                    <a:cubicBezTo>
                      <a:pt x="1930" y="957"/>
                      <a:pt x="2170" y="939"/>
                      <a:pt x="2409" y="920"/>
                    </a:cubicBezTo>
                    <a:cubicBezTo>
                      <a:pt x="2765" y="1077"/>
                      <a:pt x="2765" y="1487"/>
                      <a:pt x="2496" y="1693"/>
                    </a:cubicBezTo>
                    <a:cubicBezTo>
                      <a:pt x="2078" y="2013"/>
                      <a:pt x="1431" y="2116"/>
                      <a:pt x="931" y="2276"/>
                    </a:cubicBezTo>
                    <a:cubicBezTo>
                      <a:pt x="791" y="2319"/>
                      <a:pt x="856" y="2355"/>
                      <a:pt x="943" y="2355"/>
                    </a:cubicBezTo>
                    <a:cubicBezTo>
                      <a:pt x="971" y="2355"/>
                      <a:pt x="1001" y="2351"/>
                      <a:pt x="1027" y="2343"/>
                    </a:cubicBezTo>
                    <a:cubicBezTo>
                      <a:pt x="1448" y="2209"/>
                      <a:pt x="3497" y="1864"/>
                      <a:pt x="2869" y="1008"/>
                    </a:cubicBezTo>
                    <a:cubicBezTo>
                      <a:pt x="2704" y="783"/>
                      <a:pt x="2498" y="697"/>
                      <a:pt x="2279" y="697"/>
                    </a:cubicBezTo>
                    <a:cubicBezTo>
                      <a:pt x="2029" y="697"/>
                      <a:pt x="1763" y="810"/>
                      <a:pt x="1523" y="959"/>
                    </a:cubicBezTo>
                    <a:cubicBezTo>
                      <a:pt x="1629" y="845"/>
                      <a:pt x="1727" y="729"/>
                      <a:pt x="1751" y="578"/>
                    </a:cubicBezTo>
                    <a:cubicBezTo>
                      <a:pt x="1794" y="306"/>
                      <a:pt x="1569" y="102"/>
                      <a:pt x="1329" y="32"/>
                    </a:cubicBezTo>
                    <a:cubicBezTo>
                      <a:pt x="1254" y="11"/>
                      <a:pt x="1180" y="1"/>
                      <a:pt x="1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8" name="Google Shape;4038;p73"/>
              <p:cNvSpPr/>
              <p:nvPr/>
            </p:nvSpPr>
            <p:spPr>
              <a:xfrm>
                <a:off x="4663836" y="3521284"/>
                <a:ext cx="60087" cy="2967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609" extrusionOk="0">
                    <a:moveTo>
                      <a:pt x="1116" y="0"/>
                    </a:moveTo>
                    <a:cubicBezTo>
                      <a:pt x="1067" y="0"/>
                      <a:pt x="1008" y="10"/>
                      <a:pt x="979" y="27"/>
                    </a:cubicBezTo>
                    <a:cubicBezTo>
                      <a:pt x="684" y="197"/>
                      <a:pt x="387" y="366"/>
                      <a:pt x="92" y="534"/>
                    </a:cubicBezTo>
                    <a:cubicBezTo>
                      <a:pt x="1" y="588"/>
                      <a:pt x="46" y="609"/>
                      <a:pt x="115" y="609"/>
                    </a:cubicBezTo>
                    <a:cubicBezTo>
                      <a:pt x="163" y="609"/>
                      <a:pt x="224" y="598"/>
                      <a:pt x="253" y="581"/>
                    </a:cubicBezTo>
                    <a:cubicBezTo>
                      <a:pt x="549" y="412"/>
                      <a:pt x="844" y="244"/>
                      <a:pt x="1139" y="74"/>
                    </a:cubicBezTo>
                    <a:cubicBezTo>
                      <a:pt x="1232" y="21"/>
                      <a:pt x="1185" y="0"/>
                      <a:pt x="1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9" name="Google Shape;4039;p73"/>
              <p:cNvSpPr/>
              <p:nvPr/>
            </p:nvSpPr>
            <p:spPr>
              <a:xfrm>
                <a:off x="4664957" y="3558467"/>
                <a:ext cx="154872" cy="85574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1756" extrusionOk="0">
                    <a:moveTo>
                      <a:pt x="244" y="1"/>
                    </a:moveTo>
                    <a:cubicBezTo>
                      <a:pt x="149" y="1"/>
                      <a:pt x="1" y="74"/>
                      <a:pt x="48" y="117"/>
                    </a:cubicBezTo>
                    <a:cubicBezTo>
                      <a:pt x="254" y="303"/>
                      <a:pt x="458" y="488"/>
                      <a:pt x="663" y="672"/>
                    </a:cubicBezTo>
                    <a:cubicBezTo>
                      <a:pt x="680" y="688"/>
                      <a:pt x="705" y="694"/>
                      <a:pt x="732" y="694"/>
                    </a:cubicBezTo>
                    <a:cubicBezTo>
                      <a:pt x="792" y="694"/>
                      <a:pt x="864" y="662"/>
                      <a:pt x="898" y="636"/>
                    </a:cubicBezTo>
                    <a:cubicBezTo>
                      <a:pt x="1139" y="459"/>
                      <a:pt x="1519" y="251"/>
                      <a:pt x="1849" y="251"/>
                    </a:cubicBezTo>
                    <a:cubicBezTo>
                      <a:pt x="2062" y="251"/>
                      <a:pt x="2253" y="338"/>
                      <a:pt x="2372" y="576"/>
                    </a:cubicBezTo>
                    <a:cubicBezTo>
                      <a:pt x="2712" y="1256"/>
                      <a:pt x="1767" y="1560"/>
                      <a:pt x="1265" y="1622"/>
                    </a:cubicBezTo>
                    <a:cubicBezTo>
                      <a:pt x="1151" y="1637"/>
                      <a:pt x="1047" y="1756"/>
                      <a:pt x="1185" y="1756"/>
                    </a:cubicBezTo>
                    <a:cubicBezTo>
                      <a:pt x="1196" y="1756"/>
                      <a:pt x="1208" y="1755"/>
                      <a:pt x="1222" y="1753"/>
                    </a:cubicBezTo>
                    <a:cubicBezTo>
                      <a:pt x="1774" y="1684"/>
                      <a:pt x="3177" y="1285"/>
                      <a:pt x="2612" y="429"/>
                    </a:cubicBezTo>
                    <a:cubicBezTo>
                      <a:pt x="2444" y="175"/>
                      <a:pt x="2211" y="80"/>
                      <a:pt x="1957" y="80"/>
                    </a:cubicBezTo>
                    <a:cubicBezTo>
                      <a:pt x="1576" y="80"/>
                      <a:pt x="1151" y="295"/>
                      <a:pt x="840" y="499"/>
                    </a:cubicBezTo>
                    <a:cubicBezTo>
                      <a:pt x="661" y="338"/>
                      <a:pt x="483" y="178"/>
                      <a:pt x="304" y="18"/>
                    </a:cubicBezTo>
                    <a:cubicBezTo>
                      <a:pt x="291" y="6"/>
                      <a:pt x="270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0" name="Google Shape;4040;p73"/>
              <p:cNvSpPr/>
              <p:nvPr/>
            </p:nvSpPr>
            <p:spPr>
              <a:xfrm>
                <a:off x="4820513" y="3505056"/>
                <a:ext cx="66179" cy="32163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60" extrusionOk="0">
                    <a:moveTo>
                      <a:pt x="1172" y="0"/>
                    </a:moveTo>
                    <a:cubicBezTo>
                      <a:pt x="1149" y="0"/>
                      <a:pt x="1123" y="5"/>
                      <a:pt x="1099" y="17"/>
                    </a:cubicBezTo>
                    <a:cubicBezTo>
                      <a:pt x="778" y="174"/>
                      <a:pt x="458" y="329"/>
                      <a:pt x="138" y="484"/>
                    </a:cubicBezTo>
                    <a:cubicBezTo>
                      <a:pt x="0" y="552"/>
                      <a:pt x="76" y="659"/>
                      <a:pt x="184" y="659"/>
                    </a:cubicBezTo>
                    <a:cubicBezTo>
                      <a:pt x="208" y="659"/>
                      <a:pt x="234" y="654"/>
                      <a:pt x="259" y="642"/>
                    </a:cubicBezTo>
                    <a:cubicBezTo>
                      <a:pt x="579" y="485"/>
                      <a:pt x="899" y="330"/>
                      <a:pt x="1220" y="175"/>
                    </a:cubicBezTo>
                    <a:cubicBezTo>
                      <a:pt x="1358" y="107"/>
                      <a:pt x="1281" y="0"/>
                      <a:pt x="1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1" name="Google Shape;4041;p73"/>
              <p:cNvSpPr/>
              <p:nvPr/>
            </p:nvSpPr>
            <p:spPr>
              <a:xfrm>
                <a:off x="4915835" y="3431907"/>
                <a:ext cx="97952" cy="7719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584" extrusionOk="0">
                    <a:moveTo>
                      <a:pt x="383" y="451"/>
                    </a:moveTo>
                    <a:cubicBezTo>
                      <a:pt x="477" y="640"/>
                      <a:pt x="588" y="821"/>
                      <a:pt x="711" y="993"/>
                    </a:cubicBezTo>
                    <a:cubicBezTo>
                      <a:pt x="590" y="1084"/>
                      <a:pt x="472" y="1180"/>
                      <a:pt x="358" y="1283"/>
                    </a:cubicBezTo>
                    <a:cubicBezTo>
                      <a:pt x="316" y="1000"/>
                      <a:pt x="322" y="723"/>
                      <a:pt x="383" y="451"/>
                    </a:cubicBezTo>
                    <a:close/>
                    <a:moveTo>
                      <a:pt x="432" y="1"/>
                    </a:moveTo>
                    <a:cubicBezTo>
                      <a:pt x="356" y="1"/>
                      <a:pt x="250" y="53"/>
                      <a:pt x="231" y="96"/>
                    </a:cubicBezTo>
                    <a:cubicBezTo>
                      <a:pt x="39" y="563"/>
                      <a:pt x="0" y="1041"/>
                      <a:pt x="112" y="1534"/>
                    </a:cubicBezTo>
                    <a:cubicBezTo>
                      <a:pt x="118" y="1562"/>
                      <a:pt x="142" y="1573"/>
                      <a:pt x="173" y="1573"/>
                    </a:cubicBezTo>
                    <a:cubicBezTo>
                      <a:pt x="244" y="1573"/>
                      <a:pt x="351" y="1518"/>
                      <a:pt x="375" y="1494"/>
                    </a:cubicBezTo>
                    <a:cubicBezTo>
                      <a:pt x="510" y="1360"/>
                      <a:pt x="655" y="1234"/>
                      <a:pt x="803" y="1115"/>
                    </a:cubicBezTo>
                    <a:cubicBezTo>
                      <a:pt x="867" y="1200"/>
                      <a:pt x="935" y="1281"/>
                      <a:pt x="1007" y="1360"/>
                    </a:cubicBezTo>
                    <a:cubicBezTo>
                      <a:pt x="1042" y="1444"/>
                      <a:pt x="1105" y="1511"/>
                      <a:pt x="1200" y="1565"/>
                    </a:cubicBezTo>
                    <a:lnTo>
                      <a:pt x="1203" y="1568"/>
                    </a:lnTo>
                    <a:lnTo>
                      <a:pt x="1204" y="1568"/>
                    </a:lnTo>
                    <a:cubicBezTo>
                      <a:pt x="1211" y="1572"/>
                      <a:pt x="1215" y="1575"/>
                      <a:pt x="1221" y="1578"/>
                    </a:cubicBezTo>
                    <a:cubicBezTo>
                      <a:pt x="1228" y="1582"/>
                      <a:pt x="1240" y="1583"/>
                      <a:pt x="1254" y="1583"/>
                    </a:cubicBezTo>
                    <a:cubicBezTo>
                      <a:pt x="1339" y="1583"/>
                      <a:pt x="1519" y="1522"/>
                      <a:pt x="1460" y="1466"/>
                    </a:cubicBezTo>
                    <a:cubicBezTo>
                      <a:pt x="1391" y="1401"/>
                      <a:pt x="1331" y="1332"/>
                      <a:pt x="1268" y="1263"/>
                    </a:cubicBezTo>
                    <a:cubicBezTo>
                      <a:pt x="1251" y="1213"/>
                      <a:pt x="1242" y="1160"/>
                      <a:pt x="1248" y="1098"/>
                    </a:cubicBezTo>
                    <a:cubicBezTo>
                      <a:pt x="1251" y="1061"/>
                      <a:pt x="1215" y="1047"/>
                      <a:pt x="1167" y="1047"/>
                    </a:cubicBezTo>
                    <a:cubicBezTo>
                      <a:pt x="1143" y="1047"/>
                      <a:pt x="1117" y="1050"/>
                      <a:pt x="1092" y="1056"/>
                    </a:cubicBezTo>
                    <a:cubicBezTo>
                      <a:pt x="1065" y="1024"/>
                      <a:pt x="1039" y="988"/>
                      <a:pt x="1013" y="953"/>
                    </a:cubicBezTo>
                    <a:cubicBezTo>
                      <a:pt x="1284" y="759"/>
                      <a:pt x="1571" y="586"/>
                      <a:pt x="1879" y="447"/>
                    </a:cubicBezTo>
                    <a:cubicBezTo>
                      <a:pt x="2009" y="386"/>
                      <a:pt x="1951" y="334"/>
                      <a:pt x="1865" y="334"/>
                    </a:cubicBezTo>
                    <a:cubicBezTo>
                      <a:pt x="1836" y="334"/>
                      <a:pt x="1804" y="339"/>
                      <a:pt x="1775" y="353"/>
                    </a:cubicBezTo>
                    <a:cubicBezTo>
                      <a:pt x="1475" y="490"/>
                      <a:pt x="1191" y="650"/>
                      <a:pt x="923" y="834"/>
                    </a:cubicBezTo>
                    <a:cubicBezTo>
                      <a:pt x="756" y="588"/>
                      <a:pt x="615" y="323"/>
                      <a:pt x="505" y="39"/>
                    </a:cubicBezTo>
                    <a:cubicBezTo>
                      <a:pt x="494" y="11"/>
                      <a:pt x="466" y="1"/>
                      <a:pt x="4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2" name="Google Shape;4042;p73"/>
              <p:cNvSpPr/>
              <p:nvPr/>
            </p:nvSpPr>
            <p:spPr>
              <a:xfrm>
                <a:off x="5246879" y="3196673"/>
                <a:ext cx="175632" cy="176996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632" extrusionOk="0">
                    <a:moveTo>
                      <a:pt x="877" y="0"/>
                    </a:moveTo>
                    <a:cubicBezTo>
                      <a:pt x="638" y="0"/>
                      <a:pt x="391" y="39"/>
                      <a:pt x="143" y="122"/>
                    </a:cubicBezTo>
                    <a:cubicBezTo>
                      <a:pt x="1" y="169"/>
                      <a:pt x="17" y="314"/>
                      <a:pt x="134" y="314"/>
                    </a:cubicBezTo>
                    <a:cubicBezTo>
                      <a:pt x="151" y="314"/>
                      <a:pt x="170" y="311"/>
                      <a:pt x="192" y="304"/>
                    </a:cubicBezTo>
                    <a:cubicBezTo>
                      <a:pt x="413" y="230"/>
                      <a:pt x="630" y="196"/>
                      <a:pt x="840" y="196"/>
                    </a:cubicBezTo>
                    <a:cubicBezTo>
                      <a:pt x="1985" y="196"/>
                      <a:pt x="2885" y="1226"/>
                      <a:pt x="2743" y="2425"/>
                    </a:cubicBezTo>
                    <a:cubicBezTo>
                      <a:pt x="2448" y="2355"/>
                      <a:pt x="2152" y="2282"/>
                      <a:pt x="1857" y="2211"/>
                    </a:cubicBezTo>
                    <a:cubicBezTo>
                      <a:pt x="1848" y="2182"/>
                      <a:pt x="1813" y="2170"/>
                      <a:pt x="1772" y="2170"/>
                    </a:cubicBezTo>
                    <a:cubicBezTo>
                      <a:pt x="1752" y="2170"/>
                      <a:pt x="1732" y="2172"/>
                      <a:pt x="1711" y="2177"/>
                    </a:cubicBezTo>
                    <a:cubicBezTo>
                      <a:pt x="1706" y="2176"/>
                      <a:pt x="1701" y="2176"/>
                      <a:pt x="1695" y="2176"/>
                    </a:cubicBezTo>
                    <a:cubicBezTo>
                      <a:pt x="1607" y="2176"/>
                      <a:pt x="1403" y="2275"/>
                      <a:pt x="1492" y="2296"/>
                    </a:cubicBezTo>
                    <a:cubicBezTo>
                      <a:pt x="1523" y="2304"/>
                      <a:pt x="1555" y="2311"/>
                      <a:pt x="1586" y="2320"/>
                    </a:cubicBezTo>
                    <a:cubicBezTo>
                      <a:pt x="1577" y="2642"/>
                      <a:pt x="1537" y="2985"/>
                      <a:pt x="1574" y="3303"/>
                    </a:cubicBezTo>
                    <a:cubicBezTo>
                      <a:pt x="1600" y="3527"/>
                      <a:pt x="1742" y="3628"/>
                      <a:pt x="1961" y="3632"/>
                    </a:cubicBezTo>
                    <a:cubicBezTo>
                      <a:pt x="1964" y="3632"/>
                      <a:pt x="1967" y="3632"/>
                      <a:pt x="1970" y="3632"/>
                    </a:cubicBezTo>
                    <a:cubicBezTo>
                      <a:pt x="2488" y="3632"/>
                      <a:pt x="3026" y="3196"/>
                      <a:pt x="3392" y="2874"/>
                    </a:cubicBezTo>
                    <a:cubicBezTo>
                      <a:pt x="3457" y="2818"/>
                      <a:pt x="3402" y="2795"/>
                      <a:pt x="3330" y="2795"/>
                    </a:cubicBezTo>
                    <a:cubicBezTo>
                      <a:pt x="3272" y="2795"/>
                      <a:pt x="3203" y="2810"/>
                      <a:pt x="3174" y="2835"/>
                    </a:cubicBezTo>
                    <a:cubicBezTo>
                      <a:pt x="2914" y="3063"/>
                      <a:pt x="2485" y="3452"/>
                      <a:pt x="2116" y="3452"/>
                    </a:cubicBezTo>
                    <a:cubicBezTo>
                      <a:pt x="2095" y="3452"/>
                      <a:pt x="2074" y="3450"/>
                      <a:pt x="2053" y="3448"/>
                    </a:cubicBezTo>
                    <a:cubicBezTo>
                      <a:pt x="1891" y="3429"/>
                      <a:pt x="1871" y="3386"/>
                      <a:pt x="1848" y="3229"/>
                    </a:cubicBezTo>
                    <a:cubicBezTo>
                      <a:pt x="1830" y="3115"/>
                      <a:pt x="1850" y="2985"/>
                      <a:pt x="1852" y="2869"/>
                    </a:cubicBezTo>
                    <a:cubicBezTo>
                      <a:pt x="1854" y="2707"/>
                      <a:pt x="1857" y="2547"/>
                      <a:pt x="1860" y="2386"/>
                    </a:cubicBezTo>
                    <a:cubicBezTo>
                      <a:pt x="2146" y="2454"/>
                      <a:pt x="2433" y="2525"/>
                      <a:pt x="2721" y="2593"/>
                    </a:cubicBezTo>
                    <a:cubicBezTo>
                      <a:pt x="2720" y="2595"/>
                      <a:pt x="2720" y="2598"/>
                      <a:pt x="2720" y="2599"/>
                    </a:cubicBezTo>
                    <a:cubicBezTo>
                      <a:pt x="2708" y="2657"/>
                      <a:pt x="2756" y="2683"/>
                      <a:pt x="2816" y="2683"/>
                    </a:cubicBezTo>
                    <a:cubicBezTo>
                      <a:pt x="2858" y="2683"/>
                      <a:pt x="2906" y="2670"/>
                      <a:pt x="2942" y="2647"/>
                    </a:cubicBezTo>
                    <a:cubicBezTo>
                      <a:pt x="3058" y="2676"/>
                      <a:pt x="3176" y="2704"/>
                      <a:pt x="3293" y="2733"/>
                    </a:cubicBezTo>
                    <a:cubicBezTo>
                      <a:pt x="3298" y="2734"/>
                      <a:pt x="3304" y="2735"/>
                      <a:pt x="3311" y="2735"/>
                    </a:cubicBezTo>
                    <a:cubicBezTo>
                      <a:pt x="3399" y="2735"/>
                      <a:pt x="3603" y="2633"/>
                      <a:pt x="3514" y="2613"/>
                    </a:cubicBezTo>
                    <a:cubicBezTo>
                      <a:pt x="3345" y="2572"/>
                      <a:pt x="3177" y="2530"/>
                      <a:pt x="3008" y="2490"/>
                    </a:cubicBezTo>
                    <a:cubicBezTo>
                      <a:pt x="3233" y="1104"/>
                      <a:pt x="2160" y="0"/>
                      <a:pt x="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3" name="Google Shape;4043;p73"/>
              <p:cNvSpPr/>
              <p:nvPr/>
            </p:nvSpPr>
            <p:spPr>
              <a:xfrm>
                <a:off x="5092395" y="3401547"/>
                <a:ext cx="489323" cy="305699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6273" extrusionOk="0">
                    <a:moveTo>
                      <a:pt x="9964" y="0"/>
                    </a:moveTo>
                    <a:cubicBezTo>
                      <a:pt x="9903" y="0"/>
                      <a:pt x="9808" y="18"/>
                      <a:pt x="9780" y="36"/>
                    </a:cubicBezTo>
                    <a:cubicBezTo>
                      <a:pt x="9252" y="373"/>
                      <a:pt x="8726" y="716"/>
                      <a:pt x="8199" y="1059"/>
                    </a:cubicBezTo>
                    <a:cubicBezTo>
                      <a:pt x="8019" y="969"/>
                      <a:pt x="7828" y="905"/>
                      <a:pt x="7626" y="871"/>
                    </a:cubicBezTo>
                    <a:cubicBezTo>
                      <a:pt x="7612" y="868"/>
                      <a:pt x="7596" y="867"/>
                      <a:pt x="7580" y="867"/>
                    </a:cubicBezTo>
                    <a:cubicBezTo>
                      <a:pt x="7529" y="867"/>
                      <a:pt x="7470" y="879"/>
                      <a:pt x="7434" y="905"/>
                    </a:cubicBezTo>
                    <a:cubicBezTo>
                      <a:pt x="7417" y="915"/>
                      <a:pt x="7336" y="967"/>
                      <a:pt x="7402" y="979"/>
                    </a:cubicBezTo>
                    <a:cubicBezTo>
                      <a:pt x="7616" y="1015"/>
                      <a:pt x="7817" y="1085"/>
                      <a:pt x="8003" y="1184"/>
                    </a:cubicBezTo>
                    <a:cubicBezTo>
                      <a:pt x="7544" y="1482"/>
                      <a:pt x="7085" y="1778"/>
                      <a:pt x="6626" y="2077"/>
                    </a:cubicBezTo>
                    <a:cubicBezTo>
                      <a:pt x="6409" y="1839"/>
                      <a:pt x="6146" y="1654"/>
                      <a:pt x="5845" y="1526"/>
                    </a:cubicBezTo>
                    <a:cubicBezTo>
                      <a:pt x="5834" y="1522"/>
                      <a:pt x="5821" y="1520"/>
                      <a:pt x="5806" y="1520"/>
                    </a:cubicBezTo>
                    <a:cubicBezTo>
                      <a:pt x="5704" y="1520"/>
                      <a:pt x="5526" y="1619"/>
                      <a:pt x="5628" y="1663"/>
                    </a:cubicBezTo>
                    <a:cubicBezTo>
                      <a:pt x="5931" y="1790"/>
                      <a:pt x="6189" y="1981"/>
                      <a:pt x="6403" y="2222"/>
                    </a:cubicBezTo>
                    <a:cubicBezTo>
                      <a:pt x="5855" y="2578"/>
                      <a:pt x="5308" y="2934"/>
                      <a:pt x="4758" y="3288"/>
                    </a:cubicBezTo>
                    <a:cubicBezTo>
                      <a:pt x="4253" y="2973"/>
                      <a:pt x="3748" y="2656"/>
                      <a:pt x="3244" y="2337"/>
                    </a:cubicBezTo>
                    <a:cubicBezTo>
                      <a:pt x="3277" y="2299"/>
                      <a:pt x="3311" y="2263"/>
                      <a:pt x="3341" y="2221"/>
                    </a:cubicBezTo>
                    <a:cubicBezTo>
                      <a:pt x="3379" y="2167"/>
                      <a:pt x="3329" y="2144"/>
                      <a:pt x="3263" y="2144"/>
                    </a:cubicBezTo>
                    <a:cubicBezTo>
                      <a:pt x="3196" y="2144"/>
                      <a:pt x="3112" y="2167"/>
                      <a:pt x="3084" y="2206"/>
                    </a:cubicBezTo>
                    <a:cubicBezTo>
                      <a:pt x="3079" y="2215"/>
                      <a:pt x="3073" y="2221"/>
                      <a:pt x="3067" y="2227"/>
                    </a:cubicBezTo>
                    <a:cubicBezTo>
                      <a:pt x="2815" y="2067"/>
                      <a:pt x="2561" y="1912"/>
                      <a:pt x="2309" y="1752"/>
                    </a:cubicBezTo>
                    <a:cubicBezTo>
                      <a:pt x="2296" y="1743"/>
                      <a:pt x="2278" y="1740"/>
                      <a:pt x="2257" y="1740"/>
                    </a:cubicBezTo>
                    <a:cubicBezTo>
                      <a:pt x="2158" y="1740"/>
                      <a:pt x="2001" y="1821"/>
                      <a:pt x="2053" y="1854"/>
                    </a:cubicBezTo>
                    <a:cubicBezTo>
                      <a:pt x="2342" y="2038"/>
                      <a:pt x="2634" y="2217"/>
                      <a:pt x="2923" y="2399"/>
                    </a:cubicBezTo>
                    <a:cubicBezTo>
                      <a:pt x="2760" y="2568"/>
                      <a:pt x="2562" y="2692"/>
                      <a:pt x="2335" y="2774"/>
                    </a:cubicBezTo>
                    <a:cubicBezTo>
                      <a:pt x="2290" y="2790"/>
                      <a:pt x="2230" y="2844"/>
                      <a:pt x="2265" y="2893"/>
                    </a:cubicBezTo>
                    <a:cubicBezTo>
                      <a:pt x="2280" y="2916"/>
                      <a:pt x="2308" y="2924"/>
                      <a:pt x="2339" y="2924"/>
                    </a:cubicBezTo>
                    <a:cubicBezTo>
                      <a:pt x="2378" y="2924"/>
                      <a:pt x="2422" y="2911"/>
                      <a:pt x="2447" y="2902"/>
                    </a:cubicBezTo>
                    <a:cubicBezTo>
                      <a:pt x="2690" y="2815"/>
                      <a:pt x="2905" y="2676"/>
                      <a:pt x="3089" y="2505"/>
                    </a:cubicBezTo>
                    <a:cubicBezTo>
                      <a:pt x="3576" y="2810"/>
                      <a:pt x="4063" y="3117"/>
                      <a:pt x="4551" y="3420"/>
                    </a:cubicBezTo>
                    <a:cubicBezTo>
                      <a:pt x="3064" y="4380"/>
                      <a:pt x="1570" y="5326"/>
                      <a:pt x="52" y="6230"/>
                    </a:cubicBezTo>
                    <a:cubicBezTo>
                      <a:pt x="0" y="6261"/>
                      <a:pt x="28" y="6272"/>
                      <a:pt x="79" y="6272"/>
                    </a:cubicBezTo>
                    <a:cubicBezTo>
                      <a:pt x="140" y="6272"/>
                      <a:pt x="234" y="6256"/>
                      <a:pt x="262" y="6239"/>
                    </a:cubicBezTo>
                    <a:cubicBezTo>
                      <a:pt x="1746" y="5356"/>
                      <a:pt x="3209" y="4429"/>
                      <a:pt x="4663" y="3491"/>
                    </a:cubicBezTo>
                    <a:cubicBezTo>
                      <a:pt x="5065" y="3742"/>
                      <a:pt x="5465" y="3993"/>
                      <a:pt x="5868" y="4241"/>
                    </a:cubicBezTo>
                    <a:cubicBezTo>
                      <a:pt x="5704" y="4374"/>
                      <a:pt x="5540" y="4507"/>
                      <a:pt x="5376" y="4639"/>
                    </a:cubicBezTo>
                    <a:cubicBezTo>
                      <a:pt x="5272" y="4724"/>
                      <a:pt x="5358" y="4793"/>
                      <a:pt x="5453" y="4793"/>
                    </a:cubicBezTo>
                    <a:cubicBezTo>
                      <a:pt x="5490" y="4793"/>
                      <a:pt x="5528" y="4783"/>
                      <a:pt x="5557" y="4760"/>
                    </a:cubicBezTo>
                    <a:cubicBezTo>
                      <a:pt x="5723" y="4625"/>
                      <a:pt x="5890" y="4491"/>
                      <a:pt x="6055" y="4355"/>
                    </a:cubicBezTo>
                    <a:cubicBezTo>
                      <a:pt x="6507" y="4634"/>
                      <a:pt x="6962" y="4909"/>
                      <a:pt x="7414" y="5185"/>
                    </a:cubicBezTo>
                    <a:cubicBezTo>
                      <a:pt x="7248" y="5352"/>
                      <a:pt x="7082" y="5519"/>
                      <a:pt x="6914" y="5686"/>
                    </a:cubicBezTo>
                    <a:cubicBezTo>
                      <a:pt x="6867" y="5733"/>
                      <a:pt x="6956" y="5743"/>
                      <a:pt x="6983" y="5744"/>
                    </a:cubicBezTo>
                    <a:cubicBezTo>
                      <a:pt x="6988" y="5744"/>
                      <a:pt x="6992" y="5745"/>
                      <a:pt x="6997" y="5745"/>
                    </a:cubicBezTo>
                    <a:cubicBezTo>
                      <a:pt x="7054" y="5745"/>
                      <a:pt x="7126" y="5715"/>
                      <a:pt x="7165" y="5676"/>
                    </a:cubicBezTo>
                    <a:cubicBezTo>
                      <a:pt x="7298" y="5543"/>
                      <a:pt x="7432" y="5410"/>
                      <a:pt x="7564" y="5276"/>
                    </a:cubicBezTo>
                    <a:cubicBezTo>
                      <a:pt x="8055" y="5576"/>
                      <a:pt x="8542" y="5877"/>
                      <a:pt x="9034" y="6173"/>
                    </a:cubicBezTo>
                    <a:cubicBezTo>
                      <a:pt x="9045" y="6179"/>
                      <a:pt x="9060" y="6182"/>
                      <a:pt x="9078" y="6182"/>
                    </a:cubicBezTo>
                    <a:cubicBezTo>
                      <a:pt x="9174" y="6182"/>
                      <a:pt x="9340" y="6101"/>
                      <a:pt x="9254" y="6049"/>
                    </a:cubicBezTo>
                    <a:cubicBezTo>
                      <a:pt x="8743" y="5741"/>
                      <a:pt x="8234" y="5426"/>
                      <a:pt x="7725" y="5116"/>
                    </a:cubicBezTo>
                    <a:cubicBezTo>
                      <a:pt x="7737" y="5104"/>
                      <a:pt x="7750" y="5092"/>
                      <a:pt x="7762" y="5078"/>
                    </a:cubicBezTo>
                    <a:cubicBezTo>
                      <a:pt x="7809" y="5031"/>
                      <a:pt x="7720" y="5021"/>
                      <a:pt x="7693" y="5020"/>
                    </a:cubicBezTo>
                    <a:cubicBezTo>
                      <a:pt x="7690" y="5020"/>
                      <a:pt x="7686" y="5020"/>
                      <a:pt x="7683" y="5020"/>
                    </a:cubicBezTo>
                    <a:cubicBezTo>
                      <a:pt x="7656" y="5020"/>
                      <a:pt x="7624" y="5026"/>
                      <a:pt x="7595" y="5036"/>
                    </a:cubicBezTo>
                    <a:cubicBezTo>
                      <a:pt x="7142" y="4762"/>
                      <a:pt x="6689" y="4486"/>
                      <a:pt x="6238" y="4209"/>
                    </a:cubicBezTo>
                    <a:cubicBezTo>
                      <a:pt x="6339" y="4126"/>
                      <a:pt x="6440" y="4044"/>
                      <a:pt x="6542" y="3961"/>
                    </a:cubicBezTo>
                    <a:cubicBezTo>
                      <a:pt x="6646" y="3876"/>
                      <a:pt x="6560" y="3807"/>
                      <a:pt x="6465" y="3807"/>
                    </a:cubicBezTo>
                    <a:cubicBezTo>
                      <a:pt x="6428" y="3807"/>
                      <a:pt x="6390" y="3817"/>
                      <a:pt x="6362" y="3840"/>
                    </a:cubicBezTo>
                    <a:cubicBezTo>
                      <a:pt x="6257" y="3925"/>
                      <a:pt x="6154" y="4009"/>
                      <a:pt x="6050" y="4093"/>
                    </a:cubicBezTo>
                    <a:cubicBezTo>
                      <a:pt x="5656" y="3851"/>
                      <a:pt x="5265" y="3605"/>
                      <a:pt x="4871" y="3358"/>
                    </a:cubicBezTo>
                    <a:cubicBezTo>
                      <a:pt x="5408" y="3012"/>
                      <a:pt x="5944" y="2665"/>
                      <a:pt x="6480" y="2317"/>
                    </a:cubicBezTo>
                    <a:cubicBezTo>
                      <a:pt x="6502" y="2345"/>
                      <a:pt x="6527" y="2368"/>
                      <a:pt x="6547" y="2397"/>
                    </a:cubicBezTo>
                    <a:cubicBezTo>
                      <a:pt x="6562" y="2418"/>
                      <a:pt x="6591" y="2426"/>
                      <a:pt x="6624" y="2426"/>
                    </a:cubicBezTo>
                    <a:cubicBezTo>
                      <a:pt x="6719" y="2426"/>
                      <a:pt x="6851" y="2357"/>
                      <a:pt x="6801" y="2288"/>
                    </a:cubicBezTo>
                    <a:cubicBezTo>
                      <a:pt x="6771" y="2246"/>
                      <a:pt x="6737" y="2210"/>
                      <a:pt x="6705" y="2170"/>
                    </a:cubicBezTo>
                    <a:cubicBezTo>
                      <a:pt x="7174" y="1864"/>
                      <a:pt x="7647" y="1561"/>
                      <a:pt x="8118" y="1255"/>
                    </a:cubicBezTo>
                    <a:cubicBezTo>
                      <a:pt x="8246" y="1333"/>
                      <a:pt x="8370" y="1421"/>
                      <a:pt x="8481" y="1530"/>
                    </a:cubicBezTo>
                    <a:cubicBezTo>
                      <a:pt x="8491" y="1540"/>
                      <a:pt x="8509" y="1544"/>
                      <a:pt x="8530" y="1544"/>
                    </a:cubicBezTo>
                    <a:cubicBezTo>
                      <a:pt x="8619" y="1544"/>
                      <a:pt x="8775" y="1471"/>
                      <a:pt x="8738" y="1436"/>
                    </a:cubicBezTo>
                    <a:cubicBezTo>
                      <a:pt x="8610" y="1312"/>
                      <a:pt x="8468" y="1211"/>
                      <a:pt x="8318" y="1126"/>
                    </a:cubicBezTo>
                    <a:cubicBezTo>
                      <a:pt x="8875" y="764"/>
                      <a:pt x="9432" y="401"/>
                      <a:pt x="9989" y="44"/>
                    </a:cubicBezTo>
                    <a:cubicBezTo>
                      <a:pt x="10040" y="12"/>
                      <a:pt x="10013" y="0"/>
                      <a:pt x="99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4" name="Google Shape;4044;p73"/>
              <p:cNvSpPr/>
              <p:nvPr/>
            </p:nvSpPr>
            <p:spPr>
              <a:xfrm>
                <a:off x="4417539" y="4063537"/>
                <a:ext cx="149024" cy="125389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2573" extrusionOk="0">
                    <a:moveTo>
                      <a:pt x="1575" y="1"/>
                    </a:moveTo>
                    <a:cubicBezTo>
                      <a:pt x="1499" y="1"/>
                      <a:pt x="1406" y="42"/>
                      <a:pt x="1399" y="106"/>
                    </a:cubicBezTo>
                    <a:cubicBezTo>
                      <a:pt x="1387" y="226"/>
                      <a:pt x="1375" y="345"/>
                      <a:pt x="1362" y="464"/>
                    </a:cubicBezTo>
                    <a:cubicBezTo>
                      <a:pt x="1011" y="426"/>
                      <a:pt x="661" y="367"/>
                      <a:pt x="311" y="279"/>
                    </a:cubicBezTo>
                    <a:cubicBezTo>
                      <a:pt x="303" y="277"/>
                      <a:pt x="295" y="276"/>
                      <a:pt x="287" y="276"/>
                    </a:cubicBezTo>
                    <a:cubicBezTo>
                      <a:pt x="184" y="276"/>
                      <a:pt x="1" y="398"/>
                      <a:pt x="145" y="436"/>
                    </a:cubicBezTo>
                    <a:cubicBezTo>
                      <a:pt x="543" y="537"/>
                      <a:pt x="943" y="601"/>
                      <a:pt x="1345" y="640"/>
                    </a:cubicBezTo>
                    <a:cubicBezTo>
                      <a:pt x="1281" y="1257"/>
                      <a:pt x="1217" y="1875"/>
                      <a:pt x="1153" y="2494"/>
                    </a:cubicBezTo>
                    <a:cubicBezTo>
                      <a:pt x="1147" y="2549"/>
                      <a:pt x="1195" y="2573"/>
                      <a:pt x="1253" y="2573"/>
                    </a:cubicBezTo>
                    <a:cubicBezTo>
                      <a:pt x="1329" y="2573"/>
                      <a:pt x="1422" y="2532"/>
                      <a:pt x="1429" y="2468"/>
                    </a:cubicBezTo>
                    <a:cubicBezTo>
                      <a:pt x="1491" y="1865"/>
                      <a:pt x="1553" y="1262"/>
                      <a:pt x="1615" y="661"/>
                    </a:cubicBezTo>
                    <a:cubicBezTo>
                      <a:pt x="1782" y="671"/>
                      <a:pt x="1950" y="677"/>
                      <a:pt x="2117" y="677"/>
                    </a:cubicBezTo>
                    <a:cubicBezTo>
                      <a:pt x="2358" y="677"/>
                      <a:pt x="2600" y="666"/>
                      <a:pt x="2842" y="643"/>
                    </a:cubicBezTo>
                    <a:cubicBezTo>
                      <a:pt x="2973" y="630"/>
                      <a:pt x="3057" y="478"/>
                      <a:pt x="2905" y="478"/>
                    </a:cubicBezTo>
                    <a:cubicBezTo>
                      <a:pt x="2897" y="478"/>
                      <a:pt x="2887" y="478"/>
                      <a:pt x="2877" y="480"/>
                    </a:cubicBezTo>
                    <a:cubicBezTo>
                      <a:pt x="2642" y="502"/>
                      <a:pt x="2409" y="512"/>
                      <a:pt x="2176" y="512"/>
                    </a:cubicBezTo>
                    <a:cubicBezTo>
                      <a:pt x="1995" y="512"/>
                      <a:pt x="1813" y="506"/>
                      <a:pt x="1633" y="493"/>
                    </a:cubicBezTo>
                    <a:cubicBezTo>
                      <a:pt x="1647" y="356"/>
                      <a:pt x="1662" y="217"/>
                      <a:pt x="1675" y="80"/>
                    </a:cubicBezTo>
                    <a:cubicBezTo>
                      <a:pt x="1681" y="24"/>
                      <a:pt x="1633" y="1"/>
                      <a:pt x="1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5" name="Google Shape;4045;p73"/>
              <p:cNvSpPr/>
              <p:nvPr/>
            </p:nvSpPr>
            <p:spPr>
              <a:xfrm>
                <a:off x="4548729" y="4011588"/>
                <a:ext cx="58333" cy="36306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45" extrusionOk="0">
                    <a:moveTo>
                      <a:pt x="1066" y="1"/>
                    </a:moveTo>
                    <a:cubicBezTo>
                      <a:pt x="1054" y="1"/>
                      <a:pt x="1040" y="2"/>
                      <a:pt x="1023" y="4"/>
                    </a:cubicBezTo>
                    <a:cubicBezTo>
                      <a:pt x="605" y="64"/>
                      <a:pt x="226" y="296"/>
                      <a:pt x="27" y="676"/>
                    </a:cubicBezTo>
                    <a:cubicBezTo>
                      <a:pt x="1" y="725"/>
                      <a:pt x="43" y="745"/>
                      <a:pt x="100" y="745"/>
                    </a:cubicBezTo>
                    <a:cubicBezTo>
                      <a:pt x="168" y="745"/>
                      <a:pt x="258" y="716"/>
                      <a:pt x="280" y="676"/>
                    </a:cubicBezTo>
                    <a:cubicBezTo>
                      <a:pt x="425" y="399"/>
                      <a:pt x="667" y="190"/>
                      <a:pt x="983" y="146"/>
                    </a:cubicBezTo>
                    <a:cubicBezTo>
                      <a:pt x="1099" y="128"/>
                      <a:pt x="1197" y="1"/>
                      <a:pt x="1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6" name="Google Shape;4046;p73"/>
              <p:cNvSpPr/>
              <p:nvPr/>
            </p:nvSpPr>
            <p:spPr>
              <a:xfrm>
                <a:off x="4573095" y="4048576"/>
                <a:ext cx="49317" cy="27778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570" extrusionOk="0">
                    <a:moveTo>
                      <a:pt x="946" y="0"/>
                    </a:moveTo>
                    <a:cubicBezTo>
                      <a:pt x="886" y="0"/>
                      <a:pt x="784" y="21"/>
                      <a:pt x="757" y="39"/>
                    </a:cubicBezTo>
                    <a:cubicBezTo>
                      <a:pt x="520" y="203"/>
                      <a:pt x="284" y="364"/>
                      <a:pt x="47" y="526"/>
                    </a:cubicBezTo>
                    <a:cubicBezTo>
                      <a:pt x="1" y="558"/>
                      <a:pt x="23" y="569"/>
                      <a:pt x="67" y="569"/>
                    </a:cubicBezTo>
                    <a:cubicBezTo>
                      <a:pt x="127" y="569"/>
                      <a:pt x="228" y="548"/>
                      <a:pt x="256" y="529"/>
                    </a:cubicBezTo>
                    <a:cubicBezTo>
                      <a:pt x="492" y="368"/>
                      <a:pt x="729" y="204"/>
                      <a:pt x="965" y="43"/>
                    </a:cubicBezTo>
                    <a:cubicBezTo>
                      <a:pt x="1012" y="11"/>
                      <a:pt x="990" y="0"/>
                      <a:pt x="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7" name="Google Shape;4047;p73"/>
              <p:cNvSpPr/>
              <p:nvPr/>
            </p:nvSpPr>
            <p:spPr>
              <a:xfrm>
                <a:off x="4617004" y="3926012"/>
                <a:ext cx="149121" cy="91471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1877" extrusionOk="0">
                    <a:moveTo>
                      <a:pt x="1319" y="1"/>
                    </a:moveTo>
                    <a:cubicBezTo>
                      <a:pt x="845" y="1"/>
                      <a:pt x="345" y="409"/>
                      <a:pt x="61" y="717"/>
                    </a:cubicBezTo>
                    <a:cubicBezTo>
                      <a:pt x="1" y="783"/>
                      <a:pt x="57" y="812"/>
                      <a:pt x="129" y="812"/>
                    </a:cubicBezTo>
                    <a:cubicBezTo>
                      <a:pt x="186" y="812"/>
                      <a:pt x="254" y="794"/>
                      <a:pt x="281" y="764"/>
                    </a:cubicBezTo>
                    <a:cubicBezTo>
                      <a:pt x="462" y="567"/>
                      <a:pt x="732" y="271"/>
                      <a:pt x="1005" y="226"/>
                    </a:cubicBezTo>
                    <a:cubicBezTo>
                      <a:pt x="1062" y="217"/>
                      <a:pt x="1117" y="212"/>
                      <a:pt x="1168" y="212"/>
                    </a:cubicBezTo>
                    <a:cubicBezTo>
                      <a:pt x="1472" y="212"/>
                      <a:pt x="1666" y="377"/>
                      <a:pt x="1627" y="729"/>
                    </a:cubicBezTo>
                    <a:cubicBezTo>
                      <a:pt x="1585" y="1113"/>
                      <a:pt x="1326" y="1419"/>
                      <a:pt x="1303" y="1814"/>
                    </a:cubicBezTo>
                    <a:cubicBezTo>
                      <a:pt x="1300" y="1861"/>
                      <a:pt x="1350" y="1876"/>
                      <a:pt x="1392" y="1876"/>
                    </a:cubicBezTo>
                    <a:cubicBezTo>
                      <a:pt x="1403" y="1876"/>
                      <a:pt x="1412" y="1876"/>
                      <a:pt x="1421" y="1874"/>
                    </a:cubicBezTo>
                    <a:cubicBezTo>
                      <a:pt x="2025" y="1757"/>
                      <a:pt x="2540" y="1507"/>
                      <a:pt x="2993" y="1086"/>
                    </a:cubicBezTo>
                    <a:cubicBezTo>
                      <a:pt x="3059" y="1024"/>
                      <a:pt x="3001" y="997"/>
                      <a:pt x="2925" y="997"/>
                    </a:cubicBezTo>
                    <a:cubicBezTo>
                      <a:pt x="2868" y="997"/>
                      <a:pt x="2802" y="1013"/>
                      <a:pt x="2773" y="1039"/>
                    </a:cubicBezTo>
                    <a:cubicBezTo>
                      <a:pt x="2429" y="1360"/>
                      <a:pt x="2042" y="1572"/>
                      <a:pt x="1590" y="1685"/>
                    </a:cubicBezTo>
                    <a:cubicBezTo>
                      <a:pt x="1690" y="1184"/>
                      <a:pt x="2284" y="255"/>
                      <a:pt x="1537" y="32"/>
                    </a:cubicBezTo>
                    <a:cubicBezTo>
                      <a:pt x="1466" y="11"/>
                      <a:pt x="1393" y="1"/>
                      <a:pt x="1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8" name="Google Shape;4048;p73"/>
              <p:cNvSpPr/>
              <p:nvPr/>
            </p:nvSpPr>
            <p:spPr>
              <a:xfrm>
                <a:off x="4551653" y="4202670"/>
                <a:ext cx="176363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2546" extrusionOk="0">
                    <a:moveTo>
                      <a:pt x="1149" y="1"/>
                    </a:moveTo>
                    <a:cubicBezTo>
                      <a:pt x="642" y="1"/>
                      <a:pt x="272" y="482"/>
                      <a:pt x="31" y="892"/>
                    </a:cubicBezTo>
                    <a:cubicBezTo>
                      <a:pt x="0" y="944"/>
                      <a:pt x="45" y="965"/>
                      <a:pt x="105" y="965"/>
                    </a:cubicBezTo>
                    <a:cubicBezTo>
                      <a:pt x="173" y="965"/>
                      <a:pt x="262" y="938"/>
                      <a:pt x="286" y="897"/>
                    </a:cubicBezTo>
                    <a:cubicBezTo>
                      <a:pt x="416" y="674"/>
                      <a:pt x="729" y="118"/>
                      <a:pt x="1089" y="118"/>
                    </a:cubicBezTo>
                    <a:cubicBezTo>
                      <a:pt x="1200" y="118"/>
                      <a:pt x="1315" y="171"/>
                      <a:pt x="1431" y="303"/>
                    </a:cubicBezTo>
                    <a:cubicBezTo>
                      <a:pt x="1621" y="520"/>
                      <a:pt x="1539" y="966"/>
                      <a:pt x="1496" y="1230"/>
                    </a:cubicBezTo>
                    <a:cubicBezTo>
                      <a:pt x="1425" y="1669"/>
                      <a:pt x="1287" y="2085"/>
                      <a:pt x="1112" y="2491"/>
                    </a:cubicBezTo>
                    <a:cubicBezTo>
                      <a:pt x="1095" y="2532"/>
                      <a:pt x="1126" y="2545"/>
                      <a:pt x="1171" y="2545"/>
                    </a:cubicBezTo>
                    <a:cubicBezTo>
                      <a:pt x="1239" y="2545"/>
                      <a:pt x="1340" y="2514"/>
                      <a:pt x="1359" y="2496"/>
                    </a:cubicBezTo>
                    <a:cubicBezTo>
                      <a:pt x="2090" y="1823"/>
                      <a:pt x="2822" y="1150"/>
                      <a:pt x="3553" y="475"/>
                    </a:cubicBezTo>
                    <a:cubicBezTo>
                      <a:pt x="3618" y="415"/>
                      <a:pt x="3560" y="389"/>
                      <a:pt x="3486" y="389"/>
                    </a:cubicBezTo>
                    <a:cubicBezTo>
                      <a:pt x="3429" y="389"/>
                      <a:pt x="3362" y="404"/>
                      <a:pt x="3333" y="430"/>
                    </a:cubicBezTo>
                    <a:cubicBezTo>
                      <a:pt x="2736" y="982"/>
                      <a:pt x="2139" y="1530"/>
                      <a:pt x="1541" y="2082"/>
                    </a:cubicBezTo>
                    <a:cubicBezTo>
                      <a:pt x="1813" y="1384"/>
                      <a:pt x="2147" y="256"/>
                      <a:pt x="1391" y="36"/>
                    </a:cubicBezTo>
                    <a:cubicBezTo>
                      <a:pt x="1307" y="12"/>
                      <a:pt x="1226" y="1"/>
                      <a:pt x="1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9" name="Google Shape;4049;p73"/>
              <p:cNvSpPr/>
              <p:nvPr/>
            </p:nvSpPr>
            <p:spPr>
              <a:xfrm>
                <a:off x="4697365" y="4116559"/>
                <a:ext cx="61111" cy="349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717" extrusionOk="0">
                    <a:moveTo>
                      <a:pt x="1071" y="1"/>
                    </a:moveTo>
                    <a:cubicBezTo>
                      <a:pt x="1034" y="1"/>
                      <a:pt x="995" y="9"/>
                      <a:pt x="968" y="27"/>
                    </a:cubicBezTo>
                    <a:cubicBezTo>
                      <a:pt x="683" y="216"/>
                      <a:pt x="397" y="404"/>
                      <a:pt x="112" y="591"/>
                    </a:cubicBezTo>
                    <a:cubicBezTo>
                      <a:pt x="1" y="664"/>
                      <a:pt x="87" y="716"/>
                      <a:pt x="181" y="716"/>
                    </a:cubicBezTo>
                    <a:cubicBezTo>
                      <a:pt x="219" y="716"/>
                      <a:pt x="258" y="708"/>
                      <a:pt x="286" y="689"/>
                    </a:cubicBezTo>
                    <a:cubicBezTo>
                      <a:pt x="571" y="502"/>
                      <a:pt x="857" y="314"/>
                      <a:pt x="1142" y="126"/>
                    </a:cubicBezTo>
                    <a:cubicBezTo>
                      <a:pt x="1254" y="53"/>
                      <a:pt x="1166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0" name="Google Shape;4050;p73"/>
              <p:cNvSpPr/>
              <p:nvPr/>
            </p:nvSpPr>
            <p:spPr>
              <a:xfrm>
                <a:off x="4715591" y="4156617"/>
                <a:ext cx="70955" cy="55994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49" extrusionOk="0">
                    <a:moveTo>
                      <a:pt x="1314" y="1"/>
                    </a:moveTo>
                    <a:cubicBezTo>
                      <a:pt x="1250" y="1"/>
                      <a:pt x="1177" y="26"/>
                      <a:pt x="1148" y="76"/>
                    </a:cubicBezTo>
                    <a:cubicBezTo>
                      <a:pt x="913" y="473"/>
                      <a:pt x="566" y="775"/>
                      <a:pt x="143" y="961"/>
                    </a:cubicBezTo>
                    <a:cubicBezTo>
                      <a:pt x="0" y="1024"/>
                      <a:pt x="84" y="1149"/>
                      <a:pt x="200" y="1149"/>
                    </a:cubicBezTo>
                    <a:cubicBezTo>
                      <a:pt x="222" y="1149"/>
                      <a:pt x="245" y="1145"/>
                      <a:pt x="268" y="1134"/>
                    </a:cubicBezTo>
                    <a:cubicBezTo>
                      <a:pt x="753" y="921"/>
                      <a:pt x="1142" y="568"/>
                      <a:pt x="1412" y="112"/>
                    </a:cubicBezTo>
                    <a:cubicBezTo>
                      <a:pt x="1456" y="38"/>
                      <a:pt x="1391" y="1"/>
                      <a:pt x="13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1" name="Google Shape;4051;p73"/>
              <p:cNvSpPr/>
              <p:nvPr/>
            </p:nvSpPr>
            <p:spPr>
              <a:xfrm>
                <a:off x="4796000" y="4022358"/>
                <a:ext cx="153166" cy="12582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582" extrusionOk="0">
                    <a:moveTo>
                      <a:pt x="1171" y="0"/>
                    </a:moveTo>
                    <a:cubicBezTo>
                      <a:pt x="673" y="0"/>
                      <a:pt x="255" y="577"/>
                      <a:pt x="39" y="979"/>
                    </a:cubicBezTo>
                    <a:cubicBezTo>
                      <a:pt x="0" y="1051"/>
                      <a:pt x="61" y="1085"/>
                      <a:pt x="135" y="1085"/>
                    </a:cubicBezTo>
                    <a:cubicBezTo>
                      <a:pt x="200" y="1085"/>
                      <a:pt x="274" y="1060"/>
                      <a:pt x="300" y="1010"/>
                    </a:cubicBezTo>
                    <a:cubicBezTo>
                      <a:pt x="493" y="651"/>
                      <a:pt x="666" y="344"/>
                      <a:pt x="1091" y="308"/>
                    </a:cubicBezTo>
                    <a:cubicBezTo>
                      <a:pt x="1139" y="304"/>
                      <a:pt x="1181" y="302"/>
                      <a:pt x="1220" y="302"/>
                    </a:cubicBezTo>
                    <a:cubicBezTo>
                      <a:pt x="1408" y="302"/>
                      <a:pt x="1489" y="362"/>
                      <a:pt x="1573" y="592"/>
                    </a:cubicBezTo>
                    <a:cubicBezTo>
                      <a:pt x="1620" y="723"/>
                      <a:pt x="1624" y="891"/>
                      <a:pt x="1610" y="1026"/>
                    </a:cubicBezTo>
                    <a:cubicBezTo>
                      <a:pt x="1553" y="1542"/>
                      <a:pt x="1187" y="1984"/>
                      <a:pt x="1092" y="2497"/>
                    </a:cubicBezTo>
                    <a:cubicBezTo>
                      <a:pt x="1080" y="2560"/>
                      <a:pt x="1121" y="2581"/>
                      <a:pt x="1173" y="2581"/>
                    </a:cubicBezTo>
                    <a:cubicBezTo>
                      <a:pt x="1237" y="2581"/>
                      <a:pt x="1319" y="2550"/>
                      <a:pt x="1345" y="2526"/>
                    </a:cubicBezTo>
                    <a:cubicBezTo>
                      <a:pt x="1917" y="2001"/>
                      <a:pt x="2489" y="1474"/>
                      <a:pt x="3061" y="949"/>
                    </a:cubicBezTo>
                    <a:cubicBezTo>
                      <a:pt x="3142" y="874"/>
                      <a:pt x="3057" y="829"/>
                      <a:pt x="2964" y="829"/>
                    </a:cubicBezTo>
                    <a:cubicBezTo>
                      <a:pt x="2914" y="829"/>
                      <a:pt x="2862" y="842"/>
                      <a:pt x="2832" y="870"/>
                    </a:cubicBezTo>
                    <a:cubicBezTo>
                      <a:pt x="2384" y="1281"/>
                      <a:pt x="1935" y="1694"/>
                      <a:pt x="1487" y="2105"/>
                    </a:cubicBezTo>
                    <a:cubicBezTo>
                      <a:pt x="1750" y="1441"/>
                      <a:pt x="2265" y="519"/>
                      <a:pt x="1522" y="98"/>
                    </a:cubicBezTo>
                    <a:cubicBezTo>
                      <a:pt x="1402" y="30"/>
                      <a:pt x="1284" y="0"/>
                      <a:pt x="1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2" name="Google Shape;4052;p73"/>
              <p:cNvSpPr/>
              <p:nvPr/>
            </p:nvSpPr>
            <p:spPr>
              <a:xfrm>
                <a:off x="4860279" y="3948186"/>
                <a:ext cx="101315" cy="4785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982" extrusionOk="0">
                    <a:moveTo>
                      <a:pt x="721" y="0"/>
                    </a:moveTo>
                    <a:cubicBezTo>
                      <a:pt x="327" y="0"/>
                      <a:pt x="0" y="425"/>
                      <a:pt x="148" y="804"/>
                    </a:cubicBezTo>
                    <a:cubicBezTo>
                      <a:pt x="167" y="851"/>
                      <a:pt x="214" y="871"/>
                      <a:pt x="265" y="871"/>
                    </a:cubicBezTo>
                    <a:cubicBezTo>
                      <a:pt x="354" y="871"/>
                      <a:pt x="454" y="810"/>
                      <a:pt x="422" y="730"/>
                    </a:cubicBezTo>
                    <a:cubicBezTo>
                      <a:pt x="345" y="535"/>
                      <a:pt x="482" y="216"/>
                      <a:pt x="684" y="216"/>
                    </a:cubicBezTo>
                    <a:cubicBezTo>
                      <a:pt x="731" y="216"/>
                      <a:pt x="782" y="233"/>
                      <a:pt x="835" y="274"/>
                    </a:cubicBezTo>
                    <a:cubicBezTo>
                      <a:pt x="1003" y="405"/>
                      <a:pt x="1027" y="668"/>
                      <a:pt x="900" y="828"/>
                    </a:cubicBezTo>
                    <a:cubicBezTo>
                      <a:pt x="851" y="890"/>
                      <a:pt x="890" y="973"/>
                      <a:pt x="970" y="978"/>
                    </a:cubicBezTo>
                    <a:cubicBezTo>
                      <a:pt x="1003" y="980"/>
                      <a:pt x="1036" y="981"/>
                      <a:pt x="1069" y="981"/>
                    </a:cubicBezTo>
                    <a:cubicBezTo>
                      <a:pt x="1430" y="981"/>
                      <a:pt x="1738" y="851"/>
                      <a:pt x="1998" y="589"/>
                    </a:cubicBezTo>
                    <a:cubicBezTo>
                      <a:pt x="2079" y="508"/>
                      <a:pt x="1992" y="454"/>
                      <a:pt x="1897" y="454"/>
                    </a:cubicBezTo>
                    <a:cubicBezTo>
                      <a:pt x="1849" y="454"/>
                      <a:pt x="1798" y="468"/>
                      <a:pt x="1767" y="500"/>
                    </a:cubicBezTo>
                    <a:cubicBezTo>
                      <a:pt x="1612" y="655"/>
                      <a:pt x="1424" y="742"/>
                      <a:pt x="1215" y="763"/>
                    </a:cubicBezTo>
                    <a:cubicBezTo>
                      <a:pt x="1328" y="451"/>
                      <a:pt x="1165" y="58"/>
                      <a:pt x="800" y="6"/>
                    </a:cubicBezTo>
                    <a:cubicBezTo>
                      <a:pt x="774" y="2"/>
                      <a:pt x="747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3" name="Google Shape;4053;p73"/>
              <p:cNvSpPr/>
              <p:nvPr/>
            </p:nvSpPr>
            <p:spPr>
              <a:xfrm>
                <a:off x="4970952" y="3928157"/>
                <a:ext cx="93810" cy="60233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36" extrusionOk="0">
                    <a:moveTo>
                      <a:pt x="286" y="1"/>
                    </a:moveTo>
                    <a:cubicBezTo>
                      <a:pt x="182" y="1"/>
                      <a:pt x="7" y="118"/>
                      <a:pt x="149" y="162"/>
                    </a:cubicBezTo>
                    <a:cubicBezTo>
                      <a:pt x="456" y="253"/>
                      <a:pt x="739" y="387"/>
                      <a:pt x="1001" y="556"/>
                    </a:cubicBezTo>
                    <a:cubicBezTo>
                      <a:pt x="704" y="743"/>
                      <a:pt x="407" y="933"/>
                      <a:pt x="111" y="1120"/>
                    </a:cubicBezTo>
                    <a:cubicBezTo>
                      <a:pt x="1" y="1191"/>
                      <a:pt x="85" y="1236"/>
                      <a:pt x="177" y="1236"/>
                    </a:cubicBezTo>
                    <a:cubicBezTo>
                      <a:pt x="215" y="1236"/>
                      <a:pt x="256" y="1228"/>
                      <a:pt x="283" y="1210"/>
                    </a:cubicBezTo>
                    <a:cubicBezTo>
                      <a:pt x="571" y="1026"/>
                      <a:pt x="861" y="841"/>
                      <a:pt x="1149" y="660"/>
                    </a:cubicBezTo>
                    <a:cubicBezTo>
                      <a:pt x="1312" y="776"/>
                      <a:pt x="1469" y="902"/>
                      <a:pt x="1612" y="1048"/>
                    </a:cubicBezTo>
                    <a:cubicBezTo>
                      <a:pt x="1629" y="1066"/>
                      <a:pt x="1657" y="1074"/>
                      <a:pt x="1689" y="1074"/>
                    </a:cubicBezTo>
                    <a:cubicBezTo>
                      <a:pt x="1789" y="1074"/>
                      <a:pt x="1924" y="1000"/>
                      <a:pt x="1866" y="939"/>
                    </a:cubicBezTo>
                    <a:cubicBezTo>
                      <a:pt x="1711" y="782"/>
                      <a:pt x="1541" y="645"/>
                      <a:pt x="1366" y="521"/>
                    </a:cubicBezTo>
                    <a:cubicBezTo>
                      <a:pt x="1489" y="443"/>
                      <a:pt x="1613" y="365"/>
                      <a:pt x="1735" y="286"/>
                    </a:cubicBezTo>
                    <a:cubicBezTo>
                      <a:pt x="1845" y="217"/>
                      <a:pt x="1762" y="172"/>
                      <a:pt x="1670" y="172"/>
                    </a:cubicBezTo>
                    <a:cubicBezTo>
                      <a:pt x="1632" y="172"/>
                      <a:pt x="1591" y="180"/>
                      <a:pt x="1564" y="198"/>
                    </a:cubicBezTo>
                    <a:cubicBezTo>
                      <a:pt x="1448" y="272"/>
                      <a:pt x="1333" y="345"/>
                      <a:pt x="1217" y="418"/>
                    </a:cubicBezTo>
                    <a:cubicBezTo>
                      <a:pt x="938" y="242"/>
                      <a:pt x="638" y="102"/>
                      <a:pt x="315" y="5"/>
                    </a:cubicBezTo>
                    <a:cubicBezTo>
                      <a:pt x="306" y="2"/>
                      <a:pt x="296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4" name="Google Shape;4054;p73"/>
              <p:cNvSpPr/>
              <p:nvPr/>
            </p:nvSpPr>
            <p:spPr>
              <a:xfrm>
                <a:off x="5060524" y="3848186"/>
                <a:ext cx="104824" cy="75194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1543" extrusionOk="0">
                    <a:moveTo>
                      <a:pt x="303" y="320"/>
                    </a:moveTo>
                    <a:lnTo>
                      <a:pt x="303" y="320"/>
                    </a:lnTo>
                    <a:cubicBezTo>
                      <a:pt x="583" y="545"/>
                      <a:pt x="864" y="770"/>
                      <a:pt x="1144" y="995"/>
                    </a:cubicBezTo>
                    <a:cubicBezTo>
                      <a:pt x="1140" y="999"/>
                      <a:pt x="1137" y="1002"/>
                      <a:pt x="1133" y="1005"/>
                    </a:cubicBezTo>
                    <a:cubicBezTo>
                      <a:pt x="1089" y="999"/>
                      <a:pt x="1048" y="987"/>
                      <a:pt x="1003" y="984"/>
                    </a:cubicBezTo>
                    <a:cubicBezTo>
                      <a:pt x="1001" y="983"/>
                      <a:pt x="998" y="983"/>
                      <a:pt x="996" y="983"/>
                    </a:cubicBezTo>
                    <a:cubicBezTo>
                      <a:pt x="924" y="983"/>
                      <a:pt x="715" y="1078"/>
                      <a:pt x="777" y="1085"/>
                    </a:cubicBezTo>
                    <a:cubicBezTo>
                      <a:pt x="854" y="1092"/>
                      <a:pt x="926" y="1108"/>
                      <a:pt x="1000" y="1124"/>
                    </a:cubicBezTo>
                    <a:cubicBezTo>
                      <a:pt x="832" y="1268"/>
                      <a:pt x="634" y="1414"/>
                      <a:pt x="505" y="1414"/>
                    </a:cubicBezTo>
                    <a:cubicBezTo>
                      <a:pt x="481" y="1414"/>
                      <a:pt x="460" y="1409"/>
                      <a:pt x="441" y="1398"/>
                    </a:cubicBezTo>
                    <a:cubicBezTo>
                      <a:pt x="264" y="1293"/>
                      <a:pt x="314" y="963"/>
                      <a:pt x="311" y="798"/>
                    </a:cubicBezTo>
                    <a:cubicBezTo>
                      <a:pt x="309" y="638"/>
                      <a:pt x="307" y="478"/>
                      <a:pt x="303" y="320"/>
                    </a:cubicBezTo>
                    <a:close/>
                    <a:moveTo>
                      <a:pt x="244" y="0"/>
                    </a:moveTo>
                    <a:cubicBezTo>
                      <a:pt x="164" y="0"/>
                      <a:pt x="25" y="43"/>
                      <a:pt x="26" y="93"/>
                    </a:cubicBezTo>
                    <a:cubicBezTo>
                      <a:pt x="29" y="308"/>
                      <a:pt x="32" y="525"/>
                      <a:pt x="35" y="741"/>
                    </a:cubicBezTo>
                    <a:cubicBezTo>
                      <a:pt x="38" y="917"/>
                      <a:pt x="1" y="1162"/>
                      <a:pt x="64" y="1333"/>
                    </a:cubicBezTo>
                    <a:cubicBezTo>
                      <a:pt x="119" y="1481"/>
                      <a:pt x="238" y="1528"/>
                      <a:pt x="370" y="1528"/>
                    </a:cubicBezTo>
                    <a:cubicBezTo>
                      <a:pt x="410" y="1528"/>
                      <a:pt x="451" y="1524"/>
                      <a:pt x="492" y="1517"/>
                    </a:cubicBezTo>
                    <a:cubicBezTo>
                      <a:pt x="697" y="1483"/>
                      <a:pt x="873" y="1381"/>
                      <a:pt x="1035" y="1257"/>
                    </a:cubicBezTo>
                    <a:cubicBezTo>
                      <a:pt x="1074" y="1227"/>
                      <a:pt x="1110" y="1195"/>
                      <a:pt x="1148" y="1164"/>
                    </a:cubicBezTo>
                    <a:cubicBezTo>
                      <a:pt x="1390" y="1240"/>
                      <a:pt x="1611" y="1359"/>
                      <a:pt x="1812" y="1532"/>
                    </a:cubicBezTo>
                    <a:cubicBezTo>
                      <a:pt x="1820" y="1539"/>
                      <a:pt x="1835" y="1543"/>
                      <a:pt x="1852" y="1543"/>
                    </a:cubicBezTo>
                    <a:cubicBezTo>
                      <a:pt x="1938" y="1543"/>
                      <a:pt x="2099" y="1467"/>
                      <a:pt x="2070" y="1441"/>
                    </a:cubicBezTo>
                    <a:cubicBezTo>
                      <a:pt x="1858" y="1271"/>
                      <a:pt x="1647" y="1100"/>
                      <a:pt x="1436" y="932"/>
                    </a:cubicBezTo>
                    <a:cubicBezTo>
                      <a:pt x="1669" y="736"/>
                      <a:pt x="1899" y="537"/>
                      <a:pt x="2132" y="344"/>
                    </a:cubicBezTo>
                    <a:cubicBezTo>
                      <a:pt x="2151" y="328"/>
                      <a:pt x="2131" y="322"/>
                      <a:pt x="2095" y="322"/>
                    </a:cubicBezTo>
                    <a:cubicBezTo>
                      <a:pt x="2031" y="322"/>
                      <a:pt x="1917" y="343"/>
                      <a:pt x="1885" y="369"/>
                    </a:cubicBezTo>
                    <a:lnTo>
                      <a:pt x="1321" y="839"/>
                    </a:lnTo>
                    <a:cubicBezTo>
                      <a:pt x="978" y="563"/>
                      <a:pt x="635" y="286"/>
                      <a:pt x="292" y="11"/>
                    </a:cubicBezTo>
                    <a:cubicBezTo>
                      <a:pt x="283" y="3"/>
                      <a:pt x="266" y="0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5" name="Google Shape;4055;p73"/>
              <p:cNvSpPr/>
              <p:nvPr/>
            </p:nvSpPr>
            <p:spPr>
              <a:xfrm>
                <a:off x="4882404" y="3906617"/>
                <a:ext cx="367882" cy="276313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5670" extrusionOk="0">
                    <a:moveTo>
                      <a:pt x="7482" y="0"/>
                    </a:moveTo>
                    <a:cubicBezTo>
                      <a:pt x="7463" y="0"/>
                      <a:pt x="7445" y="3"/>
                      <a:pt x="7433" y="5"/>
                    </a:cubicBezTo>
                    <a:lnTo>
                      <a:pt x="7347" y="20"/>
                    </a:lnTo>
                    <a:cubicBezTo>
                      <a:pt x="7320" y="23"/>
                      <a:pt x="7171" y="58"/>
                      <a:pt x="7186" y="115"/>
                    </a:cubicBezTo>
                    <a:cubicBezTo>
                      <a:pt x="7192" y="132"/>
                      <a:pt x="7197" y="151"/>
                      <a:pt x="7203" y="170"/>
                    </a:cubicBezTo>
                    <a:cubicBezTo>
                      <a:pt x="7209" y="190"/>
                      <a:pt x="7236" y="199"/>
                      <a:pt x="7270" y="199"/>
                    </a:cubicBezTo>
                    <a:cubicBezTo>
                      <a:pt x="7329" y="199"/>
                      <a:pt x="7409" y="175"/>
                      <a:pt x="7450" y="144"/>
                    </a:cubicBezTo>
                    <a:lnTo>
                      <a:pt x="7450" y="144"/>
                    </a:lnTo>
                    <a:cubicBezTo>
                      <a:pt x="7156" y="509"/>
                      <a:pt x="3927" y="2636"/>
                      <a:pt x="3583" y="2892"/>
                    </a:cubicBezTo>
                    <a:cubicBezTo>
                      <a:pt x="2395" y="3782"/>
                      <a:pt x="1220" y="4689"/>
                      <a:pt x="56" y="5610"/>
                    </a:cubicBezTo>
                    <a:cubicBezTo>
                      <a:pt x="1" y="5654"/>
                      <a:pt x="38" y="5670"/>
                      <a:pt x="96" y="5670"/>
                    </a:cubicBezTo>
                    <a:cubicBezTo>
                      <a:pt x="157" y="5670"/>
                      <a:pt x="241" y="5652"/>
                      <a:pt x="269" y="5631"/>
                    </a:cubicBezTo>
                    <a:cubicBezTo>
                      <a:pt x="1724" y="4479"/>
                      <a:pt x="3196" y="3349"/>
                      <a:pt x="4691" y="2248"/>
                    </a:cubicBezTo>
                    <a:cubicBezTo>
                      <a:pt x="5363" y="1753"/>
                      <a:pt x="6040" y="1263"/>
                      <a:pt x="6720" y="779"/>
                    </a:cubicBezTo>
                    <a:cubicBezTo>
                      <a:pt x="6977" y="597"/>
                      <a:pt x="7512" y="404"/>
                      <a:pt x="7545" y="41"/>
                    </a:cubicBezTo>
                    <a:cubicBezTo>
                      <a:pt x="7548" y="8"/>
                      <a:pt x="7515" y="0"/>
                      <a:pt x="7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6" name="Google Shape;4056;p73"/>
              <p:cNvSpPr/>
              <p:nvPr/>
            </p:nvSpPr>
            <p:spPr>
              <a:xfrm>
                <a:off x="5048876" y="4069093"/>
                <a:ext cx="124560" cy="127679"/>
              </a:xfrm>
              <a:custGeom>
                <a:avLst/>
                <a:gdLst/>
                <a:ahLst/>
                <a:cxnLst/>
                <a:rect l="l" t="t" r="r" b="b"/>
                <a:pathLst>
                  <a:path w="2556" h="2620" extrusionOk="0">
                    <a:moveTo>
                      <a:pt x="1422" y="1"/>
                    </a:moveTo>
                    <a:cubicBezTo>
                      <a:pt x="1416" y="1"/>
                      <a:pt x="1411" y="1"/>
                      <a:pt x="1407" y="2"/>
                    </a:cubicBezTo>
                    <a:cubicBezTo>
                      <a:pt x="882" y="79"/>
                      <a:pt x="448" y="294"/>
                      <a:pt x="76" y="673"/>
                    </a:cubicBezTo>
                    <a:cubicBezTo>
                      <a:pt x="0" y="751"/>
                      <a:pt x="79" y="793"/>
                      <a:pt x="167" y="793"/>
                    </a:cubicBezTo>
                    <a:cubicBezTo>
                      <a:pt x="218" y="793"/>
                      <a:pt x="273" y="779"/>
                      <a:pt x="303" y="749"/>
                    </a:cubicBezTo>
                    <a:cubicBezTo>
                      <a:pt x="562" y="484"/>
                      <a:pt x="864" y="315"/>
                      <a:pt x="1214" y="232"/>
                    </a:cubicBezTo>
                    <a:lnTo>
                      <a:pt x="1214" y="232"/>
                    </a:lnTo>
                    <a:cubicBezTo>
                      <a:pt x="1130" y="485"/>
                      <a:pt x="1038" y="735"/>
                      <a:pt x="932" y="983"/>
                    </a:cubicBezTo>
                    <a:cubicBezTo>
                      <a:pt x="903" y="1050"/>
                      <a:pt x="968" y="1093"/>
                      <a:pt x="1030" y="1093"/>
                    </a:cubicBezTo>
                    <a:cubicBezTo>
                      <a:pt x="1037" y="1093"/>
                      <a:pt x="1043" y="1093"/>
                      <a:pt x="1050" y="1092"/>
                    </a:cubicBezTo>
                    <a:cubicBezTo>
                      <a:pt x="1188" y="1068"/>
                      <a:pt x="1349" y="1042"/>
                      <a:pt x="1504" y="1042"/>
                    </a:cubicBezTo>
                    <a:cubicBezTo>
                      <a:pt x="1740" y="1042"/>
                      <a:pt x="1965" y="1102"/>
                      <a:pt x="2090" y="1321"/>
                    </a:cubicBezTo>
                    <a:cubicBezTo>
                      <a:pt x="2428" y="1913"/>
                      <a:pt x="1625" y="2287"/>
                      <a:pt x="1197" y="2431"/>
                    </a:cubicBezTo>
                    <a:cubicBezTo>
                      <a:pt x="1056" y="2479"/>
                      <a:pt x="1070" y="2619"/>
                      <a:pt x="1184" y="2619"/>
                    </a:cubicBezTo>
                    <a:cubicBezTo>
                      <a:pt x="1202" y="2619"/>
                      <a:pt x="1222" y="2616"/>
                      <a:pt x="1245" y="2608"/>
                    </a:cubicBezTo>
                    <a:cubicBezTo>
                      <a:pt x="1763" y="2435"/>
                      <a:pt x="2556" y="2101"/>
                      <a:pt x="2428" y="1405"/>
                    </a:cubicBezTo>
                    <a:cubicBezTo>
                      <a:pt x="2347" y="969"/>
                      <a:pt x="1947" y="857"/>
                      <a:pt x="1551" y="857"/>
                    </a:cubicBezTo>
                    <a:cubicBezTo>
                      <a:pt x="1447" y="857"/>
                      <a:pt x="1343" y="865"/>
                      <a:pt x="1246" y="877"/>
                    </a:cubicBezTo>
                    <a:cubicBezTo>
                      <a:pt x="1352" y="617"/>
                      <a:pt x="1448" y="355"/>
                      <a:pt x="1532" y="87"/>
                    </a:cubicBezTo>
                    <a:cubicBezTo>
                      <a:pt x="1551" y="29"/>
                      <a:pt x="1468" y="1"/>
                      <a:pt x="14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7" name="Google Shape;4057;p73"/>
              <p:cNvSpPr/>
              <p:nvPr/>
            </p:nvSpPr>
            <p:spPr>
              <a:xfrm>
                <a:off x="4894003" y="4408762"/>
                <a:ext cx="101022" cy="777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96" extrusionOk="0">
                    <a:moveTo>
                      <a:pt x="278" y="345"/>
                    </a:moveTo>
                    <a:cubicBezTo>
                      <a:pt x="517" y="538"/>
                      <a:pt x="762" y="724"/>
                      <a:pt x="1015" y="896"/>
                    </a:cubicBezTo>
                    <a:cubicBezTo>
                      <a:pt x="771" y="1040"/>
                      <a:pt x="528" y="1185"/>
                      <a:pt x="283" y="1330"/>
                    </a:cubicBezTo>
                    <a:cubicBezTo>
                      <a:pt x="281" y="1001"/>
                      <a:pt x="279" y="674"/>
                      <a:pt x="278" y="345"/>
                    </a:cubicBezTo>
                    <a:close/>
                    <a:moveTo>
                      <a:pt x="163" y="1"/>
                    </a:moveTo>
                    <a:cubicBezTo>
                      <a:pt x="86" y="1"/>
                      <a:pt x="0" y="31"/>
                      <a:pt x="1" y="97"/>
                    </a:cubicBezTo>
                    <a:cubicBezTo>
                      <a:pt x="3" y="572"/>
                      <a:pt x="6" y="1050"/>
                      <a:pt x="9" y="1525"/>
                    </a:cubicBezTo>
                    <a:cubicBezTo>
                      <a:pt x="9" y="1578"/>
                      <a:pt x="49" y="1596"/>
                      <a:pt x="96" y="1596"/>
                    </a:cubicBezTo>
                    <a:cubicBezTo>
                      <a:pt x="146" y="1596"/>
                      <a:pt x="204" y="1576"/>
                      <a:pt x="233" y="1559"/>
                    </a:cubicBezTo>
                    <a:cubicBezTo>
                      <a:pt x="548" y="1373"/>
                      <a:pt x="863" y="1187"/>
                      <a:pt x="1179" y="999"/>
                    </a:cubicBezTo>
                    <a:cubicBezTo>
                      <a:pt x="1258" y="1053"/>
                      <a:pt x="1338" y="1102"/>
                      <a:pt x="1419" y="1153"/>
                    </a:cubicBezTo>
                    <a:cubicBezTo>
                      <a:pt x="1408" y="1175"/>
                      <a:pt x="1411" y="1197"/>
                      <a:pt x="1445" y="1213"/>
                    </a:cubicBezTo>
                    <a:cubicBezTo>
                      <a:pt x="1547" y="1265"/>
                      <a:pt x="1649" y="1314"/>
                      <a:pt x="1752" y="1365"/>
                    </a:cubicBezTo>
                    <a:cubicBezTo>
                      <a:pt x="1764" y="1371"/>
                      <a:pt x="1780" y="1374"/>
                      <a:pt x="1798" y="1374"/>
                    </a:cubicBezTo>
                    <a:cubicBezTo>
                      <a:pt x="1903" y="1374"/>
                      <a:pt x="2072" y="1283"/>
                      <a:pt x="1966" y="1223"/>
                    </a:cubicBezTo>
                    <a:cubicBezTo>
                      <a:pt x="1773" y="1112"/>
                      <a:pt x="1590" y="988"/>
                      <a:pt x="1406" y="867"/>
                    </a:cubicBezTo>
                    <a:cubicBezTo>
                      <a:pt x="1443" y="844"/>
                      <a:pt x="1479" y="822"/>
                      <a:pt x="1516" y="800"/>
                    </a:cubicBezTo>
                    <a:cubicBezTo>
                      <a:pt x="1632" y="732"/>
                      <a:pt x="1539" y="681"/>
                      <a:pt x="1441" y="681"/>
                    </a:cubicBezTo>
                    <a:cubicBezTo>
                      <a:pt x="1405" y="681"/>
                      <a:pt x="1368" y="688"/>
                      <a:pt x="1342" y="704"/>
                    </a:cubicBezTo>
                    <a:cubicBezTo>
                      <a:pt x="1308" y="722"/>
                      <a:pt x="1275" y="743"/>
                      <a:pt x="1241" y="762"/>
                    </a:cubicBezTo>
                    <a:cubicBezTo>
                      <a:pt x="905" y="533"/>
                      <a:pt x="576" y="292"/>
                      <a:pt x="264" y="27"/>
                    </a:cubicBezTo>
                    <a:cubicBezTo>
                      <a:pt x="244" y="10"/>
                      <a:pt x="205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8" name="Google Shape;4058;p73"/>
              <p:cNvSpPr/>
              <p:nvPr/>
            </p:nvSpPr>
            <p:spPr>
              <a:xfrm>
                <a:off x="4994831" y="4330253"/>
                <a:ext cx="65838" cy="49610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018" extrusionOk="0">
                    <a:moveTo>
                      <a:pt x="1151" y="1"/>
                    </a:moveTo>
                    <a:cubicBezTo>
                      <a:pt x="1117" y="1"/>
                      <a:pt x="1082" y="9"/>
                      <a:pt x="1054" y="27"/>
                    </a:cubicBezTo>
                    <a:cubicBezTo>
                      <a:pt x="688" y="269"/>
                      <a:pt x="358" y="559"/>
                      <a:pt x="71" y="892"/>
                    </a:cubicBezTo>
                    <a:cubicBezTo>
                      <a:pt x="1" y="973"/>
                      <a:pt x="77" y="1017"/>
                      <a:pt x="163" y="1017"/>
                    </a:cubicBezTo>
                    <a:cubicBezTo>
                      <a:pt x="214" y="1017"/>
                      <a:pt x="269" y="1001"/>
                      <a:pt x="298" y="968"/>
                    </a:cubicBezTo>
                    <a:cubicBezTo>
                      <a:pt x="573" y="650"/>
                      <a:pt x="885" y="376"/>
                      <a:pt x="1235" y="145"/>
                    </a:cubicBezTo>
                    <a:cubicBezTo>
                      <a:pt x="1350" y="69"/>
                      <a:pt x="1253" y="1"/>
                      <a:pt x="1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9" name="Google Shape;4059;p73"/>
              <p:cNvSpPr/>
              <p:nvPr/>
            </p:nvSpPr>
            <p:spPr>
              <a:xfrm>
                <a:off x="5012619" y="4354084"/>
                <a:ext cx="89473" cy="50877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44" extrusionOk="0">
                    <a:moveTo>
                      <a:pt x="1625" y="1"/>
                    </a:moveTo>
                    <a:cubicBezTo>
                      <a:pt x="1592" y="1"/>
                      <a:pt x="1560" y="8"/>
                      <a:pt x="1533" y="24"/>
                    </a:cubicBezTo>
                    <a:cubicBezTo>
                      <a:pt x="1062" y="313"/>
                      <a:pt x="592" y="605"/>
                      <a:pt x="121" y="894"/>
                    </a:cubicBezTo>
                    <a:cubicBezTo>
                      <a:pt x="1" y="968"/>
                      <a:pt x="106" y="1044"/>
                      <a:pt x="212" y="1044"/>
                    </a:cubicBezTo>
                    <a:cubicBezTo>
                      <a:pt x="244" y="1044"/>
                      <a:pt x="277" y="1036"/>
                      <a:pt x="303" y="1020"/>
                    </a:cubicBezTo>
                    <a:cubicBezTo>
                      <a:pt x="774" y="731"/>
                      <a:pt x="1244" y="439"/>
                      <a:pt x="1715" y="150"/>
                    </a:cubicBezTo>
                    <a:cubicBezTo>
                      <a:pt x="1835" y="77"/>
                      <a:pt x="1731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0" name="Google Shape;4060;p73"/>
              <p:cNvSpPr/>
              <p:nvPr/>
            </p:nvSpPr>
            <p:spPr>
              <a:xfrm>
                <a:off x="5064666" y="4233323"/>
                <a:ext cx="121783" cy="8591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1763" extrusionOk="0">
                    <a:moveTo>
                      <a:pt x="1424" y="0"/>
                    </a:moveTo>
                    <a:cubicBezTo>
                      <a:pt x="1303" y="0"/>
                      <a:pt x="1183" y="75"/>
                      <a:pt x="1093" y="147"/>
                    </a:cubicBezTo>
                    <a:cubicBezTo>
                      <a:pt x="737" y="436"/>
                      <a:pt x="413" y="777"/>
                      <a:pt x="77" y="1091"/>
                    </a:cubicBezTo>
                    <a:cubicBezTo>
                      <a:pt x="1" y="1161"/>
                      <a:pt x="76" y="1198"/>
                      <a:pt x="163" y="1198"/>
                    </a:cubicBezTo>
                    <a:cubicBezTo>
                      <a:pt x="216" y="1198"/>
                      <a:pt x="272" y="1184"/>
                      <a:pt x="302" y="1156"/>
                    </a:cubicBezTo>
                    <a:cubicBezTo>
                      <a:pt x="529" y="945"/>
                      <a:pt x="757" y="735"/>
                      <a:pt x="985" y="523"/>
                    </a:cubicBezTo>
                    <a:cubicBezTo>
                      <a:pt x="1046" y="466"/>
                      <a:pt x="1220" y="294"/>
                      <a:pt x="1352" y="294"/>
                    </a:cubicBezTo>
                    <a:cubicBezTo>
                      <a:pt x="1380" y="294"/>
                      <a:pt x="1406" y="302"/>
                      <a:pt x="1429" y="320"/>
                    </a:cubicBezTo>
                    <a:cubicBezTo>
                      <a:pt x="1461" y="345"/>
                      <a:pt x="1497" y="617"/>
                      <a:pt x="1509" y="652"/>
                    </a:cubicBezTo>
                    <a:cubicBezTo>
                      <a:pt x="1633" y="1071"/>
                      <a:pt x="1871" y="1432"/>
                      <a:pt x="2180" y="1735"/>
                    </a:cubicBezTo>
                    <a:cubicBezTo>
                      <a:pt x="2200" y="1754"/>
                      <a:pt x="2230" y="1762"/>
                      <a:pt x="2264" y="1762"/>
                    </a:cubicBezTo>
                    <a:cubicBezTo>
                      <a:pt x="2367" y="1762"/>
                      <a:pt x="2498" y="1685"/>
                      <a:pt x="2432" y="1619"/>
                    </a:cubicBezTo>
                    <a:cubicBezTo>
                      <a:pt x="2149" y="1342"/>
                      <a:pt x="1928" y="1019"/>
                      <a:pt x="1802" y="640"/>
                    </a:cubicBezTo>
                    <a:cubicBezTo>
                      <a:pt x="1739" y="449"/>
                      <a:pt x="1747" y="110"/>
                      <a:pt x="1526" y="20"/>
                    </a:cubicBezTo>
                    <a:cubicBezTo>
                      <a:pt x="1492" y="6"/>
                      <a:pt x="1458" y="0"/>
                      <a:pt x="1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1" name="Google Shape;4061;p73"/>
              <p:cNvSpPr/>
              <p:nvPr/>
            </p:nvSpPr>
            <p:spPr>
              <a:xfrm>
                <a:off x="5187473" y="4192485"/>
                <a:ext cx="76754" cy="54288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114" extrusionOk="0">
                    <a:moveTo>
                      <a:pt x="1425" y="1"/>
                    </a:moveTo>
                    <a:cubicBezTo>
                      <a:pt x="1372" y="1"/>
                      <a:pt x="1313" y="17"/>
                      <a:pt x="1284" y="50"/>
                    </a:cubicBezTo>
                    <a:cubicBezTo>
                      <a:pt x="958" y="424"/>
                      <a:pt x="574" y="729"/>
                      <a:pt x="133" y="956"/>
                    </a:cubicBezTo>
                    <a:cubicBezTo>
                      <a:pt x="1" y="1024"/>
                      <a:pt x="69" y="1113"/>
                      <a:pt x="169" y="1113"/>
                    </a:cubicBezTo>
                    <a:cubicBezTo>
                      <a:pt x="194" y="1113"/>
                      <a:pt x="222" y="1107"/>
                      <a:pt x="249" y="1094"/>
                    </a:cubicBezTo>
                    <a:cubicBezTo>
                      <a:pt x="729" y="848"/>
                      <a:pt x="1154" y="522"/>
                      <a:pt x="1509" y="114"/>
                    </a:cubicBezTo>
                    <a:cubicBezTo>
                      <a:pt x="1575" y="38"/>
                      <a:pt x="1506" y="1"/>
                      <a:pt x="14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2" name="Google Shape;4062;p73"/>
              <p:cNvSpPr/>
              <p:nvPr/>
            </p:nvSpPr>
            <p:spPr>
              <a:xfrm>
                <a:off x="5250924" y="3984200"/>
                <a:ext cx="235914" cy="214082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4393" extrusionOk="0">
                    <a:moveTo>
                      <a:pt x="3752" y="0"/>
                    </a:moveTo>
                    <a:cubicBezTo>
                      <a:pt x="3672" y="0"/>
                      <a:pt x="3524" y="37"/>
                      <a:pt x="3527" y="88"/>
                    </a:cubicBezTo>
                    <a:cubicBezTo>
                      <a:pt x="3541" y="380"/>
                      <a:pt x="3539" y="670"/>
                      <a:pt x="3530" y="959"/>
                    </a:cubicBezTo>
                    <a:cubicBezTo>
                      <a:pt x="3157" y="1000"/>
                      <a:pt x="2787" y="1081"/>
                      <a:pt x="2422" y="1202"/>
                    </a:cubicBezTo>
                    <a:cubicBezTo>
                      <a:pt x="2284" y="1246"/>
                      <a:pt x="2345" y="1280"/>
                      <a:pt x="2428" y="1280"/>
                    </a:cubicBezTo>
                    <a:cubicBezTo>
                      <a:pt x="2457" y="1280"/>
                      <a:pt x="2489" y="1276"/>
                      <a:pt x="2517" y="1267"/>
                    </a:cubicBezTo>
                    <a:cubicBezTo>
                      <a:pt x="2849" y="1158"/>
                      <a:pt x="3186" y="1090"/>
                      <a:pt x="3525" y="1060"/>
                    </a:cubicBezTo>
                    <a:lnTo>
                      <a:pt x="3525" y="1060"/>
                    </a:lnTo>
                    <a:cubicBezTo>
                      <a:pt x="3507" y="1488"/>
                      <a:pt x="3465" y="1912"/>
                      <a:pt x="3395" y="2336"/>
                    </a:cubicBezTo>
                    <a:cubicBezTo>
                      <a:pt x="3371" y="2346"/>
                      <a:pt x="3350" y="2359"/>
                      <a:pt x="3340" y="2372"/>
                    </a:cubicBezTo>
                    <a:cubicBezTo>
                      <a:pt x="2900" y="2947"/>
                      <a:pt x="2413" y="3474"/>
                      <a:pt x="1883" y="3963"/>
                    </a:cubicBezTo>
                    <a:cubicBezTo>
                      <a:pt x="2111" y="3234"/>
                      <a:pt x="2465" y="1789"/>
                      <a:pt x="1696" y="1789"/>
                    </a:cubicBezTo>
                    <a:cubicBezTo>
                      <a:pt x="1675" y="1789"/>
                      <a:pt x="1653" y="1790"/>
                      <a:pt x="1630" y="1792"/>
                    </a:cubicBezTo>
                    <a:cubicBezTo>
                      <a:pt x="967" y="1855"/>
                      <a:pt x="0" y="2480"/>
                      <a:pt x="416" y="3231"/>
                    </a:cubicBezTo>
                    <a:cubicBezTo>
                      <a:pt x="429" y="3256"/>
                      <a:pt x="460" y="3266"/>
                      <a:pt x="496" y="3266"/>
                    </a:cubicBezTo>
                    <a:cubicBezTo>
                      <a:pt x="587" y="3266"/>
                      <a:pt x="712" y="3199"/>
                      <a:pt x="669" y="3121"/>
                    </a:cubicBezTo>
                    <a:cubicBezTo>
                      <a:pt x="406" y="2646"/>
                      <a:pt x="838" y="2118"/>
                      <a:pt x="1327" y="2049"/>
                    </a:cubicBezTo>
                    <a:cubicBezTo>
                      <a:pt x="1399" y="2038"/>
                      <a:pt x="1462" y="2034"/>
                      <a:pt x="1517" y="2034"/>
                    </a:cubicBezTo>
                    <a:cubicBezTo>
                      <a:pt x="1949" y="2034"/>
                      <a:pt x="1871" y="2338"/>
                      <a:pt x="1845" y="2730"/>
                    </a:cubicBezTo>
                    <a:cubicBezTo>
                      <a:pt x="1810" y="3280"/>
                      <a:pt x="1681" y="3810"/>
                      <a:pt x="1497" y="4329"/>
                    </a:cubicBezTo>
                    <a:cubicBezTo>
                      <a:pt x="1480" y="4377"/>
                      <a:pt x="1512" y="4393"/>
                      <a:pt x="1559" y="4393"/>
                    </a:cubicBezTo>
                    <a:cubicBezTo>
                      <a:pt x="1627" y="4393"/>
                      <a:pt x="1726" y="4358"/>
                      <a:pt x="1746" y="4342"/>
                    </a:cubicBezTo>
                    <a:cubicBezTo>
                      <a:pt x="2324" y="3849"/>
                      <a:pt x="2846" y="3309"/>
                      <a:pt x="3324" y="2723"/>
                    </a:cubicBezTo>
                    <a:lnTo>
                      <a:pt x="3324" y="2723"/>
                    </a:lnTo>
                    <a:cubicBezTo>
                      <a:pt x="3317" y="2758"/>
                      <a:pt x="3313" y="2792"/>
                      <a:pt x="3306" y="2825"/>
                    </a:cubicBezTo>
                    <a:cubicBezTo>
                      <a:pt x="3303" y="2841"/>
                      <a:pt x="3327" y="2848"/>
                      <a:pt x="3363" y="2848"/>
                    </a:cubicBezTo>
                    <a:cubicBezTo>
                      <a:pt x="3440" y="2848"/>
                      <a:pt x="3566" y="2817"/>
                      <a:pt x="3575" y="2774"/>
                    </a:cubicBezTo>
                    <a:cubicBezTo>
                      <a:pt x="3698" y="2202"/>
                      <a:pt x="3768" y="1628"/>
                      <a:pt x="3795" y="1050"/>
                    </a:cubicBezTo>
                    <a:cubicBezTo>
                      <a:pt x="3863" y="1047"/>
                      <a:pt x="3931" y="1046"/>
                      <a:pt x="3999" y="1046"/>
                    </a:cubicBezTo>
                    <a:cubicBezTo>
                      <a:pt x="4176" y="1046"/>
                      <a:pt x="4353" y="1055"/>
                      <a:pt x="4532" y="1076"/>
                    </a:cubicBezTo>
                    <a:cubicBezTo>
                      <a:pt x="4534" y="1076"/>
                      <a:pt x="4536" y="1076"/>
                      <a:pt x="4539" y="1076"/>
                    </a:cubicBezTo>
                    <a:cubicBezTo>
                      <a:pt x="4609" y="1076"/>
                      <a:pt x="4840" y="977"/>
                      <a:pt x="4709" y="962"/>
                    </a:cubicBezTo>
                    <a:cubicBezTo>
                      <a:pt x="4528" y="941"/>
                      <a:pt x="4348" y="931"/>
                      <a:pt x="4169" y="931"/>
                    </a:cubicBezTo>
                    <a:cubicBezTo>
                      <a:pt x="4046" y="931"/>
                      <a:pt x="3923" y="936"/>
                      <a:pt x="3801" y="943"/>
                    </a:cubicBezTo>
                    <a:cubicBezTo>
                      <a:pt x="3812" y="636"/>
                      <a:pt x="3816" y="326"/>
                      <a:pt x="3801" y="16"/>
                    </a:cubicBezTo>
                    <a:cubicBezTo>
                      <a:pt x="3800" y="5"/>
                      <a:pt x="3780" y="0"/>
                      <a:pt x="3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3" name="Google Shape;4063;p73"/>
              <p:cNvSpPr/>
              <p:nvPr/>
            </p:nvSpPr>
            <p:spPr>
              <a:xfrm>
                <a:off x="5167590" y="4046919"/>
                <a:ext cx="406575" cy="320221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6571" extrusionOk="0">
                    <a:moveTo>
                      <a:pt x="8155" y="0"/>
                    </a:moveTo>
                    <a:cubicBezTo>
                      <a:pt x="8120" y="0"/>
                      <a:pt x="8084" y="11"/>
                      <a:pt x="8055" y="36"/>
                    </a:cubicBezTo>
                    <a:cubicBezTo>
                      <a:pt x="5500" y="2275"/>
                      <a:pt x="2853" y="4398"/>
                      <a:pt x="113" y="6404"/>
                    </a:cubicBezTo>
                    <a:cubicBezTo>
                      <a:pt x="0" y="6486"/>
                      <a:pt x="97" y="6571"/>
                      <a:pt x="202" y="6571"/>
                    </a:cubicBezTo>
                    <a:cubicBezTo>
                      <a:pt x="235" y="6571"/>
                      <a:pt x="270" y="6562"/>
                      <a:pt x="298" y="6541"/>
                    </a:cubicBezTo>
                    <a:cubicBezTo>
                      <a:pt x="3038" y="4534"/>
                      <a:pt x="5685" y="2412"/>
                      <a:pt x="8240" y="175"/>
                    </a:cubicBezTo>
                    <a:cubicBezTo>
                      <a:pt x="8342" y="84"/>
                      <a:pt x="8253" y="0"/>
                      <a:pt x="8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4" name="Google Shape;4064;p73"/>
              <p:cNvSpPr/>
              <p:nvPr/>
            </p:nvSpPr>
            <p:spPr>
              <a:xfrm>
                <a:off x="5265056" y="4307544"/>
                <a:ext cx="112962" cy="99658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2045" extrusionOk="0">
                    <a:moveTo>
                      <a:pt x="1401" y="1"/>
                    </a:moveTo>
                    <a:cubicBezTo>
                      <a:pt x="1391" y="1"/>
                      <a:pt x="1381" y="1"/>
                      <a:pt x="1373" y="3"/>
                    </a:cubicBezTo>
                    <a:cubicBezTo>
                      <a:pt x="800" y="116"/>
                      <a:pt x="324" y="421"/>
                      <a:pt x="31" y="935"/>
                    </a:cubicBezTo>
                    <a:cubicBezTo>
                      <a:pt x="0" y="989"/>
                      <a:pt x="46" y="1012"/>
                      <a:pt x="108" y="1012"/>
                    </a:cubicBezTo>
                    <a:cubicBezTo>
                      <a:pt x="176" y="1012"/>
                      <a:pt x="263" y="985"/>
                      <a:pt x="287" y="943"/>
                    </a:cubicBezTo>
                    <a:cubicBezTo>
                      <a:pt x="494" y="578"/>
                      <a:pt x="802" y="318"/>
                      <a:pt x="1199" y="201"/>
                    </a:cubicBezTo>
                    <a:lnTo>
                      <a:pt x="1199" y="201"/>
                    </a:lnTo>
                    <a:cubicBezTo>
                      <a:pt x="1145" y="519"/>
                      <a:pt x="1020" y="795"/>
                      <a:pt x="805" y="1046"/>
                    </a:cubicBezTo>
                    <a:cubicBezTo>
                      <a:pt x="753" y="1107"/>
                      <a:pt x="845" y="1126"/>
                      <a:pt x="907" y="1126"/>
                    </a:cubicBezTo>
                    <a:cubicBezTo>
                      <a:pt x="927" y="1126"/>
                      <a:pt x="943" y="1124"/>
                      <a:pt x="952" y="1121"/>
                    </a:cubicBezTo>
                    <a:cubicBezTo>
                      <a:pt x="1112" y="1066"/>
                      <a:pt x="1325" y="1007"/>
                      <a:pt x="1520" y="1007"/>
                    </a:cubicBezTo>
                    <a:cubicBezTo>
                      <a:pt x="1610" y="1007"/>
                      <a:pt x="1696" y="1020"/>
                      <a:pt x="1771" y="1050"/>
                    </a:cubicBezTo>
                    <a:cubicBezTo>
                      <a:pt x="2003" y="1144"/>
                      <a:pt x="2075" y="1322"/>
                      <a:pt x="1887" y="1465"/>
                    </a:cubicBezTo>
                    <a:cubicBezTo>
                      <a:pt x="1637" y="1658"/>
                      <a:pt x="1286" y="1790"/>
                      <a:pt x="1008" y="1940"/>
                    </a:cubicBezTo>
                    <a:cubicBezTo>
                      <a:pt x="891" y="2003"/>
                      <a:pt x="984" y="2045"/>
                      <a:pt x="1078" y="2045"/>
                    </a:cubicBezTo>
                    <a:cubicBezTo>
                      <a:pt x="1115" y="2045"/>
                      <a:pt x="1153" y="2038"/>
                      <a:pt x="1178" y="2025"/>
                    </a:cubicBezTo>
                    <a:cubicBezTo>
                      <a:pt x="1539" y="1830"/>
                      <a:pt x="1900" y="1635"/>
                      <a:pt x="2261" y="1439"/>
                    </a:cubicBezTo>
                    <a:cubicBezTo>
                      <a:pt x="2289" y="1423"/>
                      <a:pt x="2318" y="1394"/>
                      <a:pt x="2312" y="1360"/>
                    </a:cubicBezTo>
                    <a:cubicBezTo>
                      <a:pt x="2251" y="967"/>
                      <a:pt x="1955" y="848"/>
                      <a:pt x="1626" y="848"/>
                    </a:cubicBezTo>
                    <a:cubicBezTo>
                      <a:pt x="1474" y="848"/>
                      <a:pt x="1315" y="874"/>
                      <a:pt x="1169" y="909"/>
                    </a:cubicBezTo>
                    <a:cubicBezTo>
                      <a:pt x="1347" y="658"/>
                      <a:pt x="1456" y="382"/>
                      <a:pt x="1492" y="64"/>
                    </a:cubicBezTo>
                    <a:cubicBezTo>
                      <a:pt x="1498" y="16"/>
                      <a:pt x="1444" y="1"/>
                      <a:pt x="1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5" name="Google Shape;4065;p73"/>
              <p:cNvSpPr/>
              <p:nvPr/>
            </p:nvSpPr>
            <p:spPr>
              <a:xfrm>
                <a:off x="5392055" y="4245555"/>
                <a:ext cx="81773" cy="64717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328" extrusionOk="0">
                    <a:moveTo>
                      <a:pt x="1300" y="1"/>
                    </a:moveTo>
                    <a:cubicBezTo>
                      <a:pt x="1243" y="1"/>
                      <a:pt x="1176" y="17"/>
                      <a:pt x="1148" y="46"/>
                    </a:cubicBezTo>
                    <a:cubicBezTo>
                      <a:pt x="1036" y="164"/>
                      <a:pt x="935" y="289"/>
                      <a:pt x="840" y="417"/>
                    </a:cubicBezTo>
                    <a:cubicBezTo>
                      <a:pt x="676" y="308"/>
                      <a:pt x="506" y="210"/>
                      <a:pt x="320" y="134"/>
                    </a:cubicBezTo>
                    <a:cubicBezTo>
                      <a:pt x="310" y="130"/>
                      <a:pt x="297" y="128"/>
                      <a:pt x="283" y="128"/>
                    </a:cubicBezTo>
                    <a:cubicBezTo>
                      <a:pt x="181" y="128"/>
                      <a:pt x="0" y="227"/>
                      <a:pt x="103" y="270"/>
                    </a:cubicBezTo>
                    <a:cubicBezTo>
                      <a:pt x="320" y="358"/>
                      <a:pt x="517" y="475"/>
                      <a:pt x="701" y="609"/>
                    </a:cubicBezTo>
                    <a:cubicBezTo>
                      <a:pt x="568" y="812"/>
                      <a:pt x="455" y="1029"/>
                      <a:pt x="363" y="1259"/>
                    </a:cubicBezTo>
                    <a:cubicBezTo>
                      <a:pt x="349" y="1295"/>
                      <a:pt x="387" y="1311"/>
                      <a:pt x="439" y="1311"/>
                    </a:cubicBezTo>
                    <a:cubicBezTo>
                      <a:pt x="513" y="1311"/>
                      <a:pt x="616" y="1278"/>
                      <a:pt x="637" y="1225"/>
                    </a:cubicBezTo>
                    <a:cubicBezTo>
                      <a:pt x="704" y="1057"/>
                      <a:pt x="787" y="898"/>
                      <a:pt x="877" y="745"/>
                    </a:cubicBezTo>
                    <a:cubicBezTo>
                      <a:pt x="1064" y="907"/>
                      <a:pt x="1233" y="1089"/>
                      <a:pt x="1376" y="1298"/>
                    </a:cubicBezTo>
                    <a:cubicBezTo>
                      <a:pt x="1390" y="1319"/>
                      <a:pt x="1419" y="1328"/>
                      <a:pt x="1454" y="1328"/>
                    </a:cubicBezTo>
                    <a:cubicBezTo>
                      <a:pt x="1547" y="1328"/>
                      <a:pt x="1678" y="1260"/>
                      <a:pt x="1630" y="1189"/>
                    </a:cubicBezTo>
                    <a:cubicBezTo>
                      <a:pt x="1457" y="936"/>
                      <a:pt x="1248" y="719"/>
                      <a:pt x="1011" y="535"/>
                    </a:cubicBezTo>
                    <a:cubicBezTo>
                      <a:pt x="1118" y="381"/>
                      <a:pt x="1235" y="231"/>
                      <a:pt x="1367" y="92"/>
                    </a:cubicBezTo>
                    <a:cubicBezTo>
                      <a:pt x="1430" y="28"/>
                      <a:pt x="1373" y="1"/>
                      <a:pt x="1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6" name="Google Shape;4066;p73"/>
              <p:cNvSpPr/>
              <p:nvPr/>
            </p:nvSpPr>
            <p:spPr>
              <a:xfrm>
                <a:off x="5474755" y="4166559"/>
                <a:ext cx="91276" cy="63060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294" extrusionOk="0">
                    <a:moveTo>
                      <a:pt x="658" y="0"/>
                    </a:moveTo>
                    <a:cubicBezTo>
                      <a:pt x="593" y="0"/>
                      <a:pt x="514" y="34"/>
                      <a:pt x="490" y="80"/>
                    </a:cubicBezTo>
                    <a:cubicBezTo>
                      <a:pt x="337" y="375"/>
                      <a:pt x="184" y="669"/>
                      <a:pt x="31" y="963"/>
                    </a:cubicBezTo>
                    <a:cubicBezTo>
                      <a:pt x="0" y="1023"/>
                      <a:pt x="50" y="1048"/>
                      <a:pt x="114" y="1048"/>
                    </a:cubicBezTo>
                    <a:cubicBezTo>
                      <a:pt x="182" y="1048"/>
                      <a:pt x="265" y="1021"/>
                      <a:pt x="288" y="977"/>
                    </a:cubicBezTo>
                    <a:cubicBezTo>
                      <a:pt x="410" y="739"/>
                      <a:pt x="533" y="504"/>
                      <a:pt x="656" y="267"/>
                    </a:cubicBezTo>
                    <a:cubicBezTo>
                      <a:pt x="1018" y="543"/>
                      <a:pt x="1324" y="874"/>
                      <a:pt x="1571" y="1261"/>
                    </a:cubicBezTo>
                    <a:cubicBezTo>
                      <a:pt x="1586" y="1283"/>
                      <a:pt x="1616" y="1293"/>
                      <a:pt x="1651" y="1293"/>
                    </a:cubicBezTo>
                    <a:cubicBezTo>
                      <a:pt x="1745" y="1293"/>
                      <a:pt x="1872" y="1224"/>
                      <a:pt x="1825" y="1149"/>
                    </a:cubicBezTo>
                    <a:cubicBezTo>
                      <a:pt x="1537" y="696"/>
                      <a:pt x="1168" y="321"/>
                      <a:pt x="726" y="18"/>
                    </a:cubicBezTo>
                    <a:cubicBezTo>
                      <a:pt x="709" y="6"/>
                      <a:pt x="685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7" name="Google Shape;4067;p73"/>
              <p:cNvSpPr/>
              <p:nvPr/>
            </p:nvSpPr>
            <p:spPr>
              <a:xfrm>
                <a:off x="5608284" y="3966558"/>
                <a:ext cx="62329" cy="3562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731" extrusionOk="0">
                    <a:moveTo>
                      <a:pt x="1172" y="1"/>
                    </a:moveTo>
                    <a:cubicBezTo>
                      <a:pt x="1118" y="1"/>
                      <a:pt x="1047" y="35"/>
                      <a:pt x="1011" y="58"/>
                    </a:cubicBezTo>
                    <a:cubicBezTo>
                      <a:pt x="691" y="257"/>
                      <a:pt x="373" y="456"/>
                      <a:pt x="55" y="655"/>
                    </a:cubicBezTo>
                    <a:cubicBezTo>
                      <a:pt x="0" y="689"/>
                      <a:pt x="34" y="711"/>
                      <a:pt x="74" y="725"/>
                    </a:cubicBezTo>
                    <a:cubicBezTo>
                      <a:pt x="83" y="729"/>
                      <a:pt x="94" y="730"/>
                      <a:pt x="106" y="730"/>
                    </a:cubicBezTo>
                    <a:cubicBezTo>
                      <a:pt x="160" y="730"/>
                      <a:pt x="231" y="696"/>
                      <a:pt x="268" y="673"/>
                    </a:cubicBezTo>
                    <a:cubicBezTo>
                      <a:pt x="586" y="474"/>
                      <a:pt x="904" y="276"/>
                      <a:pt x="1222" y="76"/>
                    </a:cubicBezTo>
                    <a:cubicBezTo>
                      <a:pt x="1278" y="42"/>
                      <a:pt x="1243" y="21"/>
                      <a:pt x="1204" y="6"/>
                    </a:cubicBezTo>
                    <a:cubicBezTo>
                      <a:pt x="1194" y="2"/>
                      <a:pt x="1184" y="1"/>
                      <a:pt x="1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8" name="Google Shape;4068;p73"/>
              <p:cNvSpPr/>
              <p:nvPr/>
            </p:nvSpPr>
            <p:spPr>
              <a:xfrm>
                <a:off x="5611793" y="4001256"/>
                <a:ext cx="93859" cy="52241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072" extrusionOk="0">
                    <a:moveTo>
                      <a:pt x="1807" y="1"/>
                    </a:moveTo>
                    <a:cubicBezTo>
                      <a:pt x="1748" y="1"/>
                      <a:pt x="1676" y="18"/>
                      <a:pt x="1648" y="44"/>
                    </a:cubicBezTo>
                    <a:cubicBezTo>
                      <a:pt x="1214" y="461"/>
                      <a:pt x="715" y="766"/>
                      <a:pt x="147" y="960"/>
                    </a:cubicBezTo>
                    <a:cubicBezTo>
                      <a:pt x="0" y="1010"/>
                      <a:pt x="81" y="1072"/>
                      <a:pt x="180" y="1072"/>
                    </a:cubicBezTo>
                    <a:cubicBezTo>
                      <a:pt x="204" y="1072"/>
                      <a:pt x="229" y="1068"/>
                      <a:pt x="252" y="1060"/>
                    </a:cubicBezTo>
                    <a:cubicBezTo>
                      <a:pt x="859" y="854"/>
                      <a:pt x="1402" y="524"/>
                      <a:pt x="1865" y="82"/>
                    </a:cubicBezTo>
                    <a:cubicBezTo>
                      <a:pt x="1925" y="24"/>
                      <a:pt x="1875" y="1"/>
                      <a:pt x="18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9" name="Google Shape;4069;p73"/>
              <p:cNvSpPr/>
              <p:nvPr/>
            </p:nvSpPr>
            <p:spPr>
              <a:xfrm>
                <a:off x="5686452" y="3814365"/>
                <a:ext cx="195515" cy="181772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730" extrusionOk="0">
                    <a:moveTo>
                      <a:pt x="2200" y="1"/>
                    </a:moveTo>
                    <a:cubicBezTo>
                      <a:pt x="2125" y="1"/>
                      <a:pt x="2023" y="38"/>
                      <a:pt x="2009" y="95"/>
                    </a:cubicBezTo>
                    <a:cubicBezTo>
                      <a:pt x="1874" y="648"/>
                      <a:pt x="1741" y="1200"/>
                      <a:pt x="1607" y="1753"/>
                    </a:cubicBezTo>
                    <a:cubicBezTo>
                      <a:pt x="1537" y="1753"/>
                      <a:pt x="1468" y="1752"/>
                      <a:pt x="1399" y="1752"/>
                    </a:cubicBezTo>
                    <a:cubicBezTo>
                      <a:pt x="1258" y="1752"/>
                      <a:pt x="1119" y="1753"/>
                      <a:pt x="982" y="1753"/>
                    </a:cubicBezTo>
                    <a:cubicBezTo>
                      <a:pt x="748" y="1753"/>
                      <a:pt x="521" y="1751"/>
                      <a:pt x="307" y="1741"/>
                    </a:cubicBezTo>
                    <a:cubicBezTo>
                      <a:pt x="306" y="1741"/>
                      <a:pt x="306" y="1741"/>
                      <a:pt x="305" y="1741"/>
                    </a:cubicBezTo>
                    <a:cubicBezTo>
                      <a:pt x="245" y="1741"/>
                      <a:pt x="0" y="1839"/>
                      <a:pt x="129" y="1846"/>
                    </a:cubicBezTo>
                    <a:cubicBezTo>
                      <a:pt x="351" y="1856"/>
                      <a:pt x="587" y="1858"/>
                      <a:pt x="832" y="1858"/>
                    </a:cubicBezTo>
                    <a:cubicBezTo>
                      <a:pt x="913" y="1858"/>
                      <a:pt x="995" y="1857"/>
                      <a:pt x="1078" y="1857"/>
                    </a:cubicBezTo>
                    <a:cubicBezTo>
                      <a:pt x="1244" y="1857"/>
                      <a:pt x="1412" y="1858"/>
                      <a:pt x="1581" y="1861"/>
                    </a:cubicBezTo>
                    <a:cubicBezTo>
                      <a:pt x="1435" y="2464"/>
                      <a:pt x="1290" y="3067"/>
                      <a:pt x="1144" y="3669"/>
                    </a:cubicBezTo>
                    <a:cubicBezTo>
                      <a:pt x="1133" y="3711"/>
                      <a:pt x="1174" y="3729"/>
                      <a:pt x="1226" y="3729"/>
                    </a:cubicBezTo>
                    <a:cubicBezTo>
                      <a:pt x="1302" y="3729"/>
                      <a:pt x="1404" y="3692"/>
                      <a:pt x="1418" y="3635"/>
                    </a:cubicBezTo>
                    <a:cubicBezTo>
                      <a:pt x="1560" y="3047"/>
                      <a:pt x="1703" y="2459"/>
                      <a:pt x="1844" y="1872"/>
                    </a:cubicBezTo>
                    <a:cubicBezTo>
                      <a:pt x="2530" y="1901"/>
                      <a:pt x="3204" y="2001"/>
                      <a:pt x="3728" y="2334"/>
                    </a:cubicBezTo>
                    <a:cubicBezTo>
                      <a:pt x="3738" y="2340"/>
                      <a:pt x="3751" y="2343"/>
                      <a:pt x="3767" y="2343"/>
                    </a:cubicBezTo>
                    <a:cubicBezTo>
                      <a:pt x="3854" y="2343"/>
                      <a:pt x="4011" y="2259"/>
                      <a:pt x="3987" y="2244"/>
                    </a:cubicBezTo>
                    <a:cubicBezTo>
                      <a:pt x="3398" y="1869"/>
                      <a:pt x="2634" y="1781"/>
                      <a:pt x="1871" y="1760"/>
                    </a:cubicBezTo>
                    <a:cubicBezTo>
                      <a:pt x="2009" y="1193"/>
                      <a:pt x="2146" y="627"/>
                      <a:pt x="2282" y="61"/>
                    </a:cubicBezTo>
                    <a:cubicBezTo>
                      <a:pt x="2293" y="19"/>
                      <a:pt x="2253" y="1"/>
                      <a:pt x="2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0" name="Google Shape;4070;p73"/>
              <p:cNvSpPr/>
              <p:nvPr/>
            </p:nvSpPr>
            <p:spPr>
              <a:xfrm>
                <a:off x="6150147" y="3645797"/>
                <a:ext cx="662518" cy="409645"/>
              </a:xfrm>
              <a:custGeom>
                <a:avLst/>
                <a:gdLst/>
                <a:ahLst/>
                <a:cxnLst/>
                <a:rect l="l" t="t" r="r" b="b"/>
                <a:pathLst>
                  <a:path w="13595" h="8406" extrusionOk="0">
                    <a:moveTo>
                      <a:pt x="6484" y="3741"/>
                    </a:moveTo>
                    <a:cubicBezTo>
                      <a:pt x="6522" y="3844"/>
                      <a:pt x="6555" y="3943"/>
                      <a:pt x="6580" y="4040"/>
                    </a:cubicBezTo>
                    <a:cubicBezTo>
                      <a:pt x="6496" y="4003"/>
                      <a:pt x="6414" y="3967"/>
                      <a:pt x="6330" y="3929"/>
                    </a:cubicBezTo>
                    <a:cubicBezTo>
                      <a:pt x="6372" y="3888"/>
                      <a:pt x="6415" y="3845"/>
                      <a:pt x="6457" y="3804"/>
                    </a:cubicBezTo>
                    <a:cubicBezTo>
                      <a:pt x="6482" y="3778"/>
                      <a:pt x="6489" y="3757"/>
                      <a:pt x="6484" y="3741"/>
                    </a:cubicBezTo>
                    <a:close/>
                    <a:moveTo>
                      <a:pt x="6871" y="132"/>
                    </a:moveTo>
                    <a:cubicBezTo>
                      <a:pt x="6947" y="132"/>
                      <a:pt x="7027" y="135"/>
                      <a:pt x="7112" y="142"/>
                    </a:cubicBezTo>
                    <a:cubicBezTo>
                      <a:pt x="7728" y="194"/>
                      <a:pt x="8436" y="667"/>
                      <a:pt x="9001" y="922"/>
                    </a:cubicBezTo>
                    <a:cubicBezTo>
                      <a:pt x="9796" y="1278"/>
                      <a:pt x="10556" y="1519"/>
                      <a:pt x="11345" y="1519"/>
                    </a:cubicBezTo>
                    <a:cubicBezTo>
                      <a:pt x="11588" y="1519"/>
                      <a:pt x="11833" y="1496"/>
                      <a:pt x="12083" y="1447"/>
                    </a:cubicBezTo>
                    <a:lnTo>
                      <a:pt x="12083" y="1447"/>
                    </a:lnTo>
                    <a:cubicBezTo>
                      <a:pt x="11545" y="1760"/>
                      <a:pt x="11008" y="2074"/>
                      <a:pt x="10470" y="2384"/>
                    </a:cubicBezTo>
                    <a:cubicBezTo>
                      <a:pt x="10242" y="2266"/>
                      <a:pt x="10015" y="2149"/>
                      <a:pt x="9787" y="2030"/>
                    </a:cubicBezTo>
                    <a:cubicBezTo>
                      <a:pt x="9771" y="2022"/>
                      <a:pt x="9751" y="2018"/>
                      <a:pt x="9730" y="2018"/>
                    </a:cubicBezTo>
                    <a:cubicBezTo>
                      <a:pt x="9615" y="2018"/>
                      <a:pt x="9462" y="2131"/>
                      <a:pt x="9577" y="2191"/>
                    </a:cubicBezTo>
                    <a:cubicBezTo>
                      <a:pt x="9792" y="2302"/>
                      <a:pt x="10009" y="2415"/>
                      <a:pt x="10225" y="2526"/>
                    </a:cubicBezTo>
                    <a:cubicBezTo>
                      <a:pt x="9657" y="2854"/>
                      <a:pt x="9088" y="3177"/>
                      <a:pt x="8520" y="3505"/>
                    </a:cubicBezTo>
                    <a:cubicBezTo>
                      <a:pt x="8362" y="3384"/>
                      <a:pt x="8204" y="3267"/>
                      <a:pt x="8039" y="3156"/>
                    </a:cubicBezTo>
                    <a:cubicBezTo>
                      <a:pt x="8019" y="3144"/>
                      <a:pt x="7996" y="3138"/>
                      <a:pt x="7971" y="3138"/>
                    </a:cubicBezTo>
                    <a:cubicBezTo>
                      <a:pt x="7860" y="3138"/>
                      <a:pt x="7721" y="3248"/>
                      <a:pt x="7829" y="3319"/>
                    </a:cubicBezTo>
                    <a:cubicBezTo>
                      <a:pt x="7983" y="3420"/>
                      <a:pt x="8130" y="3531"/>
                      <a:pt x="8277" y="3642"/>
                    </a:cubicBezTo>
                    <a:cubicBezTo>
                      <a:pt x="7902" y="3857"/>
                      <a:pt x="7527" y="4073"/>
                      <a:pt x="7151" y="4285"/>
                    </a:cubicBezTo>
                    <a:cubicBezTo>
                      <a:pt x="7072" y="4251"/>
                      <a:pt x="6991" y="4218"/>
                      <a:pt x="6912" y="4184"/>
                    </a:cubicBezTo>
                    <a:cubicBezTo>
                      <a:pt x="6888" y="3193"/>
                      <a:pt x="6079" y="2705"/>
                      <a:pt x="5803" y="1764"/>
                    </a:cubicBezTo>
                    <a:cubicBezTo>
                      <a:pt x="5552" y="903"/>
                      <a:pt x="5737" y="132"/>
                      <a:pt x="6871" y="132"/>
                    </a:cubicBezTo>
                    <a:close/>
                    <a:moveTo>
                      <a:pt x="6841" y="1"/>
                    </a:moveTo>
                    <a:cubicBezTo>
                      <a:pt x="6591" y="1"/>
                      <a:pt x="6344" y="45"/>
                      <a:pt x="6109" y="158"/>
                    </a:cubicBezTo>
                    <a:cubicBezTo>
                      <a:pt x="4573" y="892"/>
                      <a:pt x="5991" y="2457"/>
                      <a:pt x="6481" y="3733"/>
                    </a:cubicBezTo>
                    <a:cubicBezTo>
                      <a:pt x="6467" y="3708"/>
                      <a:pt x="6423" y="3696"/>
                      <a:pt x="6375" y="3696"/>
                    </a:cubicBezTo>
                    <a:cubicBezTo>
                      <a:pt x="6321" y="3696"/>
                      <a:pt x="6262" y="3711"/>
                      <a:pt x="6232" y="3740"/>
                    </a:cubicBezTo>
                    <a:cubicBezTo>
                      <a:pt x="6199" y="3774"/>
                      <a:pt x="6165" y="3809"/>
                      <a:pt x="6131" y="3841"/>
                    </a:cubicBezTo>
                    <a:cubicBezTo>
                      <a:pt x="5555" y="3587"/>
                      <a:pt x="4982" y="3329"/>
                      <a:pt x="4411" y="3069"/>
                    </a:cubicBezTo>
                    <a:cubicBezTo>
                      <a:pt x="4575" y="2900"/>
                      <a:pt x="4740" y="2730"/>
                      <a:pt x="4906" y="2559"/>
                    </a:cubicBezTo>
                    <a:cubicBezTo>
                      <a:pt x="4933" y="2532"/>
                      <a:pt x="4901" y="2520"/>
                      <a:pt x="4852" y="2520"/>
                    </a:cubicBezTo>
                    <a:cubicBezTo>
                      <a:pt x="4785" y="2520"/>
                      <a:pt x="4684" y="2542"/>
                      <a:pt x="4655" y="2573"/>
                    </a:cubicBezTo>
                    <a:cubicBezTo>
                      <a:pt x="4518" y="2712"/>
                      <a:pt x="4382" y="2854"/>
                      <a:pt x="4246" y="2993"/>
                    </a:cubicBezTo>
                    <a:cubicBezTo>
                      <a:pt x="3612" y="2705"/>
                      <a:pt x="2981" y="2420"/>
                      <a:pt x="2352" y="2141"/>
                    </a:cubicBezTo>
                    <a:cubicBezTo>
                      <a:pt x="2443" y="2053"/>
                      <a:pt x="2533" y="1966"/>
                      <a:pt x="2623" y="1879"/>
                    </a:cubicBezTo>
                    <a:cubicBezTo>
                      <a:pt x="2695" y="1809"/>
                      <a:pt x="2624" y="1774"/>
                      <a:pt x="2540" y="1774"/>
                    </a:cubicBezTo>
                    <a:cubicBezTo>
                      <a:pt x="2487" y="1774"/>
                      <a:pt x="2428" y="1788"/>
                      <a:pt x="2399" y="1817"/>
                    </a:cubicBezTo>
                    <a:cubicBezTo>
                      <a:pt x="2317" y="1896"/>
                      <a:pt x="2235" y="1976"/>
                      <a:pt x="2154" y="2053"/>
                    </a:cubicBezTo>
                    <a:cubicBezTo>
                      <a:pt x="1959" y="1969"/>
                      <a:pt x="1764" y="1883"/>
                      <a:pt x="1569" y="1798"/>
                    </a:cubicBezTo>
                    <a:cubicBezTo>
                      <a:pt x="1555" y="1792"/>
                      <a:pt x="1539" y="1789"/>
                      <a:pt x="1522" y="1789"/>
                    </a:cubicBezTo>
                    <a:cubicBezTo>
                      <a:pt x="1408" y="1789"/>
                      <a:pt x="1272" y="1924"/>
                      <a:pt x="1412" y="1984"/>
                    </a:cubicBezTo>
                    <a:cubicBezTo>
                      <a:pt x="1598" y="2065"/>
                      <a:pt x="1785" y="2147"/>
                      <a:pt x="1972" y="2229"/>
                    </a:cubicBezTo>
                    <a:cubicBezTo>
                      <a:pt x="1851" y="2346"/>
                      <a:pt x="1729" y="2462"/>
                      <a:pt x="1608" y="2580"/>
                    </a:cubicBezTo>
                    <a:cubicBezTo>
                      <a:pt x="1536" y="2650"/>
                      <a:pt x="1608" y="2685"/>
                      <a:pt x="1692" y="2685"/>
                    </a:cubicBezTo>
                    <a:cubicBezTo>
                      <a:pt x="1745" y="2685"/>
                      <a:pt x="1803" y="2671"/>
                      <a:pt x="1833" y="2643"/>
                    </a:cubicBezTo>
                    <a:cubicBezTo>
                      <a:pt x="1945" y="2534"/>
                      <a:pt x="2059" y="2425"/>
                      <a:pt x="2171" y="2317"/>
                    </a:cubicBezTo>
                    <a:cubicBezTo>
                      <a:pt x="2804" y="2596"/>
                      <a:pt x="3437" y="2883"/>
                      <a:pt x="4072" y="3172"/>
                    </a:cubicBezTo>
                    <a:cubicBezTo>
                      <a:pt x="3953" y="3294"/>
                      <a:pt x="3833" y="3418"/>
                      <a:pt x="3714" y="3541"/>
                    </a:cubicBezTo>
                    <a:cubicBezTo>
                      <a:pt x="3687" y="3569"/>
                      <a:pt x="3717" y="3580"/>
                      <a:pt x="3766" y="3580"/>
                    </a:cubicBezTo>
                    <a:cubicBezTo>
                      <a:pt x="3833" y="3580"/>
                      <a:pt x="3934" y="3558"/>
                      <a:pt x="3964" y="3528"/>
                    </a:cubicBezTo>
                    <a:cubicBezTo>
                      <a:pt x="4055" y="3433"/>
                      <a:pt x="4146" y="3340"/>
                      <a:pt x="4237" y="3246"/>
                    </a:cubicBezTo>
                    <a:cubicBezTo>
                      <a:pt x="4808" y="3506"/>
                      <a:pt x="5381" y="3764"/>
                      <a:pt x="5955" y="4017"/>
                    </a:cubicBezTo>
                    <a:lnTo>
                      <a:pt x="5516" y="4456"/>
                    </a:lnTo>
                    <a:cubicBezTo>
                      <a:pt x="5444" y="4528"/>
                      <a:pt x="5515" y="4564"/>
                      <a:pt x="5599" y="4564"/>
                    </a:cubicBezTo>
                    <a:cubicBezTo>
                      <a:pt x="5652" y="4564"/>
                      <a:pt x="5711" y="4549"/>
                      <a:pt x="5740" y="4520"/>
                    </a:cubicBezTo>
                    <a:cubicBezTo>
                      <a:pt x="5879" y="4383"/>
                      <a:pt x="6017" y="4243"/>
                      <a:pt x="6154" y="4105"/>
                    </a:cubicBezTo>
                    <a:cubicBezTo>
                      <a:pt x="6312" y="4174"/>
                      <a:pt x="6469" y="4244"/>
                      <a:pt x="6628" y="4311"/>
                    </a:cubicBezTo>
                    <a:cubicBezTo>
                      <a:pt x="6635" y="4393"/>
                      <a:pt x="6635" y="4470"/>
                      <a:pt x="6625" y="4546"/>
                    </a:cubicBezTo>
                    <a:cubicBezTo>
                      <a:pt x="6625" y="4551"/>
                      <a:pt x="6640" y="4555"/>
                      <a:pt x="6661" y="4555"/>
                    </a:cubicBezTo>
                    <a:cubicBezTo>
                      <a:pt x="6667" y="4555"/>
                      <a:pt x="6673" y="4554"/>
                      <a:pt x="6679" y="4554"/>
                    </a:cubicBezTo>
                    <a:lnTo>
                      <a:pt x="6679" y="4554"/>
                    </a:lnTo>
                    <a:cubicBezTo>
                      <a:pt x="4506" y="5788"/>
                      <a:pt x="2324" y="7006"/>
                      <a:pt x="133" y="8210"/>
                    </a:cubicBezTo>
                    <a:cubicBezTo>
                      <a:pt x="1" y="8282"/>
                      <a:pt x="74" y="8405"/>
                      <a:pt x="183" y="8405"/>
                    </a:cubicBezTo>
                    <a:cubicBezTo>
                      <a:pt x="207" y="8405"/>
                      <a:pt x="233" y="8399"/>
                      <a:pt x="258" y="8385"/>
                    </a:cubicBezTo>
                    <a:cubicBezTo>
                      <a:pt x="2565" y="7118"/>
                      <a:pt x="4861" y="5835"/>
                      <a:pt x="7148" y="4535"/>
                    </a:cubicBezTo>
                    <a:cubicBezTo>
                      <a:pt x="9163" y="5388"/>
                      <a:pt x="11215" y="6140"/>
                      <a:pt x="13331" y="6573"/>
                    </a:cubicBezTo>
                    <a:cubicBezTo>
                      <a:pt x="13341" y="6575"/>
                      <a:pt x="13350" y="6576"/>
                      <a:pt x="13359" y="6576"/>
                    </a:cubicBezTo>
                    <a:cubicBezTo>
                      <a:pt x="13484" y="6576"/>
                      <a:pt x="13595" y="6408"/>
                      <a:pt x="13425" y="6372"/>
                    </a:cubicBezTo>
                    <a:cubicBezTo>
                      <a:pt x="11366" y="5951"/>
                      <a:pt x="9364" y="5222"/>
                      <a:pt x="7398" y="4393"/>
                    </a:cubicBezTo>
                    <a:cubicBezTo>
                      <a:pt x="7753" y="4189"/>
                      <a:pt x="8109" y="3986"/>
                      <a:pt x="8464" y="3783"/>
                    </a:cubicBezTo>
                    <a:cubicBezTo>
                      <a:pt x="8640" y="3923"/>
                      <a:pt x="8811" y="4067"/>
                      <a:pt x="8976" y="4220"/>
                    </a:cubicBezTo>
                    <a:cubicBezTo>
                      <a:pt x="8997" y="4239"/>
                      <a:pt x="9024" y="4247"/>
                      <a:pt x="9052" y="4247"/>
                    </a:cubicBezTo>
                    <a:cubicBezTo>
                      <a:pt x="9155" y="4247"/>
                      <a:pt x="9278" y="4145"/>
                      <a:pt x="9186" y="4058"/>
                    </a:cubicBezTo>
                    <a:cubicBezTo>
                      <a:pt x="9031" y="3914"/>
                      <a:pt x="8868" y="3778"/>
                      <a:pt x="8703" y="3645"/>
                    </a:cubicBezTo>
                    <a:cubicBezTo>
                      <a:pt x="9286" y="3311"/>
                      <a:pt x="9870" y="2979"/>
                      <a:pt x="10452" y="2643"/>
                    </a:cubicBezTo>
                    <a:cubicBezTo>
                      <a:pt x="10634" y="2738"/>
                      <a:pt x="10816" y="2831"/>
                      <a:pt x="10999" y="2926"/>
                    </a:cubicBezTo>
                    <a:cubicBezTo>
                      <a:pt x="11015" y="2934"/>
                      <a:pt x="11035" y="2938"/>
                      <a:pt x="11056" y="2938"/>
                    </a:cubicBezTo>
                    <a:cubicBezTo>
                      <a:pt x="11171" y="2938"/>
                      <a:pt x="11324" y="2826"/>
                      <a:pt x="11210" y="2767"/>
                    </a:cubicBezTo>
                    <a:cubicBezTo>
                      <a:pt x="11038" y="2678"/>
                      <a:pt x="10867" y="2590"/>
                      <a:pt x="10696" y="2500"/>
                    </a:cubicBezTo>
                    <a:cubicBezTo>
                      <a:pt x="11268" y="2170"/>
                      <a:pt x="11839" y="1837"/>
                      <a:pt x="12410" y="1506"/>
                    </a:cubicBezTo>
                    <a:cubicBezTo>
                      <a:pt x="12584" y="1628"/>
                      <a:pt x="12751" y="1760"/>
                      <a:pt x="12904" y="1915"/>
                    </a:cubicBezTo>
                    <a:cubicBezTo>
                      <a:pt x="12919" y="1930"/>
                      <a:pt x="12945" y="1937"/>
                      <a:pt x="12974" y="1937"/>
                    </a:cubicBezTo>
                    <a:cubicBezTo>
                      <a:pt x="13072" y="1937"/>
                      <a:pt x="13213" y="1864"/>
                      <a:pt x="13158" y="1808"/>
                    </a:cubicBezTo>
                    <a:cubicBezTo>
                      <a:pt x="12996" y="1643"/>
                      <a:pt x="12818" y="1504"/>
                      <a:pt x="12633" y="1375"/>
                    </a:cubicBezTo>
                    <a:cubicBezTo>
                      <a:pt x="12891" y="1225"/>
                      <a:pt x="13151" y="1075"/>
                      <a:pt x="13409" y="923"/>
                    </a:cubicBezTo>
                    <a:cubicBezTo>
                      <a:pt x="13538" y="848"/>
                      <a:pt x="13467" y="726"/>
                      <a:pt x="13361" y="726"/>
                    </a:cubicBezTo>
                    <a:cubicBezTo>
                      <a:pt x="13337" y="726"/>
                      <a:pt x="13310" y="732"/>
                      <a:pt x="13284" y="748"/>
                    </a:cubicBezTo>
                    <a:cubicBezTo>
                      <a:pt x="13001" y="913"/>
                      <a:pt x="12718" y="1077"/>
                      <a:pt x="12435" y="1242"/>
                    </a:cubicBezTo>
                    <a:cubicBezTo>
                      <a:pt x="12129" y="1057"/>
                      <a:pt x="11801" y="913"/>
                      <a:pt x="11446" y="819"/>
                    </a:cubicBezTo>
                    <a:cubicBezTo>
                      <a:pt x="11439" y="817"/>
                      <a:pt x="11430" y="816"/>
                      <a:pt x="11421" y="816"/>
                    </a:cubicBezTo>
                    <a:cubicBezTo>
                      <a:pt x="11321" y="816"/>
                      <a:pt x="11138" y="929"/>
                      <a:pt x="11278" y="967"/>
                    </a:cubicBezTo>
                    <a:cubicBezTo>
                      <a:pt x="11602" y="1052"/>
                      <a:pt x="11904" y="1183"/>
                      <a:pt x="12183" y="1351"/>
                    </a:cubicBezTo>
                    <a:cubicBezTo>
                      <a:pt x="11945" y="1405"/>
                      <a:pt x="11716" y="1429"/>
                      <a:pt x="11494" y="1429"/>
                    </a:cubicBezTo>
                    <a:cubicBezTo>
                      <a:pt x="10081" y="1429"/>
                      <a:pt x="8928" y="462"/>
                      <a:pt x="7548" y="102"/>
                    </a:cubicBezTo>
                    <a:cubicBezTo>
                      <a:pt x="7316" y="41"/>
                      <a:pt x="7078" y="1"/>
                      <a:pt x="6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1" name="Google Shape;4071;p73"/>
              <p:cNvSpPr/>
              <p:nvPr/>
            </p:nvSpPr>
            <p:spPr>
              <a:xfrm>
                <a:off x="6155118" y="3547551"/>
                <a:ext cx="151363" cy="88206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1810" extrusionOk="0">
                    <a:moveTo>
                      <a:pt x="241" y="0"/>
                    </a:moveTo>
                    <a:cubicBezTo>
                      <a:pt x="177" y="0"/>
                      <a:pt x="27" y="25"/>
                      <a:pt x="27" y="97"/>
                    </a:cubicBezTo>
                    <a:cubicBezTo>
                      <a:pt x="24" y="441"/>
                      <a:pt x="21" y="785"/>
                      <a:pt x="18" y="1130"/>
                    </a:cubicBezTo>
                    <a:cubicBezTo>
                      <a:pt x="0" y="1146"/>
                      <a:pt x="6" y="1156"/>
                      <a:pt x="18" y="1161"/>
                    </a:cubicBezTo>
                    <a:cubicBezTo>
                      <a:pt x="18" y="1165"/>
                      <a:pt x="18" y="1167"/>
                      <a:pt x="17" y="1170"/>
                    </a:cubicBezTo>
                    <a:cubicBezTo>
                      <a:pt x="17" y="1186"/>
                      <a:pt x="43" y="1194"/>
                      <a:pt x="79" y="1194"/>
                    </a:cubicBezTo>
                    <a:cubicBezTo>
                      <a:pt x="159" y="1194"/>
                      <a:pt x="291" y="1155"/>
                      <a:pt x="292" y="1095"/>
                    </a:cubicBezTo>
                    <a:lnTo>
                      <a:pt x="292" y="1089"/>
                    </a:lnTo>
                    <a:cubicBezTo>
                      <a:pt x="442" y="965"/>
                      <a:pt x="593" y="839"/>
                      <a:pt x="744" y="713"/>
                    </a:cubicBezTo>
                    <a:cubicBezTo>
                      <a:pt x="1426" y="1075"/>
                      <a:pt x="2109" y="1438"/>
                      <a:pt x="2790" y="1800"/>
                    </a:cubicBezTo>
                    <a:cubicBezTo>
                      <a:pt x="2803" y="1806"/>
                      <a:pt x="2819" y="1809"/>
                      <a:pt x="2837" y="1809"/>
                    </a:cubicBezTo>
                    <a:cubicBezTo>
                      <a:pt x="2939" y="1809"/>
                      <a:pt x="3106" y="1715"/>
                      <a:pt x="3007" y="1663"/>
                    </a:cubicBezTo>
                    <a:cubicBezTo>
                      <a:pt x="2252" y="1263"/>
                      <a:pt x="1498" y="863"/>
                      <a:pt x="743" y="462"/>
                    </a:cubicBezTo>
                    <a:cubicBezTo>
                      <a:pt x="731" y="456"/>
                      <a:pt x="715" y="453"/>
                      <a:pt x="697" y="453"/>
                    </a:cubicBezTo>
                    <a:cubicBezTo>
                      <a:pt x="594" y="453"/>
                      <a:pt x="428" y="547"/>
                      <a:pt x="526" y="598"/>
                    </a:cubicBezTo>
                    <a:cubicBezTo>
                      <a:pt x="553" y="614"/>
                      <a:pt x="580" y="627"/>
                      <a:pt x="607" y="641"/>
                    </a:cubicBezTo>
                    <a:cubicBezTo>
                      <a:pt x="501" y="728"/>
                      <a:pt x="397" y="815"/>
                      <a:pt x="293" y="901"/>
                    </a:cubicBezTo>
                    <a:cubicBezTo>
                      <a:pt x="295" y="651"/>
                      <a:pt x="298" y="400"/>
                      <a:pt x="300" y="150"/>
                    </a:cubicBezTo>
                    <a:cubicBezTo>
                      <a:pt x="583" y="201"/>
                      <a:pt x="844" y="314"/>
                      <a:pt x="1080" y="491"/>
                    </a:cubicBezTo>
                    <a:cubicBezTo>
                      <a:pt x="1091" y="500"/>
                      <a:pt x="1109" y="504"/>
                      <a:pt x="1129" y="504"/>
                    </a:cubicBezTo>
                    <a:cubicBezTo>
                      <a:pt x="1222" y="504"/>
                      <a:pt x="1378" y="426"/>
                      <a:pt x="1337" y="395"/>
                    </a:cubicBezTo>
                    <a:cubicBezTo>
                      <a:pt x="1018" y="154"/>
                      <a:pt x="649" y="21"/>
                      <a:pt x="251" y="0"/>
                    </a:cubicBezTo>
                    <a:cubicBezTo>
                      <a:pt x="248" y="0"/>
                      <a:pt x="244" y="0"/>
                      <a:pt x="2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2" name="Google Shape;4072;p73"/>
              <p:cNvSpPr/>
              <p:nvPr/>
            </p:nvSpPr>
            <p:spPr>
              <a:xfrm>
                <a:off x="6041082" y="3452034"/>
                <a:ext cx="113206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365" extrusionOk="0">
                    <a:moveTo>
                      <a:pt x="955" y="1"/>
                    </a:moveTo>
                    <a:cubicBezTo>
                      <a:pt x="880" y="1"/>
                      <a:pt x="795" y="43"/>
                      <a:pt x="788" y="116"/>
                    </a:cubicBezTo>
                    <a:cubicBezTo>
                      <a:pt x="772" y="284"/>
                      <a:pt x="756" y="452"/>
                      <a:pt x="740" y="622"/>
                    </a:cubicBezTo>
                    <a:cubicBezTo>
                      <a:pt x="585" y="620"/>
                      <a:pt x="430" y="611"/>
                      <a:pt x="274" y="599"/>
                    </a:cubicBezTo>
                    <a:cubicBezTo>
                      <a:pt x="270" y="599"/>
                      <a:pt x="266" y="598"/>
                      <a:pt x="262" y="598"/>
                    </a:cubicBezTo>
                    <a:cubicBezTo>
                      <a:pt x="133" y="598"/>
                      <a:pt x="0" y="780"/>
                      <a:pt x="179" y="795"/>
                    </a:cubicBezTo>
                    <a:cubicBezTo>
                      <a:pt x="361" y="811"/>
                      <a:pt x="542" y="818"/>
                      <a:pt x="722" y="819"/>
                    </a:cubicBezTo>
                    <a:cubicBezTo>
                      <a:pt x="677" y="1301"/>
                      <a:pt x="632" y="1785"/>
                      <a:pt x="586" y="2267"/>
                    </a:cubicBezTo>
                    <a:cubicBezTo>
                      <a:pt x="580" y="2335"/>
                      <a:pt x="635" y="2365"/>
                      <a:pt x="698" y="2365"/>
                    </a:cubicBezTo>
                    <a:cubicBezTo>
                      <a:pt x="773" y="2365"/>
                      <a:pt x="859" y="2322"/>
                      <a:pt x="865" y="2250"/>
                    </a:cubicBezTo>
                    <a:cubicBezTo>
                      <a:pt x="910" y="1771"/>
                      <a:pt x="954" y="1293"/>
                      <a:pt x="1000" y="813"/>
                    </a:cubicBezTo>
                    <a:cubicBezTo>
                      <a:pt x="1388" y="802"/>
                      <a:pt x="1775" y="762"/>
                      <a:pt x="2164" y="690"/>
                    </a:cubicBezTo>
                    <a:cubicBezTo>
                      <a:pt x="2323" y="660"/>
                      <a:pt x="2290" y="502"/>
                      <a:pt x="2151" y="502"/>
                    </a:cubicBezTo>
                    <a:cubicBezTo>
                      <a:pt x="2140" y="502"/>
                      <a:pt x="2127" y="504"/>
                      <a:pt x="2114" y="506"/>
                    </a:cubicBezTo>
                    <a:cubicBezTo>
                      <a:pt x="1749" y="575"/>
                      <a:pt x="1384" y="609"/>
                      <a:pt x="1017" y="618"/>
                    </a:cubicBezTo>
                    <a:cubicBezTo>
                      <a:pt x="1034" y="444"/>
                      <a:pt x="1050" y="270"/>
                      <a:pt x="1066" y="98"/>
                    </a:cubicBezTo>
                    <a:cubicBezTo>
                      <a:pt x="1072" y="31"/>
                      <a:pt x="1018" y="1"/>
                      <a:pt x="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8" name="Google Shape;2129;p41"/>
          <p:cNvSpPr txBox="1">
            <a:spLocks noGrp="1"/>
          </p:cNvSpPr>
          <p:nvPr>
            <p:ph type="title"/>
          </p:nvPr>
        </p:nvSpPr>
        <p:spPr>
          <a:xfrm>
            <a:off x="307091" y="460604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5500" b="1" smtClean="0">
                <a:latin typeface="+mn-lt"/>
              </a:rPr>
              <a:t>VẬN DỤNG</a:t>
            </a:r>
            <a:endParaRPr sz="55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952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331;p61"/>
          <p:cNvSpPr txBox="1"/>
          <p:nvPr/>
        </p:nvSpPr>
        <p:spPr>
          <a:xfrm flipH="1">
            <a:off x="3151269" y="578288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6.23 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30028" y="1231280"/>
                <a:ext cx="8063713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smtClean="0">
                    <a:latin typeface="+mn-lt"/>
                  </a:rPr>
                  <a:t>Bác Minh gửi tiết kiệm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vi-VN" sz="2000">
                    <a:latin typeface="+mn-lt"/>
                  </a:rPr>
                  <a:t> triệu đồng ở một ngân hàng với lãi suất không đổi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vi-VN" sz="2000">
                    <a:latin typeface="+mn-lt"/>
                  </a:rPr>
                  <a:t> một năm theo thể thức lãi kép kì hạn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vi-VN" sz="2000">
                    <a:latin typeface="+mn-lt"/>
                  </a:rPr>
                  <a:t> tháng. Tổng số tiền bác Minh thu được (cả vốn lẫn lãi) sau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vi-VN" sz="2000">
                    <a:latin typeface="+mn-lt"/>
                  </a:rPr>
                  <a:t> năm là: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500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 .(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075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vi-VN" sz="2000" i="1" baseline="3000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vi-VN" sz="2000">
                    <a:latin typeface="+mn-lt"/>
                  </a:rPr>
                  <a:t> (triệu đồng).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Tính thời gian tối thiểu gửi tiết kiệm để bác Minh thu được ít nhất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800</m:t>
                    </m:r>
                  </m:oMath>
                </a14:m>
                <a:r>
                  <a:rPr lang="vi-VN" sz="2000">
                    <a:latin typeface="+mn-lt"/>
                  </a:rPr>
                  <a:t> triệu đồng (cả vốn lẫn lãi).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28" y="1231280"/>
                <a:ext cx="8063713" cy="2862322"/>
              </a:xfrm>
              <a:prstGeom prst="rect">
                <a:avLst/>
              </a:prstGeom>
              <a:blipFill>
                <a:blip r:embed="rId3"/>
                <a:stretch>
                  <a:fillRect l="-831" r="-756" b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73279" y="56236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73279" y="1059104"/>
                <a:ext cx="8201383" cy="2755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1800" kern="1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 </a:t>
                </a:r>
                <a:r>
                  <a:rPr lang="en-US" sz="18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bác Minh nhận được sau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năm gửi tiết kiệm là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=500⋅(1+0,075</m:t>
                      </m:r>
                      <m:sSup>
                        <m:s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=500⋅1,</m:t>
                      </m:r>
                      <m:sSup>
                        <m:s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075</m:t>
                          </m:r>
                        </m:e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800" i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tri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đồ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1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 có được 800 triệu đồng thì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=800⇔500⋅1,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075</m:t>
                          </m:r>
                        </m:e>
                        <m: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=800⇔1,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075</m:t>
                          </m:r>
                        </m:e>
                        <m: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=1,6</m:t>
                      </m:r>
                    </m:oMath>
                  </m:oMathPara>
                </a14:m>
                <a:endParaRPr lang="en-US" sz="18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1,075</m:t>
                          </m:r>
                        </m:sub>
                      </m:sSub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⁡1,6≈6,5</m:t>
                      </m:r>
                      <m:r>
                        <m:rPr>
                          <m:nor/>
                        </m:rPr>
                        <a:rPr lang="en-US" sz="1800" i="1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ă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1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sau khoảng 7 năm gửi tiết kiệm thì bác An thu được ít nhất 800 triệu đồng.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79" y="1059104"/>
                <a:ext cx="8201383" cy="2755819"/>
              </a:xfrm>
              <a:prstGeom prst="rect">
                <a:avLst/>
              </a:prstGeom>
              <a:blipFill>
                <a:blip r:embed="rId3"/>
                <a:stretch>
                  <a:fillRect l="-669" r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36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3950;p73"/>
          <p:cNvGrpSpPr/>
          <p:nvPr/>
        </p:nvGrpSpPr>
        <p:grpSpPr>
          <a:xfrm>
            <a:off x="254896" y="438406"/>
            <a:ext cx="939619" cy="551296"/>
            <a:chOff x="2372189" y="1808450"/>
            <a:chExt cx="4030971" cy="2365062"/>
          </a:xfrm>
        </p:grpSpPr>
        <p:sp>
          <p:nvSpPr>
            <p:cNvPr id="116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3331;p61"/>
          <p:cNvSpPr txBox="1"/>
          <p:nvPr/>
        </p:nvSpPr>
        <p:spPr>
          <a:xfrm flipH="1">
            <a:off x="3135814" y="506643"/>
            <a:ext cx="2924180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6.24 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093058" y="1077089"/>
                <a:ext cx="7009693" cy="3652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 smtClean="0">
                    <a:latin typeface="+mn-lt"/>
                  </a:rPr>
                  <a:t>Số lượng vi khuẩn ban đầu trong một mẻ nuôi cấy là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vi-VN" sz="1900">
                    <a:latin typeface="+mn-lt"/>
                  </a:rPr>
                  <a:t> con. Người ta lấy một mẫu vi khuẩn trong mẻ nuôi cấy đó, đếm số lượng vi khuẩn và thấy rằng tỉ lệ tăng trưởng vi khuẩn là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40%</m:t>
                    </m:r>
                  </m:oMath>
                </a14:m>
                <a:r>
                  <a:rPr lang="vi-VN" sz="1900">
                    <a:latin typeface="+mn-lt"/>
                  </a:rPr>
                  <a:t> mỗi giờ. Khi đó số lượng vi khuẩn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1900">
                    <a:latin typeface="+mn-lt"/>
                  </a:rPr>
                  <a:t> sau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1900">
                    <a:latin typeface="+mn-lt"/>
                  </a:rPr>
                  <a:t> giờ nuôi cấy được ước tính bằng công thức sau: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) = 500</m:t>
                      </m:r>
                      <m:sSup>
                        <m:sSupPr>
                          <m:ctrlPr>
                            <a:rPr lang="vi-VN" sz="19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0,4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vi-VN" sz="190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1900">
                    <a:latin typeface="+mn-lt"/>
                  </a:rPr>
                  <a:t>Hỏi sau bao nhiêu giờ nuôi cấy, số lượng vi khuẩn vượt mức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80 000 </m:t>
                    </m:r>
                  </m:oMath>
                </a14:m>
                <a:r>
                  <a:rPr lang="vi-VN" sz="1900">
                    <a:latin typeface="+mn-lt"/>
                  </a:rPr>
                  <a:t>con?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058" y="1077089"/>
                <a:ext cx="7009693" cy="3652731"/>
              </a:xfrm>
              <a:prstGeom prst="rect">
                <a:avLst/>
              </a:prstGeom>
              <a:blipFill>
                <a:blip r:embed="rId3"/>
                <a:stretch>
                  <a:fillRect l="-783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3950;p73"/>
          <p:cNvGrpSpPr/>
          <p:nvPr/>
        </p:nvGrpSpPr>
        <p:grpSpPr>
          <a:xfrm>
            <a:off x="254896" y="438406"/>
            <a:ext cx="939619" cy="551296"/>
            <a:chOff x="2372189" y="1808450"/>
            <a:chExt cx="4030971" cy="2365062"/>
          </a:xfrm>
        </p:grpSpPr>
        <p:sp>
          <p:nvSpPr>
            <p:cNvPr id="116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177585" y="58588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/>
              <p:cNvSpPr/>
              <p:nvPr/>
            </p:nvSpPr>
            <p:spPr>
              <a:xfrm>
                <a:off x="706513" y="1169229"/>
                <a:ext cx="7726334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lượng vi khuẩn đạt tới 80000 </a:t>
                </a:r>
                <a:r>
                  <a:rPr lang="en-US" sz="2000" kern="1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con khi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80000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500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80000</m:t>
                      </m:r>
                    </m:oMath>
                  </m:oMathPara>
                </a14:m>
                <a:endParaRPr lang="en-US" sz="2000" kern="100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160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160</m:t>
                          </m:r>
                        </m:e>
                      </m:func>
                    </m:oMath>
                  </m:oMathPara>
                </a14:m>
                <a:endParaRPr lang="en-US" sz="2000" kern="100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69</m:t>
                      </m:r>
                      <m:r>
                        <m:rPr>
                          <m:nor/>
                        </m:rPr>
                        <a:rPr lang="en-US" sz="2000" i="1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0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20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ờ).</m:t>
                      </m:r>
                    </m:oMath>
                  </m:oMathPara>
                </a14:m>
                <a:endParaRPr lang="en-US" sz="20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0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 khoảng 12,69 giờ thì số lượng vi khuẩn đạt tới 80000 con. </a:t>
                </a:r>
                <a:endParaRPr lang="en-US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13" y="1169229"/>
                <a:ext cx="7726334" cy="3016210"/>
              </a:xfrm>
              <a:prstGeom prst="rect">
                <a:avLst/>
              </a:prstGeom>
              <a:blipFill>
                <a:blip r:embed="rId3"/>
                <a:stretch>
                  <a:fillRect l="-868" r="-1500" b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29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331;p61"/>
          <p:cNvSpPr txBox="1"/>
          <p:nvPr/>
        </p:nvSpPr>
        <p:spPr>
          <a:xfrm flipH="1">
            <a:off x="3135814" y="676575"/>
            <a:ext cx="2924180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6.25 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kumimoji="0" lang="fr-FR" sz="2000" b="1" i="0" u="none" strike="noStrike" kern="0" cap="none" spc="0" normalizeH="0" baseline="0" noProof="0" smtClean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877591" y="1485270"/>
                <a:ext cx="7440626" cy="2400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smtClean="0">
                    <a:latin typeface="+mn-lt"/>
                  </a:rPr>
                  <a:t>Giả sử nhiệt độ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 (℃)</m:t>
                    </m:r>
                  </m:oMath>
                </a14:m>
                <a:r>
                  <a:rPr lang="en-US" sz="2000" smtClean="0">
                    <a:latin typeface="+mn-lt"/>
                  </a:rPr>
                  <a:t> </a:t>
                </a:r>
                <a:r>
                  <a:rPr lang="vi-VN" sz="2000">
                    <a:latin typeface="+mn-lt"/>
                  </a:rPr>
                  <a:t>của một vật giảm dần theo thời gian cho bởi công thức: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25+70</m:t>
                    </m:r>
                    <m:sSup>
                      <m:sSupPr>
                        <m:ctrlPr>
                          <a:rPr lang="vi-V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vi-VN" sz="2000">
                    <a:latin typeface="+mn-lt"/>
                  </a:rPr>
                  <a:t>, trong đó thời gian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2000">
                    <a:latin typeface="+mn-lt"/>
                  </a:rPr>
                  <a:t> được tính bằng phút.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a) Tìm nhiệt độ ban đầu của vật.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b) Sau bao lâu nhiệt độ của vật còn lại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30 ℃</m:t>
                    </m:r>
                  </m:oMath>
                </a14:m>
                <a:r>
                  <a:rPr lang="vi-VN" sz="2000">
                    <a:latin typeface="+mn-lt"/>
                  </a:rPr>
                  <a:t>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91" y="1485270"/>
                <a:ext cx="7440626" cy="2400657"/>
              </a:xfrm>
              <a:prstGeom prst="rect">
                <a:avLst/>
              </a:prstGeom>
              <a:blipFill>
                <a:blip r:embed="rId3"/>
                <a:stretch>
                  <a:fillRect l="-901" r="-737" b="-1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7584" y="407862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56306" y="880800"/>
                <a:ext cx="7626744" cy="3932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9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Nhiệt độ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ban đầu của vật ứng với nhiệt độ tại thời điểm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từ đó ta được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9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70</m:t>
                      </m:r>
                      <m:sSup>
                        <m:sSup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70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95</m:t>
                      </m:r>
                      <m:d>
                        <m:d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9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19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d>
                    </m:oMath>
                  </m:oMathPara>
                </a14:m>
                <a:endParaRPr lang="en-US" sz="19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Nhiệt độ của vật còn lại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thoả mãn </a:t>
                </a: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 </a:t>
                </a:r>
                <a:r>
                  <a:rPr lang="en-US" sz="19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70</m:t>
                      </m:r>
                      <m:sSup>
                        <m:sSup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30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19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1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14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278</m:t>
                      </m:r>
                    </m:oMath>
                  </m:oMathPara>
                </a14:m>
                <a:endParaRPr lang="en-US" sz="19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 là sau khoảng 5,28 phút.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06" y="880800"/>
                <a:ext cx="7626744" cy="3932487"/>
              </a:xfrm>
              <a:prstGeom prst="rect">
                <a:avLst/>
              </a:prstGeom>
              <a:blipFill>
                <a:blip r:embed="rId3"/>
                <a:stretch>
                  <a:fillRect l="-719" b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65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331;p61"/>
          <p:cNvSpPr txBox="1"/>
          <p:nvPr/>
        </p:nvSpPr>
        <p:spPr>
          <a:xfrm flipH="1">
            <a:off x="881673" y="660169"/>
            <a:ext cx="2832848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6.25 (SGK – tr.24)</a:t>
            </a:r>
            <a:endParaRPr lang="en-US" sz="20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738797" y="449497"/>
                <a:ext cx="5146258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900">
                    <a:latin typeface="+mn-lt"/>
                  </a:rPr>
                  <a:t>Tính nồng độ ion hydrogen (tính bằng mol/lít) của một dung dịch có độ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𝑝𝐻</m:t>
                    </m:r>
                  </m:oMath>
                </a14:m>
                <a:r>
                  <a:rPr lang="en-US" sz="1900">
                    <a:latin typeface="+mn-lt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1900" smtClean="0">
                    <a:latin typeface="+mn-lt"/>
                  </a:rPr>
                  <a:t>.</a:t>
                </a:r>
                <a:endParaRPr lang="en-US" sz="1900">
                  <a:latin typeface="+mn-lt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797" y="449497"/>
                <a:ext cx="5146258" cy="969496"/>
              </a:xfrm>
              <a:prstGeom prst="rect">
                <a:avLst/>
              </a:prstGeom>
              <a:blipFill>
                <a:blip r:embed="rId3"/>
                <a:stretch>
                  <a:fillRect l="-1065" r="-118" b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922032" y="1758415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881673" y="2449394"/>
                <a:ext cx="8060026" cy="1715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pH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log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begChr m:val="["/>
                        <m:endChr m:val="]"/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1900" kern="1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(mol/l). </a:t>
                </a:r>
                <a:endParaRPr lang="en-US" sz="19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nồng độ ion hydrogen của dung dịch có độ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pH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8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mol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19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73" y="2449394"/>
                <a:ext cx="8060026" cy="1715854"/>
              </a:xfrm>
              <a:prstGeom prst="rect">
                <a:avLst/>
              </a:prstGeom>
              <a:blipFill>
                <a:blip r:embed="rId4"/>
                <a:stretch>
                  <a:fillRect l="-756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1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21"/>
          <p:cNvSpPr>
            <a:spLocks noGrp="1"/>
          </p:cNvSpPr>
          <p:nvPr>
            <p:ph type="title" idx="4294967295"/>
          </p:nvPr>
        </p:nvSpPr>
        <p:spPr>
          <a:xfrm>
            <a:off x="885014" y="457043"/>
            <a:ext cx="970877" cy="447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1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17" name="Google Shape;4008;p73"/>
          <p:cNvGrpSpPr/>
          <p:nvPr/>
        </p:nvGrpSpPr>
        <p:grpSpPr>
          <a:xfrm rot="5748631">
            <a:off x="110667" y="4204924"/>
            <a:ext cx="754454" cy="427336"/>
            <a:chOff x="2999225" y="2256775"/>
            <a:chExt cx="4013054" cy="2273064"/>
          </a:xfrm>
        </p:grpSpPr>
        <p:sp>
          <p:nvSpPr>
            <p:cNvPr id="118" name="Google Shape;4009;p73"/>
            <p:cNvSpPr/>
            <p:nvPr/>
          </p:nvSpPr>
          <p:spPr>
            <a:xfrm>
              <a:off x="2999225" y="2389280"/>
              <a:ext cx="3447970" cy="2140559"/>
            </a:xfrm>
            <a:custGeom>
              <a:avLst/>
              <a:gdLst/>
              <a:ahLst/>
              <a:cxnLst/>
              <a:rect l="l" t="t" r="r" b="b"/>
              <a:pathLst>
                <a:path w="33021" h="20500" extrusionOk="0">
                  <a:moveTo>
                    <a:pt x="29996" y="0"/>
                  </a:moveTo>
                  <a:lnTo>
                    <a:pt x="1422" y="16111"/>
                  </a:lnTo>
                  <a:cubicBezTo>
                    <a:pt x="452" y="16659"/>
                    <a:pt x="0" y="17815"/>
                    <a:pt x="343" y="18875"/>
                  </a:cubicBezTo>
                  <a:cubicBezTo>
                    <a:pt x="668" y="19882"/>
                    <a:pt x="1597" y="20499"/>
                    <a:pt x="2576" y="20499"/>
                  </a:cubicBezTo>
                  <a:cubicBezTo>
                    <a:pt x="2936" y="20499"/>
                    <a:pt x="3304" y="20416"/>
                    <a:pt x="3650" y="20237"/>
                  </a:cubicBezTo>
                  <a:lnTo>
                    <a:pt x="33021" y="5066"/>
                  </a:lnTo>
                  <a:lnTo>
                    <a:pt x="29917" y="5005"/>
                  </a:lnTo>
                  <a:lnTo>
                    <a:pt x="31350" y="2542"/>
                  </a:lnTo>
                  <a:lnTo>
                    <a:pt x="28724" y="2617"/>
                  </a:lnTo>
                  <a:lnTo>
                    <a:pt x="299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010;p73"/>
            <p:cNvSpPr/>
            <p:nvPr/>
          </p:nvSpPr>
          <p:spPr>
            <a:xfrm>
              <a:off x="3560152" y="2918151"/>
              <a:ext cx="2887039" cy="1491291"/>
            </a:xfrm>
            <a:custGeom>
              <a:avLst/>
              <a:gdLst/>
              <a:ahLst/>
              <a:cxnLst/>
              <a:rect l="l" t="t" r="r" b="b"/>
              <a:pathLst>
                <a:path w="27649" h="14282" extrusionOk="0">
                  <a:moveTo>
                    <a:pt x="1" y="14282"/>
                  </a:moveTo>
                  <a:cubicBezTo>
                    <a:pt x="1" y="14282"/>
                    <a:pt x="1" y="14282"/>
                    <a:pt x="1" y="14282"/>
                  </a:cubicBezTo>
                  <a:lnTo>
                    <a:pt x="27649" y="1"/>
                  </a:lnTo>
                  <a:lnTo>
                    <a:pt x="1" y="14282"/>
                  </a:lnTo>
                  <a:close/>
                </a:path>
              </a:pathLst>
            </a:custGeom>
            <a:solidFill>
              <a:srgbClr val="E7B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011;p73"/>
            <p:cNvSpPr/>
            <p:nvPr/>
          </p:nvSpPr>
          <p:spPr>
            <a:xfrm>
              <a:off x="2999225" y="3617848"/>
              <a:ext cx="1241420" cy="911982"/>
            </a:xfrm>
            <a:custGeom>
              <a:avLst/>
              <a:gdLst/>
              <a:ahLst/>
              <a:cxnLst/>
              <a:rect l="l" t="t" r="r" b="b"/>
              <a:pathLst>
                <a:path w="11889" h="8734" extrusionOk="0">
                  <a:moveTo>
                    <a:pt x="9131" y="1"/>
                  </a:moveTo>
                  <a:lnTo>
                    <a:pt x="1422" y="4345"/>
                  </a:lnTo>
                  <a:cubicBezTo>
                    <a:pt x="452" y="4893"/>
                    <a:pt x="0" y="6049"/>
                    <a:pt x="343" y="7109"/>
                  </a:cubicBezTo>
                  <a:cubicBezTo>
                    <a:pt x="668" y="8116"/>
                    <a:pt x="1597" y="8733"/>
                    <a:pt x="2576" y="8733"/>
                  </a:cubicBezTo>
                  <a:cubicBezTo>
                    <a:pt x="2936" y="8733"/>
                    <a:pt x="3304" y="8650"/>
                    <a:pt x="3650" y="8471"/>
                  </a:cubicBezTo>
                  <a:lnTo>
                    <a:pt x="11889" y="4215"/>
                  </a:lnTo>
                  <a:cubicBezTo>
                    <a:pt x="10915" y="3890"/>
                    <a:pt x="10063" y="3198"/>
                    <a:pt x="9559" y="2212"/>
                  </a:cubicBezTo>
                  <a:cubicBezTo>
                    <a:pt x="9198" y="1507"/>
                    <a:pt x="9064" y="741"/>
                    <a:pt x="9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012;p73"/>
            <p:cNvSpPr/>
            <p:nvPr/>
          </p:nvSpPr>
          <p:spPr>
            <a:xfrm>
              <a:off x="2999225" y="3930994"/>
              <a:ext cx="674328" cy="598834"/>
            </a:xfrm>
            <a:custGeom>
              <a:avLst/>
              <a:gdLst/>
              <a:ahLst/>
              <a:cxnLst/>
              <a:rect l="l" t="t" r="r" b="b"/>
              <a:pathLst>
                <a:path w="6458" h="5735" extrusionOk="0">
                  <a:moveTo>
                    <a:pt x="3811" y="0"/>
                  </a:moveTo>
                  <a:lnTo>
                    <a:pt x="1422" y="1346"/>
                  </a:lnTo>
                  <a:cubicBezTo>
                    <a:pt x="452" y="1894"/>
                    <a:pt x="0" y="3050"/>
                    <a:pt x="343" y="4110"/>
                  </a:cubicBezTo>
                  <a:cubicBezTo>
                    <a:pt x="668" y="5117"/>
                    <a:pt x="1597" y="5734"/>
                    <a:pt x="2576" y="5734"/>
                  </a:cubicBezTo>
                  <a:cubicBezTo>
                    <a:pt x="2936" y="5734"/>
                    <a:pt x="3304" y="5651"/>
                    <a:pt x="3650" y="5472"/>
                  </a:cubicBezTo>
                  <a:lnTo>
                    <a:pt x="6457" y="4022"/>
                  </a:lnTo>
                  <a:cubicBezTo>
                    <a:pt x="5480" y="3872"/>
                    <a:pt x="4583" y="3283"/>
                    <a:pt x="4082" y="2342"/>
                  </a:cubicBezTo>
                  <a:cubicBezTo>
                    <a:pt x="3685" y="1594"/>
                    <a:pt x="3612" y="762"/>
                    <a:pt x="3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013;p73"/>
            <p:cNvSpPr/>
            <p:nvPr/>
          </p:nvSpPr>
          <p:spPr>
            <a:xfrm>
              <a:off x="5998390" y="2303971"/>
              <a:ext cx="809027" cy="614288"/>
            </a:xfrm>
            <a:custGeom>
              <a:avLst/>
              <a:gdLst/>
              <a:ahLst/>
              <a:cxnLst/>
              <a:rect l="l" t="t" r="r" b="b"/>
              <a:pathLst>
                <a:path w="7748" h="5883" extrusionOk="0">
                  <a:moveTo>
                    <a:pt x="6712" y="0"/>
                  </a:moveTo>
                  <a:lnTo>
                    <a:pt x="1273" y="817"/>
                  </a:lnTo>
                  <a:lnTo>
                    <a:pt x="1" y="3434"/>
                  </a:lnTo>
                  <a:lnTo>
                    <a:pt x="2627" y="3359"/>
                  </a:lnTo>
                  <a:lnTo>
                    <a:pt x="1194" y="5822"/>
                  </a:lnTo>
                  <a:lnTo>
                    <a:pt x="4298" y="5883"/>
                  </a:lnTo>
                  <a:lnTo>
                    <a:pt x="7748" y="1844"/>
                  </a:lnTo>
                  <a:cubicBezTo>
                    <a:pt x="6973" y="1120"/>
                    <a:pt x="6748" y="465"/>
                    <a:pt x="6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14;p73"/>
            <p:cNvSpPr/>
            <p:nvPr/>
          </p:nvSpPr>
          <p:spPr>
            <a:xfrm>
              <a:off x="2999225" y="3992287"/>
              <a:ext cx="536915" cy="537541"/>
            </a:xfrm>
            <a:custGeom>
              <a:avLst/>
              <a:gdLst/>
              <a:ahLst/>
              <a:cxnLst/>
              <a:rect l="l" t="t" r="r" b="b"/>
              <a:pathLst>
                <a:path w="5142" h="5148" extrusionOk="0">
                  <a:moveTo>
                    <a:pt x="2770" y="0"/>
                  </a:moveTo>
                  <a:lnTo>
                    <a:pt x="1422" y="759"/>
                  </a:lnTo>
                  <a:cubicBezTo>
                    <a:pt x="452" y="1307"/>
                    <a:pt x="0" y="2463"/>
                    <a:pt x="343" y="3523"/>
                  </a:cubicBezTo>
                  <a:cubicBezTo>
                    <a:pt x="668" y="4530"/>
                    <a:pt x="1597" y="5147"/>
                    <a:pt x="2576" y="5147"/>
                  </a:cubicBezTo>
                  <a:cubicBezTo>
                    <a:pt x="2936" y="5147"/>
                    <a:pt x="3304" y="5064"/>
                    <a:pt x="3650" y="4885"/>
                  </a:cubicBezTo>
                  <a:lnTo>
                    <a:pt x="5141" y="4113"/>
                  </a:lnTo>
                  <a:cubicBezTo>
                    <a:pt x="4329" y="3749"/>
                    <a:pt x="3629" y="3115"/>
                    <a:pt x="3192" y="2261"/>
                  </a:cubicBezTo>
                  <a:cubicBezTo>
                    <a:pt x="2823" y="1539"/>
                    <a:pt x="2692" y="756"/>
                    <a:pt x="2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015;p73"/>
            <p:cNvSpPr/>
            <p:nvPr/>
          </p:nvSpPr>
          <p:spPr>
            <a:xfrm>
              <a:off x="6699131" y="2256775"/>
              <a:ext cx="313148" cy="239847"/>
            </a:xfrm>
            <a:custGeom>
              <a:avLst/>
              <a:gdLst/>
              <a:ahLst/>
              <a:cxnLst/>
              <a:rect l="l" t="t" r="r" b="b"/>
              <a:pathLst>
                <a:path w="2999" h="2297" extrusionOk="0">
                  <a:moveTo>
                    <a:pt x="2999" y="1"/>
                  </a:moveTo>
                  <a:lnTo>
                    <a:pt x="1" y="452"/>
                  </a:lnTo>
                  <a:cubicBezTo>
                    <a:pt x="37" y="917"/>
                    <a:pt x="262" y="1572"/>
                    <a:pt x="1037" y="2296"/>
                  </a:cubicBezTo>
                  <a:lnTo>
                    <a:pt x="2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720261" y="3090601"/>
                <a:ext cx="4031457" cy="718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  <m:r>
                      <a:rPr lang="en-US" sz="20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i="1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261" y="3090601"/>
                <a:ext cx="4031457" cy="718402"/>
              </a:xfrm>
              <a:prstGeom prst="rect">
                <a:avLst/>
              </a:prstGeom>
              <a:blipFill>
                <a:blip r:embed="rId3"/>
                <a:stretch>
                  <a:fillRect l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904345" y="351099"/>
            <a:ext cx="3306021" cy="668516"/>
            <a:chOff x="2637877" y="359191"/>
            <a:chExt cx="3306021" cy="668516"/>
          </a:xfrm>
        </p:grpSpPr>
        <p:sp>
          <p:nvSpPr>
            <p:cNvPr id="2" name="Rectangle 1"/>
            <p:cNvSpPr/>
            <p:nvPr/>
          </p:nvSpPr>
          <p:spPr>
            <a:xfrm>
              <a:off x="2637877" y="416175"/>
              <a:ext cx="2273379" cy="496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2000" smtClean="0">
                  <a:latin typeface="Arial" panose="020B0604020202020204" pitchFamily="34" charset="0"/>
                </a:rPr>
                <a:t>Xét phương trình:</a:t>
              </a:r>
              <a:r>
                <a:rPr lang="vi-VN" sz="2000">
                  <a:latin typeface="Arial" panose="020B0604020202020204" pitchFamily="34" charset="0"/>
                </a:rPr>
                <a:t> </a:t>
              </a:r>
              <a:endParaRPr lang="vi-VN" sz="2000"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4691055" y="359191"/>
                  <a:ext cx="1252843" cy="6685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vi-V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055" y="359191"/>
                  <a:ext cx="1252843" cy="6685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803532" y="1058893"/>
            <a:ext cx="7488729" cy="1985810"/>
            <a:chOff x="584263" y="904643"/>
            <a:chExt cx="7488729" cy="19858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3" name="Rectangle 112"/>
                <p:cNvSpPr/>
                <p:nvPr/>
              </p:nvSpPr>
              <p:spPr>
                <a:xfrm>
                  <a:off x="584263" y="951461"/>
                  <a:ext cx="7488729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vi-VN" sz="2000" smtClean="0">
                      <a:latin typeface="+mn-lt"/>
                    </a:rPr>
                    <a:t>a</a:t>
                  </a:r>
                  <a:r>
                    <a:rPr lang="vi-VN" sz="2000">
                      <a:latin typeface="+mn-lt"/>
                    </a:rPr>
                    <a:t>) Khi viết</a:t>
                  </a:r>
                  <a:r>
                    <a:rPr lang="vi-VN" sz="2000">
                      <a:latin typeface="+mn-lt"/>
                    </a:rPr>
                    <a:t> </a:t>
                  </a:r>
                  <a:r>
                    <a:rPr lang="en-US" sz="2000" smtClean="0">
                      <a:latin typeface="+mn-lt"/>
                    </a:rPr>
                    <a:t>  </a:t>
                  </a:r>
                  <a:r>
                    <a:rPr lang="vi-VN" sz="2000">
                      <a:latin typeface="+mn-lt"/>
                    </a:rPr>
                    <a:t> </a:t>
                  </a:r>
                  <a:r>
                    <a:rPr lang="en-US" sz="2000" smtClean="0">
                      <a:latin typeface="+mn-lt"/>
                    </a:rPr>
                    <a:t> </a:t>
                  </a:r>
                  <a:r>
                    <a:rPr lang="vi-VN" sz="2000" smtClean="0">
                      <a:latin typeface="+mn-lt"/>
                    </a:rPr>
                    <a:t>thành </a:t>
                  </a:r>
                  <a:r>
                    <a:rPr lang="vi-VN" sz="2000">
                      <a:latin typeface="+mn-lt"/>
                    </a:rPr>
                    <a:t>luỹ thừa của </a:t>
                  </a:r>
                  <a14:m>
                    <m:oMath xmlns:m="http://schemas.openxmlformats.org/officeDocument/2006/math">
                      <m:r>
                        <a:rPr lang="vi-VN" sz="200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vi-VN" sz="2000">
                      <a:latin typeface="+mn-lt"/>
                    </a:rPr>
                    <a:t> thì phương trình trên trở thành phương trình nào?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vi-VN" sz="2000">
                      <a:latin typeface="+mn-lt"/>
                    </a:rPr>
                    <a:t>b) So sánh số mũ của </a:t>
                  </a:r>
                  <a14:m>
                    <m:oMath xmlns:m="http://schemas.openxmlformats.org/officeDocument/2006/math">
                      <m:r>
                        <a:rPr lang="vi-VN" sz="200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vi-VN" sz="2000">
                      <a:latin typeface="+mn-lt"/>
                    </a:rPr>
                    <a:t> ở hai vế của phương trình nhận được ở câu a để tìm </a:t>
                  </a:r>
                  <a14:m>
                    <m:oMath xmlns:m="http://schemas.openxmlformats.org/officeDocument/2006/math">
                      <m:r>
                        <a:rPr lang="vi-VN" sz="200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vi-VN" sz="2000">
                      <a:latin typeface="+mn-lt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263" y="951461"/>
                  <a:ext cx="7488729" cy="1938992"/>
                </a:xfrm>
                <a:prstGeom prst="rect">
                  <a:avLst/>
                </a:prstGeom>
                <a:blipFill>
                  <a:blip r:embed="rId5"/>
                  <a:stretch>
                    <a:fillRect l="-896" r="-814" b="-1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1784625" y="904643"/>
                  <a:ext cx="377026" cy="6109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625" y="904643"/>
                  <a:ext cx="377026" cy="6109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3720261" y="3679862"/>
                <a:ext cx="4572000" cy="958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0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i="1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20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261" y="3679862"/>
                <a:ext cx="4572000" cy="958660"/>
              </a:xfrm>
              <a:prstGeom prst="rect">
                <a:avLst/>
              </a:prstGeom>
              <a:blipFill>
                <a:blip r:embed="rId7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602630" y="320136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110944" y="633381"/>
            <a:ext cx="4911329" cy="375900"/>
          </a:xfrm>
        </p:spPr>
        <p:txBody>
          <a:bodyPr/>
          <a:lstStyle/>
          <a:p>
            <a:r>
              <a:rPr lang="vi-VN" sz="3200" b="1">
                <a:latin typeface="+mn-lt"/>
              </a:rPr>
              <a:t>HƯỚNG DẪN VỀ NHÀ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3492" y="1685866"/>
            <a:ext cx="2307160" cy="1995173"/>
            <a:chOff x="918432" y="3568797"/>
            <a:chExt cx="5422223" cy="4239967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0" name="Group 3"/>
            <p:cNvGrpSpPr/>
            <p:nvPr/>
          </p:nvGrpSpPr>
          <p:grpSpPr>
            <a:xfrm>
              <a:off x="918432" y="3568797"/>
              <a:ext cx="5422223" cy="4239967"/>
              <a:chOff x="-3810" y="0"/>
              <a:chExt cx="3189543" cy="3100688"/>
            </a:xfrm>
            <a:grpFill/>
          </p:grpSpPr>
          <p:sp>
            <p:nvSpPr>
              <p:cNvPr id="12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13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</p:grpSp>
        <p:sp>
          <p:nvSpPr>
            <p:cNvPr id="11" name="Rectangle 10"/>
            <p:cNvSpPr/>
            <p:nvPr/>
          </p:nvSpPr>
          <p:spPr>
            <a:xfrm>
              <a:off x="1320047" y="4075088"/>
              <a:ext cx="4616826" cy="31394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defRPr/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Ghi </a:t>
              </a:r>
              <a:r>
                <a:rPr lang="pt-BR" sz="2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nhớ </a:t>
              </a:r>
            </a:p>
            <a:p>
              <a:pPr algn="ctr" defTabSz="457200">
                <a:lnSpc>
                  <a:spcPct val="150000"/>
                </a:lnSpc>
                <a:defRPr/>
              </a:pPr>
              <a:r>
                <a:rPr lang="pt-BR" sz="2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kiến </a:t>
              </a: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thức </a:t>
              </a:r>
              <a:endParaRPr lang="pt-BR" sz="200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  <a:defRPr/>
              </a:pPr>
              <a:r>
                <a:rPr lang="pt-BR" sz="200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trong bài </a:t>
              </a:r>
              <a:endParaRPr lang="pt-BR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02987" y="1676323"/>
            <a:ext cx="2290174" cy="2014257"/>
            <a:chOff x="6840639" y="3553166"/>
            <a:chExt cx="5422223" cy="5001862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5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  <a:grpFill/>
          </p:grpSpPr>
          <p:sp>
            <p:nvSpPr>
              <p:cNvPr id="17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18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</p:grpSp>
        <p:sp>
          <p:nvSpPr>
            <p:cNvPr id="16" name="Rectangle 15"/>
            <p:cNvSpPr/>
            <p:nvPr/>
          </p:nvSpPr>
          <p:spPr>
            <a:xfrm>
              <a:off x="7370565" y="4192163"/>
              <a:ext cx="4360209" cy="3668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Hoàn thành các bài tập trong </a:t>
              </a:r>
              <a:r>
                <a:rPr lang="pt-BR" sz="2000" smtClean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SBT </a:t>
              </a:r>
              <a:endParaRPr lang="pt-BR" sz="2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65496" y="1696490"/>
            <a:ext cx="2307161" cy="2014257"/>
            <a:chOff x="12644694" y="3479846"/>
            <a:chExt cx="5422223" cy="4709752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20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  <a:grpFill/>
          </p:grpSpPr>
          <p:sp>
            <p:nvSpPr>
              <p:cNvPr id="22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23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</p:grpSp>
        <p:sp>
          <p:nvSpPr>
            <p:cNvPr id="21" name="Rectangle 20"/>
            <p:cNvSpPr/>
            <p:nvPr/>
          </p:nvSpPr>
          <p:spPr>
            <a:xfrm>
              <a:off x="13056075" y="4081525"/>
              <a:ext cx="4622258" cy="3454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defRPr/>
              </a:pPr>
              <a:r>
                <a:rPr lang="vi-VN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Chuẩn </a:t>
              </a:r>
              <a:r>
                <a:rPr lang="vi-VN" sz="2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bị trước </a:t>
              </a:r>
              <a:endPara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vi-VN" sz="2000" b="1" i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bài tập cuối chương VI</a:t>
              </a:r>
              <a:endParaRPr lang="pt-BR" sz="20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oogle Shape;4004;p73"/>
          <p:cNvGrpSpPr/>
          <p:nvPr/>
        </p:nvGrpSpPr>
        <p:grpSpPr>
          <a:xfrm>
            <a:off x="301157" y="4429303"/>
            <a:ext cx="986443" cy="486596"/>
            <a:chOff x="3188100" y="2498500"/>
            <a:chExt cx="3547079" cy="1749715"/>
          </a:xfrm>
        </p:grpSpPr>
        <p:sp>
          <p:nvSpPr>
            <p:cNvPr id="25" name="Google Shape;4005;p73"/>
            <p:cNvSpPr/>
            <p:nvPr/>
          </p:nvSpPr>
          <p:spPr>
            <a:xfrm>
              <a:off x="3535788" y="2623578"/>
              <a:ext cx="549270" cy="1040746"/>
            </a:xfrm>
            <a:custGeom>
              <a:avLst/>
              <a:gdLst/>
              <a:ahLst/>
              <a:cxnLst/>
              <a:rect l="l" t="t" r="r" b="b"/>
              <a:pathLst>
                <a:path w="5902" h="11183" extrusionOk="0">
                  <a:moveTo>
                    <a:pt x="5902" y="1"/>
                  </a:moveTo>
                  <a:cubicBezTo>
                    <a:pt x="4838" y="318"/>
                    <a:pt x="219" y="2029"/>
                    <a:pt x="603" y="7698"/>
                  </a:cubicBezTo>
                  <a:cubicBezTo>
                    <a:pt x="701" y="9137"/>
                    <a:pt x="967" y="10283"/>
                    <a:pt x="1300" y="11182"/>
                  </a:cubicBezTo>
                  <a:lnTo>
                    <a:pt x="2162" y="10968"/>
                  </a:lnTo>
                  <a:cubicBezTo>
                    <a:pt x="0" y="6810"/>
                    <a:pt x="1874" y="1854"/>
                    <a:pt x="59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006;p73"/>
            <p:cNvSpPr/>
            <p:nvPr/>
          </p:nvSpPr>
          <p:spPr>
            <a:xfrm>
              <a:off x="3188100" y="2498500"/>
              <a:ext cx="3547079" cy="1749715"/>
            </a:xfrm>
            <a:custGeom>
              <a:avLst/>
              <a:gdLst/>
              <a:ahLst/>
              <a:cxnLst/>
              <a:rect l="l" t="t" r="r" b="b"/>
              <a:pathLst>
                <a:path w="38114" h="18801" extrusionOk="0">
                  <a:moveTo>
                    <a:pt x="15847" y="2005"/>
                  </a:moveTo>
                  <a:cubicBezTo>
                    <a:pt x="19861" y="2006"/>
                    <a:pt x="23682" y="3993"/>
                    <a:pt x="25972" y="7408"/>
                  </a:cubicBezTo>
                  <a:lnTo>
                    <a:pt x="26343" y="7963"/>
                  </a:lnTo>
                  <a:lnTo>
                    <a:pt x="25841" y="8063"/>
                  </a:lnTo>
                  <a:lnTo>
                    <a:pt x="25840" y="8063"/>
                  </a:lnTo>
                  <a:lnTo>
                    <a:pt x="9073" y="11434"/>
                  </a:lnTo>
                  <a:cubicBezTo>
                    <a:pt x="7192" y="7774"/>
                    <a:pt x="9206" y="3364"/>
                    <a:pt x="13102" y="2325"/>
                  </a:cubicBezTo>
                  <a:lnTo>
                    <a:pt x="13121" y="2320"/>
                  </a:lnTo>
                  <a:cubicBezTo>
                    <a:pt x="13127" y="2318"/>
                    <a:pt x="13133" y="2318"/>
                    <a:pt x="13139" y="2316"/>
                  </a:cubicBezTo>
                  <a:cubicBezTo>
                    <a:pt x="13146" y="2315"/>
                    <a:pt x="13152" y="2313"/>
                    <a:pt x="13158" y="2311"/>
                  </a:cubicBezTo>
                  <a:lnTo>
                    <a:pt x="13160" y="2311"/>
                  </a:lnTo>
                  <a:cubicBezTo>
                    <a:pt x="13171" y="2307"/>
                    <a:pt x="13183" y="2304"/>
                    <a:pt x="13194" y="2300"/>
                  </a:cubicBezTo>
                  <a:lnTo>
                    <a:pt x="13197" y="2300"/>
                  </a:lnTo>
                  <a:cubicBezTo>
                    <a:pt x="13204" y="2299"/>
                    <a:pt x="13209" y="2297"/>
                    <a:pt x="13215" y="2297"/>
                  </a:cubicBezTo>
                  <a:cubicBezTo>
                    <a:pt x="13215" y="2295"/>
                    <a:pt x="13215" y="2295"/>
                    <a:pt x="13216" y="2295"/>
                  </a:cubicBezTo>
                  <a:cubicBezTo>
                    <a:pt x="13221" y="2295"/>
                    <a:pt x="13226" y="2294"/>
                    <a:pt x="13232" y="2292"/>
                  </a:cubicBezTo>
                  <a:lnTo>
                    <a:pt x="13235" y="2292"/>
                  </a:lnTo>
                  <a:cubicBezTo>
                    <a:pt x="13241" y="2290"/>
                    <a:pt x="13246" y="2289"/>
                    <a:pt x="13252" y="2287"/>
                  </a:cubicBezTo>
                  <a:lnTo>
                    <a:pt x="13254" y="2287"/>
                  </a:lnTo>
                  <a:cubicBezTo>
                    <a:pt x="13259" y="2285"/>
                    <a:pt x="13265" y="2284"/>
                    <a:pt x="13271" y="2284"/>
                  </a:cubicBezTo>
                  <a:cubicBezTo>
                    <a:pt x="13271" y="2284"/>
                    <a:pt x="13272" y="2284"/>
                    <a:pt x="13272" y="2282"/>
                  </a:cubicBezTo>
                  <a:cubicBezTo>
                    <a:pt x="13278" y="2282"/>
                    <a:pt x="13283" y="2280"/>
                    <a:pt x="13289" y="2278"/>
                  </a:cubicBezTo>
                  <a:lnTo>
                    <a:pt x="13292" y="2278"/>
                  </a:lnTo>
                  <a:cubicBezTo>
                    <a:pt x="13304" y="2274"/>
                    <a:pt x="13315" y="2273"/>
                    <a:pt x="13326" y="2269"/>
                  </a:cubicBezTo>
                  <a:lnTo>
                    <a:pt x="13331" y="2269"/>
                  </a:lnTo>
                  <a:cubicBezTo>
                    <a:pt x="13336" y="2268"/>
                    <a:pt x="13342" y="2266"/>
                    <a:pt x="13347" y="2264"/>
                  </a:cubicBezTo>
                  <a:lnTo>
                    <a:pt x="13349" y="2264"/>
                  </a:lnTo>
                  <a:cubicBezTo>
                    <a:pt x="13354" y="2263"/>
                    <a:pt x="13359" y="2263"/>
                    <a:pt x="13365" y="2261"/>
                  </a:cubicBezTo>
                  <a:lnTo>
                    <a:pt x="13368" y="2261"/>
                  </a:lnTo>
                  <a:cubicBezTo>
                    <a:pt x="13373" y="2259"/>
                    <a:pt x="13379" y="2258"/>
                    <a:pt x="13384" y="2258"/>
                  </a:cubicBezTo>
                  <a:cubicBezTo>
                    <a:pt x="13385" y="2256"/>
                    <a:pt x="13386" y="2256"/>
                    <a:pt x="13388" y="2256"/>
                  </a:cubicBezTo>
                  <a:cubicBezTo>
                    <a:pt x="13393" y="2254"/>
                    <a:pt x="13398" y="2254"/>
                    <a:pt x="13403" y="2253"/>
                  </a:cubicBezTo>
                  <a:lnTo>
                    <a:pt x="13405" y="2253"/>
                  </a:lnTo>
                  <a:cubicBezTo>
                    <a:pt x="13411" y="2251"/>
                    <a:pt x="13416" y="2249"/>
                    <a:pt x="13423" y="2249"/>
                  </a:cubicBezTo>
                  <a:cubicBezTo>
                    <a:pt x="13424" y="2249"/>
                    <a:pt x="13425" y="2248"/>
                    <a:pt x="13426" y="2248"/>
                  </a:cubicBezTo>
                  <a:cubicBezTo>
                    <a:pt x="13432" y="2248"/>
                    <a:pt x="13437" y="2245"/>
                    <a:pt x="13443" y="2243"/>
                  </a:cubicBezTo>
                  <a:cubicBezTo>
                    <a:pt x="13448" y="2242"/>
                    <a:pt x="13455" y="2242"/>
                    <a:pt x="13460" y="2240"/>
                  </a:cubicBezTo>
                  <a:lnTo>
                    <a:pt x="13464" y="2240"/>
                  </a:lnTo>
                  <a:cubicBezTo>
                    <a:pt x="13470" y="2238"/>
                    <a:pt x="13475" y="2237"/>
                    <a:pt x="13480" y="2237"/>
                  </a:cubicBezTo>
                  <a:cubicBezTo>
                    <a:pt x="13481" y="2237"/>
                    <a:pt x="13482" y="2235"/>
                    <a:pt x="13483" y="2235"/>
                  </a:cubicBezTo>
                  <a:cubicBezTo>
                    <a:pt x="13489" y="2235"/>
                    <a:pt x="13494" y="2233"/>
                    <a:pt x="13499" y="2233"/>
                  </a:cubicBezTo>
                  <a:cubicBezTo>
                    <a:pt x="13500" y="2232"/>
                    <a:pt x="13501" y="2232"/>
                    <a:pt x="13502" y="2232"/>
                  </a:cubicBezTo>
                  <a:cubicBezTo>
                    <a:pt x="13507" y="2232"/>
                    <a:pt x="13513" y="2230"/>
                    <a:pt x="13519" y="2228"/>
                  </a:cubicBezTo>
                  <a:lnTo>
                    <a:pt x="13523" y="2228"/>
                  </a:lnTo>
                  <a:cubicBezTo>
                    <a:pt x="13528" y="2227"/>
                    <a:pt x="13533" y="2227"/>
                    <a:pt x="13537" y="2225"/>
                  </a:cubicBezTo>
                  <a:lnTo>
                    <a:pt x="13540" y="2225"/>
                  </a:lnTo>
                  <a:cubicBezTo>
                    <a:pt x="13545" y="2223"/>
                    <a:pt x="13552" y="2223"/>
                    <a:pt x="13557" y="2222"/>
                  </a:cubicBezTo>
                  <a:cubicBezTo>
                    <a:pt x="13558" y="2222"/>
                    <a:pt x="13560" y="2222"/>
                    <a:pt x="13561" y="2220"/>
                  </a:cubicBezTo>
                  <a:cubicBezTo>
                    <a:pt x="13566" y="2220"/>
                    <a:pt x="13572" y="2218"/>
                    <a:pt x="13578" y="2218"/>
                  </a:cubicBezTo>
                  <a:cubicBezTo>
                    <a:pt x="13588" y="2214"/>
                    <a:pt x="13597" y="2212"/>
                    <a:pt x="13607" y="2211"/>
                  </a:cubicBezTo>
                  <a:cubicBezTo>
                    <a:pt x="13612" y="2211"/>
                    <a:pt x="13616" y="2209"/>
                    <a:pt x="13620" y="2209"/>
                  </a:cubicBezTo>
                  <a:cubicBezTo>
                    <a:pt x="14361" y="2072"/>
                    <a:pt x="15105" y="2005"/>
                    <a:pt x="15843" y="2005"/>
                  </a:cubicBezTo>
                  <a:close/>
                  <a:moveTo>
                    <a:pt x="16678" y="1"/>
                  </a:moveTo>
                  <a:cubicBezTo>
                    <a:pt x="15803" y="1"/>
                    <a:pt x="14919" y="83"/>
                    <a:pt x="14039" y="255"/>
                  </a:cubicBezTo>
                  <a:lnTo>
                    <a:pt x="11474" y="755"/>
                  </a:lnTo>
                  <a:cubicBezTo>
                    <a:pt x="10823" y="882"/>
                    <a:pt x="10208" y="1081"/>
                    <a:pt x="9638" y="1345"/>
                  </a:cubicBezTo>
                  <a:cubicBezTo>
                    <a:pt x="5610" y="3198"/>
                    <a:pt x="3736" y="8154"/>
                    <a:pt x="5898" y="12312"/>
                  </a:cubicBezTo>
                  <a:lnTo>
                    <a:pt x="5036" y="12526"/>
                  </a:lnTo>
                  <a:lnTo>
                    <a:pt x="0" y="13786"/>
                  </a:lnTo>
                  <a:lnTo>
                    <a:pt x="2984" y="18801"/>
                  </a:lnTo>
                  <a:lnTo>
                    <a:pt x="38113" y="11434"/>
                  </a:lnTo>
                  <a:lnTo>
                    <a:pt x="35399" y="6385"/>
                  </a:lnTo>
                  <a:lnTo>
                    <a:pt x="29089" y="7418"/>
                  </a:lnTo>
                  <a:lnTo>
                    <a:pt x="28141" y="6122"/>
                  </a:lnTo>
                  <a:cubicBezTo>
                    <a:pt x="25549" y="2251"/>
                    <a:pt x="21223" y="1"/>
                    <a:pt x="16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007;p73"/>
            <p:cNvSpPr/>
            <p:nvPr/>
          </p:nvSpPr>
          <p:spPr>
            <a:xfrm>
              <a:off x="3949458" y="2685001"/>
              <a:ext cx="1690247" cy="644289"/>
            </a:xfrm>
            <a:custGeom>
              <a:avLst/>
              <a:gdLst/>
              <a:ahLst/>
              <a:cxnLst/>
              <a:rect l="l" t="t" r="r" b="b"/>
              <a:pathLst>
                <a:path w="18162" h="6923" extrusionOk="0">
                  <a:moveTo>
                    <a:pt x="7662" y="1"/>
                  </a:moveTo>
                  <a:cubicBezTo>
                    <a:pt x="6924" y="1"/>
                    <a:pt x="6180" y="68"/>
                    <a:pt x="5439" y="205"/>
                  </a:cubicBezTo>
                  <a:cubicBezTo>
                    <a:pt x="5435" y="205"/>
                    <a:pt x="5431" y="207"/>
                    <a:pt x="5426" y="207"/>
                  </a:cubicBezTo>
                  <a:cubicBezTo>
                    <a:pt x="5416" y="208"/>
                    <a:pt x="5407" y="210"/>
                    <a:pt x="5397" y="214"/>
                  </a:cubicBezTo>
                  <a:cubicBezTo>
                    <a:pt x="5391" y="214"/>
                    <a:pt x="5385" y="216"/>
                    <a:pt x="5380" y="216"/>
                  </a:cubicBezTo>
                  <a:cubicBezTo>
                    <a:pt x="5379" y="218"/>
                    <a:pt x="5377" y="218"/>
                    <a:pt x="5376" y="218"/>
                  </a:cubicBezTo>
                  <a:cubicBezTo>
                    <a:pt x="5371" y="219"/>
                    <a:pt x="5364" y="219"/>
                    <a:pt x="5359" y="221"/>
                  </a:cubicBezTo>
                  <a:lnTo>
                    <a:pt x="5356" y="221"/>
                  </a:lnTo>
                  <a:cubicBezTo>
                    <a:pt x="5352" y="223"/>
                    <a:pt x="5346" y="223"/>
                    <a:pt x="5342" y="224"/>
                  </a:cubicBezTo>
                  <a:lnTo>
                    <a:pt x="5338" y="224"/>
                  </a:lnTo>
                  <a:cubicBezTo>
                    <a:pt x="5332" y="226"/>
                    <a:pt x="5326" y="228"/>
                    <a:pt x="5321" y="228"/>
                  </a:cubicBezTo>
                  <a:cubicBezTo>
                    <a:pt x="5320" y="228"/>
                    <a:pt x="5319" y="228"/>
                    <a:pt x="5318" y="229"/>
                  </a:cubicBezTo>
                  <a:cubicBezTo>
                    <a:pt x="5313" y="229"/>
                    <a:pt x="5308" y="231"/>
                    <a:pt x="5302" y="231"/>
                  </a:cubicBezTo>
                  <a:cubicBezTo>
                    <a:pt x="5301" y="231"/>
                    <a:pt x="5300" y="233"/>
                    <a:pt x="5299" y="233"/>
                  </a:cubicBezTo>
                  <a:cubicBezTo>
                    <a:pt x="5294" y="233"/>
                    <a:pt x="5289" y="234"/>
                    <a:pt x="5283" y="236"/>
                  </a:cubicBezTo>
                  <a:lnTo>
                    <a:pt x="5279" y="236"/>
                  </a:lnTo>
                  <a:cubicBezTo>
                    <a:pt x="5274" y="238"/>
                    <a:pt x="5267" y="238"/>
                    <a:pt x="5262" y="239"/>
                  </a:cubicBezTo>
                  <a:cubicBezTo>
                    <a:pt x="5256" y="241"/>
                    <a:pt x="5251" y="244"/>
                    <a:pt x="5245" y="244"/>
                  </a:cubicBezTo>
                  <a:cubicBezTo>
                    <a:pt x="5244" y="244"/>
                    <a:pt x="5243" y="245"/>
                    <a:pt x="5242" y="245"/>
                  </a:cubicBezTo>
                  <a:cubicBezTo>
                    <a:pt x="5235" y="245"/>
                    <a:pt x="5230" y="247"/>
                    <a:pt x="5224" y="249"/>
                  </a:cubicBezTo>
                  <a:lnTo>
                    <a:pt x="5222" y="249"/>
                  </a:lnTo>
                  <a:cubicBezTo>
                    <a:pt x="5217" y="250"/>
                    <a:pt x="5212" y="250"/>
                    <a:pt x="5207" y="252"/>
                  </a:cubicBezTo>
                  <a:cubicBezTo>
                    <a:pt x="5205" y="252"/>
                    <a:pt x="5204" y="252"/>
                    <a:pt x="5203" y="254"/>
                  </a:cubicBezTo>
                  <a:cubicBezTo>
                    <a:pt x="5198" y="254"/>
                    <a:pt x="5192" y="255"/>
                    <a:pt x="5187" y="257"/>
                  </a:cubicBezTo>
                  <a:lnTo>
                    <a:pt x="5184" y="257"/>
                  </a:lnTo>
                  <a:cubicBezTo>
                    <a:pt x="5178" y="259"/>
                    <a:pt x="5173" y="259"/>
                    <a:pt x="5168" y="260"/>
                  </a:cubicBezTo>
                  <a:lnTo>
                    <a:pt x="5166" y="260"/>
                  </a:lnTo>
                  <a:cubicBezTo>
                    <a:pt x="5161" y="262"/>
                    <a:pt x="5155" y="264"/>
                    <a:pt x="5150" y="265"/>
                  </a:cubicBezTo>
                  <a:lnTo>
                    <a:pt x="5145" y="265"/>
                  </a:lnTo>
                  <a:cubicBezTo>
                    <a:pt x="5134" y="269"/>
                    <a:pt x="5123" y="270"/>
                    <a:pt x="5111" y="274"/>
                  </a:cubicBezTo>
                  <a:lnTo>
                    <a:pt x="5108" y="274"/>
                  </a:lnTo>
                  <a:cubicBezTo>
                    <a:pt x="5102" y="276"/>
                    <a:pt x="5097" y="278"/>
                    <a:pt x="5091" y="278"/>
                  </a:cubicBezTo>
                  <a:cubicBezTo>
                    <a:pt x="5091" y="280"/>
                    <a:pt x="5090" y="280"/>
                    <a:pt x="5090" y="280"/>
                  </a:cubicBezTo>
                  <a:cubicBezTo>
                    <a:pt x="5084" y="280"/>
                    <a:pt x="5079" y="281"/>
                    <a:pt x="5073" y="283"/>
                  </a:cubicBezTo>
                  <a:lnTo>
                    <a:pt x="5071" y="283"/>
                  </a:lnTo>
                  <a:cubicBezTo>
                    <a:pt x="5065" y="285"/>
                    <a:pt x="5060" y="286"/>
                    <a:pt x="5054" y="288"/>
                  </a:cubicBezTo>
                  <a:lnTo>
                    <a:pt x="5051" y="288"/>
                  </a:lnTo>
                  <a:cubicBezTo>
                    <a:pt x="5046" y="290"/>
                    <a:pt x="5040" y="291"/>
                    <a:pt x="5035" y="291"/>
                  </a:cubicBezTo>
                  <a:cubicBezTo>
                    <a:pt x="5034" y="291"/>
                    <a:pt x="5034" y="291"/>
                    <a:pt x="5034" y="293"/>
                  </a:cubicBezTo>
                  <a:cubicBezTo>
                    <a:pt x="5028" y="293"/>
                    <a:pt x="5023" y="295"/>
                    <a:pt x="5016" y="296"/>
                  </a:cubicBezTo>
                  <a:lnTo>
                    <a:pt x="5013" y="296"/>
                  </a:lnTo>
                  <a:cubicBezTo>
                    <a:pt x="5002" y="300"/>
                    <a:pt x="4990" y="303"/>
                    <a:pt x="4979" y="307"/>
                  </a:cubicBezTo>
                  <a:lnTo>
                    <a:pt x="4977" y="307"/>
                  </a:lnTo>
                  <a:cubicBezTo>
                    <a:pt x="4971" y="309"/>
                    <a:pt x="4965" y="311"/>
                    <a:pt x="4958" y="312"/>
                  </a:cubicBezTo>
                  <a:cubicBezTo>
                    <a:pt x="4952" y="314"/>
                    <a:pt x="4946" y="314"/>
                    <a:pt x="4940" y="316"/>
                  </a:cubicBezTo>
                  <a:cubicBezTo>
                    <a:pt x="4934" y="317"/>
                    <a:pt x="4927" y="319"/>
                    <a:pt x="4921" y="321"/>
                  </a:cubicBezTo>
                  <a:cubicBezTo>
                    <a:pt x="1891" y="1130"/>
                    <a:pt x="0" y="3978"/>
                    <a:pt x="194" y="6923"/>
                  </a:cubicBezTo>
                  <a:lnTo>
                    <a:pt x="194" y="6923"/>
                  </a:lnTo>
                  <a:cubicBezTo>
                    <a:pt x="379" y="4141"/>
                    <a:pt x="2390" y="1617"/>
                    <a:pt x="5397" y="1049"/>
                  </a:cubicBezTo>
                  <a:cubicBezTo>
                    <a:pt x="6152" y="906"/>
                    <a:pt x="6909" y="837"/>
                    <a:pt x="7659" y="837"/>
                  </a:cubicBezTo>
                  <a:cubicBezTo>
                    <a:pt x="11601" y="837"/>
                    <a:pt x="15354" y="2757"/>
                    <a:pt x="17659" y="6059"/>
                  </a:cubicBezTo>
                  <a:lnTo>
                    <a:pt x="17660" y="6059"/>
                  </a:lnTo>
                  <a:lnTo>
                    <a:pt x="18162" y="5959"/>
                  </a:lnTo>
                  <a:lnTo>
                    <a:pt x="17791" y="5404"/>
                  </a:lnTo>
                  <a:cubicBezTo>
                    <a:pt x="15501" y="1990"/>
                    <a:pt x="11680" y="2"/>
                    <a:pt x="7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0" name="Google Shape;2820;p52"/>
          <p:cNvGrpSpPr/>
          <p:nvPr/>
        </p:nvGrpSpPr>
        <p:grpSpPr>
          <a:xfrm>
            <a:off x="2174440" y="2960002"/>
            <a:ext cx="4914756" cy="1839912"/>
            <a:chOff x="2153045" y="2821088"/>
            <a:chExt cx="4914756" cy="1839912"/>
          </a:xfrm>
        </p:grpSpPr>
        <p:sp>
          <p:nvSpPr>
            <p:cNvPr id="2821" name="Google Shape;2821;p52"/>
            <p:cNvSpPr/>
            <p:nvPr/>
          </p:nvSpPr>
          <p:spPr>
            <a:xfrm>
              <a:off x="2684350" y="3399700"/>
              <a:ext cx="213600" cy="2136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2"/>
            <p:cNvSpPr/>
            <p:nvPr/>
          </p:nvSpPr>
          <p:spPr>
            <a:xfrm>
              <a:off x="5989850" y="4051775"/>
              <a:ext cx="256200" cy="2562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2"/>
            <p:cNvSpPr/>
            <p:nvPr/>
          </p:nvSpPr>
          <p:spPr>
            <a:xfrm>
              <a:off x="2897950" y="4547000"/>
              <a:ext cx="1580400" cy="114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2"/>
            <p:cNvSpPr/>
            <p:nvPr/>
          </p:nvSpPr>
          <p:spPr>
            <a:xfrm>
              <a:off x="4665638" y="4547000"/>
              <a:ext cx="1580400" cy="114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5" name="Google Shape;2825;p52"/>
            <p:cNvGrpSpPr/>
            <p:nvPr/>
          </p:nvGrpSpPr>
          <p:grpSpPr>
            <a:xfrm>
              <a:off x="4712739" y="2885001"/>
              <a:ext cx="1486225" cy="1718984"/>
              <a:chOff x="3809440" y="119922"/>
              <a:chExt cx="720803" cy="833689"/>
            </a:xfrm>
          </p:grpSpPr>
          <p:sp>
            <p:nvSpPr>
              <p:cNvPr id="2826" name="Google Shape;2826;p52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52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52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52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52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52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52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52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52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52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52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52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52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52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52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52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52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52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52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52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52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52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52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52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52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52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52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52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52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52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52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52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52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52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52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52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52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52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52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52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52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52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52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52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52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52"/>
            <p:cNvGrpSpPr/>
            <p:nvPr/>
          </p:nvGrpSpPr>
          <p:grpSpPr>
            <a:xfrm>
              <a:off x="2955268" y="2821088"/>
              <a:ext cx="1465781" cy="1782848"/>
              <a:chOff x="2903598" y="83200"/>
              <a:chExt cx="710888" cy="864663"/>
            </a:xfrm>
          </p:grpSpPr>
          <p:sp>
            <p:nvSpPr>
              <p:cNvPr id="2872" name="Google Shape;2872;p52"/>
              <p:cNvSpPr/>
              <p:nvPr/>
            </p:nvSpPr>
            <p:spPr>
              <a:xfrm>
                <a:off x="3063878" y="398658"/>
                <a:ext cx="329536" cy="292948"/>
              </a:xfrm>
              <a:custGeom>
                <a:avLst/>
                <a:gdLst/>
                <a:ahLst/>
                <a:cxnLst/>
                <a:rect l="l" t="t" r="r" b="b"/>
                <a:pathLst>
                  <a:path w="14789" h="13147" extrusionOk="0">
                    <a:moveTo>
                      <a:pt x="442" y="0"/>
                    </a:moveTo>
                    <a:cubicBezTo>
                      <a:pt x="198" y="0"/>
                      <a:pt x="0" y="198"/>
                      <a:pt x="0" y="443"/>
                    </a:cubicBezTo>
                    <a:lnTo>
                      <a:pt x="0" y="12706"/>
                    </a:lnTo>
                    <a:cubicBezTo>
                      <a:pt x="0" y="12949"/>
                      <a:pt x="198" y="13147"/>
                      <a:pt x="442" y="13147"/>
                    </a:cubicBezTo>
                    <a:lnTo>
                      <a:pt x="14347" y="13147"/>
                    </a:lnTo>
                    <a:cubicBezTo>
                      <a:pt x="14591" y="13147"/>
                      <a:pt x="14789" y="12949"/>
                      <a:pt x="14788" y="12706"/>
                    </a:cubicBezTo>
                    <a:lnTo>
                      <a:pt x="14788" y="443"/>
                    </a:lnTo>
                    <a:cubicBezTo>
                      <a:pt x="14788" y="198"/>
                      <a:pt x="14590" y="0"/>
                      <a:pt x="14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52"/>
              <p:cNvSpPr/>
              <p:nvPr/>
            </p:nvSpPr>
            <p:spPr>
              <a:xfrm>
                <a:off x="3076713" y="411114"/>
                <a:ext cx="303866" cy="268081"/>
              </a:xfrm>
              <a:custGeom>
                <a:avLst/>
                <a:gdLst/>
                <a:ahLst/>
                <a:cxnLst/>
                <a:rect l="l" t="t" r="r" b="b"/>
                <a:pathLst>
                  <a:path w="13637" h="12031" extrusionOk="0">
                    <a:moveTo>
                      <a:pt x="406" y="1"/>
                    </a:moveTo>
                    <a:cubicBezTo>
                      <a:pt x="182" y="1"/>
                      <a:pt x="1" y="183"/>
                      <a:pt x="1" y="407"/>
                    </a:cubicBezTo>
                    <a:lnTo>
                      <a:pt x="1" y="11625"/>
                    </a:lnTo>
                    <a:cubicBezTo>
                      <a:pt x="1" y="11849"/>
                      <a:pt x="182" y="12031"/>
                      <a:pt x="406" y="12031"/>
                    </a:cubicBezTo>
                    <a:lnTo>
                      <a:pt x="13229" y="12031"/>
                    </a:lnTo>
                    <a:cubicBezTo>
                      <a:pt x="13454" y="12031"/>
                      <a:pt x="13636" y="11848"/>
                      <a:pt x="13635" y="11625"/>
                    </a:cubicBezTo>
                    <a:lnTo>
                      <a:pt x="13635" y="407"/>
                    </a:lnTo>
                    <a:cubicBezTo>
                      <a:pt x="13635" y="183"/>
                      <a:pt x="13454" y="1"/>
                      <a:pt x="132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52"/>
              <p:cNvSpPr/>
              <p:nvPr/>
            </p:nvSpPr>
            <p:spPr>
              <a:xfrm>
                <a:off x="3299208" y="861472"/>
                <a:ext cx="130330" cy="67226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3017" extrusionOk="0">
                    <a:moveTo>
                      <a:pt x="4061" y="1"/>
                    </a:moveTo>
                    <a:lnTo>
                      <a:pt x="282" y="852"/>
                    </a:lnTo>
                    <a:cubicBezTo>
                      <a:pt x="0" y="1525"/>
                      <a:pt x="330" y="3016"/>
                      <a:pt x="330" y="3016"/>
                    </a:cubicBezTo>
                    <a:lnTo>
                      <a:pt x="1227" y="2819"/>
                    </a:lnTo>
                    <a:lnTo>
                      <a:pt x="3538" y="2309"/>
                    </a:lnTo>
                    <a:lnTo>
                      <a:pt x="5849" y="1799"/>
                    </a:lnTo>
                    <a:cubicBezTo>
                      <a:pt x="5644" y="875"/>
                      <a:pt x="4926" y="197"/>
                      <a:pt x="4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52"/>
              <p:cNvSpPr/>
              <p:nvPr/>
            </p:nvSpPr>
            <p:spPr>
              <a:xfrm>
                <a:off x="3306539" y="901604"/>
                <a:ext cx="125272" cy="3763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1689" extrusionOk="0">
                    <a:moveTo>
                      <a:pt x="5518" y="0"/>
                    </a:moveTo>
                    <a:lnTo>
                      <a:pt x="0" y="1217"/>
                    </a:lnTo>
                    <a:lnTo>
                      <a:pt x="104" y="1688"/>
                    </a:lnTo>
                    <a:lnTo>
                      <a:pt x="5621" y="471"/>
                    </a:lnTo>
                    <a:lnTo>
                      <a:pt x="5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52"/>
              <p:cNvSpPr/>
              <p:nvPr/>
            </p:nvSpPr>
            <p:spPr>
              <a:xfrm>
                <a:off x="3314070" y="880747"/>
                <a:ext cx="32844" cy="29992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346" extrusionOk="0">
                    <a:moveTo>
                      <a:pt x="738" y="1"/>
                    </a:moveTo>
                    <a:cubicBezTo>
                      <a:pt x="690" y="1"/>
                      <a:pt x="641" y="6"/>
                      <a:pt x="592" y="17"/>
                    </a:cubicBezTo>
                    <a:cubicBezTo>
                      <a:pt x="230" y="97"/>
                      <a:pt x="1" y="457"/>
                      <a:pt x="81" y="818"/>
                    </a:cubicBezTo>
                    <a:cubicBezTo>
                      <a:pt x="150" y="1131"/>
                      <a:pt x="428" y="1345"/>
                      <a:pt x="736" y="1345"/>
                    </a:cubicBezTo>
                    <a:cubicBezTo>
                      <a:pt x="784" y="1345"/>
                      <a:pt x="833" y="1340"/>
                      <a:pt x="882" y="1329"/>
                    </a:cubicBezTo>
                    <a:cubicBezTo>
                      <a:pt x="1244" y="1249"/>
                      <a:pt x="1473" y="891"/>
                      <a:pt x="1393" y="528"/>
                    </a:cubicBezTo>
                    <a:cubicBezTo>
                      <a:pt x="1324" y="215"/>
                      <a:pt x="1047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52"/>
              <p:cNvSpPr/>
              <p:nvPr/>
            </p:nvSpPr>
            <p:spPr>
              <a:xfrm>
                <a:off x="3319418" y="885426"/>
                <a:ext cx="20433" cy="2021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07" extrusionOk="0">
                    <a:moveTo>
                      <a:pt x="393" y="0"/>
                    </a:moveTo>
                    <a:cubicBezTo>
                      <a:pt x="372" y="0"/>
                      <a:pt x="353" y="14"/>
                      <a:pt x="347" y="36"/>
                    </a:cubicBezTo>
                    <a:lnTo>
                      <a:pt x="292" y="264"/>
                    </a:lnTo>
                    <a:cubicBezTo>
                      <a:pt x="287" y="279"/>
                      <a:pt x="277" y="292"/>
                      <a:pt x="262" y="297"/>
                    </a:cubicBezTo>
                    <a:lnTo>
                      <a:pt x="43" y="380"/>
                    </a:lnTo>
                    <a:cubicBezTo>
                      <a:pt x="5" y="394"/>
                      <a:pt x="0" y="444"/>
                      <a:pt x="35" y="466"/>
                    </a:cubicBezTo>
                    <a:lnTo>
                      <a:pt x="234" y="588"/>
                    </a:lnTo>
                    <a:cubicBezTo>
                      <a:pt x="247" y="596"/>
                      <a:pt x="255" y="611"/>
                      <a:pt x="256" y="627"/>
                    </a:cubicBezTo>
                    <a:lnTo>
                      <a:pt x="267" y="861"/>
                    </a:lnTo>
                    <a:cubicBezTo>
                      <a:pt x="268" y="888"/>
                      <a:pt x="291" y="906"/>
                      <a:pt x="315" y="906"/>
                    </a:cubicBezTo>
                    <a:cubicBezTo>
                      <a:pt x="325" y="906"/>
                      <a:pt x="336" y="903"/>
                      <a:pt x="346" y="895"/>
                    </a:cubicBezTo>
                    <a:lnTo>
                      <a:pt x="524" y="744"/>
                    </a:lnTo>
                    <a:cubicBezTo>
                      <a:pt x="533" y="737"/>
                      <a:pt x="544" y="733"/>
                      <a:pt x="555" y="733"/>
                    </a:cubicBezTo>
                    <a:cubicBezTo>
                      <a:pt x="560" y="733"/>
                      <a:pt x="565" y="733"/>
                      <a:pt x="569" y="735"/>
                    </a:cubicBezTo>
                    <a:lnTo>
                      <a:pt x="794" y="796"/>
                    </a:lnTo>
                    <a:cubicBezTo>
                      <a:pt x="799" y="797"/>
                      <a:pt x="804" y="798"/>
                      <a:pt x="808" y="798"/>
                    </a:cubicBezTo>
                    <a:cubicBezTo>
                      <a:pt x="840" y="798"/>
                      <a:pt x="864" y="763"/>
                      <a:pt x="851" y="731"/>
                    </a:cubicBezTo>
                    <a:lnTo>
                      <a:pt x="763" y="516"/>
                    </a:lnTo>
                    <a:cubicBezTo>
                      <a:pt x="758" y="501"/>
                      <a:pt x="759" y="485"/>
                      <a:pt x="768" y="472"/>
                    </a:cubicBezTo>
                    <a:lnTo>
                      <a:pt x="896" y="277"/>
                    </a:lnTo>
                    <a:cubicBezTo>
                      <a:pt x="917" y="244"/>
                      <a:pt x="893" y="202"/>
                      <a:pt x="854" y="202"/>
                    </a:cubicBezTo>
                    <a:cubicBezTo>
                      <a:pt x="853" y="202"/>
                      <a:pt x="852" y="202"/>
                      <a:pt x="851" y="202"/>
                    </a:cubicBezTo>
                    <a:lnTo>
                      <a:pt x="619" y="220"/>
                    </a:lnTo>
                    <a:cubicBezTo>
                      <a:pt x="618" y="220"/>
                      <a:pt x="617" y="220"/>
                      <a:pt x="616" y="220"/>
                    </a:cubicBezTo>
                    <a:cubicBezTo>
                      <a:pt x="601" y="220"/>
                      <a:pt x="588" y="214"/>
                      <a:pt x="578" y="202"/>
                    </a:cubicBezTo>
                    <a:lnTo>
                      <a:pt x="432" y="20"/>
                    </a:lnTo>
                    <a:cubicBezTo>
                      <a:pt x="422" y="6"/>
                      <a:pt x="407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52"/>
              <p:cNvSpPr/>
              <p:nvPr/>
            </p:nvSpPr>
            <p:spPr>
              <a:xfrm>
                <a:off x="3375504" y="858108"/>
                <a:ext cx="45791" cy="3251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459" extrusionOk="0">
                    <a:moveTo>
                      <a:pt x="1587" y="124"/>
                    </a:moveTo>
                    <a:cubicBezTo>
                      <a:pt x="1613" y="124"/>
                      <a:pt x="1637" y="126"/>
                      <a:pt x="1663" y="134"/>
                    </a:cubicBezTo>
                    <a:cubicBezTo>
                      <a:pt x="1824" y="173"/>
                      <a:pt x="1920" y="336"/>
                      <a:pt x="1878" y="494"/>
                    </a:cubicBezTo>
                    <a:cubicBezTo>
                      <a:pt x="1843" y="628"/>
                      <a:pt x="1723" y="716"/>
                      <a:pt x="1590" y="716"/>
                    </a:cubicBezTo>
                    <a:cubicBezTo>
                      <a:pt x="1566" y="716"/>
                      <a:pt x="1541" y="713"/>
                      <a:pt x="1516" y="707"/>
                    </a:cubicBezTo>
                    <a:cubicBezTo>
                      <a:pt x="1487" y="700"/>
                      <a:pt x="1459" y="688"/>
                      <a:pt x="1433" y="672"/>
                    </a:cubicBezTo>
                    <a:lnTo>
                      <a:pt x="1324" y="599"/>
                    </a:lnTo>
                    <a:cubicBezTo>
                      <a:pt x="1355" y="560"/>
                      <a:pt x="1386" y="522"/>
                      <a:pt x="1418" y="488"/>
                    </a:cubicBezTo>
                    <a:cubicBezTo>
                      <a:pt x="1383" y="466"/>
                      <a:pt x="1348" y="444"/>
                      <a:pt x="1313" y="424"/>
                    </a:cubicBezTo>
                    <a:cubicBezTo>
                      <a:pt x="1283" y="458"/>
                      <a:pt x="1252" y="494"/>
                      <a:pt x="1222" y="533"/>
                    </a:cubicBezTo>
                    <a:lnTo>
                      <a:pt x="842" y="279"/>
                    </a:lnTo>
                    <a:lnTo>
                      <a:pt x="842" y="274"/>
                    </a:lnTo>
                    <a:cubicBezTo>
                      <a:pt x="841" y="259"/>
                      <a:pt x="840" y="246"/>
                      <a:pt x="835" y="233"/>
                    </a:cubicBezTo>
                    <a:cubicBezTo>
                      <a:pt x="829" y="218"/>
                      <a:pt x="821" y="203"/>
                      <a:pt x="811" y="189"/>
                    </a:cubicBezTo>
                    <a:lnTo>
                      <a:pt x="813" y="188"/>
                    </a:lnTo>
                    <a:cubicBezTo>
                      <a:pt x="816" y="187"/>
                      <a:pt x="819" y="187"/>
                      <a:pt x="822" y="186"/>
                    </a:cubicBezTo>
                    <a:lnTo>
                      <a:pt x="1574" y="124"/>
                    </a:lnTo>
                    <a:cubicBezTo>
                      <a:pt x="1578" y="124"/>
                      <a:pt x="1583" y="124"/>
                      <a:pt x="1587" y="124"/>
                    </a:cubicBezTo>
                    <a:close/>
                    <a:moveTo>
                      <a:pt x="697" y="311"/>
                    </a:moveTo>
                    <a:cubicBezTo>
                      <a:pt x="706" y="323"/>
                      <a:pt x="716" y="333"/>
                      <a:pt x="727" y="343"/>
                    </a:cubicBezTo>
                    <a:lnTo>
                      <a:pt x="764" y="1032"/>
                    </a:lnTo>
                    <a:cubicBezTo>
                      <a:pt x="765" y="1062"/>
                      <a:pt x="761" y="1092"/>
                      <a:pt x="751" y="1121"/>
                    </a:cubicBezTo>
                    <a:cubicBezTo>
                      <a:pt x="730" y="1197"/>
                      <a:pt x="680" y="1260"/>
                      <a:pt x="611" y="1299"/>
                    </a:cubicBezTo>
                    <a:cubicBezTo>
                      <a:pt x="566" y="1323"/>
                      <a:pt x="517" y="1336"/>
                      <a:pt x="467" y="1336"/>
                    </a:cubicBezTo>
                    <a:cubicBezTo>
                      <a:pt x="440" y="1336"/>
                      <a:pt x="412" y="1332"/>
                      <a:pt x="385" y="1324"/>
                    </a:cubicBezTo>
                    <a:cubicBezTo>
                      <a:pt x="286" y="1297"/>
                      <a:pt x="212" y="1220"/>
                      <a:pt x="184" y="1129"/>
                    </a:cubicBezTo>
                    <a:cubicBezTo>
                      <a:pt x="167" y="1074"/>
                      <a:pt x="166" y="1016"/>
                      <a:pt x="182" y="957"/>
                    </a:cubicBezTo>
                    <a:cubicBezTo>
                      <a:pt x="189" y="936"/>
                      <a:pt x="210" y="893"/>
                      <a:pt x="222" y="870"/>
                    </a:cubicBezTo>
                    <a:lnTo>
                      <a:pt x="380" y="647"/>
                    </a:lnTo>
                    <a:lnTo>
                      <a:pt x="380" y="647"/>
                    </a:lnTo>
                    <a:cubicBezTo>
                      <a:pt x="335" y="790"/>
                      <a:pt x="314" y="956"/>
                      <a:pt x="330" y="1145"/>
                    </a:cubicBezTo>
                    <a:cubicBezTo>
                      <a:pt x="333" y="1178"/>
                      <a:pt x="359" y="1202"/>
                      <a:pt x="393" y="1202"/>
                    </a:cubicBezTo>
                    <a:cubicBezTo>
                      <a:pt x="394" y="1202"/>
                      <a:pt x="396" y="1202"/>
                      <a:pt x="397" y="1201"/>
                    </a:cubicBezTo>
                    <a:cubicBezTo>
                      <a:pt x="399" y="1201"/>
                      <a:pt x="402" y="1200"/>
                      <a:pt x="404" y="1200"/>
                    </a:cubicBezTo>
                    <a:cubicBezTo>
                      <a:pt x="434" y="1193"/>
                      <a:pt x="456" y="1166"/>
                      <a:pt x="452" y="1134"/>
                    </a:cubicBezTo>
                    <a:cubicBezTo>
                      <a:pt x="420" y="764"/>
                      <a:pt x="543" y="497"/>
                      <a:pt x="697" y="311"/>
                    </a:cubicBezTo>
                    <a:close/>
                    <a:moveTo>
                      <a:pt x="1584" y="0"/>
                    </a:moveTo>
                    <a:cubicBezTo>
                      <a:pt x="1579" y="0"/>
                      <a:pt x="1573" y="0"/>
                      <a:pt x="1568" y="0"/>
                    </a:cubicBezTo>
                    <a:lnTo>
                      <a:pt x="816" y="63"/>
                    </a:lnTo>
                    <a:cubicBezTo>
                      <a:pt x="771" y="66"/>
                      <a:pt x="730" y="88"/>
                      <a:pt x="703" y="123"/>
                    </a:cubicBezTo>
                    <a:cubicBezTo>
                      <a:pt x="697" y="122"/>
                      <a:pt x="691" y="122"/>
                      <a:pt x="685" y="122"/>
                    </a:cubicBezTo>
                    <a:cubicBezTo>
                      <a:pt x="635" y="122"/>
                      <a:pt x="587" y="145"/>
                      <a:pt x="556" y="189"/>
                    </a:cubicBezTo>
                    <a:lnTo>
                      <a:pt x="119" y="805"/>
                    </a:lnTo>
                    <a:cubicBezTo>
                      <a:pt x="113" y="817"/>
                      <a:pt x="77" y="881"/>
                      <a:pt x="65" y="923"/>
                    </a:cubicBezTo>
                    <a:cubicBezTo>
                      <a:pt x="1" y="1144"/>
                      <a:pt x="129" y="1378"/>
                      <a:pt x="351" y="1442"/>
                    </a:cubicBezTo>
                    <a:cubicBezTo>
                      <a:pt x="390" y="1453"/>
                      <a:pt x="429" y="1458"/>
                      <a:pt x="468" y="1458"/>
                    </a:cubicBezTo>
                    <a:cubicBezTo>
                      <a:pt x="538" y="1458"/>
                      <a:pt x="607" y="1440"/>
                      <a:pt x="670" y="1405"/>
                    </a:cubicBezTo>
                    <a:cubicBezTo>
                      <a:pt x="767" y="1351"/>
                      <a:pt x="840" y="1262"/>
                      <a:pt x="870" y="1155"/>
                    </a:cubicBezTo>
                    <a:cubicBezTo>
                      <a:pt x="883" y="1113"/>
                      <a:pt x="888" y="1070"/>
                      <a:pt x="886" y="1026"/>
                    </a:cubicBezTo>
                    <a:lnTo>
                      <a:pt x="853" y="428"/>
                    </a:lnTo>
                    <a:lnTo>
                      <a:pt x="853" y="428"/>
                    </a:lnTo>
                    <a:lnTo>
                      <a:pt x="1156" y="631"/>
                    </a:lnTo>
                    <a:cubicBezTo>
                      <a:pt x="1041" y="822"/>
                      <a:pt x="965" y="1069"/>
                      <a:pt x="992" y="1383"/>
                    </a:cubicBezTo>
                    <a:cubicBezTo>
                      <a:pt x="995" y="1414"/>
                      <a:pt x="1021" y="1439"/>
                      <a:pt x="1051" y="1439"/>
                    </a:cubicBezTo>
                    <a:cubicBezTo>
                      <a:pt x="1053" y="1439"/>
                      <a:pt x="1055" y="1439"/>
                      <a:pt x="1057" y="1439"/>
                    </a:cubicBezTo>
                    <a:cubicBezTo>
                      <a:pt x="1060" y="1439"/>
                      <a:pt x="1062" y="1437"/>
                      <a:pt x="1065" y="1437"/>
                    </a:cubicBezTo>
                    <a:cubicBezTo>
                      <a:pt x="1094" y="1431"/>
                      <a:pt x="1116" y="1404"/>
                      <a:pt x="1113" y="1372"/>
                    </a:cubicBezTo>
                    <a:cubicBezTo>
                      <a:pt x="1089" y="1092"/>
                      <a:pt x="1155" y="870"/>
                      <a:pt x="1257" y="699"/>
                    </a:cubicBezTo>
                    <a:lnTo>
                      <a:pt x="1365" y="771"/>
                    </a:lnTo>
                    <a:cubicBezTo>
                      <a:pt x="1404" y="796"/>
                      <a:pt x="1443" y="813"/>
                      <a:pt x="1486" y="823"/>
                    </a:cubicBezTo>
                    <a:cubicBezTo>
                      <a:pt x="1521" y="833"/>
                      <a:pt x="1556" y="837"/>
                      <a:pt x="1591" y="837"/>
                    </a:cubicBezTo>
                    <a:cubicBezTo>
                      <a:pt x="1777" y="837"/>
                      <a:pt x="1947" y="712"/>
                      <a:pt x="1997" y="523"/>
                    </a:cubicBezTo>
                    <a:cubicBezTo>
                      <a:pt x="2054" y="300"/>
                      <a:pt x="1920" y="72"/>
                      <a:pt x="1696" y="13"/>
                    </a:cubicBezTo>
                    <a:cubicBezTo>
                      <a:pt x="1661" y="4"/>
                      <a:pt x="1622" y="0"/>
                      <a:pt x="1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52"/>
              <p:cNvSpPr/>
              <p:nvPr/>
            </p:nvSpPr>
            <p:spPr>
              <a:xfrm>
                <a:off x="3090462" y="889415"/>
                <a:ext cx="125896" cy="47729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2142" extrusionOk="0">
                    <a:moveTo>
                      <a:pt x="1358" y="0"/>
                    </a:moveTo>
                    <a:cubicBezTo>
                      <a:pt x="556" y="379"/>
                      <a:pt x="1" y="1195"/>
                      <a:pt x="1" y="2141"/>
                    </a:cubicBezTo>
                    <a:lnTo>
                      <a:pt x="5649" y="2141"/>
                    </a:lnTo>
                    <a:cubicBezTo>
                      <a:pt x="5649" y="2141"/>
                      <a:pt x="5649" y="613"/>
                      <a:pt x="5230" y="16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52"/>
              <p:cNvSpPr/>
              <p:nvPr/>
            </p:nvSpPr>
            <p:spPr>
              <a:xfrm>
                <a:off x="3090462" y="937122"/>
                <a:ext cx="125918" cy="10740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482" extrusionOk="0">
                    <a:moveTo>
                      <a:pt x="1" y="0"/>
                    </a:moveTo>
                    <a:lnTo>
                      <a:pt x="1" y="482"/>
                    </a:lnTo>
                    <a:lnTo>
                      <a:pt x="5650" y="482"/>
                    </a:lnTo>
                    <a:lnTo>
                      <a:pt x="56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52"/>
              <p:cNvSpPr/>
              <p:nvPr/>
            </p:nvSpPr>
            <p:spPr>
              <a:xfrm>
                <a:off x="3166803" y="895142"/>
                <a:ext cx="29948" cy="2997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345" extrusionOk="0">
                    <a:moveTo>
                      <a:pt x="672" y="1"/>
                    </a:moveTo>
                    <a:cubicBezTo>
                      <a:pt x="300" y="1"/>
                      <a:pt x="0" y="302"/>
                      <a:pt x="0" y="672"/>
                    </a:cubicBezTo>
                    <a:cubicBezTo>
                      <a:pt x="0" y="1044"/>
                      <a:pt x="300" y="1344"/>
                      <a:pt x="672" y="1344"/>
                    </a:cubicBezTo>
                    <a:cubicBezTo>
                      <a:pt x="1044" y="1344"/>
                      <a:pt x="1344" y="1044"/>
                      <a:pt x="1344" y="672"/>
                    </a:cubicBezTo>
                    <a:cubicBezTo>
                      <a:pt x="1344" y="302"/>
                      <a:pt x="1041" y="1"/>
                      <a:pt x="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52"/>
              <p:cNvSpPr/>
              <p:nvPr/>
            </p:nvSpPr>
            <p:spPr>
              <a:xfrm>
                <a:off x="3171661" y="899487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50" y="1"/>
                      <a:pt x="433" y="10"/>
                      <a:pt x="425" y="28"/>
                    </a:cubicBezTo>
                    <a:lnTo>
                      <a:pt x="322" y="237"/>
                    </a:lnTo>
                    <a:cubicBezTo>
                      <a:pt x="315" y="252"/>
                      <a:pt x="302" y="262"/>
                      <a:pt x="286" y="264"/>
                    </a:cubicBezTo>
                    <a:lnTo>
                      <a:pt x="55" y="297"/>
                    </a:lnTo>
                    <a:cubicBezTo>
                      <a:pt x="15" y="302"/>
                      <a:pt x="0" y="350"/>
                      <a:pt x="28" y="378"/>
                    </a:cubicBezTo>
                    <a:lnTo>
                      <a:pt x="196" y="541"/>
                    </a:lnTo>
                    <a:cubicBezTo>
                      <a:pt x="206" y="552"/>
                      <a:pt x="212" y="568"/>
                      <a:pt x="208" y="584"/>
                    </a:cubicBezTo>
                    <a:lnTo>
                      <a:pt x="169" y="814"/>
                    </a:lnTo>
                    <a:cubicBezTo>
                      <a:pt x="163" y="844"/>
                      <a:pt x="188" y="870"/>
                      <a:pt x="216" y="870"/>
                    </a:cubicBezTo>
                    <a:cubicBezTo>
                      <a:pt x="223" y="870"/>
                      <a:pt x="231" y="868"/>
                      <a:pt x="238" y="864"/>
                    </a:cubicBezTo>
                    <a:lnTo>
                      <a:pt x="444" y="756"/>
                    </a:lnTo>
                    <a:cubicBezTo>
                      <a:pt x="451" y="752"/>
                      <a:pt x="459" y="750"/>
                      <a:pt x="467" y="750"/>
                    </a:cubicBezTo>
                    <a:cubicBezTo>
                      <a:pt x="474" y="750"/>
                      <a:pt x="482" y="752"/>
                      <a:pt x="489" y="756"/>
                    </a:cubicBezTo>
                    <a:lnTo>
                      <a:pt x="695" y="864"/>
                    </a:lnTo>
                    <a:cubicBezTo>
                      <a:pt x="703" y="868"/>
                      <a:pt x="710" y="870"/>
                      <a:pt x="718" y="870"/>
                    </a:cubicBezTo>
                    <a:cubicBezTo>
                      <a:pt x="746" y="870"/>
                      <a:pt x="771" y="844"/>
                      <a:pt x="765" y="814"/>
                    </a:cubicBezTo>
                    <a:lnTo>
                      <a:pt x="725" y="584"/>
                    </a:lnTo>
                    <a:cubicBezTo>
                      <a:pt x="722" y="568"/>
                      <a:pt x="727" y="552"/>
                      <a:pt x="738" y="541"/>
                    </a:cubicBezTo>
                    <a:lnTo>
                      <a:pt x="906" y="378"/>
                    </a:lnTo>
                    <a:cubicBezTo>
                      <a:pt x="933" y="350"/>
                      <a:pt x="917" y="302"/>
                      <a:pt x="879" y="297"/>
                    </a:cubicBezTo>
                    <a:lnTo>
                      <a:pt x="647" y="264"/>
                    </a:lnTo>
                    <a:cubicBezTo>
                      <a:pt x="631" y="262"/>
                      <a:pt x="618" y="252"/>
                      <a:pt x="612" y="237"/>
                    </a:cubicBezTo>
                    <a:lnTo>
                      <a:pt x="508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52"/>
              <p:cNvSpPr/>
              <p:nvPr/>
            </p:nvSpPr>
            <p:spPr>
              <a:xfrm>
                <a:off x="3086429" y="888301"/>
                <a:ext cx="48799" cy="31195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400" extrusionOk="0">
                    <a:moveTo>
                      <a:pt x="1188" y="123"/>
                    </a:moveTo>
                    <a:cubicBezTo>
                      <a:pt x="1188" y="123"/>
                      <a:pt x="1189" y="123"/>
                      <a:pt x="1189" y="124"/>
                    </a:cubicBezTo>
                    <a:cubicBezTo>
                      <a:pt x="1182" y="139"/>
                      <a:pt x="1178" y="155"/>
                      <a:pt x="1177" y="172"/>
                    </a:cubicBezTo>
                    <a:cubicBezTo>
                      <a:pt x="1176" y="185"/>
                      <a:pt x="1176" y="200"/>
                      <a:pt x="1178" y="214"/>
                    </a:cubicBezTo>
                    <a:lnTo>
                      <a:pt x="1179" y="219"/>
                    </a:lnTo>
                    <a:lnTo>
                      <a:pt x="861" y="547"/>
                    </a:lnTo>
                    <a:cubicBezTo>
                      <a:pt x="825" y="515"/>
                      <a:pt x="787" y="487"/>
                      <a:pt x="750" y="460"/>
                    </a:cubicBezTo>
                    <a:cubicBezTo>
                      <a:pt x="721" y="488"/>
                      <a:pt x="690" y="516"/>
                      <a:pt x="662" y="546"/>
                    </a:cubicBezTo>
                    <a:cubicBezTo>
                      <a:pt x="701" y="572"/>
                      <a:pt x="739" y="600"/>
                      <a:pt x="778" y="633"/>
                    </a:cubicBezTo>
                    <a:lnTo>
                      <a:pt x="689" y="727"/>
                    </a:lnTo>
                    <a:cubicBezTo>
                      <a:pt x="668" y="749"/>
                      <a:pt x="642" y="767"/>
                      <a:pt x="615" y="781"/>
                    </a:cubicBezTo>
                    <a:cubicBezTo>
                      <a:pt x="572" y="803"/>
                      <a:pt x="526" y="813"/>
                      <a:pt x="481" y="813"/>
                    </a:cubicBezTo>
                    <a:cubicBezTo>
                      <a:pt x="372" y="813"/>
                      <a:pt x="268" y="754"/>
                      <a:pt x="216" y="652"/>
                    </a:cubicBezTo>
                    <a:cubicBezTo>
                      <a:pt x="141" y="505"/>
                      <a:pt x="200" y="326"/>
                      <a:pt x="345" y="252"/>
                    </a:cubicBezTo>
                    <a:cubicBezTo>
                      <a:pt x="372" y="238"/>
                      <a:pt x="402" y="228"/>
                      <a:pt x="431" y="224"/>
                    </a:cubicBezTo>
                    <a:lnTo>
                      <a:pt x="1178" y="123"/>
                    </a:lnTo>
                    <a:close/>
                    <a:moveTo>
                      <a:pt x="1331" y="219"/>
                    </a:moveTo>
                    <a:cubicBezTo>
                      <a:pt x="1520" y="366"/>
                      <a:pt x="1697" y="600"/>
                      <a:pt x="1745" y="970"/>
                    </a:cubicBezTo>
                    <a:cubicBezTo>
                      <a:pt x="1749" y="1001"/>
                      <a:pt x="1776" y="1023"/>
                      <a:pt x="1806" y="1023"/>
                    </a:cubicBezTo>
                    <a:lnTo>
                      <a:pt x="1813" y="1023"/>
                    </a:lnTo>
                    <a:cubicBezTo>
                      <a:pt x="1847" y="1020"/>
                      <a:pt x="1871" y="989"/>
                      <a:pt x="1866" y="956"/>
                    </a:cubicBezTo>
                    <a:cubicBezTo>
                      <a:pt x="1840" y="767"/>
                      <a:pt x="1785" y="611"/>
                      <a:pt x="1711" y="481"/>
                    </a:cubicBezTo>
                    <a:lnTo>
                      <a:pt x="1711" y="481"/>
                    </a:lnTo>
                    <a:lnTo>
                      <a:pt x="1913" y="663"/>
                    </a:lnTo>
                    <a:cubicBezTo>
                      <a:pt x="1930" y="681"/>
                      <a:pt x="1961" y="719"/>
                      <a:pt x="1971" y="739"/>
                    </a:cubicBezTo>
                    <a:cubicBezTo>
                      <a:pt x="1999" y="791"/>
                      <a:pt x="2010" y="850"/>
                      <a:pt x="2006" y="906"/>
                    </a:cubicBezTo>
                    <a:cubicBezTo>
                      <a:pt x="1997" y="1001"/>
                      <a:pt x="1942" y="1092"/>
                      <a:pt x="1853" y="1140"/>
                    </a:cubicBezTo>
                    <a:cubicBezTo>
                      <a:pt x="1808" y="1164"/>
                      <a:pt x="1760" y="1176"/>
                      <a:pt x="1710" y="1176"/>
                    </a:cubicBezTo>
                    <a:cubicBezTo>
                      <a:pt x="1682" y="1176"/>
                      <a:pt x="1654" y="1172"/>
                      <a:pt x="1627" y="1164"/>
                    </a:cubicBezTo>
                    <a:cubicBezTo>
                      <a:pt x="1551" y="1141"/>
                      <a:pt x="1488" y="1090"/>
                      <a:pt x="1450" y="1021"/>
                    </a:cubicBezTo>
                    <a:cubicBezTo>
                      <a:pt x="1437" y="994"/>
                      <a:pt x="1426" y="964"/>
                      <a:pt x="1421" y="937"/>
                    </a:cubicBezTo>
                    <a:lnTo>
                      <a:pt x="1309" y="257"/>
                    </a:lnTo>
                    <a:cubicBezTo>
                      <a:pt x="1318" y="244"/>
                      <a:pt x="1325" y="232"/>
                      <a:pt x="1331" y="219"/>
                    </a:cubicBezTo>
                    <a:close/>
                    <a:moveTo>
                      <a:pt x="1181" y="0"/>
                    </a:moveTo>
                    <a:cubicBezTo>
                      <a:pt x="1174" y="0"/>
                      <a:pt x="1167" y="0"/>
                      <a:pt x="1160" y="1"/>
                    </a:cubicBezTo>
                    <a:lnTo>
                      <a:pt x="411" y="103"/>
                    </a:lnTo>
                    <a:cubicBezTo>
                      <a:pt x="369" y="109"/>
                      <a:pt x="327" y="123"/>
                      <a:pt x="289" y="142"/>
                    </a:cubicBezTo>
                    <a:cubicBezTo>
                      <a:pt x="83" y="247"/>
                      <a:pt x="0" y="500"/>
                      <a:pt x="105" y="706"/>
                    </a:cubicBezTo>
                    <a:cubicBezTo>
                      <a:pt x="179" y="851"/>
                      <a:pt x="326" y="935"/>
                      <a:pt x="479" y="935"/>
                    </a:cubicBezTo>
                    <a:cubicBezTo>
                      <a:pt x="543" y="935"/>
                      <a:pt x="608" y="920"/>
                      <a:pt x="669" y="889"/>
                    </a:cubicBezTo>
                    <a:cubicBezTo>
                      <a:pt x="707" y="868"/>
                      <a:pt x="742" y="844"/>
                      <a:pt x="774" y="813"/>
                    </a:cubicBezTo>
                    <a:lnTo>
                      <a:pt x="865" y="718"/>
                    </a:lnTo>
                    <a:cubicBezTo>
                      <a:pt x="1001" y="865"/>
                      <a:pt x="1113" y="1066"/>
                      <a:pt x="1150" y="1346"/>
                    </a:cubicBezTo>
                    <a:cubicBezTo>
                      <a:pt x="1155" y="1376"/>
                      <a:pt x="1181" y="1399"/>
                      <a:pt x="1210" y="1399"/>
                    </a:cubicBezTo>
                    <a:lnTo>
                      <a:pt x="1219" y="1399"/>
                    </a:lnTo>
                    <a:cubicBezTo>
                      <a:pt x="1252" y="1395"/>
                      <a:pt x="1276" y="1364"/>
                      <a:pt x="1271" y="1331"/>
                    </a:cubicBezTo>
                    <a:cubicBezTo>
                      <a:pt x="1229" y="1018"/>
                      <a:pt x="1102" y="794"/>
                      <a:pt x="949" y="631"/>
                    </a:cubicBezTo>
                    <a:lnTo>
                      <a:pt x="1202" y="369"/>
                    </a:lnTo>
                    <a:lnTo>
                      <a:pt x="1298" y="958"/>
                    </a:lnTo>
                    <a:cubicBezTo>
                      <a:pt x="1305" y="1001"/>
                      <a:pt x="1320" y="1041"/>
                      <a:pt x="1340" y="1080"/>
                    </a:cubicBezTo>
                    <a:cubicBezTo>
                      <a:pt x="1394" y="1178"/>
                      <a:pt x="1481" y="1250"/>
                      <a:pt x="1589" y="1282"/>
                    </a:cubicBezTo>
                    <a:cubicBezTo>
                      <a:pt x="1628" y="1293"/>
                      <a:pt x="1668" y="1299"/>
                      <a:pt x="1707" y="1299"/>
                    </a:cubicBezTo>
                    <a:cubicBezTo>
                      <a:pt x="1777" y="1299"/>
                      <a:pt x="1846" y="1281"/>
                      <a:pt x="1908" y="1247"/>
                    </a:cubicBezTo>
                    <a:cubicBezTo>
                      <a:pt x="2112" y="1137"/>
                      <a:pt x="2189" y="882"/>
                      <a:pt x="2078" y="679"/>
                    </a:cubicBezTo>
                    <a:cubicBezTo>
                      <a:pt x="2057" y="641"/>
                      <a:pt x="2009" y="585"/>
                      <a:pt x="1999" y="577"/>
                    </a:cubicBezTo>
                    <a:lnTo>
                      <a:pt x="1442" y="70"/>
                    </a:lnTo>
                    <a:cubicBezTo>
                      <a:pt x="1411" y="41"/>
                      <a:pt x="1372" y="27"/>
                      <a:pt x="1334" y="27"/>
                    </a:cubicBezTo>
                    <a:cubicBezTo>
                      <a:pt x="1317" y="27"/>
                      <a:pt x="1299" y="30"/>
                      <a:pt x="1283" y="35"/>
                    </a:cubicBezTo>
                    <a:cubicBezTo>
                      <a:pt x="1255" y="12"/>
                      <a:pt x="1219" y="0"/>
                      <a:pt x="1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52"/>
              <p:cNvSpPr/>
              <p:nvPr/>
            </p:nvSpPr>
            <p:spPr>
              <a:xfrm>
                <a:off x="3112299" y="550426"/>
                <a:ext cx="281250" cy="344733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15471" extrusionOk="0">
                    <a:moveTo>
                      <a:pt x="9481" y="1"/>
                    </a:moveTo>
                    <a:lnTo>
                      <a:pt x="5109" y="1229"/>
                    </a:lnTo>
                    <a:lnTo>
                      <a:pt x="64" y="942"/>
                    </a:lnTo>
                    <a:lnTo>
                      <a:pt x="0" y="15229"/>
                    </a:lnTo>
                    <a:lnTo>
                      <a:pt x="4260" y="15471"/>
                    </a:lnTo>
                    <a:lnTo>
                      <a:pt x="4944" y="9218"/>
                    </a:lnTo>
                    <a:cubicBezTo>
                      <a:pt x="5116" y="9235"/>
                      <a:pt x="5292" y="9243"/>
                      <a:pt x="5471" y="9243"/>
                    </a:cubicBezTo>
                    <a:cubicBezTo>
                      <a:pt x="5827" y="9243"/>
                      <a:pt x="6172" y="9208"/>
                      <a:pt x="6502" y="9144"/>
                    </a:cubicBezTo>
                    <a:lnTo>
                      <a:pt x="8512" y="15093"/>
                    </a:lnTo>
                    <a:lnTo>
                      <a:pt x="12621" y="13939"/>
                    </a:lnTo>
                    <a:lnTo>
                      <a:pt x="948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52"/>
              <p:cNvSpPr/>
              <p:nvPr/>
            </p:nvSpPr>
            <p:spPr>
              <a:xfrm>
                <a:off x="3286551" y="428450"/>
                <a:ext cx="646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28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52"/>
              <p:cNvSpPr/>
              <p:nvPr/>
            </p:nvSpPr>
            <p:spPr>
              <a:xfrm>
                <a:off x="2903598" y="599627"/>
                <a:ext cx="113685" cy="108538"/>
              </a:xfrm>
              <a:custGeom>
                <a:avLst/>
                <a:gdLst/>
                <a:ahLst/>
                <a:cxnLst/>
                <a:rect l="l" t="t" r="r" b="b"/>
                <a:pathLst>
                  <a:path w="5102" h="4871" extrusionOk="0">
                    <a:moveTo>
                      <a:pt x="3188" y="1"/>
                    </a:moveTo>
                    <a:cubicBezTo>
                      <a:pt x="2996" y="1"/>
                      <a:pt x="2800" y="33"/>
                      <a:pt x="2608" y="101"/>
                    </a:cubicBezTo>
                    <a:cubicBezTo>
                      <a:pt x="2133" y="270"/>
                      <a:pt x="1778" y="623"/>
                      <a:pt x="1598" y="1047"/>
                    </a:cubicBezTo>
                    <a:cubicBezTo>
                      <a:pt x="1135" y="1418"/>
                      <a:pt x="615" y="1888"/>
                      <a:pt x="163" y="2425"/>
                    </a:cubicBezTo>
                    <a:cubicBezTo>
                      <a:pt x="1" y="2620"/>
                      <a:pt x="26" y="2910"/>
                      <a:pt x="221" y="3073"/>
                    </a:cubicBezTo>
                    <a:cubicBezTo>
                      <a:pt x="307" y="3145"/>
                      <a:pt x="412" y="3180"/>
                      <a:pt x="515" y="3180"/>
                    </a:cubicBezTo>
                    <a:cubicBezTo>
                      <a:pt x="647" y="3180"/>
                      <a:pt x="777" y="3124"/>
                      <a:pt x="868" y="3015"/>
                    </a:cubicBezTo>
                    <a:cubicBezTo>
                      <a:pt x="1090" y="2749"/>
                      <a:pt x="1334" y="2501"/>
                      <a:pt x="1578" y="2275"/>
                    </a:cubicBezTo>
                    <a:cubicBezTo>
                      <a:pt x="1581" y="2284"/>
                      <a:pt x="1583" y="2290"/>
                      <a:pt x="1587" y="2298"/>
                    </a:cubicBezTo>
                    <a:cubicBezTo>
                      <a:pt x="1295" y="2629"/>
                      <a:pt x="1000" y="3001"/>
                      <a:pt x="742" y="3402"/>
                    </a:cubicBezTo>
                    <a:cubicBezTo>
                      <a:pt x="604" y="3615"/>
                      <a:pt x="664" y="3899"/>
                      <a:pt x="877" y="4037"/>
                    </a:cubicBezTo>
                    <a:cubicBezTo>
                      <a:pt x="954" y="4087"/>
                      <a:pt x="1041" y="4111"/>
                      <a:pt x="1126" y="4111"/>
                    </a:cubicBezTo>
                    <a:cubicBezTo>
                      <a:pt x="1277" y="4111"/>
                      <a:pt x="1425" y="4037"/>
                      <a:pt x="1513" y="3902"/>
                    </a:cubicBezTo>
                    <a:cubicBezTo>
                      <a:pt x="1700" y="3611"/>
                      <a:pt x="1912" y="3336"/>
                      <a:pt x="2127" y="3082"/>
                    </a:cubicBezTo>
                    <a:lnTo>
                      <a:pt x="2127" y="3082"/>
                    </a:lnTo>
                    <a:cubicBezTo>
                      <a:pt x="1960" y="3446"/>
                      <a:pt x="1801" y="3851"/>
                      <a:pt x="1677" y="4284"/>
                    </a:cubicBezTo>
                    <a:cubicBezTo>
                      <a:pt x="1607" y="4528"/>
                      <a:pt x="1747" y="4784"/>
                      <a:pt x="1992" y="4853"/>
                    </a:cubicBezTo>
                    <a:cubicBezTo>
                      <a:pt x="2034" y="4865"/>
                      <a:pt x="2077" y="4871"/>
                      <a:pt x="2119" y="4871"/>
                    </a:cubicBezTo>
                    <a:cubicBezTo>
                      <a:pt x="2319" y="4871"/>
                      <a:pt x="2503" y="4740"/>
                      <a:pt x="2560" y="4538"/>
                    </a:cubicBezTo>
                    <a:cubicBezTo>
                      <a:pt x="2687" y="4097"/>
                      <a:pt x="2855" y="3684"/>
                      <a:pt x="3030" y="3321"/>
                    </a:cubicBezTo>
                    <a:lnTo>
                      <a:pt x="3038" y="3321"/>
                    </a:lnTo>
                    <a:cubicBezTo>
                      <a:pt x="2972" y="3631"/>
                      <a:pt x="2919" y="3956"/>
                      <a:pt x="2889" y="4284"/>
                    </a:cubicBezTo>
                    <a:cubicBezTo>
                      <a:pt x="2864" y="4537"/>
                      <a:pt x="3049" y="4762"/>
                      <a:pt x="3302" y="4786"/>
                    </a:cubicBezTo>
                    <a:cubicBezTo>
                      <a:pt x="3317" y="4787"/>
                      <a:pt x="3332" y="4788"/>
                      <a:pt x="3347" y="4788"/>
                    </a:cubicBezTo>
                    <a:cubicBezTo>
                      <a:pt x="3582" y="4788"/>
                      <a:pt x="3782" y="4609"/>
                      <a:pt x="3804" y="4372"/>
                    </a:cubicBezTo>
                    <a:cubicBezTo>
                      <a:pt x="3845" y="3958"/>
                      <a:pt x="3923" y="3549"/>
                      <a:pt x="4018" y="3168"/>
                    </a:cubicBezTo>
                    <a:cubicBezTo>
                      <a:pt x="4065" y="3259"/>
                      <a:pt x="4109" y="3364"/>
                      <a:pt x="4152" y="3483"/>
                    </a:cubicBezTo>
                    <a:cubicBezTo>
                      <a:pt x="4219" y="3672"/>
                      <a:pt x="4396" y="3790"/>
                      <a:pt x="4586" y="3790"/>
                    </a:cubicBezTo>
                    <a:cubicBezTo>
                      <a:pt x="4636" y="3790"/>
                      <a:pt x="4688" y="3782"/>
                      <a:pt x="4738" y="3764"/>
                    </a:cubicBezTo>
                    <a:cubicBezTo>
                      <a:pt x="4976" y="3679"/>
                      <a:pt x="5101" y="3417"/>
                      <a:pt x="5016" y="3178"/>
                    </a:cubicBezTo>
                    <a:cubicBezTo>
                      <a:pt x="4908" y="2870"/>
                      <a:pt x="4776" y="2626"/>
                      <a:pt x="4648" y="2434"/>
                    </a:cubicBezTo>
                    <a:cubicBezTo>
                      <a:pt x="4866" y="2035"/>
                      <a:pt x="4923" y="1554"/>
                      <a:pt x="4762" y="1095"/>
                    </a:cubicBezTo>
                    <a:cubicBezTo>
                      <a:pt x="4522" y="421"/>
                      <a:pt x="3880" y="1"/>
                      <a:pt x="3188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52"/>
              <p:cNvSpPr/>
              <p:nvPr/>
            </p:nvSpPr>
            <p:spPr>
              <a:xfrm>
                <a:off x="2939874" y="444449"/>
                <a:ext cx="220396" cy="209879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9419" extrusionOk="0">
                    <a:moveTo>
                      <a:pt x="9025" y="1"/>
                    </a:moveTo>
                    <a:cubicBezTo>
                      <a:pt x="8881" y="30"/>
                      <a:pt x="8823" y="48"/>
                      <a:pt x="8742" y="68"/>
                    </a:cubicBezTo>
                    <a:cubicBezTo>
                      <a:pt x="8661" y="90"/>
                      <a:pt x="8595" y="110"/>
                      <a:pt x="8527" y="131"/>
                    </a:cubicBezTo>
                    <a:cubicBezTo>
                      <a:pt x="8388" y="173"/>
                      <a:pt x="8256" y="217"/>
                      <a:pt x="8132" y="263"/>
                    </a:cubicBezTo>
                    <a:cubicBezTo>
                      <a:pt x="7873" y="350"/>
                      <a:pt x="7637" y="452"/>
                      <a:pt x="7392" y="549"/>
                    </a:cubicBezTo>
                    <a:cubicBezTo>
                      <a:pt x="6920" y="757"/>
                      <a:pt x="6461" y="980"/>
                      <a:pt x="6022" y="1230"/>
                    </a:cubicBezTo>
                    <a:cubicBezTo>
                      <a:pt x="5144" y="1730"/>
                      <a:pt x="4320" y="2298"/>
                      <a:pt x="3577" y="2955"/>
                    </a:cubicBezTo>
                    <a:cubicBezTo>
                      <a:pt x="2836" y="3612"/>
                      <a:pt x="2142" y="4316"/>
                      <a:pt x="1556" y="5096"/>
                    </a:cubicBezTo>
                    <a:cubicBezTo>
                      <a:pt x="1244" y="5471"/>
                      <a:pt x="989" y="5884"/>
                      <a:pt x="718" y="6284"/>
                    </a:cubicBezTo>
                    <a:cubicBezTo>
                      <a:pt x="456" y="6687"/>
                      <a:pt x="238" y="7114"/>
                      <a:pt x="1" y="7528"/>
                    </a:cubicBezTo>
                    <a:lnTo>
                      <a:pt x="3153" y="9419"/>
                    </a:lnTo>
                    <a:cubicBezTo>
                      <a:pt x="3387" y="9133"/>
                      <a:pt x="3598" y="8831"/>
                      <a:pt x="3841" y="8561"/>
                    </a:cubicBezTo>
                    <a:cubicBezTo>
                      <a:pt x="4091" y="8298"/>
                      <a:pt x="4320" y="8019"/>
                      <a:pt x="4591" y="7782"/>
                    </a:cubicBezTo>
                    <a:cubicBezTo>
                      <a:pt x="5100" y="7278"/>
                      <a:pt x="5676" y="6858"/>
                      <a:pt x="6260" y="6478"/>
                    </a:cubicBezTo>
                    <a:cubicBezTo>
                      <a:pt x="6846" y="6098"/>
                      <a:pt x="7480" y="5799"/>
                      <a:pt x="8115" y="5556"/>
                    </a:cubicBezTo>
                    <a:cubicBezTo>
                      <a:pt x="8432" y="5433"/>
                      <a:pt x="8756" y="5337"/>
                      <a:pt x="9072" y="5251"/>
                    </a:cubicBezTo>
                    <a:cubicBezTo>
                      <a:pt x="9228" y="5218"/>
                      <a:pt x="9388" y="5174"/>
                      <a:pt x="9536" y="5152"/>
                    </a:cubicBezTo>
                    <a:cubicBezTo>
                      <a:pt x="9613" y="5136"/>
                      <a:pt x="9685" y="5125"/>
                      <a:pt x="9751" y="5117"/>
                    </a:cubicBezTo>
                    <a:cubicBezTo>
                      <a:pt x="9784" y="5112"/>
                      <a:pt x="9821" y="5106"/>
                      <a:pt x="9843" y="5106"/>
                    </a:cubicBezTo>
                    <a:cubicBezTo>
                      <a:pt x="9850" y="5106"/>
                      <a:pt x="9860" y="5105"/>
                      <a:pt x="9868" y="5104"/>
                    </a:cubicBezTo>
                    <a:lnTo>
                      <a:pt x="9868" y="5104"/>
                    </a:lnTo>
                    <a:lnTo>
                      <a:pt x="9869" y="5111"/>
                    </a:lnTo>
                    <a:cubicBezTo>
                      <a:pt x="9890" y="5105"/>
                      <a:pt x="9889" y="5104"/>
                      <a:pt x="9880" y="5104"/>
                    </a:cubicBezTo>
                    <a:cubicBezTo>
                      <a:pt x="9877" y="5104"/>
                      <a:pt x="9873" y="5104"/>
                      <a:pt x="9868" y="5104"/>
                    </a:cubicBezTo>
                    <a:lnTo>
                      <a:pt x="9868" y="5104"/>
                    </a:ln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52"/>
              <p:cNvSpPr/>
              <p:nvPr/>
            </p:nvSpPr>
            <p:spPr>
              <a:xfrm>
                <a:off x="3478250" y="333570"/>
                <a:ext cx="113195" cy="105976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756" extrusionOk="0">
                    <a:moveTo>
                      <a:pt x="2165" y="1"/>
                    </a:moveTo>
                    <a:cubicBezTo>
                      <a:pt x="1972" y="1"/>
                      <a:pt x="1793" y="123"/>
                      <a:pt x="1729" y="315"/>
                    </a:cubicBezTo>
                    <a:cubicBezTo>
                      <a:pt x="1597" y="708"/>
                      <a:pt x="1427" y="1090"/>
                      <a:pt x="1250" y="1439"/>
                    </a:cubicBezTo>
                    <a:cubicBezTo>
                      <a:pt x="1226" y="1340"/>
                      <a:pt x="1205" y="1228"/>
                      <a:pt x="1190" y="1102"/>
                    </a:cubicBezTo>
                    <a:cubicBezTo>
                      <a:pt x="1164" y="867"/>
                      <a:pt x="965" y="693"/>
                      <a:pt x="734" y="693"/>
                    </a:cubicBezTo>
                    <a:cubicBezTo>
                      <a:pt x="717" y="693"/>
                      <a:pt x="700" y="694"/>
                      <a:pt x="683" y="696"/>
                    </a:cubicBezTo>
                    <a:cubicBezTo>
                      <a:pt x="431" y="724"/>
                      <a:pt x="249" y="952"/>
                      <a:pt x="277" y="1203"/>
                    </a:cubicBezTo>
                    <a:cubicBezTo>
                      <a:pt x="313" y="1528"/>
                      <a:pt x="385" y="1796"/>
                      <a:pt x="468" y="2011"/>
                    </a:cubicBezTo>
                    <a:cubicBezTo>
                      <a:pt x="164" y="2350"/>
                      <a:pt x="0" y="2808"/>
                      <a:pt x="54" y="3289"/>
                    </a:cubicBezTo>
                    <a:cubicBezTo>
                      <a:pt x="150" y="4133"/>
                      <a:pt x="881" y="4755"/>
                      <a:pt x="1730" y="4755"/>
                    </a:cubicBezTo>
                    <a:cubicBezTo>
                      <a:pt x="1795" y="4755"/>
                      <a:pt x="1861" y="4752"/>
                      <a:pt x="1927" y="4744"/>
                    </a:cubicBezTo>
                    <a:cubicBezTo>
                      <a:pt x="2429" y="4689"/>
                      <a:pt x="2855" y="4424"/>
                      <a:pt x="3126" y="4050"/>
                    </a:cubicBezTo>
                    <a:cubicBezTo>
                      <a:pt x="3661" y="3796"/>
                      <a:pt x="4274" y="3455"/>
                      <a:pt x="4834" y="3034"/>
                    </a:cubicBezTo>
                    <a:cubicBezTo>
                      <a:pt x="5038" y="2881"/>
                      <a:pt x="5080" y="2593"/>
                      <a:pt x="4926" y="2390"/>
                    </a:cubicBezTo>
                    <a:cubicBezTo>
                      <a:pt x="4836" y="2270"/>
                      <a:pt x="4698" y="2207"/>
                      <a:pt x="4559" y="2207"/>
                    </a:cubicBezTo>
                    <a:cubicBezTo>
                      <a:pt x="4462" y="2207"/>
                      <a:pt x="4365" y="2237"/>
                      <a:pt x="4282" y="2299"/>
                    </a:cubicBezTo>
                    <a:cubicBezTo>
                      <a:pt x="4007" y="2507"/>
                      <a:pt x="3713" y="2694"/>
                      <a:pt x="3423" y="2858"/>
                    </a:cubicBezTo>
                    <a:lnTo>
                      <a:pt x="3419" y="2835"/>
                    </a:lnTo>
                    <a:cubicBezTo>
                      <a:pt x="3778" y="2579"/>
                      <a:pt x="4151" y="2282"/>
                      <a:pt x="4493" y="1951"/>
                    </a:cubicBezTo>
                    <a:cubicBezTo>
                      <a:pt x="4675" y="1775"/>
                      <a:pt x="4679" y="1484"/>
                      <a:pt x="4503" y="1301"/>
                    </a:cubicBezTo>
                    <a:cubicBezTo>
                      <a:pt x="4413" y="1207"/>
                      <a:pt x="4293" y="1161"/>
                      <a:pt x="4173" y="1161"/>
                    </a:cubicBezTo>
                    <a:cubicBezTo>
                      <a:pt x="4058" y="1161"/>
                      <a:pt x="3942" y="1204"/>
                      <a:pt x="3853" y="1290"/>
                    </a:cubicBezTo>
                    <a:cubicBezTo>
                      <a:pt x="3604" y="1530"/>
                      <a:pt x="3336" y="1751"/>
                      <a:pt x="3069" y="1951"/>
                    </a:cubicBezTo>
                    <a:cubicBezTo>
                      <a:pt x="3315" y="1634"/>
                      <a:pt x="3560" y="1274"/>
                      <a:pt x="3779" y="882"/>
                    </a:cubicBezTo>
                    <a:cubicBezTo>
                      <a:pt x="3903" y="660"/>
                      <a:pt x="3823" y="380"/>
                      <a:pt x="3602" y="257"/>
                    </a:cubicBezTo>
                    <a:cubicBezTo>
                      <a:pt x="3531" y="218"/>
                      <a:pt x="3454" y="200"/>
                      <a:pt x="3379" y="200"/>
                    </a:cubicBezTo>
                    <a:cubicBezTo>
                      <a:pt x="3217" y="200"/>
                      <a:pt x="3061" y="284"/>
                      <a:pt x="2977" y="435"/>
                    </a:cubicBezTo>
                    <a:cubicBezTo>
                      <a:pt x="2754" y="835"/>
                      <a:pt x="2497" y="1199"/>
                      <a:pt x="2245" y="1514"/>
                    </a:cubicBezTo>
                    <a:cubicBezTo>
                      <a:pt x="2242" y="1513"/>
                      <a:pt x="2240" y="1513"/>
                      <a:pt x="2236" y="1512"/>
                    </a:cubicBezTo>
                    <a:cubicBezTo>
                      <a:pt x="2370" y="1224"/>
                      <a:pt x="2495" y="920"/>
                      <a:pt x="2601" y="607"/>
                    </a:cubicBezTo>
                    <a:cubicBezTo>
                      <a:pt x="2683" y="366"/>
                      <a:pt x="2552" y="105"/>
                      <a:pt x="2311" y="25"/>
                    </a:cubicBezTo>
                    <a:cubicBezTo>
                      <a:pt x="2263" y="8"/>
                      <a:pt x="2213" y="1"/>
                      <a:pt x="2165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52"/>
              <p:cNvSpPr/>
              <p:nvPr/>
            </p:nvSpPr>
            <p:spPr>
              <a:xfrm>
                <a:off x="3507329" y="372654"/>
                <a:ext cx="16578" cy="44008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975" extrusionOk="0">
                    <a:moveTo>
                      <a:pt x="97" y="1"/>
                    </a:moveTo>
                    <a:cubicBezTo>
                      <a:pt x="73" y="1"/>
                      <a:pt x="50" y="10"/>
                      <a:pt x="33" y="27"/>
                    </a:cubicBezTo>
                    <a:cubicBezTo>
                      <a:pt x="0" y="62"/>
                      <a:pt x="1" y="118"/>
                      <a:pt x="36" y="152"/>
                    </a:cubicBezTo>
                    <a:cubicBezTo>
                      <a:pt x="321" y="428"/>
                      <a:pt x="495" y="780"/>
                      <a:pt x="540" y="1172"/>
                    </a:cubicBezTo>
                    <a:cubicBezTo>
                      <a:pt x="566" y="1405"/>
                      <a:pt x="543" y="1637"/>
                      <a:pt x="472" y="1860"/>
                    </a:cubicBezTo>
                    <a:cubicBezTo>
                      <a:pt x="457" y="1906"/>
                      <a:pt x="483" y="1957"/>
                      <a:pt x="530" y="1970"/>
                    </a:cubicBezTo>
                    <a:cubicBezTo>
                      <a:pt x="540" y="1974"/>
                      <a:pt x="547" y="1975"/>
                      <a:pt x="557" y="1975"/>
                    </a:cubicBezTo>
                    <a:cubicBezTo>
                      <a:pt x="594" y="1975"/>
                      <a:pt x="628" y="1951"/>
                      <a:pt x="641" y="1912"/>
                    </a:cubicBezTo>
                    <a:cubicBezTo>
                      <a:pt x="718" y="1666"/>
                      <a:pt x="743" y="1410"/>
                      <a:pt x="714" y="1151"/>
                    </a:cubicBezTo>
                    <a:cubicBezTo>
                      <a:pt x="666" y="725"/>
                      <a:pt x="468" y="325"/>
                      <a:pt x="157" y="25"/>
                    </a:cubicBezTo>
                    <a:cubicBezTo>
                      <a:pt x="141" y="9"/>
                      <a:pt x="119" y="1"/>
                      <a:pt x="97" y="1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52"/>
              <p:cNvSpPr/>
              <p:nvPr/>
            </p:nvSpPr>
            <p:spPr>
              <a:xfrm>
                <a:off x="3293102" y="382080"/>
                <a:ext cx="241208" cy="163063"/>
              </a:xfrm>
              <a:custGeom>
                <a:avLst/>
                <a:gdLst/>
                <a:ahLst/>
                <a:cxnLst/>
                <a:rect l="l" t="t" r="r" b="b"/>
                <a:pathLst>
                  <a:path w="10825" h="7318" extrusionOk="0">
                    <a:moveTo>
                      <a:pt x="672" y="2160"/>
                    </a:moveTo>
                    <a:cubicBezTo>
                      <a:pt x="652" y="2160"/>
                      <a:pt x="663" y="2163"/>
                      <a:pt x="678" y="2167"/>
                    </a:cubicBezTo>
                    <a:lnTo>
                      <a:pt x="678" y="2167"/>
                    </a:lnTo>
                    <a:lnTo>
                      <a:pt x="679" y="2160"/>
                    </a:lnTo>
                    <a:cubicBezTo>
                      <a:pt x="676" y="2160"/>
                      <a:pt x="674" y="2160"/>
                      <a:pt x="672" y="2160"/>
                    </a:cubicBezTo>
                    <a:close/>
                    <a:moveTo>
                      <a:pt x="8361" y="0"/>
                    </a:moveTo>
                    <a:cubicBezTo>
                      <a:pt x="8053" y="206"/>
                      <a:pt x="7765" y="432"/>
                      <a:pt x="7453" y="620"/>
                    </a:cubicBezTo>
                    <a:cubicBezTo>
                      <a:pt x="7137" y="800"/>
                      <a:pt x="6836" y="1001"/>
                      <a:pt x="6508" y="1146"/>
                    </a:cubicBezTo>
                    <a:cubicBezTo>
                      <a:pt x="5874" y="1479"/>
                      <a:pt x="5200" y="1713"/>
                      <a:pt x="4530" y="1906"/>
                    </a:cubicBezTo>
                    <a:cubicBezTo>
                      <a:pt x="3859" y="2101"/>
                      <a:pt x="3166" y="2202"/>
                      <a:pt x="2488" y="2248"/>
                    </a:cubicBezTo>
                    <a:cubicBezTo>
                      <a:pt x="2292" y="2263"/>
                      <a:pt x="2097" y="2268"/>
                      <a:pt x="1904" y="2268"/>
                    </a:cubicBezTo>
                    <a:cubicBezTo>
                      <a:pt x="1762" y="2268"/>
                      <a:pt x="1622" y="2265"/>
                      <a:pt x="1483" y="2261"/>
                    </a:cubicBezTo>
                    <a:cubicBezTo>
                      <a:pt x="1323" y="2247"/>
                      <a:pt x="1158" y="2241"/>
                      <a:pt x="1009" y="2220"/>
                    </a:cubicBezTo>
                    <a:cubicBezTo>
                      <a:pt x="930" y="2213"/>
                      <a:pt x="860" y="2203"/>
                      <a:pt x="793" y="2190"/>
                    </a:cubicBezTo>
                    <a:cubicBezTo>
                      <a:pt x="760" y="2184"/>
                      <a:pt x="723" y="2180"/>
                      <a:pt x="703" y="2172"/>
                    </a:cubicBezTo>
                    <a:cubicBezTo>
                      <a:pt x="696" y="2170"/>
                      <a:pt x="686" y="2168"/>
                      <a:pt x="678" y="2167"/>
                    </a:cubicBezTo>
                    <a:lnTo>
                      <a:pt x="678" y="2167"/>
                    </a:lnTo>
                    <a:lnTo>
                      <a:pt x="0" y="7297"/>
                    </a:lnTo>
                    <a:cubicBezTo>
                      <a:pt x="146" y="7312"/>
                      <a:pt x="207" y="7311"/>
                      <a:pt x="289" y="7316"/>
                    </a:cubicBezTo>
                    <a:cubicBezTo>
                      <a:pt x="340" y="7317"/>
                      <a:pt x="385" y="7318"/>
                      <a:pt x="428" y="7318"/>
                    </a:cubicBezTo>
                    <a:cubicBezTo>
                      <a:pt x="457" y="7318"/>
                      <a:pt x="485" y="7318"/>
                      <a:pt x="514" y="7318"/>
                    </a:cubicBezTo>
                    <a:cubicBezTo>
                      <a:pt x="532" y="7318"/>
                      <a:pt x="550" y="7318"/>
                      <a:pt x="568" y="7318"/>
                    </a:cubicBezTo>
                    <a:cubicBezTo>
                      <a:pt x="693" y="7318"/>
                      <a:pt x="814" y="7315"/>
                      <a:pt x="930" y="7308"/>
                    </a:cubicBezTo>
                    <a:cubicBezTo>
                      <a:pt x="1203" y="7301"/>
                      <a:pt x="1460" y="7272"/>
                      <a:pt x="1720" y="7249"/>
                    </a:cubicBezTo>
                    <a:cubicBezTo>
                      <a:pt x="2233" y="7189"/>
                      <a:pt x="2738" y="7109"/>
                      <a:pt x="3230" y="6997"/>
                    </a:cubicBezTo>
                    <a:cubicBezTo>
                      <a:pt x="4213" y="6775"/>
                      <a:pt x="5169" y="6473"/>
                      <a:pt x="6071" y="6060"/>
                    </a:cubicBezTo>
                    <a:cubicBezTo>
                      <a:pt x="6970" y="5648"/>
                      <a:pt x="7842" y="5177"/>
                      <a:pt x="8628" y="4601"/>
                    </a:cubicBezTo>
                    <a:cubicBezTo>
                      <a:pt x="9035" y="4333"/>
                      <a:pt x="9400" y="4013"/>
                      <a:pt x="9776" y="3710"/>
                    </a:cubicBezTo>
                    <a:cubicBezTo>
                      <a:pt x="10144" y="3400"/>
                      <a:pt x="10477" y="3054"/>
                      <a:pt x="10824" y="2728"/>
                    </a:cubicBezTo>
                    <a:lnTo>
                      <a:pt x="83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52"/>
              <p:cNvSpPr/>
              <p:nvPr/>
            </p:nvSpPr>
            <p:spPr>
              <a:xfrm>
                <a:off x="3064235" y="418334"/>
                <a:ext cx="327820" cy="28575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2824" extrusionOk="0">
                    <a:moveTo>
                      <a:pt x="5343" y="1"/>
                    </a:moveTo>
                    <a:cubicBezTo>
                      <a:pt x="3840" y="1"/>
                      <a:pt x="2537" y="1041"/>
                      <a:pt x="2203" y="2504"/>
                    </a:cubicBezTo>
                    <a:lnTo>
                      <a:pt x="0" y="11226"/>
                    </a:lnTo>
                    <a:cubicBezTo>
                      <a:pt x="0" y="11226"/>
                      <a:pt x="1068" y="12823"/>
                      <a:pt x="7356" y="12823"/>
                    </a:cubicBezTo>
                    <a:cubicBezTo>
                      <a:pt x="12630" y="12823"/>
                      <a:pt x="14712" y="11226"/>
                      <a:pt x="14712" y="11226"/>
                    </a:cubicBezTo>
                    <a:lnTo>
                      <a:pt x="12510" y="2504"/>
                    </a:lnTo>
                    <a:cubicBezTo>
                      <a:pt x="12176" y="1039"/>
                      <a:pt x="10873" y="1"/>
                      <a:pt x="9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52"/>
              <p:cNvSpPr/>
              <p:nvPr/>
            </p:nvSpPr>
            <p:spPr>
              <a:xfrm>
                <a:off x="3463967" y="186570"/>
                <a:ext cx="144101" cy="347607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5600" extrusionOk="0">
                    <a:moveTo>
                      <a:pt x="2639" y="0"/>
                    </a:moveTo>
                    <a:lnTo>
                      <a:pt x="1" y="874"/>
                    </a:lnTo>
                    <a:lnTo>
                      <a:pt x="3829" y="15599"/>
                    </a:lnTo>
                    <a:lnTo>
                      <a:pt x="6466" y="14725"/>
                    </a:lnTo>
                    <a:lnTo>
                      <a:pt x="26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52"/>
              <p:cNvSpPr/>
              <p:nvPr/>
            </p:nvSpPr>
            <p:spPr>
              <a:xfrm>
                <a:off x="3543739" y="493338"/>
                <a:ext cx="64330" cy="40844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1833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249" y="1832"/>
                    </a:lnTo>
                    <a:lnTo>
                      <a:pt x="2886" y="958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52"/>
              <p:cNvSpPr/>
              <p:nvPr/>
            </p:nvSpPr>
            <p:spPr>
              <a:xfrm>
                <a:off x="3547973" y="509649"/>
                <a:ext cx="60096" cy="24533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101" extrusionOk="0">
                    <a:moveTo>
                      <a:pt x="2640" y="1"/>
                    </a:moveTo>
                    <a:lnTo>
                      <a:pt x="0" y="875"/>
                    </a:lnTo>
                    <a:lnTo>
                      <a:pt x="59" y="1100"/>
                    </a:lnTo>
                    <a:lnTo>
                      <a:pt x="2696" y="226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52"/>
              <p:cNvSpPr/>
              <p:nvPr/>
            </p:nvSpPr>
            <p:spPr>
              <a:xfrm>
                <a:off x="3543739" y="493338"/>
                <a:ext cx="60118" cy="24466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098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59" y="1098"/>
                    </a:lnTo>
                    <a:lnTo>
                      <a:pt x="2697" y="224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52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52"/>
              <p:cNvSpPr/>
              <p:nvPr/>
            </p:nvSpPr>
            <p:spPr>
              <a:xfrm>
                <a:off x="3463811" y="117092"/>
                <a:ext cx="60475" cy="96929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350" extrusionOk="0">
                    <a:moveTo>
                      <a:pt x="371" y="0"/>
                    </a:moveTo>
                    <a:lnTo>
                      <a:pt x="0" y="4064"/>
                    </a:lnTo>
                    <a:lnTo>
                      <a:pt x="7" y="4063"/>
                    </a:lnTo>
                    <a:cubicBezTo>
                      <a:pt x="83" y="4240"/>
                      <a:pt x="252" y="4350"/>
                      <a:pt x="440" y="4350"/>
                    </a:cubicBezTo>
                    <a:cubicBezTo>
                      <a:pt x="491" y="4350"/>
                      <a:pt x="544" y="4341"/>
                      <a:pt x="597" y="4324"/>
                    </a:cubicBezTo>
                    <a:cubicBezTo>
                      <a:pt x="776" y="4265"/>
                      <a:pt x="905" y="4116"/>
                      <a:pt x="952" y="3942"/>
                    </a:cubicBezTo>
                    <a:cubicBezTo>
                      <a:pt x="1040" y="4037"/>
                      <a:pt x="1164" y="4093"/>
                      <a:pt x="1298" y="4093"/>
                    </a:cubicBezTo>
                    <a:cubicBezTo>
                      <a:pt x="1349" y="4093"/>
                      <a:pt x="1401" y="4085"/>
                      <a:pt x="1454" y="4068"/>
                    </a:cubicBezTo>
                    <a:cubicBezTo>
                      <a:pt x="1636" y="4007"/>
                      <a:pt x="1770" y="3851"/>
                      <a:pt x="1812" y="3670"/>
                    </a:cubicBezTo>
                    <a:cubicBezTo>
                      <a:pt x="1900" y="3760"/>
                      <a:pt x="2020" y="3811"/>
                      <a:pt x="2149" y="3811"/>
                    </a:cubicBezTo>
                    <a:cubicBezTo>
                      <a:pt x="2200" y="3811"/>
                      <a:pt x="2253" y="3803"/>
                      <a:pt x="2306" y="3786"/>
                    </a:cubicBezTo>
                    <a:cubicBezTo>
                      <a:pt x="2558" y="3701"/>
                      <a:pt x="2714" y="3439"/>
                      <a:pt x="2674" y="3181"/>
                    </a:cubicBezTo>
                    <a:lnTo>
                      <a:pt x="2676" y="3179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52"/>
              <p:cNvSpPr/>
              <p:nvPr/>
            </p:nvSpPr>
            <p:spPr>
              <a:xfrm>
                <a:off x="3469159" y="117092"/>
                <a:ext cx="21525" cy="32622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464" extrusionOk="0">
                    <a:moveTo>
                      <a:pt x="131" y="0"/>
                    </a:moveTo>
                    <a:lnTo>
                      <a:pt x="1" y="1430"/>
                    </a:lnTo>
                    <a:cubicBezTo>
                      <a:pt x="85" y="1452"/>
                      <a:pt x="171" y="1463"/>
                      <a:pt x="256" y="1463"/>
                    </a:cubicBezTo>
                    <a:cubicBezTo>
                      <a:pt x="356" y="1463"/>
                      <a:pt x="454" y="1448"/>
                      <a:pt x="552" y="1416"/>
                    </a:cubicBezTo>
                    <a:cubicBezTo>
                      <a:pt x="707" y="1365"/>
                      <a:pt x="845" y="1272"/>
                      <a:pt x="966" y="1151"/>
                    </a:cubicBez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52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52"/>
              <p:cNvSpPr/>
              <p:nvPr/>
            </p:nvSpPr>
            <p:spPr>
              <a:xfrm>
                <a:off x="3113101" y="468871"/>
                <a:ext cx="231983" cy="13414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602" extrusionOk="0">
                    <a:moveTo>
                      <a:pt x="74" y="0"/>
                    </a:moveTo>
                    <a:cubicBezTo>
                      <a:pt x="49" y="78"/>
                      <a:pt x="28" y="155"/>
                      <a:pt x="11" y="235"/>
                    </a:cubicBezTo>
                    <a:lnTo>
                      <a:pt x="0" y="276"/>
                    </a:lnTo>
                    <a:lnTo>
                      <a:pt x="10410" y="602"/>
                    </a:lnTo>
                    <a:lnTo>
                      <a:pt x="10410" y="602"/>
                    </a:lnTo>
                    <a:lnTo>
                      <a:pt x="10339" y="321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52"/>
              <p:cNvSpPr/>
              <p:nvPr/>
            </p:nvSpPr>
            <p:spPr>
              <a:xfrm>
                <a:off x="3103453" y="501738"/>
                <a:ext cx="248071" cy="11431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513" extrusionOk="0">
                    <a:moveTo>
                      <a:pt x="11063" y="0"/>
                    </a:moveTo>
                    <a:lnTo>
                      <a:pt x="71" y="233"/>
                    </a:lnTo>
                    <a:lnTo>
                      <a:pt x="1" y="513"/>
                    </a:lnTo>
                    <a:lnTo>
                      <a:pt x="11132" y="277"/>
                    </a:lnTo>
                    <a:lnTo>
                      <a:pt x="110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52"/>
              <p:cNvSpPr/>
              <p:nvPr/>
            </p:nvSpPr>
            <p:spPr>
              <a:xfrm>
                <a:off x="3095609" y="538171"/>
                <a:ext cx="265652" cy="8245"/>
              </a:xfrm>
              <a:custGeom>
                <a:avLst/>
                <a:gdLst/>
                <a:ahLst/>
                <a:cxnLst/>
                <a:rect l="l" t="t" r="r" b="b"/>
                <a:pathLst>
                  <a:path w="11922" h="370" extrusionOk="0">
                    <a:moveTo>
                      <a:pt x="70" y="1"/>
                    </a:moveTo>
                    <a:lnTo>
                      <a:pt x="1" y="276"/>
                    </a:lnTo>
                    <a:lnTo>
                      <a:pt x="11921" y="369"/>
                    </a:lnTo>
                    <a:lnTo>
                      <a:pt x="11850" y="92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52"/>
              <p:cNvSpPr/>
              <p:nvPr/>
            </p:nvSpPr>
            <p:spPr>
              <a:xfrm>
                <a:off x="3084602" y="565801"/>
                <a:ext cx="283099" cy="22082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991" extrusionOk="0">
                    <a:moveTo>
                      <a:pt x="12635" y="1"/>
                    </a:moveTo>
                    <a:lnTo>
                      <a:pt x="72" y="707"/>
                    </a:lnTo>
                    <a:lnTo>
                      <a:pt x="0" y="990"/>
                    </a:lnTo>
                    <a:lnTo>
                      <a:pt x="12705" y="275"/>
                    </a:lnTo>
                    <a:lnTo>
                      <a:pt x="126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52"/>
              <p:cNvSpPr/>
              <p:nvPr/>
            </p:nvSpPr>
            <p:spPr>
              <a:xfrm>
                <a:off x="3078251" y="606869"/>
                <a:ext cx="302173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13561" h="699" extrusionOk="0">
                    <a:moveTo>
                      <a:pt x="71" y="1"/>
                    </a:moveTo>
                    <a:lnTo>
                      <a:pt x="0" y="276"/>
                    </a:lnTo>
                    <a:lnTo>
                      <a:pt x="13561" y="699"/>
                    </a:lnTo>
                    <a:lnTo>
                      <a:pt x="13489" y="4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52"/>
              <p:cNvSpPr/>
              <p:nvPr/>
            </p:nvSpPr>
            <p:spPr>
              <a:xfrm>
                <a:off x="3068157" y="640070"/>
                <a:ext cx="318261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14283" h="579" extrusionOk="0">
                    <a:moveTo>
                      <a:pt x="14213" y="0"/>
                    </a:moveTo>
                    <a:lnTo>
                      <a:pt x="71" y="299"/>
                    </a:lnTo>
                    <a:lnTo>
                      <a:pt x="0" y="579"/>
                    </a:lnTo>
                    <a:lnTo>
                      <a:pt x="14283" y="277"/>
                    </a:lnTo>
                    <a:lnTo>
                      <a:pt x="142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52"/>
              <p:cNvSpPr/>
              <p:nvPr/>
            </p:nvSpPr>
            <p:spPr>
              <a:xfrm>
                <a:off x="3074552" y="677060"/>
                <a:ext cx="297471" cy="8378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3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0" y="87"/>
                      <a:pt x="317" y="183"/>
                      <a:pt x="539" y="282"/>
                    </a:cubicBezTo>
                    <a:lnTo>
                      <a:pt x="12659" y="375"/>
                    </a:lnTo>
                    <a:cubicBezTo>
                      <a:pt x="12924" y="282"/>
                      <a:pt x="13156" y="191"/>
                      <a:pt x="1335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52"/>
              <p:cNvSpPr/>
              <p:nvPr/>
            </p:nvSpPr>
            <p:spPr>
              <a:xfrm>
                <a:off x="3300121" y="413186"/>
                <a:ext cx="101497" cy="216541"/>
              </a:xfrm>
              <a:custGeom>
                <a:avLst/>
                <a:gdLst/>
                <a:ahLst/>
                <a:cxnLst/>
                <a:rect l="l" t="t" r="r" b="b"/>
                <a:pathLst>
                  <a:path w="4555" h="9718" extrusionOk="0">
                    <a:moveTo>
                      <a:pt x="669" y="0"/>
                    </a:moveTo>
                    <a:cubicBezTo>
                      <a:pt x="599" y="0"/>
                      <a:pt x="529" y="13"/>
                      <a:pt x="460" y="38"/>
                    </a:cubicBezTo>
                    <a:cubicBezTo>
                      <a:pt x="154" y="155"/>
                      <a:pt x="0" y="496"/>
                      <a:pt x="114" y="802"/>
                    </a:cubicBezTo>
                    <a:lnTo>
                      <a:pt x="3330" y="9334"/>
                    </a:lnTo>
                    <a:cubicBezTo>
                      <a:pt x="3419" y="9571"/>
                      <a:pt x="3645" y="9718"/>
                      <a:pt x="3884" y="9718"/>
                    </a:cubicBezTo>
                    <a:cubicBezTo>
                      <a:pt x="3953" y="9718"/>
                      <a:pt x="4022" y="9706"/>
                      <a:pt x="4093" y="9680"/>
                    </a:cubicBezTo>
                    <a:cubicBezTo>
                      <a:pt x="4400" y="9564"/>
                      <a:pt x="4554" y="9222"/>
                      <a:pt x="4439" y="8917"/>
                    </a:cubicBezTo>
                    <a:lnTo>
                      <a:pt x="1224" y="384"/>
                    </a:lnTo>
                    <a:cubicBezTo>
                      <a:pt x="1133" y="146"/>
                      <a:pt x="908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52"/>
              <p:cNvSpPr/>
              <p:nvPr/>
            </p:nvSpPr>
            <p:spPr>
              <a:xfrm>
                <a:off x="3049417" y="403271"/>
                <a:ext cx="96104" cy="236328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0606" extrusionOk="0">
                    <a:moveTo>
                      <a:pt x="3649" y="0"/>
                    </a:moveTo>
                    <a:cubicBezTo>
                      <a:pt x="3398" y="0"/>
                      <a:pt x="3165" y="162"/>
                      <a:pt x="3085" y="414"/>
                    </a:cubicBezTo>
                    <a:lnTo>
                      <a:pt x="99" y="9835"/>
                    </a:lnTo>
                    <a:cubicBezTo>
                      <a:pt x="1" y="10146"/>
                      <a:pt x="173" y="10479"/>
                      <a:pt x="485" y="10578"/>
                    </a:cubicBezTo>
                    <a:cubicBezTo>
                      <a:pt x="543" y="10596"/>
                      <a:pt x="605" y="10606"/>
                      <a:pt x="664" y="10606"/>
                    </a:cubicBezTo>
                    <a:cubicBezTo>
                      <a:pt x="915" y="10606"/>
                      <a:pt x="1149" y="10446"/>
                      <a:pt x="1229" y="10191"/>
                    </a:cubicBezTo>
                    <a:lnTo>
                      <a:pt x="4214" y="772"/>
                    </a:lnTo>
                    <a:cubicBezTo>
                      <a:pt x="4313" y="461"/>
                      <a:pt x="4141" y="127"/>
                      <a:pt x="3828" y="28"/>
                    </a:cubicBezTo>
                    <a:cubicBezTo>
                      <a:pt x="3768" y="9"/>
                      <a:pt x="3708" y="0"/>
                      <a:pt x="3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52"/>
              <p:cNvSpPr/>
              <p:nvPr/>
            </p:nvSpPr>
            <p:spPr>
              <a:xfrm>
                <a:off x="2991816" y="83200"/>
                <a:ext cx="449995" cy="270443"/>
              </a:xfrm>
              <a:custGeom>
                <a:avLst/>
                <a:gdLst/>
                <a:ahLst/>
                <a:cxnLst/>
                <a:rect l="l" t="t" r="r" b="b"/>
                <a:pathLst>
                  <a:path w="20195" h="12137" extrusionOk="0">
                    <a:moveTo>
                      <a:pt x="10050" y="1"/>
                    </a:moveTo>
                    <a:cubicBezTo>
                      <a:pt x="10039" y="1"/>
                      <a:pt x="10029" y="1"/>
                      <a:pt x="10019" y="1"/>
                    </a:cubicBezTo>
                    <a:cubicBezTo>
                      <a:pt x="9367" y="11"/>
                      <a:pt x="8783" y="299"/>
                      <a:pt x="8383" y="752"/>
                    </a:cubicBezTo>
                    <a:cubicBezTo>
                      <a:pt x="7997" y="431"/>
                      <a:pt x="7500" y="240"/>
                      <a:pt x="6961" y="240"/>
                    </a:cubicBezTo>
                    <a:cubicBezTo>
                      <a:pt x="6952" y="240"/>
                      <a:pt x="6943" y="240"/>
                      <a:pt x="6934" y="240"/>
                    </a:cubicBezTo>
                    <a:cubicBezTo>
                      <a:pt x="5732" y="257"/>
                      <a:pt x="4765" y="1225"/>
                      <a:pt x="4741" y="2418"/>
                    </a:cubicBezTo>
                    <a:cubicBezTo>
                      <a:pt x="4561" y="2370"/>
                      <a:pt x="4373" y="2345"/>
                      <a:pt x="4179" y="2345"/>
                    </a:cubicBezTo>
                    <a:cubicBezTo>
                      <a:pt x="4167" y="2345"/>
                      <a:pt x="4155" y="2346"/>
                      <a:pt x="4143" y="2346"/>
                    </a:cubicBezTo>
                    <a:cubicBezTo>
                      <a:pt x="2915" y="2364"/>
                      <a:pt x="1932" y="3373"/>
                      <a:pt x="1950" y="4602"/>
                    </a:cubicBezTo>
                    <a:cubicBezTo>
                      <a:pt x="1950" y="4639"/>
                      <a:pt x="1952" y="4677"/>
                      <a:pt x="1954" y="4713"/>
                    </a:cubicBezTo>
                    <a:cubicBezTo>
                      <a:pt x="918" y="4916"/>
                      <a:pt x="144" y="5834"/>
                      <a:pt x="159" y="6926"/>
                    </a:cubicBezTo>
                    <a:cubicBezTo>
                      <a:pt x="166" y="7459"/>
                      <a:pt x="361" y="7946"/>
                      <a:pt x="678" y="8324"/>
                    </a:cubicBezTo>
                    <a:cubicBezTo>
                      <a:pt x="259" y="8735"/>
                      <a:pt x="1" y="9311"/>
                      <a:pt x="10" y="9943"/>
                    </a:cubicBezTo>
                    <a:cubicBezTo>
                      <a:pt x="27" y="11160"/>
                      <a:pt x="1019" y="12136"/>
                      <a:pt x="2235" y="12136"/>
                    </a:cubicBezTo>
                    <a:cubicBezTo>
                      <a:pt x="2246" y="12136"/>
                      <a:pt x="2256" y="12136"/>
                      <a:pt x="2267" y="12136"/>
                    </a:cubicBezTo>
                    <a:cubicBezTo>
                      <a:pt x="3495" y="12119"/>
                      <a:pt x="4477" y="11110"/>
                      <a:pt x="4459" y="9881"/>
                    </a:cubicBezTo>
                    <a:cubicBezTo>
                      <a:pt x="4451" y="9348"/>
                      <a:pt x="4258" y="8861"/>
                      <a:pt x="3940" y="8483"/>
                    </a:cubicBezTo>
                    <a:cubicBezTo>
                      <a:pt x="4360" y="8072"/>
                      <a:pt x="4617" y="7497"/>
                      <a:pt x="4607" y="6865"/>
                    </a:cubicBezTo>
                    <a:cubicBezTo>
                      <a:pt x="4607" y="6827"/>
                      <a:pt x="4606" y="6790"/>
                      <a:pt x="4603" y="6754"/>
                    </a:cubicBezTo>
                    <a:cubicBezTo>
                      <a:pt x="5615" y="6556"/>
                      <a:pt x="6378" y="5675"/>
                      <a:pt x="6399" y="4617"/>
                    </a:cubicBezTo>
                    <a:cubicBezTo>
                      <a:pt x="6575" y="4663"/>
                      <a:pt x="6761" y="4689"/>
                      <a:pt x="6952" y="4689"/>
                    </a:cubicBezTo>
                    <a:cubicBezTo>
                      <a:pt x="6967" y="4689"/>
                      <a:pt x="6982" y="4689"/>
                      <a:pt x="6997" y="4688"/>
                    </a:cubicBezTo>
                    <a:cubicBezTo>
                      <a:pt x="7648" y="4679"/>
                      <a:pt x="8231" y="4391"/>
                      <a:pt x="8632" y="3939"/>
                    </a:cubicBezTo>
                    <a:cubicBezTo>
                      <a:pt x="9016" y="4258"/>
                      <a:pt x="9512" y="4449"/>
                      <a:pt x="10050" y="4449"/>
                    </a:cubicBezTo>
                    <a:cubicBezTo>
                      <a:pt x="10060" y="4449"/>
                      <a:pt x="10070" y="4449"/>
                      <a:pt x="10081" y="4449"/>
                    </a:cubicBezTo>
                    <a:cubicBezTo>
                      <a:pt x="10713" y="4441"/>
                      <a:pt x="11279" y="4169"/>
                      <a:pt x="11677" y="3742"/>
                    </a:cubicBezTo>
                    <a:cubicBezTo>
                      <a:pt x="12054" y="4443"/>
                      <a:pt x="12793" y="4917"/>
                      <a:pt x="13640" y="4917"/>
                    </a:cubicBezTo>
                    <a:cubicBezTo>
                      <a:pt x="13650" y="4917"/>
                      <a:pt x="13660" y="4917"/>
                      <a:pt x="13671" y="4917"/>
                    </a:cubicBezTo>
                    <a:cubicBezTo>
                      <a:pt x="13795" y="4916"/>
                      <a:pt x="13918" y="4903"/>
                      <a:pt x="14037" y="4881"/>
                    </a:cubicBezTo>
                    <a:cubicBezTo>
                      <a:pt x="14227" y="5767"/>
                      <a:pt x="14942" y="6455"/>
                      <a:pt x="15836" y="6608"/>
                    </a:cubicBezTo>
                    <a:cubicBezTo>
                      <a:pt x="15769" y="6827"/>
                      <a:pt x="15732" y="7060"/>
                      <a:pt x="15737" y="7302"/>
                    </a:cubicBezTo>
                    <a:cubicBezTo>
                      <a:pt x="15740" y="7583"/>
                      <a:pt x="15796" y="7853"/>
                      <a:pt x="15897" y="8100"/>
                    </a:cubicBezTo>
                    <a:cubicBezTo>
                      <a:pt x="15400" y="8515"/>
                      <a:pt x="15087" y="9141"/>
                      <a:pt x="15097" y="9839"/>
                    </a:cubicBezTo>
                    <a:cubicBezTo>
                      <a:pt x="15114" y="11057"/>
                      <a:pt x="16106" y="12033"/>
                      <a:pt x="17322" y="12033"/>
                    </a:cubicBezTo>
                    <a:cubicBezTo>
                      <a:pt x="17332" y="12033"/>
                      <a:pt x="17343" y="12033"/>
                      <a:pt x="17353" y="12033"/>
                    </a:cubicBezTo>
                    <a:cubicBezTo>
                      <a:pt x="18581" y="12014"/>
                      <a:pt x="19564" y="11005"/>
                      <a:pt x="19545" y="9776"/>
                    </a:cubicBezTo>
                    <a:cubicBezTo>
                      <a:pt x="19540" y="9493"/>
                      <a:pt x="19485" y="9225"/>
                      <a:pt x="19385" y="8979"/>
                    </a:cubicBezTo>
                    <a:cubicBezTo>
                      <a:pt x="19882" y="8563"/>
                      <a:pt x="20195" y="7938"/>
                      <a:pt x="20185" y="7239"/>
                    </a:cubicBezTo>
                    <a:cubicBezTo>
                      <a:pt x="20170" y="6150"/>
                      <a:pt x="19374" y="5254"/>
                      <a:pt x="18337" y="5077"/>
                    </a:cubicBezTo>
                    <a:cubicBezTo>
                      <a:pt x="18405" y="4858"/>
                      <a:pt x="18440" y="4624"/>
                      <a:pt x="18436" y="4383"/>
                    </a:cubicBezTo>
                    <a:cubicBezTo>
                      <a:pt x="18419" y="3166"/>
                      <a:pt x="17427" y="2190"/>
                      <a:pt x="16212" y="2190"/>
                    </a:cubicBezTo>
                    <a:cubicBezTo>
                      <a:pt x="16202" y="2190"/>
                      <a:pt x="16191" y="2190"/>
                      <a:pt x="16181" y="2190"/>
                    </a:cubicBezTo>
                    <a:cubicBezTo>
                      <a:pt x="16056" y="2192"/>
                      <a:pt x="15932" y="2204"/>
                      <a:pt x="15814" y="2226"/>
                    </a:cubicBezTo>
                    <a:cubicBezTo>
                      <a:pt x="15600" y="1218"/>
                      <a:pt x="14705" y="468"/>
                      <a:pt x="13639" y="468"/>
                    </a:cubicBezTo>
                    <a:cubicBezTo>
                      <a:pt x="13629" y="468"/>
                      <a:pt x="13618" y="468"/>
                      <a:pt x="13608" y="469"/>
                    </a:cubicBezTo>
                    <a:cubicBezTo>
                      <a:pt x="12976" y="477"/>
                      <a:pt x="12411" y="748"/>
                      <a:pt x="12011" y="1175"/>
                    </a:cubicBezTo>
                    <a:cubicBezTo>
                      <a:pt x="11636" y="475"/>
                      <a:pt x="10896" y="1"/>
                      <a:pt x="10050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52"/>
              <p:cNvSpPr/>
              <p:nvPr/>
            </p:nvSpPr>
            <p:spPr>
              <a:xfrm>
                <a:off x="3350480" y="323921"/>
                <a:ext cx="86345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45" extrusionOk="0">
                    <a:moveTo>
                      <a:pt x="1938" y="0"/>
                    </a:moveTo>
                    <a:cubicBezTo>
                      <a:pt x="1929" y="0"/>
                      <a:pt x="1920" y="0"/>
                      <a:pt x="1911" y="1"/>
                    </a:cubicBezTo>
                    <a:cubicBezTo>
                      <a:pt x="849" y="14"/>
                      <a:pt x="1" y="888"/>
                      <a:pt x="15" y="1949"/>
                    </a:cubicBezTo>
                    <a:cubicBezTo>
                      <a:pt x="30" y="3001"/>
                      <a:pt x="889" y="3845"/>
                      <a:pt x="1939" y="3845"/>
                    </a:cubicBezTo>
                    <a:cubicBezTo>
                      <a:pt x="1947" y="3845"/>
                      <a:pt x="1956" y="3845"/>
                      <a:pt x="1964" y="3845"/>
                    </a:cubicBezTo>
                    <a:cubicBezTo>
                      <a:pt x="3026" y="3830"/>
                      <a:pt x="3874" y="2956"/>
                      <a:pt x="3859" y="1896"/>
                    </a:cubicBezTo>
                    <a:cubicBezTo>
                      <a:pt x="3845" y="844"/>
                      <a:pt x="2987" y="0"/>
                      <a:pt x="1938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52"/>
              <p:cNvSpPr/>
              <p:nvPr/>
            </p:nvSpPr>
            <p:spPr>
              <a:xfrm>
                <a:off x="3007926" y="328378"/>
                <a:ext cx="86322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45" extrusionOk="0">
                    <a:moveTo>
                      <a:pt x="1939" y="0"/>
                    </a:moveTo>
                    <a:cubicBezTo>
                      <a:pt x="1929" y="0"/>
                      <a:pt x="1920" y="0"/>
                      <a:pt x="1911" y="0"/>
                    </a:cubicBezTo>
                    <a:cubicBezTo>
                      <a:pt x="850" y="15"/>
                      <a:pt x="1" y="888"/>
                      <a:pt x="16" y="1949"/>
                    </a:cubicBezTo>
                    <a:cubicBezTo>
                      <a:pt x="29" y="3001"/>
                      <a:pt x="888" y="3844"/>
                      <a:pt x="1937" y="3844"/>
                    </a:cubicBezTo>
                    <a:cubicBezTo>
                      <a:pt x="1946" y="3844"/>
                      <a:pt x="1955" y="3844"/>
                      <a:pt x="1964" y="3844"/>
                    </a:cubicBezTo>
                    <a:cubicBezTo>
                      <a:pt x="3025" y="3829"/>
                      <a:pt x="3874" y="2957"/>
                      <a:pt x="3860" y="1896"/>
                    </a:cubicBezTo>
                    <a:cubicBezTo>
                      <a:pt x="3845" y="843"/>
                      <a:pt x="2986" y="0"/>
                      <a:pt x="1939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52"/>
              <p:cNvSpPr/>
              <p:nvPr/>
            </p:nvSpPr>
            <p:spPr>
              <a:xfrm>
                <a:off x="3049261" y="162215"/>
                <a:ext cx="345200" cy="323096"/>
              </a:xfrm>
              <a:custGeom>
                <a:avLst/>
                <a:gdLst/>
                <a:ahLst/>
                <a:cxnLst/>
                <a:rect l="l" t="t" r="r" b="b"/>
                <a:pathLst>
                  <a:path w="15492" h="14500" extrusionOk="0">
                    <a:moveTo>
                      <a:pt x="7748" y="0"/>
                    </a:moveTo>
                    <a:cubicBezTo>
                      <a:pt x="7712" y="0"/>
                      <a:pt x="7676" y="0"/>
                      <a:pt x="7639" y="1"/>
                    </a:cubicBezTo>
                    <a:cubicBezTo>
                      <a:pt x="3394" y="60"/>
                      <a:pt x="0" y="3550"/>
                      <a:pt x="59" y="7795"/>
                    </a:cubicBezTo>
                    <a:cubicBezTo>
                      <a:pt x="117" y="11993"/>
                      <a:pt x="3517" y="14499"/>
                      <a:pt x="7696" y="14499"/>
                    </a:cubicBezTo>
                    <a:cubicBezTo>
                      <a:pt x="7744" y="14499"/>
                      <a:pt x="7793" y="14499"/>
                      <a:pt x="7841" y="14498"/>
                    </a:cubicBezTo>
                    <a:cubicBezTo>
                      <a:pt x="12087" y="14439"/>
                      <a:pt x="15492" y="11827"/>
                      <a:pt x="15433" y="7581"/>
                    </a:cubicBezTo>
                    <a:cubicBezTo>
                      <a:pt x="15375" y="3372"/>
                      <a:pt x="11944" y="0"/>
                      <a:pt x="7748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52"/>
              <p:cNvSpPr/>
              <p:nvPr/>
            </p:nvSpPr>
            <p:spPr>
              <a:xfrm>
                <a:off x="3134560" y="285283"/>
                <a:ext cx="43317" cy="3206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39" extrusionOk="0">
                    <a:moveTo>
                      <a:pt x="1508" y="1"/>
                    </a:moveTo>
                    <a:cubicBezTo>
                      <a:pt x="1439" y="1"/>
                      <a:pt x="1369" y="20"/>
                      <a:pt x="1305" y="59"/>
                    </a:cubicBezTo>
                    <a:lnTo>
                      <a:pt x="232" y="735"/>
                    </a:lnTo>
                    <a:cubicBezTo>
                      <a:pt x="54" y="847"/>
                      <a:pt x="0" y="1082"/>
                      <a:pt x="113" y="1262"/>
                    </a:cubicBezTo>
                    <a:cubicBezTo>
                      <a:pt x="185" y="1376"/>
                      <a:pt x="308" y="1439"/>
                      <a:pt x="435" y="1439"/>
                    </a:cubicBezTo>
                    <a:cubicBezTo>
                      <a:pt x="505" y="1439"/>
                      <a:pt x="575" y="1420"/>
                      <a:pt x="639" y="1380"/>
                    </a:cubicBezTo>
                    <a:lnTo>
                      <a:pt x="1712" y="703"/>
                    </a:lnTo>
                    <a:cubicBezTo>
                      <a:pt x="1890" y="592"/>
                      <a:pt x="1944" y="356"/>
                      <a:pt x="1831" y="178"/>
                    </a:cubicBezTo>
                    <a:cubicBezTo>
                      <a:pt x="1758" y="63"/>
                      <a:pt x="1635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52"/>
              <p:cNvSpPr/>
              <p:nvPr/>
            </p:nvSpPr>
            <p:spPr>
              <a:xfrm>
                <a:off x="3264758" y="283768"/>
                <a:ext cx="43741" cy="3148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1413" extrusionOk="0">
                    <a:moveTo>
                      <a:pt x="435" y="1"/>
                    </a:moveTo>
                    <a:cubicBezTo>
                      <a:pt x="305" y="1"/>
                      <a:pt x="179" y="68"/>
                      <a:pt x="107" y="188"/>
                    </a:cubicBezTo>
                    <a:cubicBezTo>
                      <a:pt x="0" y="370"/>
                      <a:pt x="60" y="603"/>
                      <a:pt x="241" y="711"/>
                    </a:cubicBezTo>
                    <a:lnTo>
                      <a:pt x="1332" y="1358"/>
                    </a:lnTo>
                    <a:cubicBezTo>
                      <a:pt x="1393" y="1395"/>
                      <a:pt x="1460" y="1413"/>
                      <a:pt x="1526" y="1413"/>
                    </a:cubicBezTo>
                    <a:cubicBezTo>
                      <a:pt x="1657" y="1413"/>
                      <a:pt x="1784" y="1345"/>
                      <a:pt x="1855" y="1225"/>
                    </a:cubicBezTo>
                    <a:cubicBezTo>
                      <a:pt x="1963" y="1044"/>
                      <a:pt x="1903" y="811"/>
                      <a:pt x="1722" y="702"/>
                    </a:cubicBezTo>
                    <a:lnTo>
                      <a:pt x="630" y="55"/>
                    </a:lnTo>
                    <a:cubicBezTo>
                      <a:pt x="569" y="18"/>
                      <a:pt x="5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52"/>
              <p:cNvSpPr/>
              <p:nvPr/>
            </p:nvSpPr>
            <p:spPr>
              <a:xfrm>
                <a:off x="3152408" y="328467"/>
                <a:ext cx="26137" cy="258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160" extrusionOk="0">
                    <a:moveTo>
                      <a:pt x="587" y="0"/>
                    </a:moveTo>
                    <a:cubicBezTo>
                      <a:pt x="583" y="0"/>
                      <a:pt x="579" y="0"/>
                      <a:pt x="575" y="1"/>
                    </a:cubicBezTo>
                    <a:cubicBezTo>
                      <a:pt x="254" y="7"/>
                      <a:pt x="0" y="272"/>
                      <a:pt x="8" y="592"/>
                    </a:cubicBezTo>
                    <a:cubicBezTo>
                      <a:pt x="14" y="908"/>
                      <a:pt x="274" y="1159"/>
                      <a:pt x="586" y="1159"/>
                    </a:cubicBezTo>
                    <a:cubicBezTo>
                      <a:pt x="590" y="1159"/>
                      <a:pt x="594" y="1159"/>
                      <a:pt x="598" y="1159"/>
                    </a:cubicBezTo>
                    <a:cubicBezTo>
                      <a:pt x="919" y="1153"/>
                      <a:pt x="1173" y="887"/>
                      <a:pt x="1166" y="568"/>
                    </a:cubicBezTo>
                    <a:cubicBezTo>
                      <a:pt x="1159" y="251"/>
                      <a:pt x="901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52"/>
              <p:cNvSpPr/>
              <p:nvPr/>
            </p:nvSpPr>
            <p:spPr>
              <a:xfrm>
                <a:off x="3265404" y="326885"/>
                <a:ext cx="2616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59" extrusionOk="0">
                    <a:moveTo>
                      <a:pt x="589" y="1"/>
                    </a:moveTo>
                    <a:cubicBezTo>
                      <a:pt x="585" y="1"/>
                      <a:pt x="580" y="1"/>
                      <a:pt x="576" y="1"/>
                    </a:cubicBezTo>
                    <a:cubicBezTo>
                      <a:pt x="255" y="7"/>
                      <a:pt x="0" y="271"/>
                      <a:pt x="9" y="592"/>
                    </a:cubicBezTo>
                    <a:cubicBezTo>
                      <a:pt x="15" y="907"/>
                      <a:pt x="273" y="1159"/>
                      <a:pt x="586" y="1159"/>
                    </a:cubicBezTo>
                    <a:cubicBezTo>
                      <a:pt x="590" y="1159"/>
                      <a:pt x="595" y="1159"/>
                      <a:pt x="599" y="1159"/>
                    </a:cubicBezTo>
                    <a:cubicBezTo>
                      <a:pt x="918" y="1152"/>
                      <a:pt x="1174" y="886"/>
                      <a:pt x="1167" y="568"/>
                    </a:cubicBezTo>
                    <a:cubicBezTo>
                      <a:pt x="1160" y="252"/>
                      <a:pt x="903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52"/>
              <p:cNvSpPr/>
              <p:nvPr/>
            </p:nvSpPr>
            <p:spPr>
              <a:xfrm>
                <a:off x="3200071" y="359039"/>
                <a:ext cx="44498" cy="25001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22" extrusionOk="0">
                    <a:moveTo>
                      <a:pt x="1884" y="1"/>
                    </a:moveTo>
                    <a:cubicBezTo>
                      <a:pt x="1825" y="2"/>
                      <a:pt x="1778" y="50"/>
                      <a:pt x="1779" y="108"/>
                    </a:cubicBezTo>
                    <a:cubicBezTo>
                      <a:pt x="1783" y="318"/>
                      <a:pt x="1705" y="517"/>
                      <a:pt x="1561" y="668"/>
                    </a:cubicBezTo>
                    <a:cubicBezTo>
                      <a:pt x="1417" y="819"/>
                      <a:pt x="1223" y="905"/>
                      <a:pt x="1013" y="909"/>
                    </a:cubicBezTo>
                    <a:cubicBezTo>
                      <a:pt x="1008" y="909"/>
                      <a:pt x="1003" y="909"/>
                      <a:pt x="997" y="909"/>
                    </a:cubicBezTo>
                    <a:cubicBezTo>
                      <a:pt x="795" y="909"/>
                      <a:pt x="602" y="832"/>
                      <a:pt x="455" y="691"/>
                    </a:cubicBezTo>
                    <a:cubicBezTo>
                      <a:pt x="304" y="547"/>
                      <a:pt x="218" y="353"/>
                      <a:pt x="214" y="144"/>
                    </a:cubicBezTo>
                    <a:cubicBezTo>
                      <a:pt x="213" y="86"/>
                      <a:pt x="163" y="39"/>
                      <a:pt x="108" y="39"/>
                    </a:cubicBezTo>
                    <a:cubicBezTo>
                      <a:pt x="107" y="39"/>
                      <a:pt x="106" y="39"/>
                      <a:pt x="106" y="39"/>
                    </a:cubicBezTo>
                    <a:cubicBezTo>
                      <a:pt x="46" y="40"/>
                      <a:pt x="0" y="88"/>
                      <a:pt x="1" y="147"/>
                    </a:cubicBezTo>
                    <a:cubicBezTo>
                      <a:pt x="8" y="413"/>
                      <a:pt x="116" y="659"/>
                      <a:pt x="308" y="844"/>
                    </a:cubicBezTo>
                    <a:cubicBezTo>
                      <a:pt x="463" y="993"/>
                      <a:pt x="658" y="1085"/>
                      <a:pt x="866" y="1112"/>
                    </a:cubicBezTo>
                    <a:cubicBezTo>
                      <a:pt x="915" y="1119"/>
                      <a:pt x="966" y="1122"/>
                      <a:pt x="1019" y="1122"/>
                    </a:cubicBezTo>
                    <a:cubicBezTo>
                      <a:pt x="1284" y="1115"/>
                      <a:pt x="1531" y="1006"/>
                      <a:pt x="1715" y="814"/>
                    </a:cubicBezTo>
                    <a:cubicBezTo>
                      <a:pt x="1900" y="622"/>
                      <a:pt x="1997" y="370"/>
                      <a:pt x="1991" y="104"/>
                    </a:cubicBezTo>
                    <a:cubicBezTo>
                      <a:pt x="1990" y="45"/>
                      <a:pt x="1940" y="1"/>
                      <a:pt x="18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52"/>
              <p:cNvSpPr/>
              <p:nvPr/>
            </p:nvSpPr>
            <p:spPr>
              <a:xfrm>
                <a:off x="3378445" y="348700"/>
                <a:ext cx="44142" cy="378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98" extrusionOk="0">
                    <a:moveTo>
                      <a:pt x="996" y="0"/>
                    </a:moveTo>
                    <a:cubicBezTo>
                      <a:pt x="991" y="0"/>
                      <a:pt x="986" y="0"/>
                      <a:pt x="980" y="0"/>
                    </a:cubicBezTo>
                    <a:cubicBezTo>
                      <a:pt x="437" y="8"/>
                      <a:pt x="0" y="456"/>
                      <a:pt x="7" y="1000"/>
                    </a:cubicBezTo>
                    <a:cubicBezTo>
                      <a:pt x="10" y="1247"/>
                      <a:pt x="107" y="1484"/>
                      <a:pt x="278" y="1664"/>
                    </a:cubicBezTo>
                    <a:cubicBezTo>
                      <a:pt x="299" y="1687"/>
                      <a:pt x="329" y="1698"/>
                      <a:pt x="357" y="1698"/>
                    </a:cubicBezTo>
                    <a:cubicBezTo>
                      <a:pt x="383" y="1698"/>
                      <a:pt x="409" y="1687"/>
                      <a:pt x="428" y="1668"/>
                    </a:cubicBezTo>
                    <a:cubicBezTo>
                      <a:pt x="471" y="1629"/>
                      <a:pt x="473" y="1561"/>
                      <a:pt x="433" y="1519"/>
                    </a:cubicBezTo>
                    <a:cubicBezTo>
                      <a:pt x="299" y="1378"/>
                      <a:pt x="223" y="1192"/>
                      <a:pt x="220" y="996"/>
                    </a:cubicBezTo>
                    <a:cubicBezTo>
                      <a:pt x="219" y="868"/>
                      <a:pt x="249" y="749"/>
                      <a:pt x="302" y="642"/>
                    </a:cubicBezTo>
                    <a:cubicBezTo>
                      <a:pt x="346" y="632"/>
                      <a:pt x="391" y="627"/>
                      <a:pt x="437" y="627"/>
                    </a:cubicBezTo>
                    <a:cubicBezTo>
                      <a:pt x="439" y="627"/>
                      <a:pt x="442" y="627"/>
                      <a:pt x="444" y="627"/>
                    </a:cubicBezTo>
                    <a:cubicBezTo>
                      <a:pt x="740" y="627"/>
                      <a:pt x="1006" y="813"/>
                      <a:pt x="1106" y="1090"/>
                    </a:cubicBezTo>
                    <a:cubicBezTo>
                      <a:pt x="1122" y="1133"/>
                      <a:pt x="1164" y="1160"/>
                      <a:pt x="1208" y="1160"/>
                    </a:cubicBezTo>
                    <a:cubicBezTo>
                      <a:pt x="1221" y="1160"/>
                      <a:pt x="1231" y="1158"/>
                      <a:pt x="1243" y="1153"/>
                    </a:cubicBezTo>
                    <a:cubicBezTo>
                      <a:pt x="1299" y="1133"/>
                      <a:pt x="1327" y="1071"/>
                      <a:pt x="1307" y="1017"/>
                    </a:cubicBezTo>
                    <a:cubicBezTo>
                      <a:pt x="1179" y="664"/>
                      <a:pt x="847" y="427"/>
                      <a:pt x="473" y="417"/>
                    </a:cubicBezTo>
                    <a:cubicBezTo>
                      <a:pt x="608" y="294"/>
                      <a:pt x="786" y="216"/>
                      <a:pt x="983" y="214"/>
                    </a:cubicBezTo>
                    <a:cubicBezTo>
                      <a:pt x="987" y="214"/>
                      <a:pt x="992" y="214"/>
                      <a:pt x="996" y="214"/>
                    </a:cubicBezTo>
                    <a:cubicBezTo>
                      <a:pt x="1417" y="214"/>
                      <a:pt x="1762" y="553"/>
                      <a:pt x="1767" y="975"/>
                    </a:cubicBezTo>
                    <a:cubicBezTo>
                      <a:pt x="1768" y="1033"/>
                      <a:pt x="1816" y="1080"/>
                      <a:pt x="1873" y="1080"/>
                    </a:cubicBezTo>
                    <a:cubicBezTo>
                      <a:pt x="1874" y="1080"/>
                      <a:pt x="1875" y="1080"/>
                      <a:pt x="1875" y="1080"/>
                    </a:cubicBezTo>
                    <a:cubicBezTo>
                      <a:pt x="1935" y="1079"/>
                      <a:pt x="1981" y="1031"/>
                      <a:pt x="1980" y="972"/>
                    </a:cubicBezTo>
                    <a:cubicBezTo>
                      <a:pt x="1972" y="434"/>
                      <a:pt x="1532" y="0"/>
                      <a:pt x="996" y="0"/>
                    </a:cubicBezTo>
                    <a:close/>
                  </a:path>
                </a:pathLst>
              </a:custGeom>
              <a:solidFill>
                <a:srgbClr val="FD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52"/>
              <p:cNvSpPr/>
              <p:nvPr/>
            </p:nvSpPr>
            <p:spPr>
              <a:xfrm>
                <a:off x="3015837" y="352867"/>
                <a:ext cx="44142" cy="37457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81" extrusionOk="0">
                    <a:moveTo>
                      <a:pt x="996" y="1"/>
                    </a:moveTo>
                    <a:cubicBezTo>
                      <a:pt x="991" y="1"/>
                      <a:pt x="986" y="1"/>
                      <a:pt x="980" y="1"/>
                    </a:cubicBezTo>
                    <a:cubicBezTo>
                      <a:pt x="437" y="10"/>
                      <a:pt x="0" y="456"/>
                      <a:pt x="9" y="1001"/>
                    </a:cubicBezTo>
                    <a:cubicBezTo>
                      <a:pt x="10" y="1059"/>
                      <a:pt x="57" y="1105"/>
                      <a:pt x="115" y="1105"/>
                    </a:cubicBezTo>
                    <a:cubicBezTo>
                      <a:pt x="115" y="1105"/>
                      <a:pt x="116" y="1105"/>
                      <a:pt x="117" y="1105"/>
                    </a:cubicBezTo>
                    <a:cubicBezTo>
                      <a:pt x="175" y="1104"/>
                      <a:pt x="222" y="1056"/>
                      <a:pt x="221" y="997"/>
                    </a:cubicBezTo>
                    <a:cubicBezTo>
                      <a:pt x="216" y="570"/>
                      <a:pt x="558" y="219"/>
                      <a:pt x="983" y="212"/>
                    </a:cubicBezTo>
                    <a:cubicBezTo>
                      <a:pt x="987" y="212"/>
                      <a:pt x="991" y="212"/>
                      <a:pt x="995" y="212"/>
                    </a:cubicBezTo>
                    <a:cubicBezTo>
                      <a:pt x="1187" y="212"/>
                      <a:pt x="1364" y="284"/>
                      <a:pt x="1498" y="401"/>
                    </a:cubicBezTo>
                    <a:cubicBezTo>
                      <a:pt x="1125" y="423"/>
                      <a:pt x="800" y="668"/>
                      <a:pt x="682" y="1026"/>
                    </a:cubicBezTo>
                    <a:cubicBezTo>
                      <a:pt x="662" y="1083"/>
                      <a:pt x="693" y="1143"/>
                      <a:pt x="748" y="1160"/>
                    </a:cubicBezTo>
                    <a:cubicBezTo>
                      <a:pt x="761" y="1164"/>
                      <a:pt x="771" y="1165"/>
                      <a:pt x="783" y="1165"/>
                    </a:cubicBezTo>
                    <a:cubicBezTo>
                      <a:pt x="827" y="1165"/>
                      <a:pt x="867" y="1137"/>
                      <a:pt x="881" y="1093"/>
                    </a:cubicBezTo>
                    <a:cubicBezTo>
                      <a:pt x="976" y="810"/>
                      <a:pt x="1241" y="616"/>
                      <a:pt x="1540" y="613"/>
                    </a:cubicBezTo>
                    <a:cubicBezTo>
                      <a:pt x="1585" y="613"/>
                      <a:pt x="1631" y="616"/>
                      <a:pt x="1676" y="625"/>
                    </a:cubicBezTo>
                    <a:cubicBezTo>
                      <a:pt x="1732" y="730"/>
                      <a:pt x="1765" y="850"/>
                      <a:pt x="1766" y="977"/>
                    </a:cubicBezTo>
                    <a:cubicBezTo>
                      <a:pt x="1770" y="1171"/>
                      <a:pt x="1698" y="1360"/>
                      <a:pt x="1568" y="1505"/>
                    </a:cubicBezTo>
                    <a:cubicBezTo>
                      <a:pt x="1529" y="1548"/>
                      <a:pt x="1531" y="1614"/>
                      <a:pt x="1575" y="1654"/>
                    </a:cubicBezTo>
                    <a:cubicBezTo>
                      <a:pt x="1596" y="1671"/>
                      <a:pt x="1620" y="1681"/>
                      <a:pt x="1644" y="1681"/>
                    </a:cubicBezTo>
                    <a:cubicBezTo>
                      <a:pt x="1645" y="1681"/>
                      <a:pt x="1647" y="1681"/>
                      <a:pt x="1648" y="1681"/>
                    </a:cubicBezTo>
                    <a:cubicBezTo>
                      <a:pt x="1676" y="1681"/>
                      <a:pt x="1706" y="1668"/>
                      <a:pt x="1725" y="1645"/>
                    </a:cubicBezTo>
                    <a:cubicBezTo>
                      <a:pt x="1892" y="1460"/>
                      <a:pt x="1981" y="1223"/>
                      <a:pt x="1978" y="973"/>
                    </a:cubicBezTo>
                    <a:cubicBezTo>
                      <a:pt x="1973" y="434"/>
                      <a:pt x="1533" y="1"/>
                      <a:pt x="996" y="1"/>
                    </a:cubicBezTo>
                    <a:close/>
                  </a:path>
                </a:pathLst>
              </a:custGeom>
              <a:solidFill>
                <a:srgbClr val="FD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52"/>
              <p:cNvSpPr/>
              <p:nvPr/>
            </p:nvSpPr>
            <p:spPr>
              <a:xfrm>
                <a:off x="3024817" y="159808"/>
                <a:ext cx="386178" cy="171865"/>
              </a:xfrm>
              <a:custGeom>
                <a:avLst/>
                <a:gdLst/>
                <a:ahLst/>
                <a:cxnLst/>
                <a:rect l="l" t="t" r="r" b="b"/>
                <a:pathLst>
                  <a:path w="17331" h="7713" extrusionOk="0">
                    <a:moveTo>
                      <a:pt x="6378" y="1"/>
                    </a:moveTo>
                    <a:cubicBezTo>
                      <a:pt x="6370" y="1"/>
                      <a:pt x="6362" y="1"/>
                      <a:pt x="6354" y="1"/>
                    </a:cubicBezTo>
                    <a:cubicBezTo>
                      <a:pt x="5620" y="12"/>
                      <a:pt x="5008" y="512"/>
                      <a:pt x="4822" y="1185"/>
                    </a:cubicBezTo>
                    <a:cubicBezTo>
                      <a:pt x="4749" y="1176"/>
                      <a:pt x="4672" y="1170"/>
                      <a:pt x="4597" y="1170"/>
                    </a:cubicBezTo>
                    <a:cubicBezTo>
                      <a:pt x="4590" y="1170"/>
                      <a:pt x="4583" y="1170"/>
                      <a:pt x="4576" y="1170"/>
                    </a:cubicBezTo>
                    <a:cubicBezTo>
                      <a:pt x="3723" y="1182"/>
                      <a:pt x="3033" y="1855"/>
                      <a:pt x="2989" y="2695"/>
                    </a:cubicBezTo>
                    <a:cubicBezTo>
                      <a:pt x="2919" y="2686"/>
                      <a:pt x="2848" y="2681"/>
                      <a:pt x="2777" y="2681"/>
                    </a:cubicBezTo>
                    <a:cubicBezTo>
                      <a:pt x="2769" y="2681"/>
                      <a:pt x="2761" y="2681"/>
                      <a:pt x="2754" y="2681"/>
                    </a:cubicBezTo>
                    <a:cubicBezTo>
                      <a:pt x="1864" y="2694"/>
                      <a:pt x="1152" y="3427"/>
                      <a:pt x="1165" y="4317"/>
                    </a:cubicBezTo>
                    <a:cubicBezTo>
                      <a:pt x="1166" y="4395"/>
                      <a:pt x="1172" y="4473"/>
                      <a:pt x="1185" y="4549"/>
                    </a:cubicBezTo>
                    <a:cubicBezTo>
                      <a:pt x="498" y="4742"/>
                      <a:pt x="1" y="5376"/>
                      <a:pt x="11" y="6123"/>
                    </a:cubicBezTo>
                    <a:cubicBezTo>
                      <a:pt x="22" y="7006"/>
                      <a:pt x="743" y="7713"/>
                      <a:pt x="1624" y="7713"/>
                    </a:cubicBezTo>
                    <a:cubicBezTo>
                      <a:pt x="1631" y="7713"/>
                      <a:pt x="1638" y="7713"/>
                      <a:pt x="1645" y="7713"/>
                    </a:cubicBezTo>
                    <a:cubicBezTo>
                      <a:pt x="2535" y="7700"/>
                      <a:pt x="3247" y="6967"/>
                      <a:pt x="3234" y="6077"/>
                    </a:cubicBezTo>
                    <a:cubicBezTo>
                      <a:pt x="3233" y="5998"/>
                      <a:pt x="3227" y="5921"/>
                      <a:pt x="3215" y="5845"/>
                    </a:cubicBezTo>
                    <a:cubicBezTo>
                      <a:pt x="3866" y="5660"/>
                      <a:pt x="4349" y="5078"/>
                      <a:pt x="4386" y="4381"/>
                    </a:cubicBezTo>
                    <a:cubicBezTo>
                      <a:pt x="4456" y="4390"/>
                      <a:pt x="4527" y="4394"/>
                      <a:pt x="4597" y="4394"/>
                    </a:cubicBezTo>
                    <a:cubicBezTo>
                      <a:pt x="4605" y="4394"/>
                      <a:pt x="4613" y="4394"/>
                      <a:pt x="4621" y="4394"/>
                    </a:cubicBezTo>
                    <a:cubicBezTo>
                      <a:pt x="5356" y="4383"/>
                      <a:pt x="5969" y="3884"/>
                      <a:pt x="6153" y="3210"/>
                    </a:cubicBezTo>
                    <a:cubicBezTo>
                      <a:pt x="6227" y="3220"/>
                      <a:pt x="6303" y="3225"/>
                      <a:pt x="6378" y="3225"/>
                    </a:cubicBezTo>
                    <a:cubicBezTo>
                      <a:pt x="6385" y="3225"/>
                      <a:pt x="6392" y="3225"/>
                      <a:pt x="6399" y="3225"/>
                    </a:cubicBezTo>
                    <a:cubicBezTo>
                      <a:pt x="6855" y="3218"/>
                      <a:pt x="7263" y="3023"/>
                      <a:pt x="7552" y="2716"/>
                    </a:cubicBezTo>
                    <a:cubicBezTo>
                      <a:pt x="7848" y="3082"/>
                      <a:pt x="8300" y="3316"/>
                      <a:pt x="8806" y="3316"/>
                    </a:cubicBezTo>
                    <a:cubicBezTo>
                      <a:pt x="8814" y="3316"/>
                      <a:pt x="8822" y="3316"/>
                      <a:pt x="8830" y="3316"/>
                    </a:cubicBezTo>
                    <a:cubicBezTo>
                      <a:pt x="9264" y="3309"/>
                      <a:pt x="9655" y="3133"/>
                      <a:pt x="9941" y="2850"/>
                    </a:cubicBezTo>
                    <a:cubicBezTo>
                      <a:pt x="10237" y="3222"/>
                      <a:pt x="10694" y="3460"/>
                      <a:pt x="11205" y="3460"/>
                    </a:cubicBezTo>
                    <a:cubicBezTo>
                      <a:pt x="11212" y="3460"/>
                      <a:pt x="11219" y="3460"/>
                      <a:pt x="11225" y="3460"/>
                    </a:cubicBezTo>
                    <a:cubicBezTo>
                      <a:pt x="11390" y="3456"/>
                      <a:pt x="11582" y="3413"/>
                      <a:pt x="11788" y="3337"/>
                    </a:cubicBezTo>
                    <a:cubicBezTo>
                      <a:pt x="12000" y="3981"/>
                      <a:pt x="12605" y="4443"/>
                      <a:pt x="13317" y="4443"/>
                    </a:cubicBezTo>
                    <a:cubicBezTo>
                      <a:pt x="13325" y="4443"/>
                      <a:pt x="13334" y="4443"/>
                      <a:pt x="13342" y="4443"/>
                    </a:cubicBezTo>
                    <a:cubicBezTo>
                      <a:pt x="13377" y="4443"/>
                      <a:pt x="13413" y="4441"/>
                      <a:pt x="13448" y="4438"/>
                    </a:cubicBezTo>
                    <a:cubicBezTo>
                      <a:pt x="13470" y="4951"/>
                      <a:pt x="13731" y="5402"/>
                      <a:pt x="14122" y="5681"/>
                    </a:cubicBezTo>
                    <a:cubicBezTo>
                      <a:pt x="14103" y="5783"/>
                      <a:pt x="14094" y="5889"/>
                      <a:pt x="14096" y="5997"/>
                    </a:cubicBezTo>
                    <a:cubicBezTo>
                      <a:pt x="14107" y="6880"/>
                      <a:pt x="14828" y="7587"/>
                      <a:pt x="15709" y="7587"/>
                    </a:cubicBezTo>
                    <a:cubicBezTo>
                      <a:pt x="15716" y="7587"/>
                      <a:pt x="15723" y="7587"/>
                      <a:pt x="15730" y="7587"/>
                    </a:cubicBezTo>
                    <a:cubicBezTo>
                      <a:pt x="16620" y="7575"/>
                      <a:pt x="17331" y="6843"/>
                      <a:pt x="17319" y="5953"/>
                    </a:cubicBezTo>
                    <a:cubicBezTo>
                      <a:pt x="17311" y="5420"/>
                      <a:pt x="17047" y="4952"/>
                      <a:pt x="16643" y="4664"/>
                    </a:cubicBezTo>
                    <a:cubicBezTo>
                      <a:pt x="16661" y="4561"/>
                      <a:pt x="16671" y="4456"/>
                      <a:pt x="16670" y="4347"/>
                    </a:cubicBezTo>
                    <a:cubicBezTo>
                      <a:pt x="16658" y="3464"/>
                      <a:pt x="15938" y="2757"/>
                      <a:pt x="15057" y="2757"/>
                    </a:cubicBezTo>
                    <a:cubicBezTo>
                      <a:pt x="15050" y="2757"/>
                      <a:pt x="15042" y="2757"/>
                      <a:pt x="15035" y="2757"/>
                    </a:cubicBezTo>
                    <a:cubicBezTo>
                      <a:pt x="14999" y="2757"/>
                      <a:pt x="14963" y="2760"/>
                      <a:pt x="14928" y="2762"/>
                    </a:cubicBezTo>
                    <a:cubicBezTo>
                      <a:pt x="14898" y="2081"/>
                      <a:pt x="14448" y="1511"/>
                      <a:pt x="13831" y="1304"/>
                    </a:cubicBezTo>
                    <a:cubicBezTo>
                      <a:pt x="13817" y="440"/>
                      <a:pt x="12165" y="236"/>
                      <a:pt x="11257" y="236"/>
                    </a:cubicBezTo>
                    <a:cubicBezTo>
                      <a:pt x="11231" y="236"/>
                      <a:pt x="11205" y="236"/>
                      <a:pt x="11180" y="236"/>
                    </a:cubicBezTo>
                    <a:cubicBezTo>
                      <a:pt x="10747" y="242"/>
                      <a:pt x="10355" y="420"/>
                      <a:pt x="10070" y="702"/>
                    </a:cubicBezTo>
                    <a:cubicBezTo>
                      <a:pt x="9774" y="330"/>
                      <a:pt x="9316" y="92"/>
                      <a:pt x="8805" y="92"/>
                    </a:cubicBezTo>
                    <a:cubicBezTo>
                      <a:pt x="8798" y="92"/>
                      <a:pt x="8791" y="92"/>
                      <a:pt x="8784" y="92"/>
                    </a:cubicBezTo>
                    <a:cubicBezTo>
                      <a:pt x="8330" y="98"/>
                      <a:pt x="7921" y="294"/>
                      <a:pt x="7631" y="600"/>
                    </a:cubicBezTo>
                    <a:cubicBezTo>
                      <a:pt x="7336" y="234"/>
                      <a:pt x="6883" y="1"/>
                      <a:pt x="6378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52"/>
              <p:cNvSpPr/>
              <p:nvPr/>
            </p:nvSpPr>
            <p:spPr>
              <a:xfrm>
                <a:off x="3248670" y="340166"/>
                <a:ext cx="137127" cy="134698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6045" extrusionOk="0">
                    <a:moveTo>
                      <a:pt x="3247" y="0"/>
                    </a:moveTo>
                    <a:cubicBezTo>
                      <a:pt x="3223" y="0"/>
                      <a:pt x="3199" y="0"/>
                      <a:pt x="3175" y="1"/>
                    </a:cubicBezTo>
                    <a:cubicBezTo>
                      <a:pt x="1405" y="40"/>
                      <a:pt x="1" y="1505"/>
                      <a:pt x="38" y="3276"/>
                    </a:cubicBezTo>
                    <a:cubicBezTo>
                      <a:pt x="65" y="4483"/>
                      <a:pt x="755" y="5520"/>
                      <a:pt x="1754" y="6044"/>
                    </a:cubicBezTo>
                    <a:cubicBezTo>
                      <a:pt x="3856" y="5348"/>
                      <a:pt x="5482" y="3895"/>
                      <a:pt x="6153" y="1857"/>
                    </a:cubicBezTo>
                    <a:cubicBezTo>
                      <a:pt x="5641" y="758"/>
                      <a:pt x="4529" y="0"/>
                      <a:pt x="3247" y="0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52"/>
              <p:cNvSpPr/>
              <p:nvPr/>
            </p:nvSpPr>
            <p:spPr>
              <a:xfrm>
                <a:off x="3059244" y="342260"/>
                <a:ext cx="137528" cy="134207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6023" extrusionOk="0">
                    <a:moveTo>
                      <a:pt x="2955" y="1"/>
                    </a:moveTo>
                    <a:cubicBezTo>
                      <a:pt x="2943" y="1"/>
                      <a:pt x="2931" y="1"/>
                      <a:pt x="2919" y="1"/>
                    </a:cubicBezTo>
                    <a:cubicBezTo>
                      <a:pt x="1605" y="14"/>
                      <a:pt x="485" y="814"/>
                      <a:pt x="1" y="1951"/>
                    </a:cubicBezTo>
                    <a:cubicBezTo>
                      <a:pt x="721" y="3969"/>
                      <a:pt x="2377" y="5377"/>
                      <a:pt x="4489" y="6022"/>
                    </a:cubicBezTo>
                    <a:cubicBezTo>
                      <a:pt x="5494" y="5472"/>
                      <a:pt x="6172" y="4399"/>
                      <a:pt x="6159" y="3173"/>
                    </a:cubicBezTo>
                    <a:cubicBezTo>
                      <a:pt x="6140" y="1414"/>
                      <a:pt x="4708" y="1"/>
                      <a:pt x="2955" y="1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52"/>
              <p:cNvSpPr/>
              <p:nvPr/>
            </p:nvSpPr>
            <p:spPr>
              <a:xfrm>
                <a:off x="3207291" y="333302"/>
                <a:ext cx="29301" cy="2428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90" extrusionOk="0">
                    <a:moveTo>
                      <a:pt x="644" y="1"/>
                    </a:moveTo>
                    <a:cubicBezTo>
                      <a:pt x="313" y="1"/>
                      <a:pt x="39" y="217"/>
                      <a:pt x="20" y="504"/>
                    </a:cubicBezTo>
                    <a:cubicBezTo>
                      <a:pt x="1" y="803"/>
                      <a:pt x="270" y="1066"/>
                      <a:pt x="621" y="1088"/>
                    </a:cubicBezTo>
                    <a:cubicBezTo>
                      <a:pt x="637" y="1089"/>
                      <a:pt x="654" y="1090"/>
                      <a:pt x="670" y="1090"/>
                    </a:cubicBezTo>
                    <a:cubicBezTo>
                      <a:pt x="1001" y="1090"/>
                      <a:pt x="1274" y="874"/>
                      <a:pt x="1294" y="587"/>
                    </a:cubicBezTo>
                    <a:cubicBezTo>
                      <a:pt x="1314" y="286"/>
                      <a:pt x="1044" y="25"/>
                      <a:pt x="693" y="2"/>
                    </a:cubicBezTo>
                    <a:cubicBezTo>
                      <a:pt x="676" y="1"/>
                      <a:pt x="660" y="1"/>
                      <a:pt x="644" y="1"/>
                    </a:cubicBezTo>
                    <a:close/>
                  </a:path>
                </a:pathLst>
              </a:custGeom>
              <a:solidFill>
                <a:srgbClr val="F97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52"/>
              <p:cNvSpPr/>
              <p:nvPr/>
            </p:nvSpPr>
            <p:spPr>
              <a:xfrm>
                <a:off x="3219324" y="331587"/>
                <a:ext cx="18985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47" extrusionOk="0">
                    <a:moveTo>
                      <a:pt x="152" y="0"/>
                    </a:moveTo>
                    <a:cubicBezTo>
                      <a:pt x="111" y="0"/>
                      <a:pt x="76" y="33"/>
                      <a:pt x="72" y="74"/>
                    </a:cubicBezTo>
                    <a:cubicBezTo>
                      <a:pt x="70" y="117"/>
                      <a:pt x="103" y="154"/>
                      <a:pt x="146" y="156"/>
                    </a:cubicBezTo>
                    <a:cubicBezTo>
                      <a:pt x="455" y="178"/>
                      <a:pt x="692" y="402"/>
                      <a:pt x="675" y="658"/>
                    </a:cubicBezTo>
                    <a:cubicBezTo>
                      <a:pt x="659" y="903"/>
                      <a:pt x="418" y="1089"/>
                      <a:pt x="129" y="1089"/>
                    </a:cubicBezTo>
                    <a:cubicBezTo>
                      <a:pt x="115" y="1089"/>
                      <a:pt x="101" y="1088"/>
                      <a:pt x="86" y="1087"/>
                    </a:cubicBezTo>
                    <a:cubicBezTo>
                      <a:pt x="84" y="1087"/>
                      <a:pt x="83" y="1087"/>
                      <a:pt x="81" y="1087"/>
                    </a:cubicBezTo>
                    <a:cubicBezTo>
                      <a:pt x="40" y="1087"/>
                      <a:pt x="6" y="1119"/>
                      <a:pt x="3" y="1160"/>
                    </a:cubicBezTo>
                    <a:cubicBezTo>
                      <a:pt x="1" y="1202"/>
                      <a:pt x="31" y="1238"/>
                      <a:pt x="71" y="1243"/>
                    </a:cubicBezTo>
                    <a:cubicBezTo>
                      <a:pt x="72" y="1243"/>
                      <a:pt x="75" y="1243"/>
                      <a:pt x="74" y="1244"/>
                    </a:cubicBezTo>
                    <a:cubicBezTo>
                      <a:pt x="92" y="1246"/>
                      <a:pt x="110" y="1246"/>
                      <a:pt x="128" y="1246"/>
                    </a:cubicBezTo>
                    <a:cubicBezTo>
                      <a:pt x="498" y="1246"/>
                      <a:pt x="808" y="997"/>
                      <a:pt x="830" y="669"/>
                    </a:cubicBezTo>
                    <a:cubicBezTo>
                      <a:pt x="852" y="326"/>
                      <a:pt x="551" y="26"/>
                      <a:pt x="156" y="0"/>
                    </a:cubicBezTo>
                    <a:cubicBezTo>
                      <a:pt x="154" y="0"/>
                      <a:pt x="153" y="0"/>
                      <a:pt x="152" y="0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52"/>
              <p:cNvSpPr/>
              <p:nvPr/>
            </p:nvSpPr>
            <p:spPr>
              <a:xfrm>
                <a:off x="3174602" y="124223"/>
                <a:ext cx="123423" cy="7478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356" extrusionOk="0">
                    <a:moveTo>
                      <a:pt x="1624" y="1"/>
                    </a:moveTo>
                    <a:cubicBezTo>
                      <a:pt x="1617" y="1"/>
                      <a:pt x="1609" y="1"/>
                      <a:pt x="1602" y="1"/>
                    </a:cubicBezTo>
                    <a:cubicBezTo>
                      <a:pt x="712" y="12"/>
                      <a:pt x="1" y="745"/>
                      <a:pt x="12" y="1636"/>
                    </a:cubicBezTo>
                    <a:cubicBezTo>
                      <a:pt x="24" y="2519"/>
                      <a:pt x="746" y="3226"/>
                      <a:pt x="1625" y="3226"/>
                    </a:cubicBezTo>
                    <a:cubicBezTo>
                      <a:pt x="1633" y="3226"/>
                      <a:pt x="1640" y="3226"/>
                      <a:pt x="1647" y="3225"/>
                    </a:cubicBezTo>
                    <a:cubicBezTo>
                      <a:pt x="2055" y="3220"/>
                      <a:pt x="2424" y="3064"/>
                      <a:pt x="2704" y="2811"/>
                    </a:cubicBezTo>
                    <a:cubicBezTo>
                      <a:pt x="3000" y="3146"/>
                      <a:pt x="3431" y="3356"/>
                      <a:pt x="3910" y="3356"/>
                    </a:cubicBezTo>
                    <a:cubicBezTo>
                      <a:pt x="3919" y="3356"/>
                      <a:pt x="3927" y="3356"/>
                      <a:pt x="3935" y="3356"/>
                    </a:cubicBezTo>
                    <a:cubicBezTo>
                      <a:pt x="4826" y="3343"/>
                      <a:pt x="5538" y="2611"/>
                      <a:pt x="5525" y="1721"/>
                    </a:cubicBezTo>
                    <a:cubicBezTo>
                      <a:pt x="5512" y="838"/>
                      <a:pt x="4792" y="131"/>
                      <a:pt x="3911" y="131"/>
                    </a:cubicBezTo>
                    <a:cubicBezTo>
                      <a:pt x="3904" y="131"/>
                      <a:pt x="3897" y="131"/>
                      <a:pt x="3889" y="131"/>
                    </a:cubicBezTo>
                    <a:cubicBezTo>
                      <a:pt x="3483" y="136"/>
                      <a:pt x="3113" y="293"/>
                      <a:pt x="2832" y="545"/>
                    </a:cubicBezTo>
                    <a:cubicBezTo>
                      <a:pt x="2537" y="210"/>
                      <a:pt x="2103" y="1"/>
                      <a:pt x="1624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6" name="Google Shape;2926;p52"/>
            <p:cNvGrpSpPr/>
            <p:nvPr/>
          </p:nvGrpSpPr>
          <p:grpSpPr>
            <a:xfrm>
              <a:off x="6490684" y="3576466"/>
              <a:ext cx="577117" cy="523110"/>
              <a:chOff x="5752459" y="1744741"/>
              <a:chExt cx="577117" cy="523110"/>
            </a:xfrm>
          </p:grpSpPr>
          <p:sp>
            <p:nvSpPr>
              <p:cNvPr id="2927" name="Google Shape;2927;p52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52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29" name="Google Shape;2929;p52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930" name="Google Shape;2930;p52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1" name="Google Shape;2931;p52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2" name="Google Shape;2932;p52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3" name="Google Shape;2933;p52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934" name="Google Shape;2934;p52"/>
            <p:cNvGrpSpPr/>
            <p:nvPr/>
          </p:nvGrpSpPr>
          <p:grpSpPr>
            <a:xfrm>
              <a:off x="6246236" y="2821117"/>
              <a:ext cx="437112" cy="523115"/>
              <a:chOff x="4512263" y="939351"/>
              <a:chExt cx="673517" cy="806032"/>
            </a:xfrm>
          </p:grpSpPr>
          <p:sp>
            <p:nvSpPr>
              <p:cNvPr id="2935" name="Google Shape;2935;p52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52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52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52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52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52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52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52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52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4" name="Google Shape;2944;p52"/>
            <p:cNvGrpSpPr/>
            <p:nvPr/>
          </p:nvGrpSpPr>
          <p:grpSpPr>
            <a:xfrm>
              <a:off x="4346399" y="4049300"/>
              <a:ext cx="366356" cy="261153"/>
              <a:chOff x="5497632" y="1159795"/>
              <a:chExt cx="679822" cy="484604"/>
            </a:xfrm>
          </p:grpSpPr>
          <p:sp>
            <p:nvSpPr>
              <p:cNvPr id="2945" name="Google Shape;2945;p52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52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52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52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9" name="Google Shape;2949;p52"/>
            <p:cNvGrpSpPr/>
            <p:nvPr/>
          </p:nvGrpSpPr>
          <p:grpSpPr>
            <a:xfrm>
              <a:off x="2153045" y="3705970"/>
              <a:ext cx="510541" cy="514371"/>
              <a:chOff x="2235848" y="1207369"/>
              <a:chExt cx="793012" cy="798961"/>
            </a:xfrm>
          </p:grpSpPr>
          <p:sp>
            <p:nvSpPr>
              <p:cNvPr id="2950" name="Google Shape;2950;p52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52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52" name="Google Shape;2952;p52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2953" name="Google Shape;2953;p52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4" name="Google Shape;2954;p52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5" name="Google Shape;2955;p52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6" name="Google Shape;2956;p52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7" name="Google Shape;2957;p52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8" name="Google Shape;2958;p52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9" name="Google Shape;2959;p52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0" name="Google Shape;2960;p52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1" name="Google Shape;2961;p52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2" name="Google Shape;2962;p52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3" name="Google Shape;2963;p52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4" name="Google Shape;2964;p52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5" name="Google Shape;2965;p52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6" name="Google Shape;2966;p52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7" name="Google Shape;2967;p52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8" name="Google Shape;2968;p52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9" name="Google Shape;2969;p52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0" name="Google Shape;2970;p52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1" name="Google Shape;2971;p52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2" name="Google Shape;2972;p52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3" name="Google Shape;2973;p52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4" name="Google Shape;2974;p52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5" name="Google Shape;2975;p52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976" name="Google Shape;2976;p52"/>
            <p:cNvGrpSpPr/>
            <p:nvPr/>
          </p:nvGrpSpPr>
          <p:grpSpPr>
            <a:xfrm>
              <a:off x="2317987" y="2920670"/>
              <a:ext cx="366369" cy="324010"/>
              <a:chOff x="4967212" y="3076095"/>
              <a:chExt cx="366369" cy="324010"/>
            </a:xfrm>
          </p:grpSpPr>
          <p:sp>
            <p:nvSpPr>
              <p:cNvPr id="2977" name="Google Shape;2977;p52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52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52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52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52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52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52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52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" name="Rectangle 170"/>
          <p:cNvSpPr/>
          <p:nvPr/>
        </p:nvSpPr>
        <p:spPr>
          <a:xfrm>
            <a:off x="542136" y="350306"/>
            <a:ext cx="82131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vi-VN" sz="4300" b="1">
                <a:solidFill>
                  <a:schemeClr val="bg1">
                    <a:lumMod val="25000"/>
                  </a:schemeClr>
                </a:solidFill>
                <a:sym typeface="Pangolin"/>
              </a:rPr>
              <a:t>CẢM ƠN CÁC EM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vi-VN" sz="4300" b="1">
                <a:solidFill>
                  <a:schemeClr val="bg1">
                    <a:lumMod val="25000"/>
                  </a:schemeClr>
                </a:solidFill>
                <a:sym typeface="Pangolin"/>
              </a:rPr>
              <a:t>ĐÃ THEO DÕI </a:t>
            </a:r>
            <a:r>
              <a:rPr lang="en-US" sz="4300" b="1" smtClean="0">
                <a:solidFill>
                  <a:schemeClr val="bg1">
                    <a:lumMod val="25000"/>
                  </a:schemeClr>
                </a:solidFill>
                <a:sym typeface="Pangolin"/>
              </a:rPr>
              <a:t>TIẾT</a:t>
            </a:r>
            <a:r>
              <a:rPr lang="vi-VN" sz="4300" b="1" smtClean="0">
                <a:solidFill>
                  <a:schemeClr val="bg1">
                    <a:lumMod val="25000"/>
                  </a:schemeClr>
                </a:solidFill>
                <a:sym typeface="Pangolin"/>
              </a:rPr>
              <a:t> </a:t>
            </a:r>
            <a:r>
              <a:rPr lang="vi-VN" sz="4300" b="1">
                <a:solidFill>
                  <a:schemeClr val="bg1">
                    <a:lumMod val="25000"/>
                  </a:schemeClr>
                </a:solidFill>
                <a:sym typeface="Pangolin"/>
              </a:rPr>
              <a:t>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p49"/>
          <p:cNvSpPr txBox="1">
            <a:spLocks noGrp="1"/>
          </p:cNvSpPr>
          <p:nvPr>
            <p:ph type="title"/>
          </p:nvPr>
        </p:nvSpPr>
        <p:spPr>
          <a:xfrm>
            <a:off x="3009579" y="229041"/>
            <a:ext cx="3125797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000" b="1" smtClean="0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975046" y="890841"/>
                <a:ext cx="7178680" cy="142032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chemeClr val="bg1">
                      <a:lumMod val="25000"/>
                    </a:schemeClr>
                  </a:buClr>
                </a:pPr>
                <a:r>
                  <a:rPr lang="vi-VN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Phương trình mũ cơ bản có </a:t>
                </a:r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dạng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00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(với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)</a:t>
                </a:r>
                <a:endParaRPr lang="vi-VN" sz="200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Clr>
                    <a:schemeClr val="bg1">
                      <a:lumMod val="25000"/>
                    </a:schemeClr>
                  </a:buClr>
                  <a:buFontTx/>
                  <a:buChar char="-"/>
                </a:pPr>
                <a:r>
                  <a:rPr lang="vi-VN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thì phương trình có nghiệm duy nhất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200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⁡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. </a:t>
                </a:r>
                <a:endParaRPr lang="en-US" sz="2000" smtClean="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Clr>
                    <a:schemeClr val="bg1">
                      <a:lumMod val="25000"/>
                    </a:schemeClr>
                  </a:buClr>
                  <a:buFontTx/>
                  <a:buChar char="-"/>
                </a:pPr>
                <a:r>
                  <a:rPr lang="vi-VN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thì phương trình vô nghiệm.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6" y="890841"/>
                <a:ext cx="7178680" cy="1420325"/>
              </a:xfrm>
              <a:prstGeom prst="rect">
                <a:avLst/>
              </a:prstGeom>
              <a:blipFill>
                <a:blip r:embed="rId3"/>
                <a:stretch>
                  <a:fillRect l="-761" b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7" name="Google Shape;2541;p49"/>
          <p:cNvGrpSpPr/>
          <p:nvPr/>
        </p:nvGrpSpPr>
        <p:grpSpPr>
          <a:xfrm>
            <a:off x="484479" y="3920975"/>
            <a:ext cx="761695" cy="957983"/>
            <a:chOff x="546875" y="741591"/>
            <a:chExt cx="2797859" cy="3941909"/>
          </a:xfrm>
        </p:grpSpPr>
        <p:sp>
          <p:nvSpPr>
            <p:cNvPr id="118" name="Google Shape;2542;p49"/>
            <p:cNvSpPr/>
            <p:nvPr/>
          </p:nvSpPr>
          <p:spPr>
            <a:xfrm>
              <a:off x="991425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2543;p49"/>
            <p:cNvGrpSpPr/>
            <p:nvPr/>
          </p:nvGrpSpPr>
          <p:grpSpPr>
            <a:xfrm>
              <a:off x="2340577" y="3565980"/>
              <a:ext cx="1004157" cy="1038029"/>
              <a:chOff x="4774220" y="148489"/>
              <a:chExt cx="710707" cy="734680"/>
            </a:xfrm>
          </p:grpSpPr>
          <p:sp>
            <p:nvSpPr>
              <p:cNvPr id="200" name="Google Shape;2544;p49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45;p49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46;p49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47;p49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48;p49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49;p49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50;p49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51;p49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52;p49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53;p49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54;p49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55;p49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56;p49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557;p49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558;p49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559;p49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560;p49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561;p49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562;p49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563;p49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564;p49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565;p49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566;p49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" name="Google Shape;2567;p49"/>
            <p:cNvSpPr/>
            <p:nvPr/>
          </p:nvSpPr>
          <p:spPr>
            <a:xfrm>
              <a:off x="546875" y="1304800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68;p49"/>
            <p:cNvSpPr/>
            <p:nvPr/>
          </p:nvSpPr>
          <p:spPr>
            <a:xfrm>
              <a:off x="905950" y="2986450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2569;p49"/>
            <p:cNvGrpSpPr/>
            <p:nvPr/>
          </p:nvGrpSpPr>
          <p:grpSpPr>
            <a:xfrm>
              <a:off x="1086619" y="2152826"/>
              <a:ext cx="2015226" cy="2451232"/>
              <a:chOff x="2903598" y="83200"/>
              <a:chExt cx="710888" cy="864663"/>
            </a:xfrm>
          </p:grpSpPr>
          <p:sp>
            <p:nvSpPr>
              <p:cNvPr id="146" name="Google Shape;2570;p49"/>
              <p:cNvSpPr/>
              <p:nvPr/>
            </p:nvSpPr>
            <p:spPr>
              <a:xfrm>
                <a:off x="3063878" y="398658"/>
                <a:ext cx="329536" cy="292948"/>
              </a:xfrm>
              <a:custGeom>
                <a:avLst/>
                <a:gdLst/>
                <a:ahLst/>
                <a:cxnLst/>
                <a:rect l="l" t="t" r="r" b="b"/>
                <a:pathLst>
                  <a:path w="14789" h="13147" extrusionOk="0">
                    <a:moveTo>
                      <a:pt x="442" y="0"/>
                    </a:moveTo>
                    <a:cubicBezTo>
                      <a:pt x="198" y="0"/>
                      <a:pt x="0" y="198"/>
                      <a:pt x="0" y="443"/>
                    </a:cubicBezTo>
                    <a:lnTo>
                      <a:pt x="0" y="12706"/>
                    </a:lnTo>
                    <a:cubicBezTo>
                      <a:pt x="0" y="12949"/>
                      <a:pt x="198" y="13147"/>
                      <a:pt x="442" y="13147"/>
                    </a:cubicBezTo>
                    <a:lnTo>
                      <a:pt x="14347" y="13147"/>
                    </a:lnTo>
                    <a:cubicBezTo>
                      <a:pt x="14591" y="13147"/>
                      <a:pt x="14789" y="12949"/>
                      <a:pt x="14788" y="12706"/>
                    </a:cubicBezTo>
                    <a:lnTo>
                      <a:pt x="14788" y="443"/>
                    </a:lnTo>
                    <a:cubicBezTo>
                      <a:pt x="14788" y="198"/>
                      <a:pt x="14590" y="0"/>
                      <a:pt x="143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71;p49"/>
              <p:cNvSpPr/>
              <p:nvPr/>
            </p:nvSpPr>
            <p:spPr>
              <a:xfrm>
                <a:off x="3076713" y="411114"/>
                <a:ext cx="303866" cy="268081"/>
              </a:xfrm>
              <a:custGeom>
                <a:avLst/>
                <a:gdLst/>
                <a:ahLst/>
                <a:cxnLst/>
                <a:rect l="l" t="t" r="r" b="b"/>
                <a:pathLst>
                  <a:path w="13637" h="12031" extrusionOk="0">
                    <a:moveTo>
                      <a:pt x="406" y="1"/>
                    </a:moveTo>
                    <a:cubicBezTo>
                      <a:pt x="182" y="1"/>
                      <a:pt x="1" y="183"/>
                      <a:pt x="1" y="407"/>
                    </a:cubicBezTo>
                    <a:lnTo>
                      <a:pt x="1" y="11625"/>
                    </a:lnTo>
                    <a:cubicBezTo>
                      <a:pt x="1" y="11849"/>
                      <a:pt x="182" y="12031"/>
                      <a:pt x="406" y="12031"/>
                    </a:cubicBezTo>
                    <a:lnTo>
                      <a:pt x="13229" y="12031"/>
                    </a:lnTo>
                    <a:cubicBezTo>
                      <a:pt x="13454" y="12031"/>
                      <a:pt x="13636" y="11848"/>
                      <a:pt x="13635" y="11625"/>
                    </a:cubicBezTo>
                    <a:lnTo>
                      <a:pt x="13635" y="407"/>
                    </a:lnTo>
                    <a:cubicBezTo>
                      <a:pt x="13635" y="183"/>
                      <a:pt x="13454" y="1"/>
                      <a:pt x="13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72;p49"/>
              <p:cNvSpPr/>
              <p:nvPr/>
            </p:nvSpPr>
            <p:spPr>
              <a:xfrm>
                <a:off x="3299208" y="861472"/>
                <a:ext cx="130330" cy="67226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3017" extrusionOk="0">
                    <a:moveTo>
                      <a:pt x="4061" y="1"/>
                    </a:moveTo>
                    <a:lnTo>
                      <a:pt x="282" y="852"/>
                    </a:lnTo>
                    <a:cubicBezTo>
                      <a:pt x="0" y="1525"/>
                      <a:pt x="330" y="3016"/>
                      <a:pt x="330" y="3016"/>
                    </a:cubicBezTo>
                    <a:lnTo>
                      <a:pt x="1227" y="2819"/>
                    </a:lnTo>
                    <a:lnTo>
                      <a:pt x="3538" y="2309"/>
                    </a:lnTo>
                    <a:lnTo>
                      <a:pt x="5849" y="1799"/>
                    </a:lnTo>
                    <a:cubicBezTo>
                      <a:pt x="5644" y="875"/>
                      <a:pt x="4926" y="197"/>
                      <a:pt x="4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73;p49"/>
              <p:cNvSpPr/>
              <p:nvPr/>
            </p:nvSpPr>
            <p:spPr>
              <a:xfrm>
                <a:off x="3306539" y="901604"/>
                <a:ext cx="125272" cy="3763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1689" extrusionOk="0">
                    <a:moveTo>
                      <a:pt x="5518" y="0"/>
                    </a:moveTo>
                    <a:lnTo>
                      <a:pt x="0" y="1217"/>
                    </a:lnTo>
                    <a:lnTo>
                      <a:pt x="104" y="1688"/>
                    </a:lnTo>
                    <a:lnTo>
                      <a:pt x="5621" y="471"/>
                    </a:lnTo>
                    <a:lnTo>
                      <a:pt x="5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74;p49"/>
              <p:cNvSpPr/>
              <p:nvPr/>
            </p:nvSpPr>
            <p:spPr>
              <a:xfrm>
                <a:off x="3314070" y="880747"/>
                <a:ext cx="32844" cy="29992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346" extrusionOk="0">
                    <a:moveTo>
                      <a:pt x="738" y="1"/>
                    </a:moveTo>
                    <a:cubicBezTo>
                      <a:pt x="690" y="1"/>
                      <a:pt x="641" y="6"/>
                      <a:pt x="592" y="17"/>
                    </a:cubicBezTo>
                    <a:cubicBezTo>
                      <a:pt x="230" y="97"/>
                      <a:pt x="1" y="457"/>
                      <a:pt x="81" y="818"/>
                    </a:cubicBezTo>
                    <a:cubicBezTo>
                      <a:pt x="150" y="1131"/>
                      <a:pt x="428" y="1345"/>
                      <a:pt x="736" y="1345"/>
                    </a:cubicBezTo>
                    <a:cubicBezTo>
                      <a:pt x="784" y="1345"/>
                      <a:pt x="833" y="1340"/>
                      <a:pt x="882" y="1329"/>
                    </a:cubicBezTo>
                    <a:cubicBezTo>
                      <a:pt x="1244" y="1249"/>
                      <a:pt x="1473" y="891"/>
                      <a:pt x="1393" y="528"/>
                    </a:cubicBezTo>
                    <a:cubicBezTo>
                      <a:pt x="1324" y="215"/>
                      <a:pt x="1047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575;p49"/>
              <p:cNvSpPr/>
              <p:nvPr/>
            </p:nvSpPr>
            <p:spPr>
              <a:xfrm>
                <a:off x="3319418" y="885426"/>
                <a:ext cx="20433" cy="2021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07" extrusionOk="0">
                    <a:moveTo>
                      <a:pt x="393" y="0"/>
                    </a:moveTo>
                    <a:cubicBezTo>
                      <a:pt x="372" y="0"/>
                      <a:pt x="353" y="14"/>
                      <a:pt x="347" y="36"/>
                    </a:cubicBezTo>
                    <a:lnTo>
                      <a:pt x="292" y="264"/>
                    </a:lnTo>
                    <a:cubicBezTo>
                      <a:pt x="287" y="279"/>
                      <a:pt x="277" y="292"/>
                      <a:pt x="262" y="297"/>
                    </a:cubicBezTo>
                    <a:lnTo>
                      <a:pt x="43" y="380"/>
                    </a:lnTo>
                    <a:cubicBezTo>
                      <a:pt x="5" y="394"/>
                      <a:pt x="0" y="444"/>
                      <a:pt x="35" y="466"/>
                    </a:cubicBezTo>
                    <a:lnTo>
                      <a:pt x="234" y="588"/>
                    </a:lnTo>
                    <a:cubicBezTo>
                      <a:pt x="247" y="596"/>
                      <a:pt x="255" y="611"/>
                      <a:pt x="256" y="627"/>
                    </a:cubicBezTo>
                    <a:lnTo>
                      <a:pt x="267" y="861"/>
                    </a:lnTo>
                    <a:cubicBezTo>
                      <a:pt x="268" y="888"/>
                      <a:pt x="291" y="906"/>
                      <a:pt x="315" y="906"/>
                    </a:cubicBezTo>
                    <a:cubicBezTo>
                      <a:pt x="325" y="906"/>
                      <a:pt x="336" y="903"/>
                      <a:pt x="346" y="895"/>
                    </a:cubicBezTo>
                    <a:lnTo>
                      <a:pt x="524" y="744"/>
                    </a:lnTo>
                    <a:cubicBezTo>
                      <a:pt x="533" y="737"/>
                      <a:pt x="544" y="733"/>
                      <a:pt x="555" y="733"/>
                    </a:cubicBezTo>
                    <a:cubicBezTo>
                      <a:pt x="560" y="733"/>
                      <a:pt x="565" y="733"/>
                      <a:pt x="569" y="735"/>
                    </a:cubicBezTo>
                    <a:lnTo>
                      <a:pt x="794" y="796"/>
                    </a:lnTo>
                    <a:cubicBezTo>
                      <a:pt x="799" y="797"/>
                      <a:pt x="804" y="798"/>
                      <a:pt x="808" y="798"/>
                    </a:cubicBezTo>
                    <a:cubicBezTo>
                      <a:pt x="840" y="798"/>
                      <a:pt x="864" y="763"/>
                      <a:pt x="851" y="731"/>
                    </a:cubicBezTo>
                    <a:lnTo>
                      <a:pt x="763" y="516"/>
                    </a:lnTo>
                    <a:cubicBezTo>
                      <a:pt x="758" y="501"/>
                      <a:pt x="759" y="485"/>
                      <a:pt x="768" y="472"/>
                    </a:cubicBezTo>
                    <a:lnTo>
                      <a:pt x="896" y="277"/>
                    </a:lnTo>
                    <a:cubicBezTo>
                      <a:pt x="917" y="244"/>
                      <a:pt x="893" y="202"/>
                      <a:pt x="854" y="202"/>
                    </a:cubicBezTo>
                    <a:cubicBezTo>
                      <a:pt x="853" y="202"/>
                      <a:pt x="852" y="202"/>
                      <a:pt x="851" y="202"/>
                    </a:cubicBezTo>
                    <a:lnTo>
                      <a:pt x="619" y="220"/>
                    </a:lnTo>
                    <a:cubicBezTo>
                      <a:pt x="618" y="220"/>
                      <a:pt x="617" y="220"/>
                      <a:pt x="616" y="220"/>
                    </a:cubicBezTo>
                    <a:cubicBezTo>
                      <a:pt x="601" y="220"/>
                      <a:pt x="588" y="214"/>
                      <a:pt x="578" y="202"/>
                    </a:cubicBezTo>
                    <a:lnTo>
                      <a:pt x="432" y="20"/>
                    </a:lnTo>
                    <a:cubicBezTo>
                      <a:pt x="422" y="6"/>
                      <a:pt x="407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576;p49"/>
              <p:cNvSpPr/>
              <p:nvPr/>
            </p:nvSpPr>
            <p:spPr>
              <a:xfrm>
                <a:off x="3375504" y="858108"/>
                <a:ext cx="45791" cy="3251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459" extrusionOk="0">
                    <a:moveTo>
                      <a:pt x="1587" y="124"/>
                    </a:moveTo>
                    <a:cubicBezTo>
                      <a:pt x="1613" y="124"/>
                      <a:pt x="1637" y="126"/>
                      <a:pt x="1663" y="134"/>
                    </a:cubicBezTo>
                    <a:cubicBezTo>
                      <a:pt x="1824" y="173"/>
                      <a:pt x="1920" y="336"/>
                      <a:pt x="1878" y="494"/>
                    </a:cubicBezTo>
                    <a:cubicBezTo>
                      <a:pt x="1843" y="628"/>
                      <a:pt x="1723" y="716"/>
                      <a:pt x="1590" y="716"/>
                    </a:cubicBezTo>
                    <a:cubicBezTo>
                      <a:pt x="1566" y="716"/>
                      <a:pt x="1541" y="713"/>
                      <a:pt x="1516" y="707"/>
                    </a:cubicBezTo>
                    <a:cubicBezTo>
                      <a:pt x="1487" y="700"/>
                      <a:pt x="1459" y="688"/>
                      <a:pt x="1433" y="672"/>
                    </a:cubicBezTo>
                    <a:lnTo>
                      <a:pt x="1324" y="599"/>
                    </a:lnTo>
                    <a:cubicBezTo>
                      <a:pt x="1355" y="560"/>
                      <a:pt x="1386" y="522"/>
                      <a:pt x="1418" y="488"/>
                    </a:cubicBezTo>
                    <a:cubicBezTo>
                      <a:pt x="1383" y="466"/>
                      <a:pt x="1348" y="444"/>
                      <a:pt x="1313" y="424"/>
                    </a:cubicBezTo>
                    <a:cubicBezTo>
                      <a:pt x="1283" y="458"/>
                      <a:pt x="1252" y="494"/>
                      <a:pt x="1222" y="533"/>
                    </a:cubicBezTo>
                    <a:lnTo>
                      <a:pt x="842" y="279"/>
                    </a:lnTo>
                    <a:lnTo>
                      <a:pt x="842" y="274"/>
                    </a:lnTo>
                    <a:cubicBezTo>
                      <a:pt x="841" y="259"/>
                      <a:pt x="840" y="246"/>
                      <a:pt x="835" y="233"/>
                    </a:cubicBezTo>
                    <a:cubicBezTo>
                      <a:pt x="829" y="218"/>
                      <a:pt x="821" y="203"/>
                      <a:pt x="811" y="189"/>
                    </a:cubicBezTo>
                    <a:lnTo>
                      <a:pt x="813" y="188"/>
                    </a:lnTo>
                    <a:cubicBezTo>
                      <a:pt x="816" y="187"/>
                      <a:pt x="819" y="187"/>
                      <a:pt x="822" y="186"/>
                    </a:cubicBezTo>
                    <a:lnTo>
                      <a:pt x="1574" y="124"/>
                    </a:lnTo>
                    <a:cubicBezTo>
                      <a:pt x="1578" y="124"/>
                      <a:pt x="1583" y="124"/>
                      <a:pt x="1587" y="124"/>
                    </a:cubicBezTo>
                    <a:close/>
                    <a:moveTo>
                      <a:pt x="697" y="311"/>
                    </a:moveTo>
                    <a:cubicBezTo>
                      <a:pt x="706" y="323"/>
                      <a:pt x="716" y="333"/>
                      <a:pt x="727" y="343"/>
                    </a:cubicBezTo>
                    <a:lnTo>
                      <a:pt x="764" y="1032"/>
                    </a:lnTo>
                    <a:cubicBezTo>
                      <a:pt x="765" y="1062"/>
                      <a:pt x="761" y="1092"/>
                      <a:pt x="751" y="1121"/>
                    </a:cubicBezTo>
                    <a:cubicBezTo>
                      <a:pt x="730" y="1197"/>
                      <a:pt x="680" y="1260"/>
                      <a:pt x="611" y="1299"/>
                    </a:cubicBezTo>
                    <a:cubicBezTo>
                      <a:pt x="566" y="1323"/>
                      <a:pt x="517" y="1336"/>
                      <a:pt x="467" y="1336"/>
                    </a:cubicBezTo>
                    <a:cubicBezTo>
                      <a:pt x="440" y="1336"/>
                      <a:pt x="412" y="1332"/>
                      <a:pt x="385" y="1324"/>
                    </a:cubicBezTo>
                    <a:cubicBezTo>
                      <a:pt x="286" y="1297"/>
                      <a:pt x="212" y="1220"/>
                      <a:pt x="184" y="1129"/>
                    </a:cubicBezTo>
                    <a:cubicBezTo>
                      <a:pt x="167" y="1074"/>
                      <a:pt x="166" y="1016"/>
                      <a:pt x="182" y="957"/>
                    </a:cubicBezTo>
                    <a:cubicBezTo>
                      <a:pt x="189" y="936"/>
                      <a:pt x="210" y="893"/>
                      <a:pt x="222" y="870"/>
                    </a:cubicBezTo>
                    <a:lnTo>
                      <a:pt x="380" y="647"/>
                    </a:lnTo>
                    <a:lnTo>
                      <a:pt x="380" y="647"/>
                    </a:lnTo>
                    <a:cubicBezTo>
                      <a:pt x="335" y="790"/>
                      <a:pt x="314" y="956"/>
                      <a:pt x="330" y="1145"/>
                    </a:cubicBezTo>
                    <a:cubicBezTo>
                      <a:pt x="333" y="1178"/>
                      <a:pt x="359" y="1202"/>
                      <a:pt x="393" y="1202"/>
                    </a:cubicBezTo>
                    <a:cubicBezTo>
                      <a:pt x="394" y="1202"/>
                      <a:pt x="396" y="1202"/>
                      <a:pt x="397" y="1201"/>
                    </a:cubicBezTo>
                    <a:cubicBezTo>
                      <a:pt x="399" y="1201"/>
                      <a:pt x="402" y="1200"/>
                      <a:pt x="404" y="1200"/>
                    </a:cubicBezTo>
                    <a:cubicBezTo>
                      <a:pt x="434" y="1193"/>
                      <a:pt x="456" y="1166"/>
                      <a:pt x="452" y="1134"/>
                    </a:cubicBezTo>
                    <a:cubicBezTo>
                      <a:pt x="420" y="764"/>
                      <a:pt x="543" y="497"/>
                      <a:pt x="697" y="311"/>
                    </a:cubicBezTo>
                    <a:close/>
                    <a:moveTo>
                      <a:pt x="1584" y="0"/>
                    </a:moveTo>
                    <a:cubicBezTo>
                      <a:pt x="1579" y="0"/>
                      <a:pt x="1573" y="0"/>
                      <a:pt x="1568" y="0"/>
                    </a:cubicBezTo>
                    <a:lnTo>
                      <a:pt x="816" y="63"/>
                    </a:lnTo>
                    <a:cubicBezTo>
                      <a:pt x="771" y="66"/>
                      <a:pt x="730" y="88"/>
                      <a:pt x="703" y="123"/>
                    </a:cubicBezTo>
                    <a:cubicBezTo>
                      <a:pt x="697" y="122"/>
                      <a:pt x="691" y="122"/>
                      <a:pt x="685" y="122"/>
                    </a:cubicBezTo>
                    <a:cubicBezTo>
                      <a:pt x="635" y="122"/>
                      <a:pt x="587" y="145"/>
                      <a:pt x="556" y="189"/>
                    </a:cubicBezTo>
                    <a:lnTo>
                      <a:pt x="119" y="805"/>
                    </a:lnTo>
                    <a:cubicBezTo>
                      <a:pt x="113" y="817"/>
                      <a:pt x="77" y="881"/>
                      <a:pt x="65" y="923"/>
                    </a:cubicBezTo>
                    <a:cubicBezTo>
                      <a:pt x="1" y="1144"/>
                      <a:pt x="129" y="1378"/>
                      <a:pt x="351" y="1442"/>
                    </a:cubicBezTo>
                    <a:cubicBezTo>
                      <a:pt x="390" y="1453"/>
                      <a:pt x="429" y="1458"/>
                      <a:pt x="468" y="1458"/>
                    </a:cubicBezTo>
                    <a:cubicBezTo>
                      <a:pt x="538" y="1458"/>
                      <a:pt x="607" y="1440"/>
                      <a:pt x="670" y="1405"/>
                    </a:cubicBezTo>
                    <a:cubicBezTo>
                      <a:pt x="767" y="1351"/>
                      <a:pt x="840" y="1262"/>
                      <a:pt x="870" y="1155"/>
                    </a:cubicBezTo>
                    <a:cubicBezTo>
                      <a:pt x="883" y="1113"/>
                      <a:pt x="888" y="1070"/>
                      <a:pt x="886" y="1026"/>
                    </a:cubicBezTo>
                    <a:lnTo>
                      <a:pt x="853" y="428"/>
                    </a:lnTo>
                    <a:lnTo>
                      <a:pt x="853" y="428"/>
                    </a:lnTo>
                    <a:lnTo>
                      <a:pt x="1156" y="631"/>
                    </a:lnTo>
                    <a:cubicBezTo>
                      <a:pt x="1041" y="822"/>
                      <a:pt x="965" y="1069"/>
                      <a:pt x="992" y="1383"/>
                    </a:cubicBezTo>
                    <a:cubicBezTo>
                      <a:pt x="995" y="1414"/>
                      <a:pt x="1021" y="1439"/>
                      <a:pt x="1051" y="1439"/>
                    </a:cubicBezTo>
                    <a:cubicBezTo>
                      <a:pt x="1053" y="1439"/>
                      <a:pt x="1055" y="1439"/>
                      <a:pt x="1057" y="1439"/>
                    </a:cubicBezTo>
                    <a:cubicBezTo>
                      <a:pt x="1060" y="1439"/>
                      <a:pt x="1062" y="1437"/>
                      <a:pt x="1065" y="1437"/>
                    </a:cubicBezTo>
                    <a:cubicBezTo>
                      <a:pt x="1094" y="1431"/>
                      <a:pt x="1116" y="1404"/>
                      <a:pt x="1113" y="1372"/>
                    </a:cubicBezTo>
                    <a:cubicBezTo>
                      <a:pt x="1089" y="1092"/>
                      <a:pt x="1155" y="870"/>
                      <a:pt x="1257" y="699"/>
                    </a:cubicBezTo>
                    <a:lnTo>
                      <a:pt x="1365" y="771"/>
                    </a:lnTo>
                    <a:cubicBezTo>
                      <a:pt x="1404" y="796"/>
                      <a:pt x="1443" y="813"/>
                      <a:pt x="1486" y="823"/>
                    </a:cubicBezTo>
                    <a:cubicBezTo>
                      <a:pt x="1521" y="833"/>
                      <a:pt x="1556" y="837"/>
                      <a:pt x="1591" y="837"/>
                    </a:cubicBezTo>
                    <a:cubicBezTo>
                      <a:pt x="1777" y="837"/>
                      <a:pt x="1947" y="712"/>
                      <a:pt x="1997" y="523"/>
                    </a:cubicBezTo>
                    <a:cubicBezTo>
                      <a:pt x="2054" y="300"/>
                      <a:pt x="1920" y="72"/>
                      <a:pt x="1696" y="13"/>
                    </a:cubicBezTo>
                    <a:cubicBezTo>
                      <a:pt x="1661" y="4"/>
                      <a:pt x="1622" y="0"/>
                      <a:pt x="1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577;p49"/>
              <p:cNvSpPr/>
              <p:nvPr/>
            </p:nvSpPr>
            <p:spPr>
              <a:xfrm>
                <a:off x="3090462" y="889415"/>
                <a:ext cx="125896" cy="47729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2142" extrusionOk="0">
                    <a:moveTo>
                      <a:pt x="1358" y="0"/>
                    </a:moveTo>
                    <a:cubicBezTo>
                      <a:pt x="556" y="379"/>
                      <a:pt x="1" y="1195"/>
                      <a:pt x="1" y="2141"/>
                    </a:cubicBezTo>
                    <a:lnTo>
                      <a:pt x="5649" y="2141"/>
                    </a:lnTo>
                    <a:cubicBezTo>
                      <a:pt x="5649" y="2141"/>
                      <a:pt x="5649" y="613"/>
                      <a:pt x="5230" y="16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578;p49"/>
              <p:cNvSpPr/>
              <p:nvPr/>
            </p:nvSpPr>
            <p:spPr>
              <a:xfrm>
                <a:off x="3090462" y="937122"/>
                <a:ext cx="125918" cy="10740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482" extrusionOk="0">
                    <a:moveTo>
                      <a:pt x="1" y="0"/>
                    </a:moveTo>
                    <a:lnTo>
                      <a:pt x="1" y="482"/>
                    </a:lnTo>
                    <a:lnTo>
                      <a:pt x="5650" y="482"/>
                    </a:lnTo>
                    <a:lnTo>
                      <a:pt x="56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579;p49"/>
              <p:cNvSpPr/>
              <p:nvPr/>
            </p:nvSpPr>
            <p:spPr>
              <a:xfrm>
                <a:off x="3166803" y="895142"/>
                <a:ext cx="29948" cy="2997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345" extrusionOk="0">
                    <a:moveTo>
                      <a:pt x="672" y="1"/>
                    </a:moveTo>
                    <a:cubicBezTo>
                      <a:pt x="300" y="1"/>
                      <a:pt x="0" y="302"/>
                      <a:pt x="0" y="672"/>
                    </a:cubicBezTo>
                    <a:cubicBezTo>
                      <a:pt x="0" y="1044"/>
                      <a:pt x="300" y="1344"/>
                      <a:pt x="672" y="1344"/>
                    </a:cubicBezTo>
                    <a:cubicBezTo>
                      <a:pt x="1044" y="1344"/>
                      <a:pt x="1344" y="1044"/>
                      <a:pt x="1344" y="672"/>
                    </a:cubicBezTo>
                    <a:cubicBezTo>
                      <a:pt x="1344" y="302"/>
                      <a:pt x="1041" y="1"/>
                      <a:pt x="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580;p49"/>
              <p:cNvSpPr/>
              <p:nvPr/>
            </p:nvSpPr>
            <p:spPr>
              <a:xfrm>
                <a:off x="3171661" y="899487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50" y="1"/>
                      <a:pt x="433" y="10"/>
                      <a:pt x="425" y="28"/>
                    </a:cubicBezTo>
                    <a:lnTo>
                      <a:pt x="322" y="237"/>
                    </a:lnTo>
                    <a:cubicBezTo>
                      <a:pt x="315" y="252"/>
                      <a:pt x="302" y="262"/>
                      <a:pt x="286" y="264"/>
                    </a:cubicBezTo>
                    <a:lnTo>
                      <a:pt x="55" y="297"/>
                    </a:lnTo>
                    <a:cubicBezTo>
                      <a:pt x="15" y="302"/>
                      <a:pt x="0" y="350"/>
                      <a:pt x="28" y="378"/>
                    </a:cubicBezTo>
                    <a:lnTo>
                      <a:pt x="196" y="541"/>
                    </a:lnTo>
                    <a:cubicBezTo>
                      <a:pt x="206" y="552"/>
                      <a:pt x="212" y="568"/>
                      <a:pt x="208" y="584"/>
                    </a:cubicBezTo>
                    <a:lnTo>
                      <a:pt x="169" y="814"/>
                    </a:lnTo>
                    <a:cubicBezTo>
                      <a:pt x="163" y="844"/>
                      <a:pt x="188" y="870"/>
                      <a:pt x="216" y="870"/>
                    </a:cubicBezTo>
                    <a:cubicBezTo>
                      <a:pt x="223" y="870"/>
                      <a:pt x="231" y="868"/>
                      <a:pt x="238" y="864"/>
                    </a:cubicBezTo>
                    <a:lnTo>
                      <a:pt x="444" y="756"/>
                    </a:lnTo>
                    <a:cubicBezTo>
                      <a:pt x="451" y="752"/>
                      <a:pt x="459" y="750"/>
                      <a:pt x="467" y="750"/>
                    </a:cubicBezTo>
                    <a:cubicBezTo>
                      <a:pt x="474" y="750"/>
                      <a:pt x="482" y="752"/>
                      <a:pt x="489" y="756"/>
                    </a:cubicBezTo>
                    <a:lnTo>
                      <a:pt x="695" y="864"/>
                    </a:lnTo>
                    <a:cubicBezTo>
                      <a:pt x="703" y="868"/>
                      <a:pt x="710" y="870"/>
                      <a:pt x="718" y="870"/>
                    </a:cubicBezTo>
                    <a:cubicBezTo>
                      <a:pt x="746" y="870"/>
                      <a:pt x="771" y="844"/>
                      <a:pt x="765" y="814"/>
                    </a:cubicBezTo>
                    <a:lnTo>
                      <a:pt x="725" y="584"/>
                    </a:lnTo>
                    <a:cubicBezTo>
                      <a:pt x="722" y="568"/>
                      <a:pt x="727" y="552"/>
                      <a:pt x="738" y="541"/>
                    </a:cubicBezTo>
                    <a:lnTo>
                      <a:pt x="906" y="378"/>
                    </a:lnTo>
                    <a:cubicBezTo>
                      <a:pt x="933" y="350"/>
                      <a:pt x="917" y="302"/>
                      <a:pt x="879" y="297"/>
                    </a:cubicBezTo>
                    <a:lnTo>
                      <a:pt x="647" y="264"/>
                    </a:lnTo>
                    <a:cubicBezTo>
                      <a:pt x="631" y="262"/>
                      <a:pt x="618" y="252"/>
                      <a:pt x="612" y="237"/>
                    </a:cubicBezTo>
                    <a:lnTo>
                      <a:pt x="508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581;p49"/>
              <p:cNvSpPr/>
              <p:nvPr/>
            </p:nvSpPr>
            <p:spPr>
              <a:xfrm>
                <a:off x="3086429" y="888301"/>
                <a:ext cx="48799" cy="31195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400" extrusionOk="0">
                    <a:moveTo>
                      <a:pt x="1188" y="123"/>
                    </a:moveTo>
                    <a:cubicBezTo>
                      <a:pt x="1188" y="123"/>
                      <a:pt x="1189" y="123"/>
                      <a:pt x="1189" y="124"/>
                    </a:cubicBezTo>
                    <a:cubicBezTo>
                      <a:pt x="1182" y="139"/>
                      <a:pt x="1178" y="155"/>
                      <a:pt x="1177" y="172"/>
                    </a:cubicBezTo>
                    <a:cubicBezTo>
                      <a:pt x="1176" y="185"/>
                      <a:pt x="1176" y="200"/>
                      <a:pt x="1178" y="214"/>
                    </a:cubicBezTo>
                    <a:lnTo>
                      <a:pt x="1179" y="219"/>
                    </a:lnTo>
                    <a:lnTo>
                      <a:pt x="861" y="547"/>
                    </a:lnTo>
                    <a:cubicBezTo>
                      <a:pt x="825" y="515"/>
                      <a:pt x="787" y="487"/>
                      <a:pt x="750" y="460"/>
                    </a:cubicBezTo>
                    <a:cubicBezTo>
                      <a:pt x="721" y="488"/>
                      <a:pt x="690" y="516"/>
                      <a:pt x="662" y="546"/>
                    </a:cubicBezTo>
                    <a:cubicBezTo>
                      <a:pt x="701" y="572"/>
                      <a:pt x="739" y="600"/>
                      <a:pt x="778" y="633"/>
                    </a:cubicBezTo>
                    <a:lnTo>
                      <a:pt x="689" y="727"/>
                    </a:lnTo>
                    <a:cubicBezTo>
                      <a:pt x="668" y="749"/>
                      <a:pt x="642" y="767"/>
                      <a:pt x="615" y="781"/>
                    </a:cubicBezTo>
                    <a:cubicBezTo>
                      <a:pt x="572" y="803"/>
                      <a:pt x="526" y="813"/>
                      <a:pt x="481" y="813"/>
                    </a:cubicBezTo>
                    <a:cubicBezTo>
                      <a:pt x="372" y="813"/>
                      <a:pt x="268" y="754"/>
                      <a:pt x="216" y="652"/>
                    </a:cubicBezTo>
                    <a:cubicBezTo>
                      <a:pt x="141" y="505"/>
                      <a:pt x="200" y="326"/>
                      <a:pt x="345" y="252"/>
                    </a:cubicBezTo>
                    <a:cubicBezTo>
                      <a:pt x="372" y="238"/>
                      <a:pt x="402" y="228"/>
                      <a:pt x="431" y="224"/>
                    </a:cubicBezTo>
                    <a:lnTo>
                      <a:pt x="1178" y="123"/>
                    </a:lnTo>
                    <a:close/>
                    <a:moveTo>
                      <a:pt x="1331" y="219"/>
                    </a:moveTo>
                    <a:cubicBezTo>
                      <a:pt x="1520" y="366"/>
                      <a:pt x="1697" y="600"/>
                      <a:pt x="1745" y="970"/>
                    </a:cubicBezTo>
                    <a:cubicBezTo>
                      <a:pt x="1749" y="1001"/>
                      <a:pt x="1776" y="1023"/>
                      <a:pt x="1806" y="1023"/>
                    </a:cubicBezTo>
                    <a:lnTo>
                      <a:pt x="1813" y="1023"/>
                    </a:lnTo>
                    <a:cubicBezTo>
                      <a:pt x="1847" y="1020"/>
                      <a:pt x="1871" y="989"/>
                      <a:pt x="1866" y="956"/>
                    </a:cubicBezTo>
                    <a:cubicBezTo>
                      <a:pt x="1840" y="767"/>
                      <a:pt x="1785" y="611"/>
                      <a:pt x="1711" y="481"/>
                    </a:cubicBezTo>
                    <a:lnTo>
                      <a:pt x="1711" y="481"/>
                    </a:lnTo>
                    <a:lnTo>
                      <a:pt x="1913" y="663"/>
                    </a:lnTo>
                    <a:cubicBezTo>
                      <a:pt x="1930" y="681"/>
                      <a:pt x="1961" y="719"/>
                      <a:pt x="1971" y="739"/>
                    </a:cubicBezTo>
                    <a:cubicBezTo>
                      <a:pt x="1999" y="791"/>
                      <a:pt x="2010" y="850"/>
                      <a:pt x="2006" y="906"/>
                    </a:cubicBezTo>
                    <a:cubicBezTo>
                      <a:pt x="1997" y="1001"/>
                      <a:pt x="1942" y="1092"/>
                      <a:pt x="1853" y="1140"/>
                    </a:cubicBezTo>
                    <a:cubicBezTo>
                      <a:pt x="1808" y="1164"/>
                      <a:pt x="1760" y="1176"/>
                      <a:pt x="1710" y="1176"/>
                    </a:cubicBezTo>
                    <a:cubicBezTo>
                      <a:pt x="1682" y="1176"/>
                      <a:pt x="1654" y="1172"/>
                      <a:pt x="1627" y="1164"/>
                    </a:cubicBezTo>
                    <a:cubicBezTo>
                      <a:pt x="1551" y="1141"/>
                      <a:pt x="1488" y="1090"/>
                      <a:pt x="1450" y="1021"/>
                    </a:cubicBezTo>
                    <a:cubicBezTo>
                      <a:pt x="1437" y="994"/>
                      <a:pt x="1426" y="964"/>
                      <a:pt x="1421" y="937"/>
                    </a:cubicBezTo>
                    <a:lnTo>
                      <a:pt x="1309" y="257"/>
                    </a:lnTo>
                    <a:cubicBezTo>
                      <a:pt x="1318" y="244"/>
                      <a:pt x="1325" y="232"/>
                      <a:pt x="1331" y="219"/>
                    </a:cubicBezTo>
                    <a:close/>
                    <a:moveTo>
                      <a:pt x="1181" y="0"/>
                    </a:moveTo>
                    <a:cubicBezTo>
                      <a:pt x="1174" y="0"/>
                      <a:pt x="1167" y="0"/>
                      <a:pt x="1160" y="1"/>
                    </a:cubicBezTo>
                    <a:lnTo>
                      <a:pt x="411" y="103"/>
                    </a:lnTo>
                    <a:cubicBezTo>
                      <a:pt x="369" y="109"/>
                      <a:pt x="327" y="123"/>
                      <a:pt x="289" y="142"/>
                    </a:cubicBezTo>
                    <a:cubicBezTo>
                      <a:pt x="83" y="247"/>
                      <a:pt x="0" y="500"/>
                      <a:pt x="105" y="706"/>
                    </a:cubicBezTo>
                    <a:cubicBezTo>
                      <a:pt x="179" y="851"/>
                      <a:pt x="326" y="935"/>
                      <a:pt x="479" y="935"/>
                    </a:cubicBezTo>
                    <a:cubicBezTo>
                      <a:pt x="543" y="935"/>
                      <a:pt x="608" y="920"/>
                      <a:pt x="669" y="889"/>
                    </a:cubicBezTo>
                    <a:cubicBezTo>
                      <a:pt x="707" y="868"/>
                      <a:pt x="742" y="844"/>
                      <a:pt x="774" y="813"/>
                    </a:cubicBezTo>
                    <a:lnTo>
                      <a:pt x="865" y="718"/>
                    </a:lnTo>
                    <a:cubicBezTo>
                      <a:pt x="1001" y="865"/>
                      <a:pt x="1113" y="1066"/>
                      <a:pt x="1150" y="1346"/>
                    </a:cubicBezTo>
                    <a:cubicBezTo>
                      <a:pt x="1155" y="1376"/>
                      <a:pt x="1181" y="1399"/>
                      <a:pt x="1210" y="1399"/>
                    </a:cubicBezTo>
                    <a:lnTo>
                      <a:pt x="1219" y="1399"/>
                    </a:lnTo>
                    <a:cubicBezTo>
                      <a:pt x="1252" y="1395"/>
                      <a:pt x="1276" y="1364"/>
                      <a:pt x="1271" y="1331"/>
                    </a:cubicBezTo>
                    <a:cubicBezTo>
                      <a:pt x="1229" y="1018"/>
                      <a:pt x="1102" y="794"/>
                      <a:pt x="949" y="631"/>
                    </a:cubicBezTo>
                    <a:lnTo>
                      <a:pt x="1202" y="369"/>
                    </a:lnTo>
                    <a:lnTo>
                      <a:pt x="1298" y="958"/>
                    </a:lnTo>
                    <a:cubicBezTo>
                      <a:pt x="1305" y="1001"/>
                      <a:pt x="1320" y="1041"/>
                      <a:pt x="1340" y="1080"/>
                    </a:cubicBezTo>
                    <a:cubicBezTo>
                      <a:pt x="1394" y="1178"/>
                      <a:pt x="1481" y="1250"/>
                      <a:pt x="1589" y="1282"/>
                    </a:cubicBezTo>
                    <a:cubicBezTo>
                      <a:pt x="1628" y="1293"/>
                      <a:pt x="1668" y="1299"/>
                      <a:pt x="1707" y="1299"/>
                    </a:cubicBezTo>
                    <a:cubicBezTo>
                      <a:pt x="1777" y="1299"/>
                      <a:pt x="1846" y="1281"/>
                      <a:pt x="1908" y="1247"/>
                    </a:cubicBezTo>
                    <a:cubicBezTo>
                      <a:pt x="2112" y="1137"/>
                      <a:pt x="2189" y="882"/>
                      <a:pt x="2078" y="679"/>
                    </a:cubicBezTo>
                    <a:cubicBezTo>
                      <a:pt x="2057" y="641"/>
                      <a:pt x="2009" y="585"/>
                      <a:pt x="1999" y="577"/>
                    </a:cubicBezTo>
                    <a:lnTo>
                      <a:pt x="1442" y="70"/>
                    </a:lnTo>
                    <a:cubicBezTo>
                      <a:pt x="1411" y="41"/>
                      <a:pt x="1372" y="27"/>
                      <a:pt x="1334" y="27"/>
                    </a:cubicBezTo>
                    <a:cubicBezTo>
                      <a:pt x="1317" y="27"/>
                      <a:pt x="1299" y="30"/>
                      <a:pt x="1283" y="35"/>
                    </a:cubicBezTo>
                    <a:cubicBezTo>
                      <a:pt x="1255" y="12"/>
                      <a:pt x="1219" y="0"/>
                      <a:pt x="1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582;p49"/>
              <p:cNvSpPr/>
              <p:nvPr/>
            </p:nvSpPr>
            <p:spPr>
              <a:xfrm>
                <a:off x="3112299" y="550426"/>
                <a:ext cx="281250" cy="344733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15471" extrusionOk="0">
                    <a:moveTo>
                      <a:pt x="9481" y="1"/>
                    </a:moveTo>
                    <a:lnTo>
                      <a:pt x="5109" y="1229"/>
                    </a:lnTo>
                    <a:lnTo>
                      <a:pt x="64" y="942"/>
                    </a:lnTo>
                    <a:lnTo>
                      <a:pt x="0" y="15229"/>
                    </a:lnTo>
                    <a:lnTo>
                      <a:pt x="4260" y="15471"/>
                    </a:lnTo>
                    <a:lnTo>
                      <a:pt x="4944" y="9218"/>
                    </a:lnTo>
                    <a:cubicBezTo>
                      <a:pt x="5116" y="9235"/>
                      <a:pt x="5292" y="9243"/>
                      <a:pt x="5471" y="9243"/>
                    </a:cubicBezTo>
                    <a:cubicBezTo>
                      <a:pt x="5827" y="9243"/>
                      <a:pt x="6172" y="9208"/>
                      <a:pt x="6502" y="9144"/>
                    </a:cubicBezTo>
                    <a:lnTo>
                      <a:pt x="8512" y="15093"/>
                    </a:lnTo>
                    <a:lnTo>
                      <a:pt x="12621" y="13939"/>
                    </a:lnTo>
                    <a:lnTo>
                      <a:pt x="94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583;p49"/>
              <p:cNvSpPr/>
              <p:nvPr/>
            </p:nvSpPr>
            <p:spPr>
              <a:xfrm>
                <a:off x="3286551" y="428450"/>
                <a:ext cx="646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28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584;p49"/>
              <p:cNvSpPr/>
              <p:nvPr/>
            </p:nvSpPr>
            <p:spPr>
              <a:xfrm>
                <a:off x="2903598" y="599627"/>
                <a:ext cx="113685" cy="108538"/>
              </a:xfrm>
              <a:custGeom>
                <a:avLst/>
                <a:gdLst/>
                <a:ahLst/>
                <a:cxnLst/>
                <a:rect l="l" t="t" r="r" b="b"/>
                <a:pathLst>
                  <a:path w="5102" h="4871" extrusionOk="0">
                    <a:moveTo>
                      <a:pt x="3188" y="1"/>
                    </a:moveTo>
                    <a:cubicBezTo>
                      <a:pt x="2996" y="1"/>
                      <a:pt x="2800" y="33"/>
                      <a:pt x="2608" y="101"/>
                    </a:cubicBezTo>
                    <a:cubicBezTo>
                      <a:pt x="2133" y="270"/>
                      <a:pt x="1778" y="623"/>
                      <a:pt x="1598" y="1047"/>
                    </a:cubicBezTo>
                    <a:cubicBezTo>
                      <a:pt x="1135" y="1418"/>
                      <a:pt x="615" y="1888"/>
                      <a:pt x="163" y="2425"/>
                    </a:cubicBezTo>
                    <a:cubicBezTo>
                      <a:pt x="1" y="2620"/>
                      <a:pt x="26" y="2910"/>
                      <a:pt x="221" y="3073"/>
                    </a:cubicBezTo>
                    <a:cubicBezTo>
                      <a:pt x="307" y="3145"/>
                      <a:pt x="412" y="3180"/>
                      <a:pt x="515" y="3180"/>
                    </a:cubicBezTo>
                    <a:cubicBezTo>
                      <a:pt x="647" y="3180"/>
                      <a:pt x="777" y="3124"/>
                      <a:pt x="868" y="3015"/>
                    </a:cubicBezTo>
                    <a:cubicBezTo>
                      <a:pt x="1090" y="2749"/>
                      <a:pt x="1334" y="2501"/>
                      <a:pt x="1578" y="2275"/>
                    </a:cubicBezTo>
                    <a:cubicBezTo>
                      <a:pt x="1581" y="2284"/>
                      <a:pt x="1583" y="2290"/>
                      <a:pt x="1587" y="2298"/>
                    </a:cubicBezTo>
                    <a:cubicBezTo>
                      <a:pt x="1295" y="2629"/>
                      <a:pt x="1000" y="3001"/>
                      <a:pt x="742" y="3402"/>
                    </a:cubicBezTo>
                    <a:cubicBezTo>
                      <a:pt x="604" y="3615"/>
                      <a:pt x="664" y="3899"/>
                      <a:pt x="877" y="4037"/>
                    </a:cubicBezTo>
                    <a:cubicBezTo>
                      <a:pt x="954" y="4087"/>
                      <a:pt x="1041" y="4111"/>
                      <a:pt x="1126" y="4111"/>
                    </a:cubicBezTo>
                    <a:cubicBezTo>
                      <a:pt x="1277" y="4111"/>
                      <a:pt x="1425" y="4037"/>
                      <a:pt x="1513" y="3902"/>
                    </a:cubicBezTo>
                    <a:cubicBezTo>
                      <a:pt x="1700" y="3611"/>
                      <a:pt x="1912" y="3336"/>
                      <a:pt x="2127" y="3082"/>
                    </a:cubicBezTo>
                    <a:lnTo>
                      <a:pt x="2127" y="3082"/>
                    </a:lnTo>
                    <a:cubicBezTo>
                      <a:pt x="1960" y="3446"/>
                      <a:pt x="1801" y="3851"/>
                      <a:pt x="1677" y="4284"/>
                    </a:cubicBezTo>
                    <a:cubicBezTo>
                      <a:pt x="1607" y="4528"/>
                      <a:pt x="1747" y="4784"/>
                      <a:pt x="1992" y="4853"/>
                    </a:cubicBezTo>
                    <a:cubicBezTo>
                      <a:pt x="2034" y="4865"/>
                      <a:pt x="2077" y="4871"/>
                      <a:pt x="2119" y="4871"/>
                    </a:cubicBezTo>
                    <a:cubicBezTo>
                      <a:pt x="2319" y="4871"/>
                      <a:pt x="2503" y="4740"/>
                      <a:pt x="2560" y="4538"/>
                    </a:cubicBezTo>
                    <a:cubicBezTo>
                      <a:pt x="2687" y="4097"/>
                      <a:pt x="2855" y="3684"/>
                      <a:pt x="3030" y="3321"/>
                    </a:cubicBezTo>
                    <a:lnTo>
                      <a:pt x="3038" y="3321"/>
                    </a:lnTo>
                    <a:cubicBezTo>
                      <a:pt x="2972" y="3631"/>
                      <a:pt x="2919" y="3956"/>
                      <a:pt x="2889" y="4284"/>
                    </a:cubicBezTo>
                    <a:cubicBezTo>
                      <a:pt x="2864" y="4537"/>
                      <a:pt x="3049" y="4762"/>
                      <a:pt x="3302" y="4786"/>
                    </a:cubicBezTo>
                    <a:cubicBezTo>
                      <a:pt x="3317" y="4787"/>
                      <a:pt x="3332" y="4788"/>
                      <a:pt x="3347" y="4788"/>
                    </a:cubicBezTo>
                    <a:cubicBezTo>
                      <a:pt x="3582" y="4788"/>
                      <a:pt x="3782" y="4609"/>
                      <a:pt x="3804" y="4372"/>
                    </a:cubicBezTo>
                    <a:cubicBezTo>
                      <a:pt x="3845" y="3958"/>
                      <a:pt x="3923" y="3549"/>
                      <a:pt x="4018" y="3168"/>
                    </a:cubicBezTo>
                    <a:cubicBezTo>
                      <a:pt x="4065" y="3259"/>
                      <a:pt x="4109" y="3364"/>
                      <a:pt x="4152" y="3483"/>
                    </a:cubicBezTo>
                    <a:cubicBezTo>
                      <a:pt x="4219" y="3672"/>
                      <a:pt x="4396" y="3790"/>
                      <a:pt x="4586" y="3790"/>
                    </a:cubicBezTo>
                    <a:cubicBezTo>
                      <a:pt x="4636" y="3790"/>
                      <a:pt x="4688" y="3782"/>
                      <a:pt x="4738" y="3764"/>
                    </a:cubicBezTo>
                    <a:cubicBezTo>
                      <a:pt x="4976" y="3679"/>
                      <a:pt x="5101" y="3417"/>
                      <a:pt x="5016" y="3178"/>
                    </a:cubicBezTo>
                    <a:cubicBezTo>
                      <a:pt x="4908" y="2870"/>
                      <a:pt x="4776" y="2626"/>
                      <a:pt x="4648" y="2434"/>
                    </a:cubicBezTo>
                    <a:cubicBezTo>
                      <a:pt x="4866" y="2035"/>
                      <a:pt x="4923" y="1554"/>
                      <a:pt x="4762" y="1095"/>
                    </a:cubicBezTo>
                    <a:cubicBezTo>
                      <a:pt x="4522" y="421"/>
                      <a:pt x="3880" y="1"/>
                      <a:pt x="3188" y="1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585;p49"/>
              <p:cNvSpPr/>
              <p:nvPr/>
            </p:nvSpPr>
            <p:spPr>
              <a:xfrm>
                <a:off x="2939874" y="444449"/>
                <a:ext cx="220396" cy="209879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9419" extrusionOk="0">
                    <a:moveTo>
                      <a:pt x="9025" y="1"/>
                    </a:moveTo>
                    <a:cubicBezTo>
                      <a:pt x="8881" y="30"/>
                      <a:pt x="8823" y="48"/>
                      <a:pt x="8742" y="68"/>
                    </a:cubicBezTo>
                    <a:cubicBezTo>
                      <a:pt x="8661" y="90"/>
                      <a:pt x="8595" y="110"/>
                      <a:pt x="8527" y="131"/>
                    </a:cubicBezTo>
                    <a:cubicBezTo>
                      <a:pt x="8388" y="173"/>
                      <a:pt x="8256" y="217"/>
                      <a:pt x="8132" y="263"/>
                    </a:cubicBezTo>
                    <a:cubicBezTo>
                      <a:pt x="7873" y="350"/>
                      <a:pt x="7637" y="452"/>
                      <a:pt x="7392" y="549"/>
                    </a:cubicBezTo>
                    <a:cubicBezTo>
                      <a:pt x="6920" y="757"/>
                      <a:pt x="6461" y="980"/>
                      <a:pt x="6022" y="1230"/>
                    </a:cubicBezTo>
                    <a:cubicBezTo>
                      <a:pt x="5144" y="1730"/>
                      <a:pt x="4320" y="2298"/>
                      <a:pt x="3577" y="2955"/>
                    </a:cubicBezTo>
                    <a:cubicBezTo>
                      <a:pt x="2836" y="3612"/>
                      <a:pt x="2142" y="4316"/>
                      <a:pt x="1556" y="5096"/>
                    </a:cubicBezTo>
                    <a:cubicBezTo>
                      <a:pt x="1244" y="5471"/>
                      <a:pt x="989" y="5884"/>
                      <a:pt x="718" y="6284"/>
                    </a:cubicBezTo>
                    <a:cubicBezTo>
                      <a:pt x="456" y="6687"/>
                      <a:pt x="238" y="7114"/>
                      <a:pt x="1" y="7528"/>
                    </a:cubicBezTo>
                    <a:lnTo>
                      <a:pt x="3153" y="9419"/>
                    </a:lnTo>
                    <a:cubicBezTo>
                      <a:pt x="3387" y="9133"/>
                      <a:pt x="3598" y="8831"/>
                      <a:pt x="3841" y="8561"/>
                    </a:cubicBezTo>
                    <a:cubicBezTo>
                      <a:pt x="4091" y="8298"/>
                      <a:pt x="4320" y="8019"/>
                      <a:pt x="4591" y="7782"/>
                    </a:cubicBezTo>
                    <a:cubicBezTo>
                      <a:pt x="5100" y="7278"/>
                      <a:pt x="5676" y="6858"/>
                      <a:pt x="6260" y="6478"/>
                    </a:cubicBezTo>
                    <a:cubicBezTo>
                      <a:pt x="6846" y="6098"/>
                      <a:pt x="7480" y="5799"/>
                      <a:pt x="8115" y="5556"/>
                    </a:cubicBezTo>
                    <a:cubicBezTo>
                      <a:pt x="8432" y="5433"/>
                      <a:pt x="8756" y="5337"/>
                      <a:pt x="9072" y="5251"/>
                    </a:cubicBezTo>
                    <a:cubicBezTo>
                      <a:pt x="9228" y="5218"/>
                      <a:pt x="9388" y="5174"/>
                      <a:pt x="9536" y="5152"/>
                    </a:cubicBezTo>
                    <a:cubicBezTo>
                      <a:pt x="9613" y="5136"/>
                      <a:pt x="9685" y="5125"/>
                      <a:pt x="9751" y="5117"/>
                    </a:cubicBezTo>
                    <a:cubicBezTo>
                      <a:pt x="9784" y="5112"/>
                      <a:pt x="9821" y="5106"/>
                      <a:pt x="9843" y="5106"/>
                    </a:cubicBezTo>
                    <a:cubicBezTo>
                      <a:pt x="9850" y="5106"/>
                      <a:pt x="9860" y="5105"/>
                      <a:pt x="9868" y="5104"/>
                    </a:cubicBezTo>
                    <a:lnTo>
                      <a:pt x="9868" y="5104"/>
                    </a:lnTo>
                    <a:lnTo>
                      <a:pt x="9869" y="5111"/>
                    </a:lnTo>
                    <a:cubicBezTo>
                      <a:pt x="9890" y="5105"/>
                      <a:pt x="9889" y="5104"/>
                      <a:pt x="9880" y="5104"/>
                    </a:cubicBezTo>
                    <a:cubicBezTo>
                      <a:pt x="9877" y="5104"/>
                      <a:pt x="9873" y="5104"/>
                      <a:pt x="9868" y="5104"/>
                    </a:cubicBezTo>
                    <a:lnTo>
                      <a:pt x="9868" y="5104"/>
                    </a:ln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586;p49"/>
              <p:cNvSpPr/>
              <p:nvPr/>
            </p:nvSpPr>
            <p:spPr>
              <a:xfrm>
                <a:off x="3478250" y="333570"/>
                <a:ext cx="113195" cy="105976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756" extrusionOk="0">
                    <a:moveTo>
                      <a:pt x="2165" y="1"/>
                    </a:moveTo>
                    <a:cubicBezTo>
                      <a:pt x="1972" y="1"/>
                      <a:pt x="1793" y="123"/>
                      <a:pt x="1729" y="315"/>
                    </a:cubicBezTo>
                    <a:cubicBezTo>
                      <a:pt x="1597" y="708"/>
                      <a:pt x="1427" y="1090"/>
                      <a:pt x="1250" y="1439"/>
                    </a:cubicBezTo>
                    <a:cubicBezTo>
                      <a:pt x="1226" y="1340"/>
                      <a:pt x="1205" y="1228"/>
                      <a:pt x="1190" y="1102"/>
                    </a:cubicBezTo>
                    <a:cubicBezTo>
                      <a:pt x="1164" y="867"/>
                      <a:pt x="965" y="693"/>
                      <a:pt x="734" y="693"/>
                    </a:cubicBezTo>
                    <a:cubicBezTo>
                      <a:pt x="717" y="693"/>
                      <a:pt x="700" y="694"/>
                      <a:pt x="683" y="696"/>
                    </a:cubicBezTo>
                    <a:cubicBezTo>
                      <a:pt x="431" y="724"/>
                      <a:pt x="249" y="952"/>
                      <a:pt x="277" y="1203"/>
                    </a:cubicBezTo>
                    <a:cubicBezTo>
                      <a:pt x="313" y="1528"/>
                      <a:pt x="385" y="1796"/>
                      <a:pt x="468" y="2011"/>
                    </a:cubicBezTo>
                    <a:cubicBezTo>
                      <a:pt x="164" y="2350"/>
                      <a:pt x="0" y="2808"/>
                      <a:pt x="54" y="3289"/>
                    </a:cubicBezTo>
                    <a:cubicBezTo>
                      <a:pt x="150" y="4133"/>
                      <a:pt x="881" y="4755"/>
                      <a:pt x="1730" y="4755"/>
                    </a:cubicBezTo>
                    <a:cubicBezTo>
                      <a:pt x="1795" y="4755"/>
                      <a:pt x="1861" y="4752"/>
                      <a:pt x="1927" y="4744"/>
                    </a:cubicBezTo>
                    <a:cubicBezTo>
                      <a:pt x="2429" y="4689"/>
                      <a:pt x="2855" y="4424"/>
                      <a:pt x="3126" y="4050"/>
                    </a:cubicBezTo>
                    <a:cubicBezTo>
                      <a:pt x="3661" y="3796"/>
                      <a:pt x="4274" y="3455"/>
                      <a:pt x="4834" y="3034"/>
                    </a:cubicBezTo>
                    <a:cubicBezTo>
                      <a:pt x="5038" y="2881"/>
                      <a:pt x="5080" y="2593"/>
                      <a:pt x="4926" y="2390"/>
                    </a:cubicBezTo>
                    <a:cubicBezTo>
                      <a:pt x="4836" y="2270"/>
                      <a:pt x="4698" y="2207"/>
                      <a:pt x="4559" y="2207"/>
                    </a:cubicBezTo>
                    <a:cubicBezTo>
                      <a:pt x="4462" y="2207"/>
                      <a:pt x="4365" y="2237"/>
                      <a:pt x="4282" y="2299"/>
                    </a:cubicBezTo>
                    <a:cubicBezTo>
                      <a:pt x="4007" y="2507"/>
                      <a:pt x="3713" y="2694"/>
                      <a:pt x="3423" y="2858"/>
                    </a:cubicBezTo>
                    <a:lnTo>
                      <a:pt x="3419" y="2835"/>
                    </a:lnTo>
                    <a:cubicBezTo>
                      <a:pt x="3778" y="2579"/>
                      <a:pt x="4151" y="2282"/>
                      <a:pt x="4493" y="1951"/>
                    </a:cubicBezTo>
                    <a:cubicBezTo>
                      <a:pt x="4675" y="1775"/>
                      <a:pt x="4679" y="1484"/>
                      <a:pt x="4503" y="1301"/>
                    </a:cubicBezTo>
                    <a:cubicBezTo>
                      <a:pt x="4413" y="1207"/>
                      <a:pt x="4293" y="1161"/>
                      <a:pt x="4173" y="1161"/>
                    </a:cubicBezTo>
                    <a:cubicBezTo>
                      <a:pt x="4058" y="1161"/>
                      <a:pt x="3942" y="1204"/>
                      <a:pt x="3853" y="1290"/>
                    </a:cubicBezTo>
                    <a:cubicBezTo>
                      <a:pt x="3604" y="1530"/>
                      <a:pt x="3336" y="1751"/>
                      <a:pt x="3069" y="1951"/>
                    </a:cubicBezTo>
                    <a:cubicBezTo>
                      <a:pt x="3315" y="1634"/>
                      <a:pt x="3560" y="1274"/>
                      <a:pt x="3779" y="882"/>
                    </a:cubicBezTo>
                    <a:cubicBezTo>
                      <a:pt x="3903" y="660"/>
                      <a:pt x="3823" y="380"/>
                      <a:pt x="3602" y="257"/>
                    </a:cubicBezTo>
                    <a:cubicBezTo>
                      <a:pt x="3531" y="218"/>
                      <a:pt x="3454" y="200"/>
                      <a:pt x="3379" y="200"/>
                    </a:cubicBezTo>
                    <a:cubicBezTo>
                      <a:pt x="3217" y="200"/>
                      <a:pt x="3061" y="284"/>
                      <a:pt x="2977" y="435"/>
                    </a:cubicBezTo>
                    <a:cubicBezTo>
                      <a:pt x="2754" y="835"/>
                      <a:pt x="2497" y="1199"/>
                      <a:pt x="2245" y="1514"/>
                    </a:cubicBezTo>
                    <a:cubicBezTo>
                      <a:pt x="2242" y="1513"/>
                      <a:pt x="2240" y="1513"/>
                      <a:pt x="2236" y="1512"/>
                    </a:cubicBezTo>
                    <a:cubicBezTo>
                      <a:pt x="2370" y="1224"/>
                      <a:pt x="2495" y="920"/>
                      <a:pt x="2601" y="607"/>
                    </a:cubicBezTo>
                    <a:cubicBezTo>
                      <a:pt x="2683" y="366"/>
                      <a:pt x="2552" y="105"/>
                      <a:pt x="2311" y="25"/>
                    </a:cubicBezTo>
                    <a:cubicBezTo>
                      <a:pt x="2263" y="8"/>
                      <a:pt x="2213" y="1"/>
                      <a:pt x="2165" y="1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587;p49"/>
              <p:cNvSpPr/>
              <p:nvPr/>
            </p:nvSpPr>
            <p:spPr>
              <a:xfrm>
                <a:off x="3507329" y="372654"/>
                <a:ext cx="16578" cy="44008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975" extrusionOk="0">
                    <a:moveTo>
                      <a:pt x="97" y="1"/>
                    </a:moveTo>
                    <a:cubicBezTo>
                      <a:pt x="73" y="1"/>
                      <a:pt x="50" y="10"/>
                      <a:pt x="33" y="27"/>
                    </a:cubicBezTo>
                    <a:cubicBezTo>
                      <a:pt x="0" y="62"/>
                      <a:pt x="1" y="118"/>
                      <a:pt x="36" y="152"/>
                    </a:cubicBezTo>
                    <a:cubicBezTo>
                      <a:pt x="321" y="428"/>
                      <a:pt x="495" y="780"/>
                      <a:pt x="540" y="1172"/>
                    </a:cubicBezTo>
                    <a:cubicBezTo>
                      <a:pt x="566" y="1405"/>
                      <a:pt x="543" y="1637"/>
                      <a:pt x="472" y="1860"/>
                    </a:cubicBezTo>
                    <a:cubicBezTo>
                      <a:pt x="457" y="1906"/>
                      <a:pt x="483" y="1957"/>
                      <a:pt x="530" y="1970"/>
                    </a:cubicBezTo>
                    <a:cubicBezTo>
                      <a:pt x="540" y="1974"/>
                      <a:pt x="547" y="1975"/>
                      <a:pt x="557" y="1975"/>
                    </a:cubicBezTo>
                    <a:cubicBezTo>
                      <a:pt x="594" y="1975"/>
                      <a:pt x="628" y="1951"/>
                      <a:pt x="641" y="1912"/>
                    </a:cubicBezTo>
                    <a:cubicBezTo>
                      <a:pt x="718" y="1666"/>
                      <a:pt x="743" y="1410"/>
                      <a:pt x="714" y="1151"/>
                    </a:cubicBezTo>
                    <a:cubicBezTo>
                      <a:pt x="666" y="725"/>
                      <a:pt x="468" y="325"/>
                      <a:pt x="157" y="25"/>
                    </a:cubicBezTo>
                    <a:cubicBezTo>
                      <a:pt x="141" y="9"/>
                      <a:pt x="119" y="1"/>
                      <a:pt x="97" y="1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588;p49"/>
              <p:cNvSpPr/>
              <p:nvPr/>
            </p:nvSpPr>
            <p:spPr>
              <a:xfrm>
                <a:off x="3293102" y="382080"/>
                <a:ext cx="241208" cy="163063"/>
              </a:xfrm>
              <a:custGeom>
                <a:avLst/>
                <a:gdLst/>
                <a:ahLst/>
                <a:cxnLst/>
                <a:rect l="l" t="t" r="r" b="b"/>
                <a:pathLst>
                  <a:path w="10825" h="7318" extrusionOk="0">
                    <a:moveTo>
                      <a:pt x="672" y="2160"/>
                    </a:moveTo>
                    <a:cubicBezTo>
                      <a:pt x="652" y="2160"/>
                      <a:pt x="663" y="2163"/>
                      <a:pt x="678" y="2167"/>
                    </a:cubicBezTo>
                    <a:lnTo>
                      <a:pt x="678" y="2167"/>
                    </a:lnTo>
                    <a:lnTo>
                      <a:pt x="679" y="2160"/>
                    </a:lnTo>
                    <a:cubicBezTo>
                      <a:pt x="676" y="2160"/>
                      <a:pt x="674" y="2160"/>
                      <a:pt x="672" y="2160"/>
                    </a:cubicBezTo>
                    <a:close/>
                    <a:moveTo>
                      <a:pt x="8361" y="0"/>
                    </a:moveTo>
                    <a:cubicBezTo>
                      <a:pt x="8053" y="206"/>
                      <a:pt x="7765" y="432"/>
                      <a:pt x="7453" y="620"/>
                    </a:cubicBezTo>
                    <a:cubicBezTo>
                      <a:pt x="7137" y="800"/>
                      <a:pt x="6836" y="1001"/>
                      <a:pt x="6508" y="1146"/>
                    </a:cubicBezTo>
                    <a:cubicBezTo>
                      <a:pt x="5874" y="1479"/>
                      <a:pt x="5200" y="1713"/>
                      <a:pt x="4530" y="1906"/>
                    </a:cubicBezTo>
                    <a:cubicBezTo>
                      <a:pt x="3859" y="2101"/>
                      <a:pt x="3166" y="2202"/>
                      <a:pt x="2488" y="2248"/>
                    </a:cubicBezTo>
                    <a:cubicBezTo>
                      <a:pt x="2292" y="2263"/>
                      <a:pt x="2097" y="2268"/>
                      <a:pt x="1904" y="2268"/>
                    </a:cubicBezTo>
                    <a:cubicBezTo>
                      <a:pt x="1762" y="2268"/>
                      <a:pt x="1622" y="2265"/>
                      <a:pt x="1483" y="2261"/>
                    </a:cubicBezTo>
                    <a:cubicBezTo>
                      <a:pt x="1323" y="2247"/>
                      <a:pt x="1158" y="2241"/>
                      <a:pt x="1009" y="2220"/>
                    </a:cubicBezTo>
                    <a:cubicBezTo>
                      <a:pt x="930" y="2213"/>
                      <a:pt x="860" y="2203"/>
                      <a:pt x="793" y="2190"/>
                    </a:cubicBezTo>
                    <a:cubicBezTo>
                      <a:pt x="760" y="2184"/>
                      <a:pt x="723" y="2180"/>
                      <a:pt x="703" y="2172"/>
                    </a:cubicBezTo>
                    <a:cubicBezTo>
                      <a:pt x="696" y="2170"/>
                      <a:pt x="686" y="2168"/>
                      <a:pt x="678" y="2167"/>
                    </a:cubicBezTo>
                    <a:lnTo>
                      <a:pt x="678" y="2167"/>
                    </a:lnTo>
                    <a:lnTo>
                      <a:pt x="0" y="7297"/>
                    </a:lnTo>
                    <a:cubicBezTo>
                      <a:pt x="146" y="7312"/>
                      <a:pt x="207" y="7311"/>
                      <a:pt x="289" y="7316"/>
                    </a:cubicBezTo>
                    <a:cubicBezTo>
                      <a:pt x="340" y="7317"/>
                      <a:pt x="385" y="7318"/>
                      <a:pt x="428" y="7318"/>
                    </a:cubicBezTo>
                    <a:cubicBezTo>
                      <a:pt x="457" y="7318"/>
                      <a:pt x="485" y="7318"/>
                      <a:pt x="514" y="7318"/>
                    </a:cubicBezTo>
                    <a:cubicBezTo>
                      <a:pt x="532" y="7318"/>
                      <a:pt x="550" y="7318"/>
                      <a:pt x="568" y="7318"/>
                    </a:cubicBezTo>
                    <a:cubicBezTo>
                      <a:pt x="693" y="7318"/>
                      <a:pt x="814" y="7315"/>
                      <a:pt x="930" y="7308"/>
                    </a:cubicBezTo>
                    <a:cubicBezTo>
                      <a:pt x="1203" y="7301"/>
                      <a:pt x="1460" y="7272"/>
                      <a:pt x="1720" y="7249"/>
                    </a:cubicBezTo>
                    <a:cubicBezTo>
                      <a:pt x="2233" y="7189"/>
                      <a:pt x="2738" y="7109"/>
                      <a:pt x="3230" y="6997"/>
                    </a:cubicBezTo>
                    <a:cubicBezTo>
                      <a:pt x="4213" y="6775"/>
                      <a:pt x="5169" y="6473"/>
                      <a:pt x="6071" y="6060"/>
                    </a:cubicBezTo>
                    <a:cubicBezTo>
                      <a:pt x="6970" y="5648"/>
                      <a:pt x="7842" y="5177"/>
                      <a:pt x="8628" y="4601"/>
                    </a:cubicBezTo>
                    <a:cubicBezTo>
                      <a:pt x="9035" y="4333"/>
                      <a:pt x="9400" y="4013"/>
                      <a:pt x="9776" y="3710"/>
                    </a:cubicBezTo>
                    <a:cubicBezTo>
                      <a:pt x="10144" y="3400"/>
                      <a:pt x="10477" y="3054"/>
                      <a:pt x="10824" y="2728"/>
                    </a:cubicBezTo>
                    <a:lnTo>
                      <a:pt x="83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589;p49"/>
              <p:cNvSpPr/>
              <p:nvPr/>
            </p:nvSpPr>
            <p:spPr>
              <a:xfrm>
                <a:off x="3064235" y="418334"/>
                <a:ext cx="327820" cy="28575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2824" extrusionOk="0">
                    <a:moveTo>
                      <a:pt x="5343" y="1"/>
                    </a:moveTo>
                    <a:cubicBezTo>
                      <a:pt x="3840" y="1"/>
                      <a:pt x="2537" y="1041"/>
                      <a:pt x="2203" y="2504"/>
                    </a:cubicBezTo>
                    <a:lnTo>
                      <a:pt x="0" y="11226"/>
                    </a:lnTo>
                    <a:cubicBezTo>
                      <a:pt x="0" y="11226"/>
                      <a:pt x="1068" y="12823"/>
                      <a:pt x="7356" y="12823"/>
                    </a:cubicBezTo>
                    <a:cubicBezTo>
                      <a:pt x="12630" y="12823"/>
                      <a:pt x="14712" y="11226"/>
                      <a:pt x="14712" y="11226"/>
                    </a:cubicBezTo>
                    <a:lnTo>
                      <a:pt x="12510" y="2504"/>
                    </a:lnTo>
                    <a:cubicBezTo>
                      <a:pt x="12176" y="1039"/>
                      <a:pt x="10873" y="1"/>
                      <a:pt x="93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90;p49"/>
              <p:cNvSpPr/>
              <p:nvPr/>
            </p:nvSpPr>
            <p:spPr>
              <a:xfrm>
                <a:off x="3463967" y="186570"/>
                <a:ext cx="144101" cy="347607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5600" extrusionOk="0">
                    <a:moveTo>
                      <a:pt x="2639" y="0"/>
                    </a:moveTo>
                    <a:lnTo>
                      <a:pt x="1" y="874"/>
                    </a:lnTo>
                    <a:lnTo>
                      <a:pt x="3829" y="15599"/>
                    </a:lnTo>
                    <a:lnTo>
                      <a:pt x="6466" y="14725"/>
                    </a:lnTo>
                    <a:lnTo>
                      <a:pt x="26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91;p49"/>
              <p:cNvSpPr/>
              <p:nvPr/>
            </p:nvSpPr>
            <p:spPr>
              <a:xfrm>
                <a:off x="3543739" y="493338"/>
                <a:ext cx="64330" cy="40844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1833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249" y="1832"/>
                    </a:lnTo>
                    <a:lnTo>
                      <a:pt x="2886" y="958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92;p49"/>
              <p:cNvSpPr/>
              <p:nvPr/>
            </p:nvSpPr>
            <p:spPr>
              <a:xfrm>
                <a:off x="3547973" y="509649"/>
                <a:ext cx="60096" cy="24533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101" extrusionOk="0">
                    <a:moveTo>
                      <a:pt x="2640" y="1"/>
                    </a:moveTo>
                    <a:lnTo>
                      <a:pt x="0" y="875"/>
                    </a:lnTo>
                    <a:lnTo>
                      <a:pt x="59" y="1100"/>
                    </a:lnTo>
                    <a:lnTo>
                      <a:pt x="2696" y="226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93;p49"/>
              <p:cNvSpPr/>
              <p:nvPr/>
            </p:nvSpPr>
            <p:spPr>
              <a:xfrm>
                <a:off x="3543739" y="493338"/>
                <a:ext cx="60118" cy="24466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098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59" y="1098"/>
                    </a:lnTo>
                    <a:lnTo>
                      <a:pt x="2697" y="224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94;p49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95;p49"/>
              <p:cNvSpPr/>
              <p:nvPr/>
            </p:nvSpPr>
            <p:spPr>
              <a:xfrm>
                <a:off x="3463811" y="117092"/>
                <a:ext cx="60475" cy="96929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350" extrusionOk="0">
                    <a:moveTo>
                      <a:pt x="371" y="0"/>
                    </a:moveTo>
                    <a:lnTo>
                      <a:pt x="0" y="4064"/>
                    </a:lnTo>
                    <a:lnTo>
                      <a:pt x="7" y="4063"/>
                    </a:lnTo>
                    <a:cubicBezTo>
                      <a:pt x="83" y="4240"/>
                      <a:pt x="252" y="4350"/>
                      <a:pt x="440" y="4350"/>
                    </a:cubicBezTo>
                    <a:cubicBezTo>
                      <a:pt x="491" y="4350"/>
                      <a:pt x="544" y="4341"/>
                      <a:pt x="597" y="4324"/>
                    </a:cubicBezTo>
                    <a:cubicBezTo>
                      <a:pt x="776" y="4265"/>
                      <a:pt x="905" y="4116"/>
                      <a:pt x="952" y="3942"/>
                    </a:cubicBezTo>
                    <a:cubicBezTo>
                      <a:pt x="1040" y="4037"/>
                      <a:pt x="1164" y="4093"/>
                      <a:pt x="1298" y="4093"/>
                    </a:cubicBezTo>
                    <a:cubicBezTo>
                      <a:pt x="1349" y="4093"/>
                      <a:pt x="1401" y="4085"/>
                      <a:pt x="1454" y="4068"/>
                    </a:cubicBezTo>
                    <a:cubicBezTo>
                      <a:pt x="1636" y="4007"/>
                      <a:pt x="1770" y="3851"/>
                      <a:pt x="1812" y="3670"/>
                    </a:cubicBezTo>
                    <a:cubicBezTo>
                      <a:pt x="1900" y="3760"/>
                      <a:pt x="2020" y="3811"/>
                      <a:pt x="2149" y="3811"/>
                    </a:cubicBezTo>
                    <a:cubicBezTo>
                      <a:pt x="2200" y="3811"/>
                      <a:pt x="2253" y="3803"/>
                      <a:pt x="2306" y="3786"/>
                    </a:cubicBezTo>
                    <a:cubicBezTo>
                      <a:pt x="2558" y="3701"/>
                      <a:pt x="2714" y="3439"/>
                      <a:pt x="2674" y="3181"/>
                    </a:cubicBezTo>
                    <a:lnTo>
                      <a:pt x="2676" y="3179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96;p49"/>
              <p:cNvSpPr/>
              <p:nvPr/>
            </p:nvSpPr>
            <p:spPr>
              <a:xfrm>
                <a:off x="3469159" y="117092"/>
                <a:ext cx="21525" cy="32622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464" extrusionOk="0">
                    <a:moveTo>
                      <a:pt x="131" y="0"/>
                    </a:moveTo>
                    <a:lnTo>
                      <a:pt x="1" y="1430"/>
                    </a:lnTo>
                    <a:cubicBezTo>
                      <a:pt x="85" y="1452"/>
                      <a:pt x="171" y="1463"/>
                      <a:pt x="256" y="1463"/>
                    </a:cubicBezTo>
                    <a:cubicBezTo>
                      <a:pt x="356" y="1463"/>
                      <a:pt x="454" y="1448"/>
                      <a:pt x="552" y="1416"/>
                    </a:cubicBezTo>
                    <a:cubicBezTo>
                      <a:pt x="707" y="1365"/>
                      <a:pt x="845" y="1272"/>
                      <a:pt x="966" y="1151"/>
                    </a:cubicBez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97;p49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98;p49"/>
              <p:cNvSpPr/>
              <p:nvPr/>
            </p:nvSpPr>
            <p:spPr>
              <a:xfrm>
                <a:off x="3113101" y="468871"/>
                <a:ext cx="231983" cy="13414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602" extrusionOk="0">
                    <a:moveTo>
                      <a:pt x="74" y="0"/>
                    </a:moveTo>
                    <a:cubicBezTo>
                      <a:pt x="49" y="78"/>
                      <a:pt x="28" y="155"/>
                      <a:pt x="11" y="235"/>
                    </a:cubicBezTo>
                    <a:lnTo>
                      <a:pt x="0" y="276"/>
                    </a:lnTo>
                    <a:lnTo>
                      <a:pt x="10410" y="602"/>
                    </a:lnTo>
                    <a:lnTo>
                      <a:pt x="10410" y="602"/>
                    </a:lnTo>
                    <a:lnTo>
                      <a:pt x="10339" y="321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99;p49"/>
              <p:cNvSpPr/>
              <p:nvPr/>
            </p:nvSpPr>
            <p:spPr>
              <a:xfrm>
                <a:off x="3103453" y="501738"/>
                <a:ext cx="248071" cy="11431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513" extrusionOk="0">
                    <a:moveTo>
                      <a:pt x="11063" y="0"/>
                    </a:moveTo>
                    <a:lnTo>
                      <a:pt x="71" y="233"/>
                    </a:lnTo>
                    <a:lnTo>
                      <a:pt x="1" y="513"/>
                    </a:lnTo>
                    <a:lnTo>
                      <a:pt x="11132" y="277"/>
                    </a:lnTo>
                    <a:lnTo>
                      <a:pt x="110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600;p49"/>
              <p:cNvSpPr/>
              <p:nvPr/>
            </p:nvSpPr>
            <p:spPr>
              <a:xfrm>
                <a:off x="3095609" y="538171"/>
                <a:ext cx="265652" cy="8245"/>
              </a:xfrm>
              <a:custGeom>
                <a:avLst/>
                <a:gdLst/>
                <a:ahLst/>
                <a:cxnLst/>
                <a:rect l="l" t="t" r="r" b="b"/>
                <a:pathLst>
                  <a:path w="11922" h="370" extrusionOk="0">
                    <a:moveTo>
                      <a:pt x="70" y="1"/>
                    </a:moveTo>
                    <a:lnTo>
                      <a:pt x="1" y="276"/>
                    </a:lnTo>
                    <a:lnTo>
                      <a:pt x="11921" y="369"/>
                    </a:lnTo>
                    <a:lnTo>
                      <a:pt x="11850" y="92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601;p49"/>
              <p:cNvSpPr/>
              <p:nvPr/>
            </p:nvSpPr>
            <p:spPr>
              <a:xfrm>
                <a:off x="3084602" y="565801"/>
                <a:ext cx="283099" cy="22082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991" extrusionOk="0">
                    <a:moveTo>
                      <a:pt x="12635" y="1"/>
                    </a:moveTo>
                    <a:lnTo>
                      <a:pt x="72" y="707"/>
                    </a:lnTo>
                    <a:lnTo>
                      <a:pt x="0" y="990"/>
                    </a:lnTo>
                    <a:lnTo>
                      <a:pt x="12705" y="275"/>
                    </a:lnTo>
                    <a:lnTo>
                      <a:pt x="126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602;p49"/>
              <p:cNvSpPr/>
              <p:nvPr/>
            </p:nvSpPr>
            <p:spPr>
              <a:xfrm>
                <a:off x="3078251" y="606869"/>
                <a:ext cx="302173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13561" h="699" extrusionOk="0">
                    <a:moveTo>
                      <a:pt x="71" y="1"/>
                    </a:moveTo>
                    <a:lnTo>
                      <a:pt x="0" y="276"/>
                    </a:lnTo>
                    <a:lnTo>
                      <a:pt x="13561" y="699"/>
                    </a:lnTo>
                    <a:lnTo>
                      <a:pt x="13489" y="4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603;p49"/>
              <p:cNvSpPr/>
              <p:nvPr/>
            </p:nvSpPr>
            <p:spPr>
              <a:xfrm>
                <a:off x="3068157" y="640070"/>
                <a:ext cx="318261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14283" h="579" extrusionOk="0">
                    <a:moveTo>
                      <a:pt x="14213" y="0"/>
                    </a:moveTo>
                    <a:lnTo>
                      <a:pt x="71" y="299"/>
                    </a:lnTo>
                    <a:lnTo>
                      <a:pt x="0" y="579"/>
                    </a:lnTo>
                    <a:lnTo>
                      <a:pt x="14283" y="277"/>
                    </a:lnTo>
                    <a:lnTo>
                      <a:pt x="1421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604;p49"/>
              <p:cNvSpPr/>
              <p:nvPr/>
            </p:nvSpPr>
            <p:spPr>
              <a:xfrm>
                <a:off x="3074552" y="677060"/>
                <a:ext cx="297471" cy="8378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3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0" y="87"/>
                      <a:pt x="317" y="183"/>
                      <a:pt x="539" y="282"/>
                    </a:cubicBezTo>
                    <a:lnTo>
                      <a:pt x="12659" y="375"/>
                    </a:lnTo>
                    <a:cubicBezTo>
                      <a:pt x="12924" y="282"/>
                      <a:pt x="13156" y="191"/>
                      <a:pt x="1335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605;p49"/>
              <p:cNvSpPr/>
              <p:nvPr/>
            </p:nvSpPr>
            <p:spPr>
              <a:xfrm>
                <a:off x="3300121" y="413186"/>
                <a:ext cx="101497" cy="216541"/>
              </a:xfrm>
              <a:custGeom>
                <a:avLst/>
                <a:gdLst/>
                <a:ahLst/>
                <a:cxnLst/>
                <a:rect l="l" t="t" r="r" b="b"/>
                <a:pathLst>
                  <a:path w="4555" h="9718" extrusionOk="0">
                    <a:moveTo>
                      <a:pt x="669" y="0"/>
                    </a:moveTo>
                    <a:cubicBezTo>
                      <a:pt x="599" y="0"/>
                      <a:pt x="529" y="13"/>
                      <a:pt x="460" y="38"/>
                    </a:cubicBezTo>
                    <a:cubicBezTo>
                      <a:pt x="154" y="155"/>
                      <a:pt x="0" y="496"/>
                      <a:pt x="114" y="802"/>
                    </a:cubicBezTo>
                    <a:lnTo>
                      <a:pt x="3330" y="9334"/>
                    </a:lnTo>
                    <a:cubicBezTo>
                      <a:pt x="3419" y="9571"/>
                      <a:pt x="3645" y="9718"/>
                      <a:pt x="3884" y="9718"/>
                    </a:cubicBezTo>
                    <a:cubicBezTo>
                      <a:pt x="3953" y="9718"/>
                      <a:pt x="4022" y="9706"/>
                      <a:pt x="4093" y="9680"/>
                    </a:cubicBezTo>
                    <a:cubicBezTo>
                      <a:pt x="4400" y="9564"/>
                      <a:pt x="4554" y="9222"/>
                      <a:pt x="4439" y="8917"/>
                    </a:cubicBezTo>
                    <a:lnTo>
                      <a:pt x="1224" y="384"/>
                    </a:lnTo>
                    <a:cubicBezTo>
                      <a:pt x="1133" y="146"/>
                      <a:pt x="908" y="0"/>
                      <a:pt x="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606;p49"/>
              <p:cNvSpPr/>
              <p:nvPr/>
            </p:nvSpPr>
            <p:spPr>
              <a:xfrm>
                <a:off x="3049417" y="403271"/>
                <a:ext cx="96104" cy="236328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0606" extrusionOk="0">
                    <a:moveTo>
                      <a:pt x="3649" y="0"/>
                    </a:moveTo>
                    <a:cubicBezTo>
                      <a:pt x="3398" y="0"/>
                      <a:pt x="3165" y="162"/>
                      <a:pt x="3085" y="414"/>
                    </a:cubicBezTo>
                    <a:lnTo>
                      <a:pt x="99" y="9835"/>
                    </a:lnTo>
                    <a:cubicBezTo>
                      <a:pt x="1" y="10146"/>
                      <a:pt x="173" y="10479"/>
                      <a:pt x="485" y="10578"/>
                    </a:cubicBezTo>
                    <a:cubicBezTo>
                      <a:pt x="543" y="10596"/>
                      <a:pt x="605" y="10606"/>
                      <a:pt x="664" y="10606"/>
                    </a:cubicBezTo>
                    <a:cubicBezTo>
                      <a:pt x="915" y="10606"/>
                      <a:pt x="1149" y="10446"/>
                      <a:pt x="1229" y="10191"/>
                    </a:cubicBezTo>
                    <a:lnTo>
                      <a:pt x="4214" y="772"/>
                    </a:lnTo>
                    <a:cubicBezTo>
                      <a:pt x="4313" y="461"/>
                      <a:pt x="4141" y="127"/>
                      <a:pt x="3828" y="28"/>
                    </a:cubicBezTo>
                    <a:cubicBezTo>
                      <a:pt x="3768" y="9"/>
                      <a:pt x="3708" y="0"/>
                      <a:pt x="3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607;p49"/>
              <p:cNvSpPr/>
              <p:nvPr/>
            </p:nvSpPr>
            <p:spPr>
              <a:xfrm>
                <a:off x="2991816" y="83200"/>
                <a:ext cx="449995" cy="270443"/>
              </a:xfrm>
              <a:custGeom>
                <a:avLst/>
                <a:gdLst/>
                <a:ahLst/>
                <a:cxnLst/>
                <a:rect l="l" t="t" r="r" b="b"/>
                <a:pathLst>
                  <a:path w="20195" h="12137" extrusionOk="0">
                    <a:moveTo>
                      <a:pt x="10050" y="1"/>
                    </a:moveTo>
                    <a:cubicBezTo>
                      <a:pt x="10039" y="1"/>
                      <a:pt x="10029" y="1"/>
                      <a:pt x="10019" y="1"/>
                    </a:cubicBezTo>
                    <a:cubicBezTo>
                      <a:pt x="9367" y="11"/>
                      <a:pt x="8783" y="299"/>
                      <a:pt x="8383" y="752"/>
                    </a:cubicBezTo>
                    <a:cubicBezTo>
                      <a:pt x="7997" y="431"/>
                      <a:pt x="7500" y="240"/>
                      <a:pt x="6961" y="240"/>
                    </a:cubicBezTo>
                    <a:cubicBezTo>
                      <a:pt x="6952" y="240"/>
                      <a:pt x="6943" y="240"/>
                      <a:pt x="6934" y="240"/>
                    </a:cubicBezTo>
                    <a:cubicBezTo>
                      <a:pt x="5732" y="257"/>
                      <a:pt x="4765" y="1225"/>
                      <a:pt x="4741" y="2418"/>
                    </a:cubicBezTo>
                    <a:cubicBezTo>
                      <a:pt x="4561" y="2370"/>
                      <a:pt x="4373" y="2345"/>
                      <a:pt x="4179" y="2345"/>
                    </a:cubicBezTo>
                    <a:cubicBezTo>
                      <a:pt x="4167" y="2345"/>
                      <a:pt x="4155" y="2346"/>
                      <a:pt x="4143" y="2346"/>
                    </a:cubicBezTo>
                    <a:cubicBezTo>
                      <a:pt x="2915" y="2364"/>
                      <a:pt x="1932" y="3373"/>
                      <a:pt x="1950" y="4602"/>
                    </a:cubicBezTo>
                    <a:cubicBezTo>
                      <a:pt x="1950" y="4639"/>
                      <a:pt x="1952" y="4677"/>
                      <a:pt x="1954" y="4713"/>
                    </a:cubicBezTo>
                    <a:cubicBezTo>
                      <a:pt x="918" y="4916"/>
                      <a:pt x="144" y="5834"/>
                      <a:pt x="159" y="6926"/>
                    </a:cubicBezTo>
                    <a:cubicBezTo>
                      <a:pt x="166" y="7459"/>
                      <a:pt x="361" y="7946"/>
                      <a:pt x="678" y="8324"/>
                    </a:cubicBezTo>
                    <a:cubicBezTo>
                      <a:pt x="259" y="8735"/>
                      <a:pt x="1" y="9311"/>
                      <a:pt x="10" y="9943"/>
                    </a:cubicBezTo>
                    <a:cubicBezTo>
                      <a:pt x="27" y="11160"/>
                      <a:pt x="1019" y="12136"/>
                      <a:pt x="2235" y="12136"/>
                    </a:cubicBezTo>
                    <a:cubicBezTo>
                      <a:pt x="2246" y="12136"/>
                      <a:pt x="2256" y="12136"/>
                      <a:pt x="2267" y="12136"/>
                    </a:cubicBezTo>
                    <a:cubicBezTo>
                      <a:pt x="3495" y="12119"/>
                      <a:pt x="4477" y="11110"/>
                      <a:pt x="4459" y="9881"/>
                    </a:cubicBezTo>
                    <a:cubicBezTo>
                      <a:pt x="4451" y="9348"/>
                      <a:pt x="4258" y="8861"/>
                      <a:pt x="3940" y="8483"/>
                    </a:cubicBezTo>
                    <a:cubicBezTo>
                      <a:pt x="4360" y="8072"/>
                      <a:pt x="4617" y="7497"/>
                      <a:pt x="4607" y="6865"/>
                    </a:cubicBezTo>
                    <a:cubicBezTo>
                      <a:pt x="4607" y="6827"/>
                      <a:pt x="4606" y="6790"/>
                      <a:pt x="4603" y="6754"/>
                    </a:cubicBezTo>
                    <a:cubicBezTo>
                      <a:pt x="5615" y="6556"/>
                      <a:pt x="6378" y="5675"/>
                      <a:pt x="6399" y="4617"/>
                    </a:cubicBezTo>
                    <a:cubicBezTo>
                      <a:pt x="6575" y="4663"/>
                      <a:pt x="6761" y="4689"/>
                      <a:pt x="6952" y="4689"/>
                    </a:cubicBezTo>
                    <a:cubicBezTo>
                      <a:pt x="6967" y="4689"/>
                      <a:pt x="6982" y="4689"/>
                      <a:pt x="6997" y="4688"/>
                    </a:cubicBezTo>
                    <a:cubicBezTo>
                      <a:pt x="7648" y="4679"/>
                      <a:pt x="8231" y="4391"/>
                      <a:pt x="8632" y="3939"/>
                    </a:cubicBezTo>
                    <a:cubicBezTo>
                      <a:pt x="9016" y="4258"/>
                      <a:pt x="9512" y="4449"/>
                      <a:pt x="10050" y="4449"/>
                    </a:cubicBezTo>
                    <a:cubicBezTo>
                      <a:pt x="10060" y="4449"/>
                      <a:pt x="10070" y="4449"/>
                      <a:pt x="10081" y="4449"/>
                    </a:cubicBezTo>
                    <a:cubicBezTo>
                      <a:pt x="10713" y="4441"/>
                      <a:pt x="11279" y="4169"/>
                      <a:pt x="11677" y="3742"/>
                    </a:cubicBezTo>
                    <a:cubicBezTo>
                      <a:pt x="12054" y="4443"/>
                      <a:pt x="12793" y="4917"/>
                      <a:pt x="13640" y="4917"/>
                    </a:cubicBezTo>
                    <a:cubicBezTo>
                      <a:pt x="13650" y="4917"/>
                      <a:pt x="13660" y="4917"/>
                      <a:pt x="13671" y="4917"/>
                    </a:cubicBezTo>
                    <a:cubicBezTo>
                      <a:pt x="13795" y="4916"/>
                      <a:pt x="13918" y="4903"/>
                      <a:pt x="14037" y="4881"/>
                    </a:cubicBezTo>
                    <a:cubicBezTo>
                      <a:pt x="14227" y="5767"/>
                      <a:pt x="14942" y="6455"/>
                      <a:pt x="15836" y="6608"/>
                    </a:cubicBezTo>
                    <a:cubicBezTo>
                      <a:pt x="15769" y="6827"/>
                      <a:pt x="15732" y="7060"/>
                      <a:pt x="15737" y="7302"/>
                    </a:cubicBezTo>
                    <a:cubicBezTo>
                      <a:pt x="15740" y="7583"/>
                      <a:pt x="15796" y="7853"/>
                      <a:pt x="15897" y="8100"/>
                    </a:cubicBezTo>
                    <a:cubicBezTo>
                      <a:pt x="15400" y="8515"/>
                      <a:pt x="15087" y="9141"/>
                      <a:pt x="15097" y="9839"/>
                    </a:cubicBezTo>
                    <a:cubicBezTo>
                      <a:pt x="15114" y="11057"/>
                      <a:pt x="16106" y="12033"/>
                      <a:pt x="17322" y="12033"/>
                    </a:cubicBezTo>
                    <a:cubicBezTo>
                      <a:pt x="17332" y="12033"/>
                      <a:pt x="17343" y="12033"/>
                      <a:pt x="17353" y="12033"/>
                    </a:cubicBezTo>
                    <a:cubicBezTo>
                      <a:pt x="18581" y="12014"/>
                      <a:pt x="19564" y="11005"/>
                      <a:pt x="19545" y="9776"/>
                    </a:cubicBezTo>
                    <a:cubicBezTo>
                      <a:pt x="19540" y="9493"/>
                      <a:pt x="19485" y="9225"/>
                      <a:pt x="19385" y="8979"/>
                    </a:cubicBezTo>
                    <a:cubicBezTo>
                      <a:pt x="19882" y="8563"/>
                      <a:pt x="20195" y="7938"/>
                      <a:pt x="20185" y="7239"/>
                    </a:cubicBezTo>
                    <a:cubicBezTo>
                      <a:pt x="20170" y="6150"/>
                      <a:pt x="19374" y="5254"/>
                      <a:pt x="18337" y="5077"/>
                    </a:cubicBezTo>
                    <a:cubicBezTo>
                      <a:pt x="18405" y="4858"/>
                      <a:pt x="18440" y="4624"/>
                      <a:pt x="18436" y="4383"/>
                    </a:cubicBezTo>
                    <a:cubicBezTo>
                      <a:pt x="18419" y="3166"/>
                      <a:pt x="17427" y="2190"/>
                      <a:pt x="16212" y="2190"/>
                    </a:cubicBezTo>
                    <a:cubicBezTo>
                      <a:pt x="16202" y="2190"/>
                      <a:pt x="16191" y="2190"/>
                      <a:pt x="16181" y="2190"/>
                    </a:cubicBezTo>
                    <a:cubicBezTo>
                      <a:pt x="16056" y="2192"/>
                      <a:pt x="15932" y="2204"/>
                      <a:pt x="15814" y="2226"/>
                    </a:cubicBezTo>
                    <a:cubicBezTo>
                      <a:pt x="15600" y="1218"/>
                      <a:pt x="14705" y="468"/>
                      <a:pt x="13639" y="468"/>
                    </a:cubicBezTo>
                    <a:cubicBezTo>
                      <a:pt x="13629" y="468"/>
                      <a:pt x="13618" y="468"/>
                      <a:pt x="13608" y="469"/>
                    </a:cubicBezTo>
                    <a:cubicBezTo>
                      <a:pt x="12976" y="477"/>
                      <a:pt x="12411" y="748"/>
                      <a:pt x="12011" y="1175"/>
                    </a:cubicBezTo>
                    <a:cubicBezTo>
                      <a:pt x="11636" y="475"/>
                      <a:pt x="10896" y="1"/>
                      <a:pt x="10050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608;p49"/>
              <p:cNvSpPr/>
              <p:nvPr/>
            </p:nvSpPr>
            <p:spPr>
              <a:xfrm>
                <a:off x="3350480" y="323921"/>
                <a:ext cx="86345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45" extrusionOk="0">
                    <a:moveTo>
                      <a:pt x="1938" y="0"/>
                    </a:moveTo>
                    <a:cubicBezTo>
                      <a:pt x="1929" y="0"/>
                      <a:pt x="1920" y="0"/>
                      <a:pt x="1911" y="1"/>
                    </a:cubicBezTo>
                    <a:cubicBezTo>
                      <a:pt x="849" y="14"/>
                      <a:pt x="1" y="888"/>
                      <a:pt x="15" y="1949"/>
                    </a:cubicBezTo>
                    <a:cubicBezTo>
                      <a:pt x="30" y="3001"/>
                      <a:pt x="889" y="3845"/>
                      <a:pt x="1939" y="3845"/>
                    </a:cubicBezTo>
                    <a:cubicBezTo>
                      <a:pt x="1947" y="3845"/>
                      <a:pt x="1956" y="3845"/>
                      <a:pt x="1964" y="3845"/>
                    </a:cubicBezTo>
                    <a:cubicBezTo>
                      <a:pt x="3026" y="3830"/>
                      <a:pt x="3874" y="2956"/>
                      <a:pt x="3859" y="1896"/>
                    </a:cubicBezTo>
                    <a:cubicBezTo>
                      <a:pt x="3845" y="844"/>
                      <a:pt x="2987" y="0"/>
                      <a:pt x="1938" y="0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609;p49"/>
              <p:cNvSpPr/>
              <p:nvPr/>
            </p:nvSpPr>
            <p:spPr>
              <a:xfrm>
                <a:off x="3007926" y="328378"/>
                <a:ext cx="86322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45" extrusionOk="0">
                    <a:moveTo>
                      <a:pt x="1939" y="0"/>
                    </a:moveTo>
                    <a:cubicBezTo>
                      <a:pt x="1929" y="0"/>
                      <a:pt x="1920" y="0"/>
                      <a:pt x="1911" y="0"/>
                    </a:cubicBezTo>
                    <a:cubicBezTo>
                      <a:pt x="850" y="15"/>
                      <a:pt x="1" y="888"/>
                      <a:pt x="16" y="1949"/>
                    </a:cubicBezTo>
                    <a:cubicBezTo>
                      <a:pt x="29" y="3001"/>
                      <a:pt x="888" y="3844"/>
                      <a:pt x="1937" y="3844"/>
                    </a:cubicBezTo>
                    <a:cubicBezTo>
                      <a:pt x="1946" y="3844"/>
                      <a:pt x="1955" y="3844"/>
                      <a:pt x="1964" y="3844"/>
                    </a:cubicBezTo>
                    <a:cubicBezTo>
                      <a:pt x="3025" y="3829"/>
                      <a:pt x="3874" y="2957"/>
                      <a:pt x="3860" y="1896"/>
                    </a:cubicBezTo>
                    <a:cubicBezTo>
                      <a:pt x="3845" y="843"/>
                      <a:pt x="2986" y="0"/>
                      <a:pt x="1939" y="0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610;p49"/>
              <p:cNvSpPr/>
              <p:nvPr/>
            </p:nvSpPr>
            <p:spPr>
              <a:xfrm>
                <a:off x="3049261" y="162215"/>
                <a:ext cx="345200" cy="323096"/>
              </a:xfrm>
              <a:custGeom>
                <a:avLst/>
                <a:gdLst/>
                <a:ahLst/>
                <a:cxnLst/>
                <a:rect l="l" t="t" r="r" b="b"/>
                <a:pathLst>
                  <a:path w="15492" h="14500" extrusionOk="0">
                    <a:moveTo>
                      <a:pt x="7748" y="0"/>
                    </a:moveTo>
                    <a:cubicBezTo>
                      <a:pt x="7712" y="0"/>
                      <a:pt x="7676" y="0"/>
                      <a:pt x="7639" y="1"/>
                    </a:cubicBezTo>
                    <a:cubicBezTo>
                      <a:pt x="3394" y="60"/>
                      <a:pt x="0" y="3550"/>
                      <a:pt x="59" y="7795"/>
                    </a:cubicBezTo>
                    <a:cubicBezTo>
                      <a:pt x="117" y="11993"/>
                      <a:pt x="3517" y="14499"/>
                      <a:pt x="7696" y="14499"/>
                    </a:cubicBezTo>
                    <a:cubicBezTo>
                      <a:pt x="7744" y="14499"/>
                      <a:pt x="7793" y="14499"/>
                      <a:pt x="7841" y="14498"/>
                    </a:cubicBezTo>
                    <a:cubicBezTo>
                      <a:pt x="12087" y="14439"/>
                      <a:pt x="15492" y="11827"/>
                      <a:pt x="15433" y="7581"/>
                    </a:cubicBezTo>
                    <a:cubicBezTo>
                      <a:pt x="15375" y="3372"/>
                      <a:pt x="11944" y="0"/>
                      <a:pt x="7748" y="0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611;p49"/>
              <p:cNvSpPr/>
              <p:nvPr/>
            </p:nvSpPr>
            <p:spPr>
              <a:xfrm>
                <a:off x="3134560" y="285283"/>
                <a:ext cx="43317" cy="3206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39" extrusionOk="0">
                    <a:moveTo>
                      <a:pt x="1508" y="1"/>
                    </a:moveTo>
                    <a:cubicBezTo>
                      <a:pt x="1439" y="1"/>
                      <a:pt x="1369" y="20"/>
                      <a:pt x="1305" y="59"/>
                    </a:cubicBezTo>
                    <a:lnTo>
                      <a:pt x="232" y="735"/>
                    </a:lnTo>
                    <a:cubicBezTo>
                      <a:pt x="54" y="847"/>
                      <a:pt x="0" y="1082"/>
                      <a:pt x="113" y="1262"/>
                    </a:cubicBezTo>
                    <a:cubicBezTo>
                      <a:pt x="185" y="1376"/>
                      <a:pt x="308" y="1439"/>
                      <a:pt x="435" y="1439"/>
                    </a:cubicBezTo>
                    <a:cubicBezTo>
                      <a:pt x="505" y="1439"/>
                      <a:pt x="575" y="1420"/>
                      <a:pt x="639" y="1380"/>
                    </a:cubicBezTo>
                    <a:lnTo>
                      <a:pt x="1712" y="703"/>
                    </a:lnTo>
                    <a:cubicBezTo>
                      <a:pt x="1890" y="592"/>
                      <a:pt x="1944" y="356"/>
                      <a:pt x="1831" y="178"/>
                    </a:cubicBezTo>
                    <a:cubicBezTo>
                      <a:pt x="1758" y="63"/>
                      <a:pt x="1635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612;p49"/>
              <p:cNvSpPr/>
              <p:nvPr/>
            </p:nvSpPr>
            <p:spPr>
              <a:xfrm>
                <a:off x="3264758" y="283768"/>
                <a:ext cx="43741" cy="3148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1413" extrusionOk="0">
                    <a:moveTo>
                      <a:pt x="435" y="1"/>
                    </a:moveTo>
                    <a:cubicBezTo>
                      <a:pt x="305" y="1"/>
                      <a:pt x="179" y="68"/>
                      <a:pt x="107" y="188"/>
                    </a:cubicBezTo>
                    <a:cubicBezTo>
                      <a:pt x="0" y="370"/>
                      <a:pt x="60" y="603"/>
                      <a:pt x="241" y="711"/>
                    </a:cubicBezTo>
                    <a:lnTo>
                      <a:pt x="1332" y="1358"/>
                    </a:lnTo>
                    <a:cubicBezTo>
                      <a:pt x="1393" y="1395"/>
                      <a:pt x="1460" y="1413"/>
                      <a:pt x="1526" y="1413"/>
                    </a:cubicBezTo>
                    <a:cubicBezTo>
                      <a:pt x="1657" y="1413"/>
                      <a:pt x="1784" y="1345"/>
                      <a:pt x="1855" y="1225"/>
                    </a:cubicBezTo>
                    <a:cubicBezTo>
                      <a:pt x="1963" y="1044"/>
                      <a:pt x="1903" y="811"/>
                      <a:pt x="1722" y="702"/>
                    </a:cubicBezTo>
                    <a:lnTo>
                      <a:pt x="630" y="55"/>
                    </a:lnTo>
                    <a:cubicBezTo>
                      <a:pt x="569" y="18"/>
                      <a:pt x="5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613;p49"/>
              <p:cNvSpPr/>
              <p:nvPr/>
            </p:nvSpPr>
            <p:spPr>
              <a:xfrm>
                <a:off x="3152408" y="328467"/>
                <a:ext cx="26137" cy="258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160" extrusionOk="0">
                    <a:moveTo>
                      <a:pt x="587" y="0"/>
                    </a:moveTo>
                    <a:cubicBezTo>
                      <a:pt x="583" y="0"/>
                      <a:pt x="579" y="0"/>
                      <a:pt x="575" y="1"/>
                    </a:cubicBezTo>
                    <a:cubicBezTo>
                      <a:pt x="254" y="7"/>
                      <a:pt x="0" y="272"/>
                      <a:pt x="8" y="592"/>
                    </a:cubicBezTo>
                    <a:cubicBezTo>
                      <a:pt x="14" y="908"/>
                      <a:pt x="274" y="1159"/>
                      <a:pt x="586" y="1159"/>
                    </a:cubicBezTo>
                    <a:cubicBezTo>
                      <a:pt x="590" y="1159"/>
                      <a:pt x="594" y="1159"/>
                      <a:pt x="598" y="1159"/>
                    </a:cubicBezTo>
                    <a:cubicBezTo>
                      <a:pt x="919" y="1153"/>
                      <a:pt x="1173" y="887"/>
                      <a:pt x="1166" y="568"/>
                    </a:cubicBezTo>
                    <a:cubicBezTo>
                      <a:pt x="1159" y="251"/>
                      <a:pt x="901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614;p49"/>
              <p:cNvSpPr/>
              <p:nvPr/>
            </p:nvSpPr>
            <p:spPr>
              <a:xfrm>
                <a:off x="3265404" y="326885"/>
                <a:ext cx="2616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59" extrusionOk="0">
                    <a:moveTo>
                      <a:pt x="589" y="1"/>
                    </a:moveTo>
                    <a:cubicBezTo>
                      <a:pt x="585" y="1"/>
                      <a:pt x="580" y="1"/>
                      <a:pt x="576" y="1"/>
                    </a:cubicBezTo>
                    <a:cubicBezTo>
                      <a:pt x="255" y="7"/>
                      <a:pt x="0" y="271"/>
                      <a:pt x="9" y="592"/>
                    </a:cubicBezTo>
                    <a:cubicBezTo>
                      <a:pt x="15" y="907"/>
                      <a:pt x="273" y="1159"/>
                      <a:pt x="586" y="1159"/>
                    </a:cubicBezTo>
                    <a:cubicBezTo>
                      <a:pt x="590" y="1159"/>
                      <a:pt x="595" y="1159"/>
                      <a:pt x="599" y="1159"/>
                    </a:cubicBezTo>
                    <a:cubicBezTo>
                      <a:pt x="918" y="1152"/>
                      <a:pt x="1174" y="886"/>
                      <a:pt x="1167" y="568"/>
                    </a:cubicBezTo>
                    <a:cubicBezTo>
                      <a:pt x="1160" y="252"/>
                      <a:pt x="903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615;p49"/>
              <p:cNvSpPr/>
              <p:nvPr/>
            </p:nvSpPr>
            <p:spPr>
              <a:xfrm>
                <a:off x="3200071" y="359039"/>
                <a:ext cx="44498" cy="25001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22" extrusionOk="0">
                    <a:moveTo>
                      <a:pt x="1884" y="1"/>
                    </a:moveTo>
                    <a:cubicBezTo>
                      <a:pt x="1825" y="2"/>
                      <a:pt x="1778" y="50"/>
                      <a:pt x="1779" y="108"/>
                    </a:cubicBezTo>
                    <a:cubicBezTo>
                      <a:pt x="1783" y="318"/>
                      <a:pt x="1705" y="517"/>
                      <a:pt x="1561" y="668"/>
                    </a:cubicBezTo>
                    <a:cubicBezTo>
                      <a:pt x="1417" y="819"/>
                      <a:pt x="1223" y="905"/>
                      <a:pt x="1013" y="909"/>
                    </a:cubicBezTo>
                    <a:cubicBezTo>
                      <a:pt x="1008" y="909"/>
                      <a:pt x="1003" y="909"/>
                      <a:pt x="997" y="909"/>
                    </a:cubicBezTo>
                    <a:cubicBezTo>
                      <a:pt x="795" y="909"/>
                      <a:pt x="602" y="832"/>
                      <a:pt x="455" y="691"/>
                    </a:cubicBezTo>
                    <a:cubicBezTo>
                      <a:pt x="304" y="547"/>
                      <a:pt x="218" y="353"/>
                      <a:pt x="214" y="144"/>
                    </a:cubicBezTo>
                    <a:cubicBezTo>
                      <a:pt x="213" y="86"/>
                      <a:pt x="163" y="39"/>
                      <a:pt x="108" y="39"/>
                    </a:cubicBezTo>
                    <a:cubicBezTo>
                      <a:pt x="107" y="39"/>
                      <a:pt x="106" y="39"/>
                      <a:pt x="106" y="39"/>
                    </a:cubicBezTo>
                    <a:cubicBezTo>
                      <a:pt x="46" y="40"/>
                      <a:pt x="0" y="88"/>
                      <a:pt x="1" y="147"/>
                    </a:cubicBezTo>
                    <a:cubicBezTo>
                      <a:pt x="8" y="413"/>
                      <a:pt x="116" y="659"/>
                      <a:pt x="308" y="844"/>
                    </a:cubicBezTo>
                    <a:cubicBezTo>
                      <a:pt x="463" y="993"/>
                      <a:pt x="658" y="1085"/>
                      <a:pt x="866" y="1112"/>
                    </a:cubicBezTo>
                    <a:cubicBezTo>
                      <a:pt x="915" y="1119"/>
                      <a:pt x="966" y="1122"/>
                      <a:pt x="1019" y="1122"/>
                    </a:cubicBezTo>
                    <a:cubicBezTo>
                      <a:pt x="1284" y="1115"/>
                      <a:pt x="1531" y="1006"/>
                      <a:pt x="1715" y="814"/>
                    </a:cubicBezTo>
                    <a:cubicBezTo>
                      <a:pt x="1900" y="622"/>
                      <a:pt x="1997" y="370"/>
                      <a:pt x="1991" y="104"/>
                    </a:cubicBezTo>
                    <a:cubicBezTo>
                      <a:pt x="1990" y="45"/>
                      <a:pt x="1940" y="1"/>
                      <a:pt x="18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616;p49"/>
              <p:cNvSpPr/>
              <p:nvPr/>
            </p:nvSpPr>
            <p:spPr>
              <a:xfrm>
                <a:off x="3378445" y="348700"/>
                <a:ext cx="44142" cy="378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98" extrusionOk="0">
                    <a:moveTo>
                      <a:pt x="996" y="0"/>
                    </a:moveTo>
                    <a:cubicBezTo>
                      <a:pt x="991" y="0"/>
                      <a:pt x="986" y="0"/>
                      <a:pt x="980" y="0"/>
                    </a:cubicBezTo>
                    <a:cubicBezTo>
                      <a:pt x="437" y="8"/>
                      <a:pt x="0" y="456"/>
                      <a:pt x="7" y="1000"/>
                    </a:cubicBezTo>
                    <a:cubicBezTo>
                      <a:pt x="10" y="1247"/>
                      <a:pt x="107" y="1484"/>
                      <a:pt x="278" y="1664"/>
                    </a:cubicBezTo>
                    <a:cubicBezTo>
                      <a:pt x="299" y="1687"/>
                      <a:pt x="329" y="1698"/>
                      <a:pt x="357" y="1698"/>
                    </a:cubicBezTo>
                    <a:cubicBezTo>
                      <a:pt x="383" y="1698"/>
                      <a:pt x="409" y="1687"/>
                      <a:pt x="428" y="1668"/>
                    </a:cubicBezTo>
                    <a:cubicBezTo>
                      <a:pt x="471" y="1629"/>
                      <a:pt x="473" y="1561"/>
                      <a:pt x="433" y="1519"/>
                    </a:cubicBezTo>
                    <a:cubicBezTo>
                      <a:pt x="299" y="1378"/>
                      <a:pt x="223" y="1192"/>
                      <a:pt x="220" y="996"/>
                    </a:cubicBezTo>
                    <a:cubicBezTo>
                      <a:pt x="219" y="868"/>
                      <a:pt x="249" y="749"/>
                      <a:pt x="302" y="642"/>
                    </a:cubicBezTo>
                    <a:cubicBezTo>
                      <a:pt x="346" y="632"/>
                      <a:pt x="391" y="627"/>
                      <a:pt x="437" y="627"/>
                    </a:cubicBezTo>
                    <a:cubicBezTo>
                      <a:pt x="439" y="627"/>
                      <a:pt x="442" y="627"/>
                      <a:pt x="444" y="627"/>
                    </a:cubicBezTo>
                    <a:cubicBezTo>
                      <a:pt x="740" y="627"/>
                      <a:pt x="1006" y="813"/>
                      <a:pt x="1106" y="1090"/>
                    </a:cubicBezTo>
                    <a:cubicBezTo>
                      <a:pt x="1122" y="1133"/>
                      <a:pt x="1164" y="1160"/>
                      <a:pt x="1208" y="1160"/>
                    </a:cubicBezTo>
                    <a:cubicBezTo>
                      <a:pt x="1221" y="1160"/>
                      <a:pt x="1231" y="1158"/>
                      <a:pt x="1243" y="1153"/>
                    </a:cubicBezTo>
                    <a:cubicBezTo>
                      <a:pt x="1299" y="1133"/>
                      <a:pt x="1327" y="1071"/>
                      <a:pt x="1307" y="1017"/>
                    </a:cubicBezTo>
                    <a:cubicBezTo>
                      <a:pt x="1179" y="664"/>
                      <a:pt x="847" y="427"/>
                      <a:pt x="473" y="417"/>
                    </a:cubicBezTo>
                    <a:cubicBezTo>
                      <a:pt x="608" y="294"/>
                      <a:pt x="786" y="216"/>
                      <a:pt x="983" y="214"/>
                    </a:cubicBezTo>
                    <a:cubicBezTo>
                      <a:pt x="987" y="214"/>
                      <a:pt x="992" y="214"/>
                      <a:pt x="996" y="214"/>
                    </a:cubicBezTo>
                    <a:cubicBezTo>
                      <a:pt x="1417" y="214"/>
                      <a:pt x="1762" y="553"/>
                      <a:pt x="1767" y="975"/>
                    </a:cubicBezTo>
                    <a:cubicBezTo>
                      <a:pt x="1768" y="1033"/>
                      <a:pt x="1816" y="1080"/>
                      <a:pt x="1873" y="1080"/>
                    </a:cubicBezTo>
                    <a:cubicBezTo>
                      <a:pt x="1874" y="1080"/>
                      <a:pt x="1875" y="1080"/>
                      <a:pt x="1875" y="1080"/>
                    </a:cubicBezTo>
                    <a:cubicBezTo>
                      <a:pt x="1935" y="1079"/>
                      <a:pt x="1981" y="1031"/>
                      <a:pt x="1980" y="972"/>
                    </a:cubicBezTo>
                    <a:cubicBezTo>
                      <a:pt x="1972" y="434"/>
                      <a:pt x="1532" y="0"/>
                      <a:pt x="99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617;p49"/>
              <p:cNvSpPr/>
              <p:nvPr/>
            </p:nvSpPr>
            <p:spPr>
              <a:xfrm>
                <a:off x="3015837" y="352867"/>
                <a:ext cx="44142" cy="37457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81" extrusionOk="0">
                    <a:moveTo>
                      <a:pt x="996" y="1"/>
                    </a:moveTo>
                    <a:cubicBezTo>
                      <a:pt x="991" y="1"/>
                      <a:pt x="986" y="1"/>
                      <a:pt x="980" y="1"/>
                    </a:cubicBezTo>
                    <a:cubicBezTo>
                      <a:pt x="437" y="10"/>
                      <a:pt x="0" y="456"/>
                      <a:pt x="9" y="1001"/>
                    </a:cubicBezTo>
                    <a:cubicBezTo>
                      <a:pt x="10" y="1059"/>
                      <a:pt x="57" y="1105"/>
                      <a:pt x="115" y="1105"/>
                    </a:cubicBezTo>
                    <a:cubicBezTo>
                      <a:pt x="115" y="1105"/>
                      <a:pt x="116" y="1105"/>
                      <a:pt x="117" y="1105"/>
                    </a:cubicBezTo>
                    <a:cubicBezTo>
                      <a:pt x="175" y="1104"/>
                      <a:pt x="222" y="1056"/>
                      <a:pt x="221" y="997"/>
                    </a:cubicBezTo>
                    <a:cubicBezTo>
                      <a:pt x="216" y="570"/>
                      <a:pt x="558" y="219"/>
                      <a:pt x="983" y="212"/>
                    </a:cubicBezTo>
                    <a:cubicBezTo>
                      <a:pt x="987" y="212"/>
                      <a:pt x="991" y="212"/>
                      <a:pt x="995" y="212"/>
                    </a:cubicBezTo>
                    <a:cubicBezTo>
                      <a:pt x="1187" y="212"/>
                      <a:pt x="1364" y="284"/>
                      <a:pt x="1498" y="401"/>
                    </a:cubicBezTo>
                    <a:cubicBezTo>
                      <a:pt x="1125" y="423"/>
                      <a:pt x="800" y="668"/>
                      <a:pt x="682" y="1026"/>
                    </a:cubicBezTo>
                    <a:cubicBezTo>
                      <a:pt x="662" y="1083"/>
                      <a:pt x="693" y="1143"/>
                      <a:pt x="748" y="1160"/>
                    </a:cubicBezTo>
                    <a:cubicBezTo>
                      <a:pt x="761" y="1164"/>
                      <a:pt x="771" y="1165"/>
                      <a:pt x="783" y="1165"/>
                    </a:cubicBezTo>
                    <a:cubicBezTo>
                      <a:pt x="827" y="1165"/>
                      <a:pt x="867" y="1137"/>
                      <a:pt x="881" y="1093"/>
                    </a:cubicBezTo>
                    <a:cubicBezTo>
                      <a:pt x="976" y="810"/>
                      <a:pt x="1241" y="616"/>
                      <a:pt x="1540" y="613"/>
                    </a:cubicBezTo>
                    <a:cubicBezTo>
                      <a:pt x="1585" y="613"/>
                      <a:pt x="1631" y="616"/>
                      <a:pt x="1676" y="625"/>
                    </a:cubicBezTo>
                    <a:cubicBezTo>
                      <a:pt x="1732" y="730"/>
                      <a:pt x="1765" y="850"/>
                      <a:pt x="1766" y="977"/>
                    </a:cubicBezTo>
                    <a:cubicBezTo>
                      <a:pt x="1770" y="1171"/>
                      <a:pt x="1698" y="1360"/>
                      <a:pt x="1568" y="1505"/>
                    </a:cubicBezTo>
                    <a:cubicBezTo>
                      <a:pt x="1529" y="1548"/>
                      <a:pt x="1531" y="1614"/>
                      <a:pt x="1575" y="1654"/>
                    </a:cubicBezTo>
                    <a:cubicBezTo>
                      <a:pt x="1596" y="1671"/>
                      <a:pt x="1620" y="1681"/>
                      <a:pt x="1644" y="1681"/>
                    </a:cubicBezTo>
                    <a:cubicBezTo>
                      <a:pt x="1645" y="1681"/>
                      <a:pt x="1647" y="1681"/>
                      <a:pt x="1648" y="1681"/>
                    </a:cubicBezTo>
                    <a:cubicBezTo>
                      <a:pt x="1676" y="1681"/>
                      <a:pt x="1706" y="1668"/>
                      <a:pt x="1725" y="1645"/>
                    </a:cubicBezTo>
                    <a:cubicBezTo>
                      <a:pt x="1892" y="1460"/>
                      <a:pt x="1981" y="1223"/>
                      <a:pt x="1978" y="973"/>
                    </a:cubicBezTo>
                    <a:cubicBezTo>
                      <a:pt x="1973" y="434"/>
                      <a:pt x="1533" y="1"/>
                      <a:pt x="996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618;p49"/>
              <p:cNvSpPr/>
              <p:nvPr/>
            </p:nvSpPr>
            <p:spPr>
              <a:xfrm>
                <a:off x="3024817" y="159808"/>
                <a:ext cx="386178" cy="171865"/>
              </a:xfrm>
              <a:custGeom>
                <a:avLst/>
                <a:gdLst/>
                <a:ahLst/>
                <a:cxnLst/>
                <a:rect l="l" t="t" r="r" b="b"/>
                <a:pathLst>
                  <a:path w="17331" h="7713" extrusionOk="0">
                    <a:moveTo>
                      <a:pt x="6378" y="1"/>
                    </a:moveTo>
                    <a:cubicBezTo>
                      <a:pt x="6370" y="1"/>
                      <a:pt x="6362" y="1"/>
                      <a:pt x="6354" y="1"/>
                    </a:cubicBezTo>
                    <a:cubicBezTo>
                      <a:pt x="5620" y="12"/>
                      <a:pt x="5008" y="512"/>
                      <a:pt x="4822" y="1185"/>
                    </a:cubicBezTo>
                    <a:cubicBezTo>
                      <a:pt x="4749" y="1176"/>
                      <a:pt x="4672" y="1170"/>
                      <a:pt x="4597" y="1170"/>
                    </a:cubicBezTo>
                    <a:cubicBezTo>
                      <a:pt x="4590" y="1170"/>
                      <a:pt x="4583" y="1170"/>
                      <a:pt x="4576" y="1170"/>
                    </a:cubicBezTo>
                    <a:cubicBezTo>
                      <a:pt x="3723" y="1182"/>
                      <a:pt x="3033" y="1855"/>
                      <a:pt x="2989" y="2695"/>
                    </a:cubicBezTo>
                    <a:cubicBezTo>
                      <a:pt x="2919" y="2686"/>
                      <a:pt x="2848" y="2681"/>
                      <a:pt x="2777" y="2681"/>
                    </a:cubicBezTo>
                    <a:cubicBezTo>
                      <a:pt x="2769" y="2681"/>
                      <a:pt x="2761" y="2681"/>
                      <a:pt x="2754" y="2681"/>
                    </a:cubicBezTo>
                    <a:cubicBezTo>
                      <a:pt x="1864" y="2694"/>
                      <a:pt x="1152" y="3427"/>
                      <a:pt x="1165" y="4317"/>
                    </a:cubicBezTo>
                    <a:cubicBezTo>
                      <a:pt x="1166" y="4395"/>
                      <a:pt x="1172" y="4473"/>
                      <a:pt x="1185" y="4549"/>
                    </a:cubicBezTo>
                    <a:cubicBezTo>
                      <a:pt x="498" y="4742"/>
                      <a:pt x="1" y="5376"/>
                      <a:pt x="11" y="6123"/>
                    </a:cubicBezTo>
                    <a:cubicBezTo>
                      <a:pt x="22" y="7006"/>
                      <a:pt x="743" y="7713"/>
                      <a:pt x="1624" y="7713"/>
                    </a:cubicBezTo>
                    <a:cubicBezTo>
                      <a:pt x="1631" y="7713"/>
                      <a:pt x="1638" y="7713"/>
                      <a:pt x="1645" y="7713"/>
                    </a:cubicBezTo>
                    <a:cubicBezTo>
                      <a:pt x="2535" y="7700"/>
                      <a:pt x="3247" y="6967"/>
                      <a:pt x="3234" y="6077"/>
                    </a:cubicBezTo>
                    <a:cubicBezTo>
                      <a:pt x="3233" y="5998"/>
                      <a:pt x="3227" y="5921"/>
                      <a:pt x="3215" y="5845"/>
                    </a:cubicBezTo>
                    <a:cubicBezTo>
                      <a:pt x="3866" y="5660"/>
                      <a:pt x="4349" y="5078"/>
                      <a:pt x="4386" y="4381"/>
                    </a:cubicBezTo>
                    <a:cubicBezTo>
                      <a:pt x="4456" y="4390"/>
                      <a:pt x="4527" y="4394"/>
                      <a:pt x="4597" y="4394"/>
                    </a:cubicBezTo>
                    <a:cubicBezTo>
                      <a:pt x="4605" y="4394"/>
                      <a:pt x="4613" y="4394"/>
                      <a:pt x="4621" y="4394"/>
                    </a:cubicBezTo>
                    <a:cubicBezTo>
                      <a:pt x="5356" y="4383"/>
                      <a:pt x="5969" y="3884"/>
                      <a:pt x="6153" y="3210"/>
                    </a:cubicBezTo>
                    <a:cubicBezTo>
                      <a:pt x="6227" y="3220"/>
                      <a:pt x="6303" y="3225"/>
                      <a:pt x="6378" y="3225"/>
                    </a:cubicBezTo>
                    <a:cubicBezTo>
                      <a:pt x="6385" y="3225"/>
                      <a:pt x="6392" y="3225"/>
                      <a:pt x="6399" y="3225"/>
                    </a:cubicBezTo>
                    <a:cubicBezTo>
                      <a:pt x="6855" y="3218"/>
                      <a:pt x="7263" y="3023"/>
                      <a:pt x="7552" y="2716"/>
                    </a:cubicBezTo>
                    <a:cubicBezTo>
                      <a:pt x="7848" y="3082"/>
                      <a:pt x="8300" y="3316"/>
                      <a:pt x="8806" y="3316"/>
                    </a:cubicBezTo>
                    <a:cubicBezTo>
                      <a:pt x="8814" y="3316"/>
                      <a:pt x="8822" y="3316"/>
                      <a:pt x="8830" y="3316"/>
                    </a:cubicBezTo>
                    <a:cubicBezTo>
                      <a:pt x="9264" y="3309"/>
                      <a:pt x="9655" y="3133"/>
                      <a:pt x="9941" y="2850"/>
                    </a:cubicBezTo>
                    <a:cubicBezTo>
                      <a:pt x="10237" y="3222"/>
                      <a:pt x="10694" y="3460"/>
                      <a:pt x="11205" y="3460"/>
                    </a:cubicBezTo>
                    <a:cubicBezTo>
                      <a:pt x="11212" y="3460"/>
                      <a:pt x="11219" y="3460"/>
                      <a:pt x="11225" y="3460"/>
                    </a:cubicBezTo>
                    <a:cubicBezTo>
                      <a:pt x="11390" y="3456"/>
                      <a:pt x="11582" y="3413"/>
                      <a:pt x="11788" y="3337"/>
                    </a:cubicBezTo>
                    <a:cubicBezTo>
                      <a:pt x="12000" y="3981"/>
                      <a:pt x="12605" y="4443"/>
                      <a:pt x="13317" y="4443"/>
                    </a:cubicBezTo>
                    <a:cubicBezTo>
                      <a:pt x="13325" y="4443"/>
                      <a:pt x="13334" y="4443"/>
                      <a:pt x="13342" y="4443"/>
                    </a:cubicBezTo>
                    <a:cubicBezTo>
                      <a:pt x="13377" y="4443"/>
                      <a:pt x="13413" y="4441"/>
                      <a:pt x="13448" y="4438"/>
                    </a:cubicBezTo>
                    <a:cubicBezTo>
                      <a:pt x="13470" y="4951"/>
                      <a:pt x="13731" y="5402"/>
                      <a:pt x="14122" y="5681"/>
                    </a:cubicBezTo>
                    <a:cubicBezTo>
                      <a:pt x="14103" y="5783"/>
                      <a:pt x="14094" y="5889"/>
                      <a:pt x="14096" y="5997"/>
                    </a:cubicBezTo>
                    <a:cubicBezTo>
                      <a:pt x="14107" y="6880"/>
                      <a:pt x="14828" y="7587"/>
                      <a:pt x="15709" y="7587"/>
                    </a:cubicBezTo>
                    <a:cubicBezTo>
                      <a:pt x="15716" y="7587"/>
                      <a:pt x="15723" y="7587"/>
                      <a:pt x="15730" y="7587"/>
                    </a:cubicBezTo>
                    <a:cubicBezTo>
                      <a:pt x="16620" y="7575"/>
                      <a:pt x="17331" y="6843"/>
                      <a:pt x="17319" y="5953"/>
                    </a:cubicBezTo>
                    <a:cubicBezTo>
                      <a:pt x="17311" y="5420"/>
                      <a:pt x="17047" y="4952"/>
                      <a:pt x="16643" y="4664"/>
                    </a:cubicBezTo>
                    <a:cubicBezTo>
                      <a:pt x="16661" y="4561"/>
                      <a:pt x="16671" y="4456"/>
                      <a:pt x="16670" y="4347"/>
                    </a:cubicBezTo>
                    <a:cubicBezTo>
                      <a:pt x="16658" y="3464"/>
                      <a:pt x="15938" y="2757"/>
                      <a:pt x="15057" y="2757"/>
                    </a:cubicBezTo>
                    <a:cubicBezTo>
                      <a:pt x="15050" y="2757"/>
                      <a:pt x="15042" y="2757"/>
                      <a:pt x="15035" y="2757"/>
                    </a:cubicBezTo>
                    <a:cubicBezTo>
                      <a:pt x="14999" y="2757"/>
                      <a:pt x="14963" y="2760"/>
                      <a:pt x="14928" y="2762"/>
                    </a:cubicBezTo>
                    <a:cubicBezTo>
                      <a:pt x="14898" y="2081"/>
                      <a:pt x="14448" y="1511"/>
                      <a:pt x="13831" y="1304"/>
                    </a:cubicBezTo>
                    <a:cubicBezTo>
                      <a:pt x="13817" y="440"/>
                      <a:pt x="12165" y="236"/>
                      <a:pt x="11257" y="236"/>
                    </a:cubicBezTo>
                    <a:cubicBezTo>
                      <a:pt x="11231" y="236"/>
                      <a:pt x="11205" y="236"/>
                      <a:pt x="11180" y="236"/>
                    </a:cubicBezTo>
                    <a:cubicBezTo>
                      <a:pt x="10747" y="242"/>
                      <a:pt x="10355" y="420"/>
                      <a:pt x="10070" y="702"/>
                    </a:cubicBezTo>
                    <a:cubicBezTo>
                      <a:pt x="9774" y="330"/>
                      <a:pt x="9316" y="92"/>
                      <a:pt x="8805" y="92"/>
                    </a:cubicBezTo>
                    <a:cubicBezTo>
                      <a:pt x="8798" y="92"/>
                      <a:pt x="8791" y="92"/>
                      <a:pt x="8784" y="92"/>
                    </a:cubicBezTo>
                    <a:cubicBezTo>
                      <a:pt x="8330" y="98"/>
                      <a:pt x="7921" y="294"/>
                      <a:pt x="7631" y="600"/>
                    </a:cubicBezTo>
                    <a:cubicBezTo>
                      <a:pt x="7336" y="234"/>
                      <a:pt x="6883" y="1"/>
                      <a:pt x="6378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619;p49"/>
              <p:cNvSpPr/>
              <p:nvPr/>
            </p:nvSpPr>
            <p:spPr>
              <a:xfrm>
                <a:off x="3248670" y="340166"/>
                <a:ext cx="137127" cy="134698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6045" extrusionOk="0">
                    <a:moveTo>
                      <a:pt x="3247" y="0"/>
                    </a:moveTo>
                    <a:cubicBezTo>
                      <a:pt x="3223" y="0"/>
                      <a:pt x="3199" y="0"/>
                      <a:pt x="3175" y="1"/>
                    </a:cubicBezTo>
                    <a:cubicBezTo>
                      <a:pt x="1405" y="40"/>
                      <a:pt x="1" y="1505"/>
                      <a:pt x="38" y="3276"/>
                    </a:cubicBezTo>
                    <a:cubicBezTo>
                      <a:pt x="65" y="4483"/>
                      <a:pt x="755" y="5520"/>
                      <a:pt x="1754" y="6044"/>
                    </a:cubicBezTo>
                    <a:cubicBezTo>
                      <a:pt x="3856" y="5348"/>
                      <a:pt x="5482" y="3895"/>
                      <a:pt x="6153" y="1857"/>
                    </a:cubicBezTo>
                    <a:cubicBezTo>
                      <a:pt x="5641" y="758"/>
                      <a:pt x="4529" y="0"/>
                      <a:pt x="3247" y="0"/>
                    </a:cubicBezTo>
                    <a:close/>
                  </a:path>
                </a:pathLst>
              </a:custGeom>
              <a:solidFill>
                <a:srgbClr val="FFDDDC">
                  <a:alpha val="28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620;p49"/>
              <p:cNvSpPr/>
              <p:nvPr/>
            </p:nvSpPr>
            <p:spPr>
              <a:xfrm>
                <a:off x="3059244" y="342260"/>
                <a:ext cx="137528" cy="134207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6023" extrusionOk="0">
                    <a:moveTo>
                      <a:pt x="2955" y="1"/>
                    </a:moveTo>
                    <a:cubicBezTo>
                      <a:pt x="2943" y="1"/>
                      <a:pt x="2931" y="1"/>
                      <a:pt x="2919" y="1"/>
                    </a:cubicBezTo>
                    <a:cubicBezTo>
                      <a:pt x="1605" y="14"/>
                      <a:pt x="485" y="814"/>
                      <a:pt x="1" y="1951"/>
                    </a:cubicBezTo>
                    <a:cubicBezTo>
                      <a:pt x="721" y="3969"/>
                      <a:pt x="2377" y="5377"/>
                      <a:pt x="4489" y="6022"/>
                    </a:cubicBezTo>
                    <a:cubicBezTo>
                      <a:pt x="5494" y="5472"/>
                      <a:pt x="6172" y="4399"/>
                      <a:pt x="6159" y="3173"/>
                    </a:cubicBezTo>
                    <a:cubicBezTo>
                      <a:pt x="6140" y="1414"/>
                      <a:pt x="4708" y="1"/>
                      <a:pt x="2955" y="1"/>
                    </a:cubicBezTo>
                    <a:close/>
                  </a:path>
                </a:pathLst>
              </a:custGeom>
              <a:solidFill>
                <a:srgbClr val="FFDDDC">
                  <a:alpha val="28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621;p49"/>
              <p:cNvSpPr/>
              <p:nvPr/>
            </p:nvSpPr>
            <p:spPr>
              <a:xfrm>
                <a:off x="3207291" y="333302"/>
                <a:ext cx="29301" cy="2428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90" extrusionOk="0">
                    <a:moveTo>
                      <a:pt x="644" y="1"/>
                    </a:moveTo>
                    <a:cubicBezTo>
                      <a:pt x="313" y="1"/>
                      <a:pt x="39" y="217"/>
                      <a:pt x="20" y="504"/>
                    </a:cubicBezTo>
                    <a:cubicBezTo>
                      <a:pt x="1" y="803"/>
                      <a:pt x="270" y="1066"/>
                      <a:pt x="621" y="1088"/>
                    </a:cubicBezTo>
                    <a:cubicBezTo>
                      <a:pt x="637" y="1089"/>
                      <a:pt x="654" y="1090"/>
                      <a:pt x="670" y="1090"/>
                    </a:cubicBezTo>
                    <a:cubicBezTo>
                      <a:pt x="1001" y="1090"/>
                      <a:pt x="1274" y="874"/>
                      <a:pt x="1294" y="587"/>
                    </a:cubicBezTo>
                    <a:cubicBezTo>
                      <a:pt x="1314" y="286"/>
                      <a:pt x="1044" y="25"/>
                      <a:pt x="693" y="2"/>
                    </a:cubicBezTo>
                    <a:cubicBezTo>
                      <a:pt x="676" y="1"/>
                      <a:pt x="660" y="1"/>
                      <a:pt x="644" y="1"/>
                    </a:cubicBezTo>
                    <a:close/>
                  </a:path>
                </a:pathLst>
              </a:custGeom>
              <a:solidFill>
                <a:srgbClr val="F97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622;p49"/>
              <p:cNvSpPr/>
              <p:nvPr/>
            </p:nvSpPr>
            <p:spPr>
              <a:xfrm>
                <a:off x="3219324" y="331587"/>
                <a:ext cx="18985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47" extrusionOk="0">
                    <a:moveTo>
                      <a:pt x="152" y="0"/>
                    </a:moveTo>
                    <a:cubicBezTo>
                      <a:pt x="111" y="0"/>
                      <a:pt x="76" y="33"/>
                      <a:pt x="72" y="74"/>
                    </a:cubicBezTo>
                    <a:cubicBezTo>
                      <a:pt x="70" y="117"/>
                      <a:pt x="103" y="154"/>
                      <a:pt x="146" y="156"/>
                    </a:cubicBezTo>
                    <a:cubicBezTo>
                      <a:pt x="455" y="178"/>
                      <a:pt x="692" y="402"/>
                      <a:pt x="675" y="658"/>
                    </a:cubicBezTo>
                    <a:cubicBezTo>
                      <a:pt x="659" y="903"/>
                      <a:pt x="418" y="1089"/>
                      <a:pt x="129" y="1089"/>
                    </a:cubicBezTo>
                    <a:cubicBezTo>
                      <a:pt x="115" y="1089"/>
                      <a:pt x="101" y="1088"/>
                      <a:pt x="86" y="1087"/>
                    </a:cubicBezTo>
                    <a:cubicBezTo>
                      <a:pt x="84" y="1087"/>
                      <a:pt x="83" y="1087"/>
                      <a:pt x="81" y="1087"/>
                    </a:cubicBezTo>
                    <a:cubicBezTo>
                      <a:pt x="40" y="1087"/>
                      <a:pt x="6" y="1119"/>
                      <a:pt x="3" y="1160"/>
                    </a:cubicBezTo>
                    <a:cubicBezTo>
                      <a:pt x="1" y="1202"/>
                      <a:pt x="31" y="1238"/>
                      <a:pt x="71" y="1243"/>
                    </a:cubicBezTo>
                    <a:cubicBezTo>
                      <a:pt x="72" y="1243"/>
                      <a:pt x="75" y="1243"/>
                      <a:pt x="74" y="1244"/>
                    </a:cubicBezTo>
                    <a:cubicBezTo>
                      <a:pt x="92" y="1246"/>
                      <a:pt x="110" y="1246"/>
                      <a:pt x="128" y="1246"/>
                    </a:cubicBezTo>
                    <a:cubicBezTo>
                      <a:pt x="498" y="1246"/>
                      <a:pt x="808" y="997"/>
                      <a:pt x="830" y="669"/>
                    </a:cubicBezTo>
                    <a:cubicBezTo>
                      <a:pt x="852" y="326"/>
                      <a:pt x="551" y="26"/>
                      <a:pt x="156" y="0"/>
                    </a:cubicBezTo>
                    <a:cubicBezTo>
                      <a:pt x="154" y="0"/>
                      <a:pt x="153" y="0"/>
                      <a:pt x="152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623;p49"/>
              <p:cNvSpPr/>
              <p:nvPr/>
            </p:nvSpPr>
            <p:spPr>
              <a:xfrm>
                <a:off x="3174602" y="124223"/>
                <a:ext cx="123423" cy="7478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356" extrusionOk="0">
                    <a:moveTo>
                      <a:pt x="1624" y="1"/>
                    </a:moveTo>
                    <a:cubicBezTo>
                      <a:pt x="1617" y="1"/>
                      <a:pt x="1609" y="1"/>
                      <a:pt x="1602" y="1"/>
                    </a:cubicBezTo>
                    <a:cubicBezTo>
                      <a:pt x="712" y="12"/>
                      <a:pt x="1" y="745"/>
                      <a:pt x="12" y="1636"/>
                    </a:cubicBezTo>
                    <a:cubicBezTo>
                      <a:pt x="24" y="2519"/>
                      <a:pt x="746" y="3226"/>
                      <a:pt x="1625" y="3226"/>
                    </a:cubicBezTo>
                    <a:cubicBezTo>
                      <a:pt x="1633" y="3226"/>
                      <a:pt x="1640" y="3226"/>
                      <a:pt x="1647" y="3225"/>
                    </a:cubicBezTo>
                    <a:cubicBezTo>
                      <a:pt x="2055" y="3220"/>
                      <a:pt x="2424" y="3064"/>
                      <a:pt x="2704" y="2811"/>
                    </a:cubicBezTo>
                    <a:cubicBezTo>
                      <a:pt x="3000" y="3146"/>
                      <a:pt x="3431" y="3356"/>
                      <a:pt x="3910" y="3356"/>
                    </a:cubicBezTo>
                    <a:cubicBezTo>
                      <a:pt x="3919" y="3356"/>
                      <a:pt x="3927" y="3356"/>
                      <a:pt x="3935" y="3356"/>
                    </a:cubicBezTo>
                    <a:cubicBezTo>
                      <a:pt x="4826" y="3343"/>
                      <a:pt x="5538" y="2611"/>
                      <a:pt x="5525" y="1721"/>
                    </a:cubicBezTo>
                    <a:cubicBezTo>
                      <a:pt x="5512" y="838"/>
                      <a:pt x="4792" y="131"/>
                      <a:pt x="3911" y="131"/>
                    </a:cubicBezTo>
                    <a:cubicBezTo>
                      <a:pt x="3904" y="131"/>
                      <a:pt x="3897" y="131"/>
                      <a:pt x="3889" y="131"/>
                    </a:cubicBezTo>
                    <a:cubicBezTo>
                      <a:pt x="3483" y="136"/>
                      <a:pt x="3113" y="293"/>
                      <a:pt x="2832" y="545"/>
                    </a:cubicBezTo>
                    <a:cubicBezTo>
                      <a:pt x="2537" y="210"/>
                      <a:pt x="2103" y="1"/>
                      <a:pt x="1624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2624;p49"/>
            <p:cNvGrpSpPr/>
            <p:nvPr/>
          </p:nvGrpSpPr>
          <p:grpSpPr>
            <a:xfrm>
              <a:off x="1099221" y="741591"/>
              <a:ext cx="577117" cy="523110"/>
              <a:chOff x="5752459" y="1744741"/>
              <a:chExt cx="577117" cy="523110"/>
            </a:xfrm>
          </p:grpSpPr>
          <p:sp>
            <p:nvSpPr>
              <p:cNvPr id="139" name="Google Shape;2625;p49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626;p49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2627;p49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42" name="Google Shape;2628;p49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2629;p49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2630;p49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2631;p49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4" name="Google Shape;2632;p49"/>
            <p:cNvGrpSpPr/>
            <p:nvPr/>
          </p:nvGrpSpPr>
          <p:grpSpPr>
            <a:xfrm>
              <a:off x="713218" y="2133261"/>
              <a:ext cx="449707" cy="538188"/>
              <a:chOff x="4512263" y="939351"/>
              <a:chExt cx="673517" cy="806032"/>
            </a:xfrm>
          </p:grpSpPr>
          <p:sp>
            <p:nvSpPr>
              <p:cNvPr id="130" name="Google Shape;2633;p49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634;p49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635;p49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636;p49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637;p49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638;p49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639;p49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640;p49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641;p49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" name="Google Shape;2642;p49"/>
            <p:cNvGrpSpPr/>
            <p:nvPr/>
          </p:nvGrpSpPr>
          <p:grpSpPr>
            <a:xfrm>
              <a:off x="1162923" y="1548478"/>
              <a:ext cx="449702" cy="320566"/>
              <a:chOff x="5497632" y="1159795"/>
              <a:chExt cx="679822" cy="484604"/>
            </a:xfrm>
          </p:grpSpPr>
          <p:sp>
            <p:nvSpPr>
              <p:cNvPr id="126" name="Google Shape;2643;p49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644;p49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645;p49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646;p49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2559" y="2367114"/>
            <a:ext cx="5459835" cy="25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0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500" b="1" kern="120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lang="en-US" sz="2500" b="1" kern="120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891102" y="1609553"/>
                <a:ext cx="7353575" cy="169277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Phương pháp giải phương trình mũ bằng cách đưa về cùng cơ số:</a:t>
                </a:r>
                <a:endParaRPr lang="en-US" sz="22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200" i="1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  <m:r>
                      <a:rPr lang="en-US" sz="2200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p>
                    </m:sSup>
                    <m:r>
                      <a:rPr lang="en-US" sz="2200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m:rPr>
                        <m:sty m:val="p"/>
                      </m:rPr>
                      <a:rPr lang="en-US" sz="2200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u</m:t>
                    </m:r>
                    <m:r>
                      <a:rPr lang="en-US" sz="2200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kern="1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</m:oMath>
                </a14:m>
                <a:endParaRPr lang="en-US" sz="22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1692771"/>
              </a:xfrm>
              <a:prstGeom prst="rect">
                <a:avLst/>
              </a:prstGeom>
              <a:blipFill>
                <a:blip r:embed="rId3"/>
                <a:stretch>
                  <a:fillRect l="-909" r="-90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735;p18"/>
          <p:cNvSpPr txBox="1">
            <a:spLocks/>
          </p:cNvSpPr>
          <p:nvPr/>
        </p:nvSpPr>
        <p:spPr>
          <a:xfrm>
            <a:off x="1022802" y="729395"/>
            <a:ext cx="1285328" cy="32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549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rPr>
              <a:t>Ví dụ 1: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CE4D8E"/>
              </a:highlight>
              <a:uLnTx/>
              <a:uFillTx/>
              <a:latin typeface="Arial"/>
              <a:cs typeface="Poppins SemiBold"/>
              <a:sym typeface="Poppins SemiBold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74594" y="538585"/>
            <a:ext cx="4045962" cy="689228"/>
            <a:chOff x="1894352" y="356144"/>
            <a:chExt cx="4045962" cy="689228"/>
          </a:xfrm>
        </p:grpSpPr>
        <p:sp>
          <p:nvSpPr>
            <p:cNvPr id="34" name="TextBox 33"/>
            <p:cNvSpPr txBox="1"/>
            <p:nvPr/>
          </p:nvSpPr>
          <p:spPr>
            <a:xfrm>
              <a:off x="1894352" y="423759"/>
              <a:ext cx="2468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>
                <a:lnSpc>
                  <a:spcPct val="150000"/>
                </a:lnSpc>
                <a:buClrTx/>
                <a:defRPr/>
              </a:pPr>
              <a:r>
                <a:rPr lang="en-US" sz="2000" kern="1200" smtClean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 phương trình</a:t>
              </a:r>
              <a:endParaRPr lang="en-US" sz="2000" kern="12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721531" y="356144"/>
                  <a:ext cx="2218783" cy="68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1531" y="356144"/>
                  <a:ext cx="2218783" cy="6892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Rectangle 41"/>
          <p:cNvSpPr/>
          <p:nvPr/>
        </p:nvSpPr>
        <p:spPr>
          <a:xfrm>
            <a:off x="1267145" y="138495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55170" y="1922114"/>
            <a:ext cx="5242017" cy="670568"/>
            <a:chOff x="951236" y="2553977"/>
            <a:chExt cx="5242017" cy="670568"/>
          </a:xfrm>
        </p:grpSpPr>
        <p:sp>
          <p:nvSpPr>
            <p:cNvPr id="40" name="TextBox 39"/>
            <p:cNvSpPr txBox="1"/>
            <p:nvPr/>
          </p:nvSpPr>
          <p:spPr>
            <a:xfrm>
              <a:off x="951236" y="2624282"/>
              <a:ext cx="35398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>
                <a:lnSpc>
                  <a:spcPct val="150000"/>
                </a:lnSpc>
                <a:buClrTx/>
                <a:defRPr/>
              </a:pPr>
              <a:r>
                <a:rPr lang="en-US" sz="2000" kern="1200" smtClean="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Đưa vế phải về cơ số 3, ta có</a:t>
              </a:r>
              <a:endParaRPr lang="en-US" sz="2000" kern="12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4362367" y="2553977"/>
                  <a:ext cx="1830886" cy="6705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US" sz="2000"/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2367" y="2553977"/>
                  <a:ext cx="1830886" cy="6705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022802" y="2740679"/>
                <a:ext cx="7546750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000" kern="1200" smtClean="0">
                    <a:latin typeface="+mn-lt"/>
                    <a:ea typeface="+mn-ea"/>
                    <a:cs typeface="Arial" panose="020B0604020202020204" pitchFamily="34" charset="0"/>
                  </a:rPr>
                  <a:t>Từ đó phương trình trở thành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+mn-lt"/>
                          </a:rPr>
                        </m:ctrlPr>
                      </m:sSupPr>
                      <m:e>
                        <m:r>
                          <a:rPr lang="en-US" sz="2000" i="1">
                            <a:latin typeface="+mn-lt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+mn-lt"/>
                          </a:rPr>
                          <m:t>𝑥</m:t>
                        </m:r>
                        <m:r>
                          <a:rPr lang="en-US" sz="2000" i="1">
                            <a:latin typeface="+mn-lt"/>
                          </a:rPr>
                          <m:t>+</m:t>
                        </m:r>
                        <m:r>
                          <a:rPr lang="en-US" sz="2000" i="1">
                            <a:latin typeface="+mn-lt"/>
                          </a:rPr>
                          <m:t>1</m:t>
                        </m:r>
                      </m:sup>
                    </m:sSup>
                    <m:r>
                      <a:rPr lang="en-US" sz="2000" i="1">
                        <a:latin typeface="+mn-lt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+mn-lt"/>
                          </a:rPr>
                        </m:ctrlPr>
                      </m:sSupPr>
                      <m:e>
                        <m:r>
                          <a:rPr lang="en-US" sz="2000" i="1">
                            <a:latin typeface="+mn-lt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+mn-lt"/>
                          </a:rPr>
                          <m:t>2</m:t>
                        </m:r>
                        <m:r>
                          <a:rPr lang="en-US" sz="2000" i="1">
                            <a:latin typeface="+mn-lt"/>
                          </a:rPr>
                          <m:t>𝑥</m:t>
                        </m:r>
                        <m:r>
                          <a:rPr lang="en-US" sz="2000" i="1">
                            <a:latin typeface="+mn-lt"/>
                          </a:rPr>
                          <m:t>−</m:t>
                        </m:r>
                        <m:r>
                          <a:rPr lang="en-US" sz="2000" i="1">
                            <a:latin typeface="+mn-lt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latin typeface="+mn-lt"/>
                      </a:rPr>
                      <m:t> </m:t>
                    </m:r>
                    <m:r>
                      <a:rPr lang="en-US" sz="2000">
                        <a:latin typeface="+mn-lt"/>
                      </a:rPr>
                      <m:t>⇔</m:t>
                    </m:r>
                    <m:r>
                      <a:rPr lang="en-US" sz="2000" b="0" i="1" smtClean="0">
                        <a:latin typeface="+mn-lt"/>
                      </a:rPr>
                      <m:t>𝑥</m:t>
                    </m:r>
                    <m:r>
                      <a:rPr lang="en-US" sz="2000" b="0" i="1" smtClean="0">
                        <a:latin typeface="+mn-lt"/>
                      </a:rPr>
                      <m:t>+</m:t>
                    </m:r>
                    <m:r>
                      <a:rPr lang="en-US" sz="2000" b="0" i="1" smtClean="0">
                        <a:latin typeface="+mn-lt"/>
                      </a:rPr>
                      <m:t>1</m:t>
                    </m:r>
                    <m:r>
                      <a:rPr lang="en-US" sz="2000" b="0" i="1" smtClean="0">
                        <a:latin typeface="+mn-lt"/>
                      </a:rPr>
                      <m:t>=</m:t>
                    </m:r>
                    <m:r>
                      <a:rPr lang="en-US" sz="2000" b="0" i="1" smtClean="0">
                        <a:latin typeface="+mn-lt"/>
                      </a:rPr>
                      <m:t>2</m:t>
                    </m:r>
                    <m:r>
                      <a:rPr lang="en-US" sz="2000" b="0" i="1" smtClean="0">
                        <a:latin typeface="+mn-lt"/>
                      </a:rPr>
                      <m:t>𝑥</m:t>
                    </m:r>
                    <m:r>
                      <a:rPr lang="en-US" sz="2000" b="0" i="1" smtClean="0">
                        <a:latin typeface="+mn-lt"/>
                      </a:rPr>
                      <m:t>−</m:t>
                    </m:r>
                    <m:r>
                      <a:rPr lang="en-US" sz="2000" b="0" i="1" smtClean="0">
                        <a:latin typeface="+mn-lt"/>
                      </a:rPr>
                      <m:t>1</m:t>
                    </m:r>
                  </m:oMath>
                </a14:m>
                <a:endParaRPr lang="en-US" sz="2000" b="0" smtClean="0">
                  <a:latin typeface="+mn-lt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2000" smtClean="0">
                    <a:latin typeface="+mn-lt"/>
                  </a:rPr>
                  <a:t> 					            </a:t>
                </a:r>
                <a14:m>
                  <m:oMath xmlns:m="http://schemas.openxmlformats.org/officeDocument/2006/math">
                    <m:r>
                      <a:rPr lang="en-US" sz="2000">
                        <a:latin typeface="+mn-lt"/>
                      </a:rPr>
                      <m:t>⇔</m:t>
                    </m:r>
                    <m:r>
                      <a:rPr lang="en-US" sz="2000" i="1">
                        <a:latin typeface="+mn-lt"/>
                      </a:rPr>
                      <m:t>𝑥</m:t>
                    </m:r>
                    <m:r>
                      <a:rPr lang="en-US" sz="2000" b="0" i="1" smtClean="0">
                        <a:latin typeface="+mn-lt"/>
                      </a:rPr>
                      <m:t>=</m:t>
                    </m:r>
                    <m:r>
                      <a:rPr lang="en-US" sz="2000" b="0" i="1" smtClean="0">
                        <a:latin typeface="+mn-lt"/>
                      </a:rPr>
                      <m:t>2</m:t>
                    </m:r>
                  </m:oMath>
                </a14:m>
                <a:endParaRPr lang="en-US" sz="2000" i="1">
                  <a:latin typeface="+mn-lt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02" y="2740679"/>
                <a:ext cx="7546750" cy="969176"/>
              </a:xfrm>
              <a:prstGeom prst="rect">
                <a:avLst/>
              </a:prstGeom>
              <a:blipFill>
                <a:blip r:embed="rId5"/>
                <a:stretch>
                  <a:fillRect l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047078" y="3709855"/>
                <a:ext cx="57664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000" kern="1200" smtClean="0">
                    <a:latin typeface="+mn-lt"/>
                    <a:ea typeface="+mn-ea"/>
                    <a:cs typeface="Arial" panose="020B0604020202020204" pitchFamily="34" charset="0"/>
                  </a:rPr>
                  <a:t>Vậy phương đã cho có nghiệm duy nhất</a:t>
                </a:r>
                <a:r>
                  <a:rPr lang="en-US" sz="2000">
                    <a:latin typeface="+mn-lt"/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+mn-lt"/>
                      </a:rPr>
                      <m:t>𝑥</m:t>
                    </m:r>
                    <m:r>
                      <a:rPr lang="en-US" sz="2000" b="0" i="1" smtClean="0">
                        <a:latin typeface="+mn-lt"/>
                      </a:rPr>
                      <m:t>=</m:t>
                    </m:r>
                    <m:r>
                      <a:rPr lang="en-US" sz="2000" b="0" i="1" smtClean="0">
                        <a:latin typeface="+mn-lt"/>
                      </a:rPr>
                      <m:t>2</m:t>
                    </m:r>
                  </m:oMath>
                </a14:m>
                <a:endParaRPr lang="en-US" sz="2000" i="1">
                  <a:latin typeface="+mn-lt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78" y="3709855"/>
                <a:ext cx="5766416" cy="553998"/>
              </a:xfrm>
              <a:prstGeom prst="rect">
                <a:avLst/>
              </a:prstGeom>
              <a:blipFill>
                <a:blip r:embed="rId6"/>
                <a:stretch>
                  <a:fillRect l="-116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/>
      <p:bldP spid="9" grpId="0"/>
      <p:bldP spid="13" grpId="0"/>
    </p:bldLst>
  </p:timing>
</p:sld>
</file>

<file path=ppt/theme/theme1.xml><?xml version="1.0" encoding="utf-8"?>
<a:theme xmlns:a="http://schemas.openxmlformats.org/drawingml/2006/main" name="Addition and Subtraction with Multi-digit Numbers - Mathematics - 4th Grade by Slidesgo">
  <a:themeElements>
    <a:clrScheme name="Simple Light">
      <a:dk1>
        <a:srgbClr val="070185"/>
      </a:dk1>
      <a:lt1>
        <a:srgbClr val="BFDBF7"/>
      </a:lt1>
      <a:dk2>
        <a:srgbClr val="512299"/>
      </a:dk2>
      <a:lt2>
        <a:srgbClr val="181015"/>
      </a:lt2>
      <a:accent1>
        <a:srgbClr val="FFFFFF"/>
      </a:accent1>
      <a:accent2>
        <a:srgbClr val="E719C2"/>
      </a:accent2>
      <a:accent3>
        <a:srgbClr val="E797D0"/>
      </a:accent3>
      <a:accent4>
        <a:srgbClr val="AA6FCF"/>
      </a:accent4>
      <a:accent5>
        <a:srgbClr val="FFCA38"/>
      </a:accent5>
      <a:accent6>
        <a:srgbClr val="F4FF5C"/>
      </a:accent6>
      <a:hlink>
        <a:srgbClr val="07018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6661</TotalTime>
  <Words>1551</Words>
  <PresentationFormat>On-screen Show (16:9)</PresentationFormat>
  <Paragraphs>379</Paragraphs>
  <Slides>61</Slides>
  <Notes>59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80" baseType="lpstr">
      <vt:lpstr>Maven Pro</vt:lpstr>
      <vt:lpstr>Maven Pro SemiBold</vt:lpstr>
      <vt:lpstr>Open Sans</vt:lpstr>
      <vt:lpstr>Figtree</vt:lpstr>
      <vt:lpstr>Arial</vt:lpstr>
      <vt:lpstr>Figtree Light</vt:lpstr>
      <vt:lpstr>Poppins SemiBold</vt:lpstr>
      <vt:lpstr>Anaheim</vt:lpstr>
      <vt:lpstr>Nunito Light</vt:lpstr>
      <vt:lpstr>Cambria Math</vt:lpstr>
      <vt:lpstr>DM Sans</vt:lpstr>
      <vt:lpstr>Maven Pro ExtraBold</vt:lpstr>
      <vt:lpstr>Pangolin</vt:lpstr>
      <vt:lpstr>Calibri</vt:lpstr>
      <vt:lpstr>Malgun Gothic</vt:lpstr>
      <vt:lpstr>Dotum</vt:lpstr>
      <vt:lpstr>Times New Roman</vt:lpstr>
      <vt:lpstr>Addition and Subtraction with Multi-digit Numbers - Mathematics - 4th Grade by Slidesgo</vt:lpstr>
      <vt:lpstr>Office Theme</vt:lpstr>
      <vt:lpstr>CHÀO MỪNG  TẤT CẢ CÁC EM  ĐẾN VỚI TIẾT HỌC!</vt:lpstr>
      <vt:lpstr>KHỞI ĐỘNG</vt:lpstr>
      <vt:lpstr>PowerPoint Presentation</vt:lpstr>
      <vt:lpstr>01</vt:lpstr>
      <vt:lpstr>PHƯƠNG TRÌNH MŨ</vt:lpstr>
      <vt:lpstr>HĐ 1</vt:lpstr>
      <vt:lpstr>KẾT LUẬN</vt:lpstr>
      <vt:lpstr>PowerPoint Presentation</vt:lpstr>
      <vt:lpstr>PowerPoint Presentation</vt:lpstr>
      <vt:lpstr>PowerPoint Presentation</vt:lpstr>
      <vt:lpstr>PowerPoint Presentation</vt:lpstr>
      <vt:lpstr>PHƯƠNG TRÌNH LÔGARIT</vt:lpstr>
      <vt:lpstr>HĐ 2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BẤT PHƯƠNG TRÌNH MŨ</vt:lpstr>
      <vt:lpstr>HĐ 3</vt:lpstr>
      <vt:lpstr>KẾT LUẬN</vt:lpstr>
      <vt:lpstr>PowerPoint Presentation</vt:lpstr>
      <vt:lpstr>PowerPoint Presentation</vt:lpstr>
      <vt:lpstr>PowerPoint Presentation</vt:lpstr>
      <vt:lpstr>PowerPoint Presentation</vt:lpstr>
      <vt:lpstr>BẤT PHƯƠNG TRÌNH LÔGARIT</vt:lpstr>
      <vt:lpstr>HĐ 4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2023-11-05T02:45:39Z</dcterms:modified>
</cp:coreProperties>
</file>