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44" r:id="rId6"/>
  </p:sldMasterIdLst>
  <p:notesMasterIdLst>
    <p:notesMasterId r:id="rId31"/>
  </p:notesMasterIdLst>
  <p:sldIdLst>
    <p:sldId id="256" r:id="rId7"/>
    <p:sldId id="257" r:id="rId8"/>
    <p:sldId id="258" r:id="rId9"/>
    <p:sldId id="259" r:id="rId10"/>
    <p:sldId id="260" r:id="rId11"/>
    <p:sldId id="334" r:id="rId12"/>
    <p:sldId id="261" r:id="rId13"/>
    <p:sldId id="262" r:id="rId14"/>
    <p:sldId id="326" r:id="rId15"/>
    <p:sldId id="355" r:id="rId16"/>
    <p:sldId id="327" r:id="rId17"/>
    <p:sldId id="328" r:id="rId18"/>
    <p:sldId id="351" r:id="rId19"/>
    <p:sldId id="353" r:id="rId20"/>
    <p:sldId id="356" r:id="rId21"/>
    <p:sldId id="270" r:id="rId22"/>
    <p:sldId id="271" r:id="rId23"/>
    <p:sldId id="272" r:id="rId24"/>
    <p:sldId id="273" r:id="rId25"/>
    <p:sldId id="263" r:id="rId26"/>
    <p:sldId id="264" r:id="rId27"/>
    <p:sldId id="265" r:id="rId28"/>
    <p:sldId id="266" r:id="rId29"/>
    <p:sldId id="296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TM Avo" panose="02040603050506020204" pitchFamily="18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3165E"/>
    <a:srgbClr val="0F8DCE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994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74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4" name="Google Shape;3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7" name="Google Shape;4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66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34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4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6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0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5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8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1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0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922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233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0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44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85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65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0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70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86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8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1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3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3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youtu.be/CNLpKNTzmh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youtu.be/CNLpKNTzmh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706787" y="1442721"/>
            <a:ext cx="10737785" cy="31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23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66: Hình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thoi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các cạnh bằng nhau có trong mỗi hình thoi dưới đây: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5F1D0-CA5D-FB57-2407-53C8B3734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41" r="10370"/>
          <a:stretch/>
        </p:blipFill>
        <p:spPr>
          <a:xfrm>
            <a:off x="747105" y="2276332"/>
            <a:ext cx="4538224" cy="3128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66C7BB-6403-4190-0CCF-09DCAD1D9B0C}"/>
              </a:ext>
            </a:extLst>
          </p:cNvPr>
          <p:cNvSpPr txBox="1"/>
          <p:nvPr/>
        </p:nvSpPr>
        <p:spPr>
          <a:xfrm>
            <a:off x="5377542" y="2505806"/>
            <a:ext cx="6096000" cy="261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Hình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MNPQ: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MN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QP.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MQ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NP.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MN = NP = PQ = QM.</a:t>
            </a:r>
          </a:p>
        </p:txBody>
      </p:sp>
    </p:spTree>
    <p:extLst>
      <p:ext uri="{BB962C8B-B14F-4D97-AF65-F5344CB8AC3E}">
        <p14:creationId xmlns:p14="http://schemas.microsoft.com/office/powerpoint/2010/main" val="98403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95248" y="1781812"/>
            <a:ext cx="10450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nào đúng? Câu nào sai?</a:t>
            </a:r>
          </a:p>
        </p:txBody>
      </p:sp>
      <p:sp>
        <p:nvSpPr>
          <p:cNvPr id="11" name="Google Shape;225;p10">
            <a:extLst>
              <a:ext uri="{FF2B5EF4-FFF2-40B4-BE49-F238E27FC236}">
                <a16:creationId xmlns:a16="http://schemas.microsoft.com/office/drawing/2014/main" id="{0ABD5BD3-6E4A-BB7B-FF38-9C9D29B882B9}"/>
              </a:ext>
            </a:extLst>
          </p:cNvPr>
          <p:cNvSpPr txBox="1"/>
          <p:nvPr/>
        </p:nvSpPr>
        <p:spPr>
          <a:xfrm>
            <a:off x="588941" y="2407245"/>
            <a:ext cx="6261292" cy="319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Trong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MNPQ: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a) MN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QP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bằng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nhau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b) Các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cặp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đối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diện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c) MN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QP.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d)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Bốn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đều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bằng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nhau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226;p10">
            <a:extLst>
              <a:ext uri="{FF2B5EF4-FFF2-40B4-BE49-F238E27FC236}">
                <a16:creationId xmlns:a16="http://schemas.microsoft.com/office/drawing/2014/main" id="{FF822539-A50B-D40E-8329-4BCFBB0FF4CB}"/>
              </a:ext>
            </a:extLst>
          </p:cNvPr>
          <p:cNvSpPr/>
          <p:nvPr/>
        </p:nvSpPr>
        <p:spPr>
          <a:xfrm>
            <a:off x="5579632" y="3112210"/>
            <a:ext cx="859847" cy="5702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  <a:endParaRPr sz="500" dirty="0">
              <a:latin typeface="UTM Avo" panose="02040603050506020204" pitchFamily="18" charset="0"/>
            </a:endParaRPr>
          </a:p>
        </p:txBody>
      </p:sp>
      <p:sp>
        <p:nvSpPr>
          <p:cNvPr id="13" name="Google Shape;227;p10">
            <a:extLst>
              <a:ext uri="{FF2B5EF4-FFF2-40B4-BE49-F238E27FC236}">
                <a16:creationId xmlns:a16="http://schemas.microsoft.com/office/drawing/2014/main" id="{6DA4FB7B-4C86-363F-513A-0C3AA035593E}"/>
              </a:ext>
            </a:extLst>
          </p:cNvPr>
          <p:cNvSpPr/>
          <p:nvPr/>
        </p:nvSpPr>
        <p:spPr>
          <a:xfrm>
            <a:off x="6460635" y="3815740"/>
            <a:ext cx="859847" cy="5702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  <a:endParaRPr sz="500" dirty="0">
              <a:latin typeface="UTM Avo" panose="02040603050506020204" pitchFamily="18" charset="0"/>
            </a:endParaRPr>
          </a:p>
        </p:txBody>
      </p:sp>
      <p:sp>
        <p:nvSpPr>
          <p:cNvPr id="14" name="Google Shape;228;p10">
            <a:extLst>
              <a:ext uri="{FF2B5EF4-FFF2-40B4-BE49-F238E27FC236}">
                <a16:creationId xmlns:a16="http://schemas.microsoft.com/office/drawing/2014/main" id="{39A95449-6033-E86E-9993-A238EEE55E5A}"/>
              </a:ext>
            </a:extLst>
          </p:cNvPr>
          <p:cNvSpPr/>
          <p:nvPr/>
        </p:nvSpPr>
        <p:spPr>
          <a:xfrm>
            <a:off x="5453300" y="4334881"/>
            <a:ext cx="859847" cy="5702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  <a:endParaRPr sz="500" dirty="0">
              <a:latin typeface="UTM Avo" panose="02040603050506020204" pitchFamily="18" charset="0"/>
            </a:endParaRPr>
          </a:p>
        </p:txBody>
      </p:sp>
      <p:sp>
        <p:nvSpPr>
          <p:cNvPr id="15" name="Google Shape;229;p10">
            <a:extLst>
              <a:ext uri="{FF2B5EF4-FFF2-40B4-BE49-F238E27FC236}">
                <a16:creationId xmlns:a16="http://schemas.microsoft.com/office/drawing/2014/main" id="{C10244A1-8E3E-43A0-42BD-8BB06E02E781}"/>
              </a:ext>
            </a:extLst>
          </p:cNvPr>
          <p:cNvSpPr/>
          <p:nvPr/>
        </p:nvSpPr>
        <p:spPr>
          <a:xfrm>
            <a:off x="5184023" y="5038172"/>
            <a:ext cx="859847" cy="5702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  <a:endParaRPr sz="5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D77183-0E3C-4FB3-5312-B8C5F6FE9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319" y="1364469"/>
            <a:ext cx="4699161" cy="3778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091BED-2D6D-9C2D-73F6-CE37C393B37F}"/>
              </a:ext>
            </a:extLst>
          </p:cNvPr>
          <p:cNvSpPr txBox="1"/>
          <p:nvPr/>
        </p:nvSpPr>
        <p:spPr>
          <a:xfrm>
            <a:off x="5805946" y="3169604"/>
            <a:ext cx="424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vi-VN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E4CDA0-233B-7FBE-4BA3-49A6B1F028E2}"/>
              </a:ext>
            </a:extLst>
          </p:cNvPr>
          <p:cNvSpPr txBox="1"/>
          <p:nvPr/>
        </p:nvSpPr>
        <p:spPr>
          <a:xfrm>
            <a:off x="6694946" y="3887154"/>
            <a:ext cx="424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endParaRPr lang="vi-VN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529F3-AE7A-6B05-1309-67FE161C47C0}"/>
              </a:ext>
            </a:extLst>
          </p:cNvPr>
          <p:cNvSpPr txBox="1"/>
          <p:nvPr/>
        </p:nvSpPr>
        <p:spPr>
          <a:xfrm>
            <a:off x="5687413" y="4395154"/>
            <a:ext cx="424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vi-VN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F7C3A9-AD97-3F47-9434-22017E446FA7}"/>
              </a:ext>
            </a:extLst>
          </p:cNvPr>
          <p:cNvSpPr txBox="1"/>
          <p:nvPr/>
        </p:nvSpPr>
        <p:spPr>
          <a:xfrm>
            <a:off x="5441880" y="5089420"/>
            <a:ext cx="424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endParaRPr lang="vi-VN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580185" y="1694387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335411" y="1595341"/>
            <a:ext cx="1030625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 và cắt tờ giấy (theo hình vẽ) để tạo thành hình thoi.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E7B3A-A80F-A843-E685-8B2E97F7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5" y="2377985"/>
            <a:ext cx="9931910" cy="34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EB11C56E-641F-1C3C-AA62-DBAC059D3B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64545" y="1662855"/>
            <a:ext cx="49403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Chỉ ra các hình ảnh có dạng hình thoi trong một số đồ vật sau: </a:t>
            </a:r>
          </a:p>
        </p:txBody>
      </p:sp>
      <p:grpSp>
        <p:nvGrpSpPr>
          <p:cNvPr id="5" name="Google Shape;277;p13">
            <a:extLst>
              <a:ext uri="{FF2B5EF4-FFF2-40B4-BE49-F238E27FC236}">
                <a16:creationId xmlns:a16="http://schemas.microsoft.com/office/drawing/2014/main" id="{1E4A170D-D672-2CC3-5256-7ED76F106C6B}"/>
              </a:ext>
            </a:extLst>
          </p:cNvPr>
          <p:cNvGrpSpPr/>
          <p:nvPr/>
        </p:nvGrpSpPr>
        <p:grpSpPr>
          <a:xfrm>
            <a:off x="6607701" y="1471706"/>
            <a:ext cx="5261591" cy="1198131"/>
            <a:chOff x="7959275" y="4251223"/>
            <a:chExt cx="7892387" cy="1797196"/>
          </a:xfrm>
        </p:grpSpPr>
        <p:grpSp>
          <p:nvGrpSpPr>
            <p:cNvPr id="6" name="Google Shape;278;p13">
              <a:extLst>
                <a:ext uri="{FF2B5EF4-FFF2-40B4-BE49-F238E27FC236}">
                  <a16:creationId xmlns:a16="http://schemas.microsoft.com/office/drawing/2014/main" id="{0C221996-88B9-D11C-8A34-8E5C2A4A2A22}"/>
                </a:ext>
              </a:extLst>
            </p:cNvPr>
            <p:cNvGrpSpPr/>
            <p:nvPr/>
          </p:nvGrpSpPr>
          <p:grpSpPr>
            <a:xfrm>
              <a:off x="7959275" y="4251223"/>
              <a:ext cx="7892387" cy="1797196"/>
              <a:chOff x="13994499" y="1066178"/>
              <a:chExt cx="3204491" cy="729703"/>
            </a:xfrm>
          </p:grpSpPr>
          <p:grpSp>
            <p:nvGrpSpPr>
              <p:cNvPr id="9" name="Google Shape;279;p13">
                <a:extLst>
                  <a:ext uri="{FF2B5EF4-FFF2-40B4-BE49-F238E27FC236}">
                    <a16:creationId xmlns:a16="http://schemas.microsoft.com/office/drawing/2014/main" id="{8136EC31-14B0-3454-448F-E1F0520B3003}"/>
                  </a:ext>
                </a:extLst>
              </p:cNvPr>
              <p:cNvGrpSpPr/>
              <p:nvPr/>
            </p:nvGrpSpPr>
            <p:grpSpPr>
              <a:xfrm rot="-5400000">
                <a:off x="15107595" y="-23867"/>
                <a:ext cx="684513" cy="2910705"/>
                <a:chOff x="-5882" y="44450"/>
                <a:chExt cx="666282" cy="2833185"/>
              </a:xfrm>
            </p:grpSpPr>
            <p:sp>
              <p:nvSpPr>
                <p:cNvPr id="14" name="Google Shape;280;p13">
                  <a:extLst>
                    <a:ext uri="{FF2B5EF4-FFF2-40B4-BE49-F238E27FC236}">
                      <a16:creationId xmlns:a16="http://schemas.microsoft.com/office/drawing/2014/main" id="{0934B5FC-870B-C3C8-F84E-4E88002FAF5C}"/>
                    </a:ext>
                  </a:extLst>
                </p:cNvPr>
                <p:cNvSpPr/>
                <p:nvPr/>
              </p:nvSpPr>
              <p:spPr>
                <a:xfrm>
                  <a:off x="-5882" y="44450"/>
                  <a:ext cx="573272" cy="283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2833185" extrusionOk="0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73380"/>
                      </a:cubicBezTo>
                      <a:lnTo>
                        <a:pt x="660400" y="2833185"/>
                      </a:lnTo>
                      <a:lnTo>
                        <a:pt x="0" y="2833185"/>
                      </a:lnTo>
                      <a:lnTo>
                        <a:pt x="0" y="375206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EA926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endParaRPr sz="622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5" name="Google Shape;281;p13">
                  <a:extLst>
                    <a:ext uri="{FF2B5EF4-FFF2-40B4-BE49-F238E27FC236}">
                      <a16:creationId xmlns:a16="http://schemas.microsoft.com/office/drawing/2014/main" id="{06E064FA-B16F-AA91-55E6-E220103052AC}"/>
                    </a:ext>
                  </a:extLst>
                </p:cNvPr>
                <p:cNvSpPr txBox="1"/>
                <p:nvPr/>
              </p:nvSpPr>
              <p:spPr>
                <a:xfrm>
                  <a:off x="0" y="88900"/>
                  <a:ext cx="660400" cy="27442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867" tIns="33867" rIns="33867" bIns="33867" anchor="ctr" anchorCtr="0">
                  <a:noAutofit/>
                </a:bodyPr>
                <a:lstStyle/>
                <a:p>
                  <a:pPr algn="ctr">
                    <a:lnSpc>
                      <a:spcPct val="147722"/>
                    </a:lnSpc>
                  </a:pP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" name="Google Shape;282;p13">
                <a:extLst>
                  <a:ext uri="{FF2B5EF4-FFF2-40B4-BE49-F238E27FC236}">
                    <a16:creationId xmlns:a16="http://schemas.microsoft.com/office/drawing/2014/main" id="{9A419754-E7B4-15FE-7C04-AE04A43E3776}"/>
                  </a:ext>
                </a:extLst>
              </p:cNvPr>
              <p:cNvGrpSpPr/>
              <p:nvPr/>
            </p:nvGrpSpPr>
            <p:grpSpPr>
              <a:xfrm>
                <a:off x="16534730" y="1066178"/>
                <a:ext cx="664260" cy="729703"/>
                <a:chOff x="76200" y="38100"/>
                <a:chExt cx="675288" cy="741818"/>
              </a:xfrm>
            </p:grpSpPr>
            <p:sp>
              <p:nvSpPr>
                <p:cNvPr id="12" name="Google Shape;283;p13">
                  <a:extLst>
                    <a:ext uri="{FF2B5EF4-FFF2-40B4-BE49-F238E27FC236}">
                      <a16:creationId xmlns:a16="http://schemas.microsoft.com/office/drawing/2014/main" id="{1A394B9B-9B6B-B34D-D88D-D5E44954D420}"/>
                    </a:ext>
                  </a:extLst>
                </p:cNvPr>
                <p:cNvSpPr/>
                <p:nvPr/>
              </p:nvSpPr>
              <p:spPr>
                <a:xfrm>
                  <a:off x="107737" y="136167"/>
                  <a:ext cx="643751" cy="643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 extrusionOk="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5C52B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endParaRPr sz="622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3" name="Google Shape;284;p13">
                  <a:extLst>
                    <a:ext uri="{FF2B5EF4-FFF2-40B4-BE49-F238E27FC236}">
                      <a16:creationId xmlns:a16="http://schemas.microsoft.com/office/drawing/2014/main" id="{01F7DA9E-CCAA-682C-BFD4-C7E41F7119D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867" tIns="33867" rIns="33867" bIns="33867" anchor="ctr" anchorCtr="0">
                  <a:noAutofit/>
                </a:bodyPr>
                <a:lstStyle/>
                <a:p>
                  <a:pPr algn="ctr">
                    <a:lnSpc>
                      <a:spcPct val="147722"/>
                    </a:lnSpc>
                  </a:pP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285;p13">
                <a:extLst>
                  <a:ext uri="{FF2B5EF4-FFF2-40B4-BE49-F238E27FC236}">
                    <a16:creationId xmlns:a16="http://schemas.microsoft.com/office/drawing/2014/main" id="{BD4C137D-C614-3B42-972D-404C9CB18467}"/>
                  </a:ext>
                </a:extLst>
              </p:cNvPr>
              <p:cNvSpPr/>
              <p:nvPr/>
            </p:nvSpPr>
            <p:spPr>
              <a:xfrm>
                <a:off x="16631905" y="1255960"/>
                <a:ext cx="455266" cy="421690"/>
              </a:xfrm>
              <a:custGeom>
                <a:avLst/>
                <a:gdLst/>
                <a:ahLst/>
                <a:cxnLst/>
                <a:rect l="l" t="t" r="r" b="b"/>
                <a:pathLst>
                  <a:path w="621184" h="575372" extrusionOk="0">
                    <a:moveTo>
                      <a:pt x="0" y="0"/>
                    </a:moveTo>
                    <a:lnTo>
                      <a:pt x="621184" y="0"/>
                    </a:lnTo>
                    <a:lnTo>
                      <a:pt x="621184" y="575372"/>
                    </a:lnTo>
                    <a:lnTo>
                      <a:pt x="0" y="57537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</p:sp>
        </p:grpSp>
        <p:sp>
          <p:nvSpPr>
            <p:cNvPr id="8" name="Google Shape;286;p13">
              <a:extLst>
                <a:ext uri="{FF2B5EF4-FFF2-40B4-BE49-F238E27FC236}">
                  <a16:creationId xmlns:a16="http://schemas.microsoft.com/office/drawing/2014/main" id="{37B6F5B2-998F-9D2D-16C5-9C95A6213E1F}"/>
                </a:ext>
              </a:extLst>
            </p:cNvPr>
            <p:cNvSpPr txBox="1"/>
            <p:nvPr/>
          </p:nvSpPr>
          <p:spPr>
            <a:xfrm>
              <a:off x="8222231" y="4768913"/>
              <a:ext cx="6013583" cy="969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046"/>
                  </a:solidFill>
                  <a:latin typeface="UTM Avo" panose="02040603050506020204" pitchFamily="18" charset="0"/>
                </a:rPr>
                <a:t>HOẠT ĐỘNG CẶP ĐÔI</a:t>
              </a:r>
              <a:endParaRPr sz="622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47B618-9EFF-30A9-C744-DC6BE6773A7C}"/>
              </a:ext>
            </a:extLst>
          </p:cNvPr>
          <p:cNvGrpSpPr/>
          <p:nvPr/>
        </p:nvGrpSpPr>
        <p:grpSpPr>
          <a:xfrm>
            <a:off x="839391" y="3053288"/>
            <a:ext cx="7361840" cy="3429155"/>
            <a:chOff x="1215195" y="2318502"/>
            <a:chExt cx="9745565" cy="4539498"/>
          </a:xfrm>
        </p:grpSpPr>
        <p:sp>
          <p:nvSpPr>
            <p:cNvPr id="16" name="Google Shape;287;p13">
              <a:extLst>
                <a:ext uri="{FF2B5EF4-FFF2-40B4-BE49-F238E27FC236}">
                  <a16:creationId xmlns:a16="http://schemas.microsoft.com/office/drawing/2014/main" id="{0F72A9EB-EC87-C08E-A9C9-B98E89380FF3}"/>
                </a:ext>
              </a:extLst>
            </p:cNvPr>
            <p:cNvSpPr/>
            <p:nvPr/>
          </p:nvSpPr>
          <p:spPr>
            <a:xfrm>
              <a:off x="1215195" y="2454794"/>
              <a:ext cx="3770385" cy="3925412"/>
            </a:xfrm>
            <a:custGeom>
              <a:avLst/>
              <a:gdLst/>
              <a:ahLst/>
              <a:cxnLst/>
              <a:rect l="l" t="t" r="r" b="b"/>
              <a:pathLst>
                <a:path w="9529506" h="3075755" extrusionOk="0">
                  <a:moveTo>
                    <a:pt x="0" y="0"/>
                  </a:moveTo>
                  <a:lnTo>
                    <a:pt x="9529506" y="0"/>
                  </a:lnTo>
                  <a:lnTo>
                    <a:pt x="9529506" y="3075755"/>
                  </a:lnTo>
                  <a:lnTo>
                    <a:pt x="0" y="30757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63507" t="-44133" r="-422521" b="-37552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89;p13">
              <a:extLst>
                <a:ext uri="{FF2B5EF4-FFF2-40B4-BE49-F238E27FC236}">
                  <a16:creationId xmlns:a16="http://schemas.microsoft.com/office/drawing/2014/main" id="{87BC2108-46E5-E9C1-5CBC-DCCF0CF69639}"/>
                </a:ext>
              </a:extLst>
            </p:cNvPr>
            <p:cNvSpPr/>
            <p:nvPr/>
          </p:nvSpPr>
          <p:spPr>
            <a:xfrm>
              <a:off x="7566079" y="4361939"/>
              <a:ext cx="3394681" cy="2496061"/>
            </a:xfrm>
            <a:custGeom>
              <a:avLst/>
              <a:gdLst/>
              <a:ahLst/>
              <a:cxnLst/>
              <a:rect l="l" t="t" r="r" b="b"/>
              <a:pathLst>
                <a:path w="9529506" h="3075755" extrusionOk="0">
                  <a:moveTo>
                    <a:pt x="0" y="0"/>
                  </a:moveTo>
                  <a:lnTo>
                    <a:pt x="9529506" y="0"/>
                  </a:lnTo>
                  <a:lnTo>
                    <a:pt x="9529506" y="3075755"/>
                  </a:lnTo>
                  <a:lnTo>
                    <a:pt x="0" y="30757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347474" t="-54431" r="-29943" b="-55146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90;p13">
              <a:extLst>
                <a:ext uri="{FF2B5EF4-FFF2-40B4-BE49-F238E27FC236}">
                  <a16:creationId xmlns:a16="http://schemas.microsoft.com/office/drawing/2014/main" id="{8A0A64A0-17EC-33C0-7BD2-5773E2A69BF0}"/>
                </a:ext>
              </a:extLst>
            </p:cNvPr>
            <p:cNvSpPr/>
            <p:nvPr/>
          </p:nvSpPr>
          <p:spPr>
            <a:xfrm>
              <a:off x="8358036" y="2318502"/>
              <a:ext cx="1706283" cy="1557985"/>
            </a:xfrm>
            <a:custGeom>
              <a:avLst/>
              <a:gdLst/>
              <a:ahLst/>
              <a:cxnLst/>
              <a:rect l="l" t="t" r="r" b="b"/>
              <a:pathLst>
                <a:path w="9529506" h="3075755" extrusionOk="0">
                  <a:moveTo>
                    <a:pt x="0" y="0"/>
                  </a:moveTo>
                  <a:lnTo>
                    <a:pt x="9529506" y="0"/>
                  </a:lnTo>
                  <a:lnTo>
                    <a:pt x="9529506" y="3075755"/>
                  </a:lnTo>
                  <a:lnTo>
                    <a:pt x="0" y="30757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385401" t="-94531" r="-240182" b="-61964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91;p13">
              <a:extLst>
                <a:ext uri="{FF2B5EF4-FFF2-40B4-BE49-F238E27FC236}">
                  <a16:creationId xmlns:a16="http://schemas.microsoft.com/office/drawing/2014/main" id="{6553105A-1814-ED62-CDE5-F62FD8EA41C4}"/>
                </a:ext>
              </a:extLst>
            </p:cNvPr>
            <p:cNvSpPr/>
            <p:nvPr/>
          </p:nvSpPr>
          <p:spPr>
            <a:xfrm rot="1206013">
              <a:off x="5241216" y="3039704"/>
              <a:ext cx="2665842" cy="3149600"/>
            </a:xfrm>
            <a:custGeom>
              <a:avLst/>
              <a:gdLst/>
              <a:ahLst/>
              <a:cxnLst/>
              <a:rect l="l" t="t" r="r" b="b"/>
              <a:pathLst>
                <a:path w="9529506" h="3075755" extrusionOk="0">
                  <a:moveTo>
                    <a:pt x="0" y="0"/>
                  </a:moveTo>
                  <a:lnTo>
                    <a:pt x="9529506" y="0"/>
                  </a:lnTo>
                  <a:lnTo>
                    <a:pt x="9529506" y="3075755"/>
                  </a:lnTo>
                  <a:lnTo>
                    <a:pt x="0" y="30757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205807" t="-41662" r="-280187" b="-18435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64545" y="1711841"/>
            <a:ext cx="49403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Hãy kể một số hình ảnh có dạng hình thoi trong thực tế mà em biết. </a:t>
            </a:r>
          </a:p>
        </p:txBody>
      </p:sp>
      <p:grpSp>
        <p:nvGrpSpPr>
          <p:cNvPr id="5" name="Google Shape;277;p13">
            <a:extLst>
              <a:ext uri="{FF2B5EF4-FFF2-40B4-BE49-F238E27FC236}">
                <a16:creationId xmlns:a16="http://schemas.microsoft.com/office/drawing/2014/main" id="{1E4A170D-D672-2CC3-5256-7ED76F106C6B}"/>
              </a:ext>
            </a:extLst>
          </p:cNvPr>
          <p:cNvGrpSpPr/>
          <p:nvPr/>
        </p:nvGrpSpPr>
        <p:grpSpPr>
          <a:xfrm>
            <a:off x="6607701" y="1471706"/>
            <a:ext cx="5261591" cy="1198131"/>
            <a:chOff x="7959275" y="4251223"/>
            <a:chExt cx="7892387" cy="1797196"/>
          </a:xfrm>
        </p:grpSpPr>
        <p:grpSp>
          <p:nvGrpSpPr>
            <p:cNvPr id="6" name="Google Shape;278;p13">
              <a:extLst>
                <a:ext uri="{FF2B5EF4-FFF2-40B4-BE49-F238E27FC236}">
                  <a16:creationId xmlns:a16="http://schemas.microsoft.com/office/drawing/2014/main" id="{0C221996-88B9-D11C-8A34-8E5C2A4A2A22}"/>
                </a:ext>
              </a:extLst>
            </p:cNvPr>
            <p:cNvGrpSpPr/>
            <p:nvPr/>
          </p:nvGrpSpPr>
          <p:grpSpPr>
            <a:xfrm>
              <a:off x="7959275" y="4251223"/>
              <a:ext cx="7892387" cy="1797196"/>
              <a:chOff x="13994499" y="1066178"/>
              <a:chExt cx="3204491" cy="729703"/>
            </a:xfrm>
          </p:grpSpPr>
          <p:grpSp>
            <p:nvGrpSpPr>
              <p:cNvPr id="9" name="Google Shape;279;p13">
                <a:extLst>
                  <a:ext uri="{FF2B5EF4-FFF2-40B4-BE49-F238E27FC236}">
                    <a16:creationId xmlns:a16="http://schemas.microsoft.com/office/drawing/2014/main" id="{8136EC31-14B0-3454-448F-E1F0520B3003}"/>
                  </a:ext>
                </a:extLst>
              </p:cNvPr>
              <p:cNvGrpSpPr/>
              <p:nvPr/>
            </p:nvGrpSpPr>
            <p:grpSpPr>
              <a:xfrm rot="-5400000">
                <a:off x="15107595" y="-23867"/>
                <a:ext cx="684513" cy="2910705"/>
                <a:chOff x="-5882" y="44450"/>
                <a:chExt cx="666282" cy="2833185"/>
              </a:xfrm>
            </p:grpSpPr>
            <p:sp>
              <p:nvSpPr>
                <p:cNvPr id="14" name="Google Shape;280;p13">
                  <a:extLst>
                    <a:ext uri="{FF2B5EF4-FFF2-40B4-BE49-F238E27FC236}">
                      <a16:creationId xmlns:a16="http://schemas.microsoft.com/office/drawing/2014/main" id="{0934B5FC-870B-C3C8-F84E-4E88002FAF5C}"/>
                    </a:ext>
                  </a:extLst>
                </p:cNvPr>
                <p:cNvSpPr/>
                <p:nvPr/>
              </p:nvSpPr>
              <p:spPr>
                <a:xfrm>
                  <a:off x="-5882" y="44450"/>
                  <a:ext cx="573272" cy="283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2833185" extrusionOk="0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73380"/>
                      </a:cubicBezTo>
                      <a:lnTo>
                        <a:pt x="660400" y="2833185"/>
                      </a:lnTo>
                      <a:lnTo>
                        <a:pt x="0" y="2833185"/>
                      </a:lnTo>
                      <a:lnTo>
                        <a:pt x="0" y="375206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EA926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endParaRPr sz="622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5" name="Google Shape;281;p13">
                  <a:extLst>
                    <a:ext uri="{FF2B5EF4-FFF2-40B4-BE49-F238E27FC236}">
                      <a16:creationId xmlns:a16="http://schemas.microsoft.com/office/drawing/2014/main" id="{06E064FA-B16F-AA91-55E6-E220103052AC}"/>
                    </a:ext>
                  </a:extLst>
                </p:cNvPr>
                <p:cNvSpPr txBox="1"/>
                <p:nvPr/>
              </p:nvSpPr>
              <p:spPr>
                <a:xfrm>
                  <a:off x="0" y="88900"/>
                  <a:ext cx="660400" cy="27442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867" tIns="33867" rIns="33867" bIns="33867" anchor="ctr" anchorCtr="0">
                  <a:noAutofit/>
                </a:bodyPr>
                <a:lstStyle/>
                <a:p>
                  <a:pPr algn="ctr">
                    <a:lnSpc>
                      <a:spcPct val="147722"/>
                    </a:lnSpc>
                  </a:pP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" name="Google Shape;282;p13">
                <a:extLst>
                  <a:ext uri="{FF2B5EF4-FFF2-40B4-BE49-F238E27FC236}">
                    <a16:creationId xmlns:a16="http://schemas.microsoft.com/office/drawing/2014/main" id="{9A419754-E7B4-15FE-7C04-AE04A43E3776}"/>
                  </a:ext>
                </a:extLst>
              </p:cNvPr>
              <p:cNvGrpSpPr/>
              <p:nvPr/>
            </p:nvGrpSpPr>
            <p:grpSpPr>
              <a:xfrm>
                <a:off x="16534730" y="1066178"/>
                <a:ext cx="664260" cy="729703"/>
                <a:chOff x="76200" y="38100"/>
                <a:chExt cx="675288" cy="741818"/>
              </a:xfrm>
            </p:grpSpPr>
            <p:sp>
              <p:nvSpPr>
                <p:cNvPr id="12" name="Google Shape;283;p13">
                  <a:extLst>
                    <a:ext uri="{FF2B5EF4-FFF2-40B4-BE49-F238E27FC236}">
                      <a16:creationId xmlns:a16="http://schemas.microsoft.com/office/drawing/2014/main" id="{1A394B9B-9B6B-B34D-D88D-D5E44954D420}"/>
                    </a:ext>
                  </a:extLst>
                </p:cNvPr>
                <p:cNvSpPr/>
                <p:nvPr/>
              </p:nvSpPr>
              <p:spPr>
                <a:xfrm>
                  <a:off x="107737" y="136167"/>
                  <a:ext cx="643751" cy="643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 extrusionOk="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5C52B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endParaRPr sz="622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3" name="Google Shape;284;p13">
                  <a:extLst>
                    <a:ext uri="{FF2B5EF4-FFF2-40B4-BE49-F238E27FC236}">
                      <a16:creationId xmlns:a16="http://schemas.microsoft.com/office/drawing/2014/main" id="{01F7DA9E-CCAA-682C-BFD4-C7E41F7119D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867" tIns="33867" rIns="33867" bIns="33867" anchor="ctr" anchorCtr="0">
                  <a:noAutofit/>
                </a:bodyPr>
                <a:lstStyle/>
                <a:p>
                  <a:pPr algn="ctr">
                    <a:lnSpc>
                      <a:spcPct val="147722"/>
                    </a:lnSpc>
                  </a:pP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285;p13">
                <a:extLst>
                  <a:ext uri="{FF2B5EF4-FFF2-40B4-BE49-F238E27FC236}">
                    <a16:creationId xmlns:a16="http://schemas.microsoft.com/office/drawing/2014/main" id="{BD4C137D-C614-3B42-972D-404C9CB18467}"/>
                  </a:ext>
                </a:extLst>
              </p:cNvPr>
              <p:cNvSpPr/>
              <p:nvPr/>
            </p:nvSpPr>
            <p:spPr>
              <a:xfrm>
                <a:off x="16631905" y="1255960"/>
                <a:ext cx="455266" cy="421690"/>
              </a:xfrm>
              <a:custGeom>
                <a:avLst/>
                <a:gdLst/>
                <a:ahLst/>
                <a:cxnLst/>
                <a:rect l="l" t="t" r="r" b="b"/>
                <a:pathLst>
                  <a:path w="621184" h="575372" extrusionOk="0">
                    <a:moveTo>
                      <a:pt x="0" y="0"/>
                    </a:moveTo>
                    <a:lnTo>
                      <a:pt x="621184" y="0"/>
                    </a:lnTo>
                    <a:lnTo>
                      <a:pt x="621184" y="575372"/>
                    </a:lnTo>
                    <a:lnTo>
                      <a:pt x="0" y="57537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</p:sp>
        </p:grpSp>
        <p:sp>
          <p:nvSpPr>
            <p:cNvPr id="8" name="Google Shape;286;p13">
              <a:extLst>
                <a:ext uri="{FF2B5EF4-FFF2-40B4-BE49-F238E27FC236}">
                  <a16:creationId xmlns:a16="http://schemas.microsoft.com/office/drawing/2014/main" id="{37B6F5B2-998F-9D2D-16C5-9C95A6213E1F}"/>
                </a:ext>
              </a:extLst>
            </p:cNvPr>
            <p:cNvSpPr txBox="1"/>
            <p:nvPr/>
          </p:nvSpPr>
          <p:spPr>
            <a:xfrm>
              <a:off x="8222231" y="4768913"/>
              <a:ext cx="6013583" cy="969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046"/>
                  </a:solidFill>
                  <a:latin typeface="UTM Avo" panose="02040603050506020204" pitchFamily="18" charset="0"/>
                </a:rPr>
                <a:t>HOẠT ĐỘNG CẶP ĐÔI</a:t>
              </a:r>
              <a:endParaRPr sz="622" dirty="0">
                <a:latin typeface="UTM Avo" panose="02040603050506020204" pitchFamily="18" charset="0"/>
              </a:endParaRPr>
            </a:p>
          </p:txBody>
        </p:sp>
      </p:grpSp>
      <p:pic>
        <p:nvPicPr>
          <p:cNvPr id="3" name="Google Shape;315;p14">
            <a:extLst>
              <a:ext uri="{FF2B5EF4-FFF2-40B4-BE49-F238E27FC236}">
                <a16:creationId xmlns:a16="http://schemas.microsoft.com/office/drawing/2014/main" id="{600F02D3-DF68-3CDC-0F73-882B04DCBD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79" y="3005945"/>
            <a:ext cx="3027914" cy="314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6;p14">
            <a:extLst>
              <a:ext uri="{FF2B5EF4-FFF2-40B4-BE49-F238E27FC236}">
                <a16:creationId xmlns:a16="http://schemas.microsoft.com/office/drawing/2014/main" id="{FAF71B51-FD18-1D58-7101-CABB912F4C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3713" y="2965651"/>
            <a:ext cx="3103099" cy="3173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4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"/>
          <p:cNvSpPr/>
          <p:nvPr/>
        </p:nvSpPr>
        <p:spPr>
          <a:xfrm>
            <a:off x="996350" y="-1080223"/>
            <a:ext cx="10430679" cy="7848600"/>
          </a:xfrm>
          <a:custGeom>
            <a:avLst/>
            <a:gdLst/>
            <a:ahLst/>
            <a:cxnLst/>
            <a:rect l="l" t="t" r="r" b="b"/>
            <a:pathLst>
              <a:path w="7333384" h="5573372" extrusionOk="0">
                <a:moveTo>
                  <a:pt x="0" y="0"/>
                </a:moveTo>
                <a:lnTo>
                  <a:pt x="7333384" y="0"/>
                </a:lnTo>
                <a:lnTo>
                  <a:pt x="7333384" y="5573372"/>
                </a:lnTo>
                <a:lnTo>
                  <a:pt x="0" y="5573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2" name="Google Shape;322;p15"/>
          <p:cNvSpPr/>
          <p:nvPr/>
        </p:nvSpPr>
        <p:spPr>
          <a:xfrm rot="-1456264">
            <a:off x="451150" y="4295960"/>
            <a:ext cx="2073303" cy="2110232"/>
          </a:xfrm>
          <a:custGeom>
            <a:avLst/>
            <a:gdLst/>
            <a:ahLst/>
            <a:cxnLst/>
            <a:rect l="l" t="t" r="r" b="b"/>
            <a:pathLst>
              <a:path w="1551141" h="1578769" extrusionOk="0">
                <a:moveTo>
                  <a:pt x="0" y="0"/>
                </a:moveTo>
                <a:lnTo>
                  <a:pt x="1551141" y="0"/>
                </a:lnTo>
                <a:lnTo>
                  <a:pt x="1551141" y="1578769"/>
                </a:lnTo>
                <a:lnTo>
                  <a:pt x="0" y="1578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3" name="Google Shape;323;p15"/>
          <p:cNvSpPr/>
          <p:nvPr/>
        </p:nvSpPr>
        <p:spPr>
          <a:xfrm>
            <a:off x="9246332" y="5092945"/>
            <a:ext cx="3053037" cy="2396634"/>
          </a:xfrm>
          <a:custGeom>
            <a:avLst/>
            <a:gdLst/>
            <a:ahLst/>
            <a:cxnLst/>
            <a:rect l="l" t="t" r="r" b="b"/>
            <a:pathLst>
              <a:path w="3577016" h="2807958" extrusionOk="0">
                <a:moveTo>
                  <a:pt x="0" y="0"/>
                </a:moveTo>
                <a:lnTo>
                  <a:pt x="3577016" y="0"/>
                </a:lnTo>
                <a:lnTo>
                  <a:pt x="3577016" y="2807958"/>
                </a:lnTo>
                <a:lnTo>
                  <a:pt x="0" y="2807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24" name="Google Shape;324;p15"/>
          <p:cNvGrpSpPr/>
          <p:nvPr/>
        </p:nvGrpSpPr>
        <p:grpSpPr>
          <a:xfrm>
            <a:off x="7695535" y="138372"/>
            <a:ext cx="4308080" cy="1430773"/>
            <a:chOff x="7086600" y="931921"/>
            <a:chExt cx="6462120" cy="2146160"/>
          </a:xfrm>
        </p:grpSpPr>
        <p:sp>
          <p:nvSpPr>
            <p:cNvPr id="325" name="Google Shape;325;p15"/>
            <p:cNvSpPr txBox="1"/>
            <p:nvPr/>
          </p:nvSpPr>
          <p:spPr>
            <a:xfrm>
              <a:off x="7086600" y="1107102"/>
              <a:ext cx="6081120" cy="1897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7467600" y="931921"/>
              <a:ext cx="6081120" cy="2146160"/>
            </a:xfrm>
            <a:custGeom>
              <a:avLst/>
              <a:gdLst/>
              <a:ahLst/>
              <a:cxnLst/>
              <a:rect l="l" t="t" r="r" b="b"/>
              <a:pathLst>
                <a:path w="572521" h="211164" extrusionOk="0">
                  <a:moveTo>
                    <a:pt x="105582" y="0"/>
                  </a:moveTo>
                  <a:lnTo>
                    <a:pt x="466938" y="0"/>
                  </a:lnTo>
                  <a:cubicBezTo>
                    <a:pt x="525250" y="0"/>
                    <a:pt x="572521" y="47271"/>
                    <a:pt x="572521" y="105582"/>
                  </a:cubicBezTo>
                  <a:lnTo>
                    <a:pt x="572521" y="105582"/>
                  </a:lnTo>
                  <a:cubicBezTo>
                    <a:pt x="572521" y="133584"/>
                    <a:pt x="561397" y="160440"/>
                    <a:pt x="541596" y="180240"/>
                  </a:cubicBezTo>
                  <a:cubicBezTo>
                    <a:pt x="521796" y="200041"/>
                    <a:pt x="494941" y="211164"/>
                    <a:pt x="466938" y="211164"/>
                  </a:cubicBezTo>
                  <a:lnTo>
                    <a:pt x="105582" y="211164"/>
                  </a:lnTo>
                  <a:cubicBezTo>
                    <a:pt x="77580" y="211164"/>
                    <a:pt x="50725" y="200041"/>
                    <a:pt x="30924" y="180240"/>
                  </a:cubicBezTo>
                  <a:cubicBezTo>
                    <a:pt x="11124" y="160440"/>
                    <a:pt x="0" y="133584"/>
                    <a:pt x="0" y="105582"/>
                  </a:cubicBezTo>
                  <a:lnTo>
                    <a:pt x="0" y="105582"/>
                  </a:lnTo>
                  <a:cubicBezTo>
                    <a:pt x="0" y="77580"/>
                    <a:pt x="11124" y="50725"/>
                    <a:pt x="30924" y="30924"/>
                  </a:cubicBezTo>
                  <a:cubicBezTo>
                    <a:pt x="50725" y="11124"/>
                    <a:pt x="77580" y="0"/>
                    <a:pt x="105582" y="0"/>
                  </a:cubicBezTo>
                  <a:close/>
                </a:path>
              </a:pathLst>
            </a:custGeom>
            <a:solidFill>
              <a:srgbClr val="5C52B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7696200" y="1669871"/>
              <a:ext cx="626111" cy="626111"/>
            </a:xfrm>
            <a:custGeom>
              <a:avLst/>
              <a:gdLst/>
              <a:ahLst/>
              <a:cxnLst/>
              <a:rect l="l" t="t" r="r" b="b"/>
              <a:pathLst>
                <a:path w="312283" h="312283" extrusionOk="0">
                  <a:moveTo>
                    <a:pt x="0" y="0"/>
                  </a:moveTo>
                  <a:lnTo>
                    <a:pt x="312283" y="0"/>
                  </a:lnTo>
                  <a:lnTo>
                    <a:pt x="312283" y="312283"/>
                  </a:lnTo>
                  <a:lnTo>
                    <a:pt x="0" y="3122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8" name="Google Shape;328;p15"/>
            <p:cNvSpPr/>
            <p:nvPr/>
          </p:nvSpPr>
          <p:spPr>
            <a:xfrm>
              <a:off x="12636365" y="1574470"/>
              <a:ext cx="721855" cy="816914"/>
            </a:xfrm>
            <a:custGeom>
              <a:avLst/>
              <a:gdLst/>
              <a:ahLst/>
              <a:cxnLst/>
              <a:rect l="l" t="t" r="r" b="b"/>
              <a:pathLst>
                <a:path w="360037" h="407449" extrusionOk="0">
                  <a:moveTo>
                    <a:pt x="0" y="0"/>
                  </a:moveTo>
                  <a:lnTo>
                    <a:pt x="360036" y="0"/>
                  </a:lnTo>
                  <a:lnTo>
                    <a:pt x="360036" y="407449"/>
                  </a:lnTo>
                  <a:lnTo>
                    <a:pt x="0" y="4074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9" name="Google Shape;329;p15"/>
            <p:cNvSpPr txBox="1"/>
            <p:nvPr/>
          </p:nvSpPr>
          <p:spPr>
            <a:xfrm>
              <a:off x="8332479" y="1279275"/>
              <a:ext cx="4351361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 CHƠI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30" name="Google Shape;330;p15"/>
          <p:cNvSpPr txBox="1"/>
          <p:nvPr/>
        </p:nvSpPr>
        <p:spPr>
          <a:xfrm>
            <a:off x="2485422" y="2600706"/>
            <a:ext cx="7556649" cy="289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lượt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nghiệm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cuối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1" name="Google Shape;331;p15"/>
          <p:cNvSpPr txBox="1"/>
          <p:nvPr/>
        </p:nvSpPr>
        <p:spPr>
          <a:xfrm>
            <a:off x="3204881" y="1798483"/>
            <a:ext cx="60136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RUNG CHUÔNG VÀNG  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F11E25-6C6C-48F7-AE29-3C9EFC766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"/>
          <p:cNvSpPr/>
          <p:nvPr/>
        </p:nvSpPr>
        <p:spPr>
          <a:xfrm>
            <a:off x="501650" y="431800"/>
            <a:ext cx="11188700" cy="5994400"/>
          </a:xfrm>
          <a:custGeom>
            <a:avLst/>
            <a:gdLst/>
            <a:ahLst/>
            <a:cxnLst/>
            <a:rect l="l" t="t" r="r" b="b"/>
            <a:pathLst>
              <a:path w="1796978" h="1030343" extrusionOk="0">
                <a:moveTo>
                  <a:pt x="57869" y="0"/>
                </a:moveTo>
                <a:lnTo>
                  <a:pt x="1739109" y="0"/>
                </a:lnTo>
                <a:cubicBezTo>
                  <a:pt x="1771069" y="0"/>
                  <a:pt x="1796978" y="25909"/>
                  <a:pt x="1796978" y="57869"/>
                </a:cubicBezTo>
                <a:lnTo>
                  <a:pt x="1796978" y="972474"/>
                </a:lnTo>
                <a:cubicBezTo>
                  <a:pt x="1796978" y="1004434"/>
                  <a:pt x="1771069" y="1030343"/>
                  <a:pt x="1739109" y="1030343"/>
                </a:cubicBezTo>
                <a:lnTo>
                  <a:pt x="57869" y="1030343"/>
                </a:lnTo>
                <a:cubicBezTo>
                  <a:pt x="25909" y="1030343"/>
                  <a:pt x="0" y="1004434"/>
                  <a:pt x="0" y="972474"/>
                </a:cubicBezTo>
                <a:lnTo>
                  <a:pt x="0" y="57869"/>
                </a:lnTo>
                <a:cubicBezTo>
                  <a:pt x="0" y="25909"/>
                  <a:pt x="25909" y="0"/>
                  <a:pt x="57869" y="0"/>
                </a:cubicBezTo>
                <a:close/>
              </a:path>
            </a:pathLst>
          </a:custGeom>
          <a:solidFill>
            <a:srgbClr val="FFFFFF"/>
          </a:solidFill>
          <a:ln w="133350" cap="rnd" cmpd="sng">
            <a:solidFill>
              <a:srgbClr val="D34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337" name="Google Shape;337;p16"/>
          <p:cNvGrpSpPr/>
          <p:nvPr/>
        </p:nvGrpSpPr>
        <p:grpSpPr>
          <a:xfrm>
            <a:off x="1772717" y="4435247"/>
            <a:ext cx="3464265" cy="766852"/>
            <a:chOff x="2769915" y="2450423"/>
            <a:chExt cx="5196398" cy="1150277"/>
          </a:xfrm>
        </p:grpSpPr>
        <p:grpSp>
          <p:nvGrpSpPr>
            <p:cNvPr id="338" name="Google Shape;338;p16"/>
            <p:cNvGrpSpPr/>
            <p:nvPr/>
          </p:nvGrpSpPr>
          <p:grpSpPr>
            <a:xfrm>
              <a:off x="3089514" y="2450423"/>
              <a:ext cx="4876799" cy="1089039"/>
              <a:chOff x="0" y="-38100"/>
              <a:chExt cx="1765009" cy="394144"/>
            </a:xfrm>
          </p:grpSpPr>
          <p:sp>
            <p:nvSpPr>
              <p:cNvPr id="339" name="Google Shape;339;p16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6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16"/>
            <p:cNvGrpSpPr/>
            <p:nvPr/>
          </p:nvGrpSpPr>
          <p:grpSpPr>
            <a:xfrm>
              <a:off x="2769915" y="2533298"/>
              <a:ext cx="1006165" cy="1006165"/>
              <a:chOff x="0" y="0"/>
              <a:chExt cx="812800" cy="812800"/>
            </a:xfrm>
          </p:grpSpPr>
          <p:sp>
            <p:nvSpPr>
              <p:cNvPr id="342" name="Google Shape;34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4" name="Google Shape;344;p16"/>
            <p:cNvSpPr txBox="1"/>
            <p:nvPr/>
          </p:nvSpPr>
          <p:spPr>
            <a:xfrm>
              <a:off x="3956375" y="2759381"/>
              <a:ext cx="377446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 tam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giác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345;p16"/>
            <p:cNvSpPr txBox="1"/>
            <p:nvPr/>
          </p:nvSpPr>
          <p:spPr>
            <a:xfrm>
              <a:off x="2987043" y="2584845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16"/>
          <p:cNvGrpSpPr/>
          <p:nvPr/>
        </p:nvGrpSpPr>
        <p:grpSpPr>
          <a:xfrm>
            <a:off x="1772717" y="3200110"/>
            <a:ext cx="3464265" cy="746545"/>
            <a:chOff x="2769915" y="597719"/>
            <a:chExt cx="5196398" cy="1119818"/>
          </a:xfrm>
        </p:grpSpPr>
        <p:grpSp>
          <p:nvGrpSpPr>
            <p:cNvPr id="347" name="Google Shape;347;p16"/>
            <p:cNvGrpSpPr/>
            <p:nvPr/>
          </p:nvGrpSpPr>
          <p:grpSpPr>
            <a:xfrm>
              <a:off x="3089514" y="597719"/>
              <a:ext cx="4876799" cy="1089039"/>
              <a:chOff x="0" y="-38100"/>
              <a:chExt cx="1765009" cy="394144"/>
            </a:xfrm>
          </p:grpSpPr>
          <p:sp>
            <p:nvSpPr>
              <p:cNvPr id="348" name="Google Shape;348;p16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6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50" name="Google Shape;350;p16"/>
            <p:cNvGrpSpPr/>
            <p:nvPr/>
          </p:nvGrpSpPr>
          <p:grpSpPr>
            <a:xfrm>
              <a:off x="2769915" y="711372"/>
              <a:ext cx="1006165" cy="1006165"/>
              <a:chOff x="0" y="0"/>
              <a:chExt cx="812800" cy="812800"/>
            </a:xfrm>
          </p:grpSpPr>
          <p:sp>
            <p:nvSpPr>
              <p:cNvPr id="351" name="Google Shape;35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53" name="Google Shape;353;p16"/>
            <p:cNvSpPr txBox="1"/>
            <p:nvPr/>
          </p:nvSpPr>
          <p:spPr>
            <a:xfrm>
              <a:off x="3956375" y="906677"/>
              <a:ext cx="3774465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bình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hành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354;p16"/>
            <p:cNvSpPr txBox="1"/>
            <p:nvPr/>
          </p:nvSpPr>
          <p:spPr>
            <a:xfrm>
              <a:off x="2987043" y="747532"/>
              <a:ext cx="628058" cy="914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</a:t>
              </a: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6"/>
          <p:cNvGrpSpPr/>
          <p:nvPr/>
        </p:nvGrpSpPr>
        <p:grpSpPr>
          <a:xfrm>
            <a:off x="6981007" y="4423215"/>
            <a:ext cx="3464265" cy="766852"/>
            <a:chOff x="10582350" y="2432375"/>
            <a:chExt cx="5196398" cy="1150277"/>
          </a:xfrm>
        </p:grpSpPr>
        <p:grpSp>
          <p:nvGrpSpPr>
            <p:cNvPr id="356" name="Google Shape;356;p16"/>
            <p:cNvGrpSpPr/>
            <p:nvPr/>
          </p:nvGrpSpPr>
          <p:grpSpPr>
            <a:xfrm>
              <a:off x="10901949" y="2432375"/>
              <a:ext cx="4876799" cy="1089039"/>
              <a:chOff x="0" y="-38100"/>
              <a:chExt cx="1765009" cy="394144"/>
            </a:xfrm>
          </p:grpSpPr>
          <p:sp>
            <p:nvSpPr>
              <p:cNvPr id="357" name="Google Shape;357;p16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6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59" name="Google Shape;359;p16"/>
            <p:cNvGrpSpPr/>
            <p:nvPr/>
          </p:nvGrpSpPr>
          <p:grpSpPr>
            <a:xfrm>
              <a:off x="10582350" y="2515250"/>
              <a:ext cx="1006165" cy="1006165"/>
              <a:chOff x="0" y="0"/>
              <a:chExt cx="812800" cy="812800"/>
            </a:xfrm>
          </p:grpSpPr>
          <p:sp>
            <p:nvSpPr>
              <p:cNvPr id="360" name="Google Shape;36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62" name="Google Shape;362;p16"/>
            <p:cNvSpPr txBox="1"/>
            <p:nvPr/>
          </p:nvSpPr>
          <p:spPr>
            <a:xfrm>
              <a:off x="11768810" y="2741333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thoi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363;p16"/>
            <p:cNvSpPr txBox="1"/>
            <p:nvPr/>
          </p:nvSpPr>
          <p:spPr>
            <a:xfrm>
              <a:off x="10799478" y="2566797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16"/>
          <p:cNvGrpSpPr/>
          <p:nvPr/>
        </p:nvGrpSpPr>
        <p:grpSpPr>
          <a:xfrm>
            <a:off x="6981007" y="3188078"/>
            <a:ext cx="3464265" cy="777112"/>
            <a:chOff x="10582350" y="579671"/>
            <a:chExt cx="5196398" cy="1165669"/>
          </a:xfrm>
        </p:grpSpPr>
        <p:grpSp>
          <p:nvGrpSpPr>
            <p:cNvPr id="365" name="Google Shape;365;p16"/>
            <p:cNvGrpSpPr/>
            <p:nvPr/>
          </p:nvGrpSpPr>
          <p:grpSpPr>
            <a:xfrm>
              <a:off x="10901949" y="579671"/>
              <a:ext cx="4876799" cy="1089039"/>
              <a:chOff x="0" y="-38100"/>
              <a:chExt cx="1765009" cy="394144"/>
            </a:xfrm>
          </p:grpSpPr>
          <p:sp>
            <p:nvSpPr>
              <p:cNvPr id="366" name="Google Shape;366;p16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6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68" name="Google Shape;368;p16"/>
            <p:cNvGrpSpPr/>
            <p:nvPr/>
          </p:nvGrpSpPr>
          <p:grpSpPr>
            <a:xfrm>
              <a:off x="10582350" y="693324"/>
              <a:ext cx="1006165" cy="1006165"/>
              <a:chOff x="0" y="0"/>
              <a:chExt cx="812800" cy="812800"/>
            </a:xfrm>
          </p:grpSpPr>
          <p:sp>
            <p:nvSpPr>
              <p:cNvPr id="369" name="Google Shape;36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1" name="Google Shape;371;p16"/>
            <p:cNvSpPr txBox="1"/>
            <p:nvPr/>
          </p:nvSpPr>
          <p:spPr>
            <a:xfrm>
              <a:off x="11768810" y="888629"/>
              <a:ext cx="3658230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chữ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nhật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372;p16"/>
            <p:cNvSpPr txBox="1"/>
            <p:nvPr/>
          </p:nvSpPr>
          <p:spPr>
            <a:xfrm>
              <a:off x="10799478" y="729484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82" name="Google Shape;382;p16"/>
          <p:cNvSpPr txBox="1"/>
          <p:nvPr/>
        </p:nvSpPr>
        <p:spPr>
          <a:xfrm>
            <a:off x="1897894" y="1349039"/>
            <a:ext cx="8221466" cy="135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cặp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song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5CEBE-BB4E-108B-17DB-667133C84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543" y="555172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"/>
          <p:cNvSpPr/>
          <p:nvPr/>
        </p:nvSpPr>
        <p:spPr>
          <a:xfrm>
            <a:off x="718417" y="432547"/>
            <a:ext cx="11189183" cy="5993162"/>
          </a:xfrm>
          <a:custGeom>
            <a:avLst/>
            <a:gdLst/>
            <a:ahLst/>
            <a:cxnLst/>
            <a:rect l="l" t="t" r="r" b="b"/>
            <a:pathLst>
              <a:path w="1796978" h="1030343" extrusionOk="0">
                <a:moveTo>
                  <a:pt x="57869" y="0"/>
                </a:moveTo>
                <a:lnTo>
                  <a:pt x="1739109" y="0"/>
                </a:lnTo>
                <a:cubicBezTo>
                  <a:pt x="1771069" y="0"/>
                  <a:pt x="1796978" y="25909"/>
                  <a:pt x="1796978" y="57869"/>
                </a:cubicBezTo>
                <a:lnTo>
                  <a:pt x="1796978" y="972474"/>
                </a:lnTo>
                <a:cubicBezTo>
                  <a:pt x="1796978" y="1004434"/>
                  <a:pt x="1771069" y="1030343"/>
                  <a:pt x="1739109" y="1030343"/>
                </a:cubicBezTo>
                <a:lnTo>
                  <a:pt x="57869" y="1030343"/>
                </a:lnTo>
                <a:cubicBezTo>
                  <a:pt x="25909" y="1030343"/>
                  <a:pt x="0" y="1004434"/>
                  <a:pt x="0" y="972474"/>
                </a:cubicBezTo>
                <a:lnTo>
                  <a:pt x="0" y="57869"/>
                </a:lnTo>
                <a:cubicBezTo>
                  <a:pt x="0" y="25909"/>
                  <a:pt x="25909" y="0"/>
                  <a:pt x="57869" y="0"/>
                </a:cubicBezTo>
                <a:close/>
              </a:path>
            </a:pathLst>
          </a:custGeom>
          <a:solidFill>
            <a:srgbClr val="FFFFFF"/>
          </a:solidFill>
          <a:ln w="133350" cap="rnd" cmpd="sng">
            <a:solidFill>
              <a:srgbClr val="3C7F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388" name="Google Shape;388;p17"/>
          <p:cNvGrpSpPr/>
          <p:nvPr/>
        </p:nvGrpSpPr>
        <p:grpSpPr>
          <a:xfrm>
            <a:off x="1775758" y="5103064"/>
            <a:ext cx="3464265" cy="766852"/>
            <a:chOff x="2769915" y="2450423"/>
            <a:chExt cx="5196398" cy="1150277"/>
          </a:xfrm>
        </p:grpSpPr>
        <p:grpSp>
          <p:nvGrpSpPr>
            <p:cNvPr id="389" name="Google Shape;389;p17"/>
            <p:cNvGrpSpPr/>
            <p:nvPr/>
          </p:nvGrpSpPr>
          <p:grpSpPr>
            <a:xfrm>
              <a:off x="3089514" y="2450423"/>
              <a:ext cx="4876799" cy="1089039"/>
              <a:chOff x="0" y="-38100"/>
              <a:chExt cx="1765009" cy="394144"/>
            </a:xfrm>
          </p:grpSpPr>
          <p:sp>
            <p:nvSpPr>
              <p:cNvPr id="390" name="Google Shape;390;p17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7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92" name="Google Shape;392;p17"/>
            <p:cNvGrpSpPr/>
            <p:nvPr/>
          </p:nvGrpSpPr>
          <p:grpSpPr>
            <a:xfrm>
              <a:off x="2769915" y="2533298"/>
              <a:ext cx="1006165" cy="1006165"/>
              <a:chOff x="0" y="0"/>
              <a:chExt cx="812800" cy="812800"/>
            </a:xfrm>
          </p:grpSpPr>
          <p:sp>
            <p:nvSpPr>
              <p:cNvPr id="393" name="Google Shape;39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95" name="Google Shape;395;p17"/>
            <p:cNvSpPr txBox="1"/>
            <p:nvPr/>
          </p:nvSpPr>
          <p:spPr>
            <a:xfrm>
              <a:off x="3956375" y="2759381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2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396;p17"/>
            <p:cNvSpPr txBox="1"/>
            <p:nvPr/>
          </p:nvSpPr>
          <p:spPr>
            <a:xfrm>
              <a:off x="2987043" y="2584845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17"/>
          <p:cNvGrpSpPr/>
          <p:nvPr/>
        </p:nvGrpSpPr>
        <p:grpSpPr>
          <a:xfrm>
            <a:off x="1775758" y="4186374"/>
            <a:ext cx="3464265" cy="777112"/>
            <a:chOff x="2769915" y="597719"/>
            <a:chExt cx="5196398" cy="1165669"/>
          </a:xfrm>
        </p:grpSpPr>
        <p:grpSp>
          <p:nvGrpSpPr>
            <p:cNvPr id="398" name="Google Shape;398;p17"/>
            <p:cNvGrpSpPr/>
            <p:nvPr/>
          </p:nvGrpSpPr>
          <p:grpSpPr>
            <a:xfrm>
              <a:off x="3089514" y="597719"/>
              <a:ext cx="4876799" cy="1089039"/>
              <a:chOff x="0" y="-38100"/>
              <a:chExt cx="1765009" cy="394144"/>
            </a:xfrm>
          </p:grpSpPr>
          <p:sp>
            <p:nvSpPr>
              <p:cNvPr id="399" name="Google Shape;399;p17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7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01" name="Google Shape;401;p17"/>
            <p:cNvGrpSpPr/>
            <p:nvPr/>
          </p:nvGrpSpPr>
          <p:grpSpPr>
            <a:xfrm>
              <a:off x="2769915" y="711372"/>
              <a:ext cx="1006165" cy="1006165"/>
              <a:chOff x="0" y="0"/>
              <a:chExt cx="812800" cy="812800"/>
            </a:xfrm>
          </p:grpSpPr>
          <p:sp>
            <p:nvSpPr>
              <p:cNvPr id="402" name="Google Shape;40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4" name="Google Shape;404;p17"/>
            <p:cNvSpPr txBox="1"/>
            <p:nvPr/>
          </p:nvSpPr>
          <p:spPr>
            <a:xfrm>
              <a:off x="3956375" y="906677"/>
              <a:ext cx="3207905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0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5" name="Google Shape;405;p17"/>
            <p:cNvSpPr txBox="1"/>
            <p:nvPr/>
          </p:nvSpPr>
          <p:spPr>
            <a:xfrm>
              <a:off x="2987043" y="747532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17"/>
          <p:cNvGrpSpPr/>
          <p:nvPr/>
        </p:nvGrpSpPr>
        <p:grpSpPr>
          <a:xfrm>
            <a:off x="6984048" y="5091032"/>
            <a:ext cx="3464265" cy="766852"/>
            <a:chOff x="10582350" y="2432375"/>
            <a:chExt cx="5196398" cy="1150277"/>
          </a:xfrm>
        </p:grpSpPr>
        <p:grpSp>
          <p:nvGrpSpPr>
            <p:cNvPr id="407" name="Google Shape;407;p17"/>
            <p:cNvGrpSpPr/>
            <p:nvPr/>
          </p:nvGrpSpPr>
          <p:grpSpPr>
            <a:xfrm>
              <a:off x="10901949" y="2432375"/>
              <a:ext cx="4876799" cy="1089039"/>
              <a:chOff x="0" y="-38100"/>
              <a:chExt cx="1765009" cy="394144"/>
            </a:xfrm>
          </p:grpSpPr>
          <p:sp>
            <p:nvSpPr>
              <p:cNvPr id="408" name="Google Shape;408;p17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7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0" name="Google Shape;410;p17"/>
            <p:cNvGrpSpPr/>
            <p:nvPr/>
          </p:nvGrpSpPr>
          <p:grpSpPr>
            <a:xfrm>
              <a:off x="10582350" y="2515250"/>
              <a:ext cx="1006165" cy="1006165"/>
              <a:chOff x="0" y="0"/>
              <a:chExt cx="812800" cy="812800"/>
            </a:xfrm>
          </p:grpSpPr>
          <p:sp>
            <p:nvSpPr>
              <p:cNvPr id="411" name="Google Shape;41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17"/>
            <p:cNvSpPr txBox="1"/>
            <p:nvPr/>
          </p:nvSpPr>
          <p:spPr>
            <a:xfrm>
              <a:off x="11768810" y="2741333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3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4" name="Google Shape;414;p17"/>
            <p:cNvSpPr txBox="1"/>
            <p:nvPr/>
          </p:nvSpPr>
          <p:spPr>
            <a:xfrm>
              <a:off x="10799478" y="2566797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p17"/>
          <p:cNvGrpSpPr/>
          <p:nvPr/>
        </p:nvGrpSpPr>
        <p:grpSpPr>
          <a:xfrm>
            <a:off x="6984048" y="4174342"/>
            <a:ext cx="3464265" cy="777112"/>
            <a:chOff x="10582350" y="579671"/>
            <a:chExt cx="5196398" cy="1165669"/>
          </a:xfrm>
        </p:grpSpPr>
        <p:grpSp>
          <p:nvGrpSpPr>
            <p:cNvPr id="416" name="Google Shape;416;p17"/>
            <p:cNvGrpSpPr/>
            <p:nvPr/>
          </p:nvGrpSpPr>
          <p:grpSpPr>
            <a:xfrm>
              <a:off x="10901949" y="579671"/>
              <a:ext cx="4876799" cy="1089039"/>
              <a:chOff x="0" y="-38100"/>
              <a:chExt cx="1765009" cy="394144"/>
            </a:xfrm>
          </p:grpSpPr>
          <p:sp>
            <p:nvSpPr>
              <p:cNvPr id="417" name="Google Shape;417;p17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7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7"/>
            <p:cNvGrpSpPr/>
            <p:nvPr/>
          </p:nvGrpSpPr>
          <p:grpSpPr>
            <a:xfrm>
              <a:off x="10582350" y="693324"/>
              <a:ext cx="1006165" cy="1006165"/>
              <a:chOff x="0" y="0"/>
              <a:chExt cx="812800" cy="812800"/>
            </a:xfrm>
          </p:grpSpPr>
          <p:sp>
            <p:nvSpPr>
              <p:cNvPr id="420" name="Google Shape;42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22" name="Google Shape;422;p17"/>
            <p:cNvSpPr txBox="1"/>
            <p:nvPr/>
          </p:nvSpPr>
          <p:spPr>
            <a:xfrm>
              <a:off x="11768810" y="888629"/>
              <a:ext cx="3207905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3" name="Google Shape;423;p17"/>
            <p:cNvSpPr txBox="1"/>
            <p:nvPr/>
          </p:nvSpPr>
          <p:spPr>
            <a:xfrm>
              <a:off x="10799478" y="729484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33" name="Google Shape;433;p17"/>
          <p:cNvSpPr txBox="1"/>
          <p:nvPr/>
        </p:nvSpPr>
        <p:spPr>
          <a:xfrm>
            <a:off x="2283523" y="800097"/>
            <a:ext cx="7741800" cy="73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2: 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mấy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thoi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sz="29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34" name="Google Shape;434;p17" descr="Trong các hình dưới đây : hình nào là hình thoi ?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2274" y="1547237"/>
            <a:ext cx="4912048" cy="251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938DAA-E7EB-515B-37A4-F3E386002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1543" y="555172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"/>
          <p:cNvSpPr/>
          <p:nvPr/>
        </p:nvSpPr>
        <p:spPr>
          <a:xfrm>
            <a:off x="506133" y="437777"/>
            <a:ext cx="11179735" cy="5982447"/>
          </a:xfrm>
          <a:custGeom>
            <a:avLst/>
            <a:gdLst/>
            <a:ahLst/>
            <a:cxnLst/>
            <a:rect l="l" t="t" r="r" b="b"/>
            <a:pathLst>
              <a:path w="1823564" h="1481899" extrusionOk="0">
                <a:moveTo>
                  <a:pt x="57026" y="0"/>
                </a:moveTo>
                <a:lnTo>
                  <a:pt x="1766538" y="0"/>
                </a:lnTo>
                <a:cubicBezTo>
                  <a:pt x="1781662" y="0"/>
                  <a:pt x="1796167" y="6008"/>
                  <a:pt x="1806861" y="16702"/>
                </a:cubicBezTo>
                <a:cubicBezTo>
                  <a:pt x="1817556" y="27397"/>
                  <a:pt x="1823564" y="41902"/>
                  <a:pt x="1823564" y="57026"/>
                </a:cubicBezTo>
                <a:lnTo>
                  <a:pt x="1823564" y="1424873"/>
                </a:lnTo>
                <a:cubicBezTo>
                  <a:pt x="1823564" y="1439997"/>
                  <a:pt x="1817556" y="1454502"/>
                  <a:pt x="1806861" y="1465197"/>
                </a:cubicBezTo>
                <a:cubicBezTo>
                  <a:pt x="1796167" y="1475891"/>
                  <a:pt x="1781662" y="1481899"/>
                  <a:pt x="1766538" y="1481899"/>
                </a:cubicBezTo>
                <a:lnTo>
                  <a:pt x="57026" y="1481899"/>
                </a:lnTo>
                <a:cubicBezTo>
                  <a:pt x="41902" y="1481899"/>
                  <a:pt x="27397" y="1475891"/>
                  <a:pt x="16702" y="1465197"/>
                </a:cubicBezTo>
                <a:cubicBezTo>
                  <a:pt x="6008" y="1454502"/>
                  <a:pt x="0" y="1439997"/>
                  <a:pt x="0" y="1424873"/>
                </a:cubicBezTo>
                <a:lnTo>
                  <a:pt x="0" y="57026"/>
                </a:lnTo>
                <a:cubicBezTo>
                  <a:pt x="0" y="41902"/>
                  <a:pt x="6008" y="27397"/>
                  <a:pt x="16702" y="16702"/>
                </a:cubicBezTo>
                <a:cubicBezTo>
                  <a:pt x="27397" y="6008"/>
                  <a:pt x="41902" y="0"/>
                  <a:pt x="57026" y="0"/>
                </a:cubicBezTo>
                <a:close/>
              </a:path>
            </a:pathLst>
          </a:custGeom>
          <a:solidFill>
            <a:srgbClr val="FFFFFF"/>
          </a:solidFill>
          <a:ln w="133350" cap="rnd" cmpd="sng">
            <a:solidFill>
              <a:srgbClr val="FFC1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440" name="Google Shape;440;p18"/>
          <p:cNvGrpSpPr/>
          <p:nvPr/>
        </p:nvGrpSpPr>
        <p:grpSpPr>
          <a:xfrm>
            <a:off x="1775758" y="5103064"/>
            <a:ext cx="3464265" cy="766852"/>
            <a:chOff x="2769915" y="2450423"/>
            <a:chExt cx="5196398" cy="1150277"/>
          </a:xfrm>
        </p:grpSpPr>
        <p:grpSp>
          <p:nvGrpSpPr>
            <p:cNvPr id="441" name="Google Shape;441;p18"/>
            <p:cNvGrpSpPr/>
            <p:nvPr/>
          </p:nvGrpSpPr>
          <p:grpSpPr>
            <a:xfrm>
              <a:off x="3089514" y="2450423"/>
              <a:ext cx="4876799" cy="1089039"/>
              <a:chOff x="0" y="-38100"/>
              <a:chExt cx="1765009" cy="394144"/>
            </a:xfrm>
          </p:grpSpPr>
          <p:sp>
            <p:nvSpPr>
              <p:cNvPr id="442" name="Google Shape;442;p18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8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p18"/>
            <p:cNvGrpSpPr/>
            <p:nvPr/>
          </p:nvGrpSpPr>
          <p:grpSpPr>
            <a:xfrm>
              <a:off x="2769915" y="2533298"/>
              <a:ext cx="1006165" cy="1006165"/>
              <a:chOff x="0" y="0"/>
              <a:chExt cx="812800" cy="812800"/>
            </a:xfrm>
          </p:grpSpPr>
          <p:sp>
            <p:nvSpPr>
              <p:cNvPr id="445" name="Google Shape;445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7" name="Google Shape;447;p18"/>
            <p:cNvSpPr txBox="1"/>
            <p:nvPr/>
          </p:nvSpPr>
          <p:spPr>
            <a:xfrm>
              <a:off x="3956375" y="2759381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AD = DC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8" name="Google Shape;448;p18"/>
            <p:cNvSpPr txBox="1"/>
            <p:nvPr/>
          </p:nvSpPr>
          <p:spPr>
            <a:xfrm>
              <a:off x="2987043" y="2584845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18"/>
          <p:cNvGrpSpPr/>
          <p:nvPr/>
        </p:nvGrpSpPr>
        <p:grpSpPr>
          <a:xfrm>
            <a:off x="1753986" y="4171585"/>
            <a:ext cx="3464265" cy="777112"/>
            <a:chOff x="2769915" y="597719"/>
            <a:chExt cx="5196398" cy="1165669"/>
          </a:xfrm>
        </p:grpSpPr>
        <p:grpSp>
          <p:nvGrpSpPr>
            <p:cNvPr id="450" name="Google Shape;450;p18"/>
            <p:cNvGrpSpPr/>
            <p:nvPr/>
          </p:nvGrpSpPr>
          <p:grpSpPr>
            <a:xfrm>
              <a:off x="3089514" y="597719"/>
              <a:ext cx="4876799" cy="1089039"/>
              <a:chOff x="0" y="-38100"/>
              <a:chExt cx="1765009" cy="394144"/>
            </a:xfrm>
          </p:grpSpPr>
          <p:sp>
            <p:nvSpPr>
              <p:cNvPr id="451" name="Google Shape;451;p18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8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53" name="Google Shape;453;p18"/>
            <p:cNvGrpSpPr/>
            <p:nvPr/>
          </p:nvGrpSpPr>
          <p:grpSpPr>
            <a:xfrm>
              <a:off x="2769915" y="711372"/>
              <a:ext cx="1006165" cy="1006165"/>
              <a:chOff x="0" y="0"/>
              <a:chExt cx="812800" cy="812800"/>
            </a:xfrm>
          </p:grpSpPr>
          <p:sp>
            <p:nvSpPr>
              <p:cNvPr id="454" name="Google Shape;45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6" name="Google Shape;456;p18"/>
            <p:cNvSpPr txBox="1"/>
            <p:nvPr/>
          </p:nvSpPr>
          <p:spPr>
            <a:xfrm>
              <a:off x="3956375" y="906677"/>
              <a:ext cx="3207905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AD &gt; BC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 txBox="1"/>
            <p:nvPr/>
          </p:nvSpPr>
          <p:spPr>
            <a:xfrm>
              <a:off x="2987043" y="747532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18"/>
          <p:cNvGrpSpPr/>
          <p:nvPr/>
        </p:nvGrpSpPr>
        <p:grpSpPr>
          <a:xfrm>
            <a:off x="6984048" y="5091032"/>
            <a:ext cx="3464265" cy="766852"/>
            <a:chOff x="10582350" y="2432375"/>
            <a:chExt cx="5196398" cy="1150277"/>
          </a:xfrm>
        </p:grpSpPr>
        <p:grpSp>
          <p:nvGrpSpPr>
            <p:cNvPr id="459" name="Google Shape;459;p18"/>
            <p:cNvGrpSpPr/>
            <p:nvPr/>
          </p:nvGrpSpPr>
          <p:grpSpPr>
            <a:xfrm>
              <a:off x="10901949" y="2432375"/>
              <a:ext cx="4876799" cy="1089039"/>
              <a:chOff x="0" y="-38100"/>
              <a:chExt cx="1765009" cy="394144"/>
            </a:xfrm>
          </p:grpSpPr>
          <p:sp>
            <p:nvSpPr>
              <p:cNvPr id="460" name="Google Shape;460;p18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8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62" name="Google Shape;462;p18"/>
            <p:cNvGrpSpPr/>
            <p:nvPr/>
          </p:nvGrpSpPr>
          <p:grpSpPr>
            <a:xfrm>
              <a:off x="10582350" y="2515250"/>
              <a:ext cx="1006165" cy="1006165"/>
              <a:chOff x="0" y="0"/>
              <a:chExt cx="812800" cy="812800"/>
            </a:xfrm>
          </p:grpSpPr>
          <p:sp>
            <p:nvSpPr>
              <p:cNvPr id="463" name="Google Shape;463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65" name="Google Shape;465;p18"/>
            <p:cNvSpPr txBox="1"/>
            <p:nvPr/>
          </p:nvSpPr>
          <p:spPr>
            <a:xfrm>
              <a:off x="11768810" y="2741333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DC = 2 cm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 txBox="1"/>
            <p:nvPr/>
          </p:nvSpPr>
          <p:spPr>
            <a:xfrm>
              <a:off x="10799478" y="2566797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18"/>
          <p:cNvGrpSpPr/>
          <p:nvPr/>
        </p:nvGrpSpPr>
        <p:grpSpPr>
          <a:xfrm>
            <a:off x="6962276" y="4159553"/>
            <a:ext cx="3464265" cy="777112"/>
            <a:chOff x="10582350" y="579671"/>
            <a:chExt cx="5196398" cy="1165669"/>
          </a:xfrm>
        </p:grpSpPr>
        <p:grpSp>
          <p:nvGrpSpPr>
            <p:cNvPr id="468" name="Google Shape;468;p18"/>
            <p:cNvGrpSpPr/>
            <p:nvPr/>
          </p:nvGrpSpPr>
          <p:grpSpPr>
            <a:xfrm>
              <a:off x="10901949" y="579671"/>
              <a:ext cx="4876799" cy="1089039"/>
              <a:chOff x="0" y="-38100"/>
              <a:chExt cx="1765009" cy="394144"/>
            </a:xfrm>
          </p:grpSpPr>
          <p:sp>
            <p:nvSpPr>
              <p:cNvPr id="469" name="Google Shape;469;p18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8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71" name="Google Shape;471;p18"/>
            <p:cNvGrpSpPr/>
            <p:nvPr/>
          </p:nvGrpSpPr>
          <p:grpSpPr>
            <a:xfrm>
              <a:off x="10582350" y="693324"/>
              <a:ext cx="1006165" cy="1006165"/>
              <a:chOff x="0" y="0"/>
              <a:chExt cx="812800" cy="812800"/>
            </a:xfrm>
          </p:grpSpPr>
          <p:sp>
            <p:nvSpPr>
              <p:cNvPr id="472" name="Google Shape;472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74" name="Google Shape;474;p18"/>
            <p:cNvSpPr txBox="1"/>
            <p:nvPr/>
          </p:nvSpPr>
          <p:spPr>
            <a:xfrm>
              <a:off x="11768810" y="888629"/>
              <a:ext cx="3207905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BC = AB = 2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 txBox="1"/>
            <p:nvPr/>
          </p:nvSpPr>
          <p:spPr>
            <a:xfrm>
              <a:off x="10799478" y="729484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85" name="Google Shape;485;p18"/>
          <p:cNvSpPr txBox="1"/>
          <p:nvPr/>
        </p:nvSpPr>
        <p:spPr>
          <a:xfrm>
            <a:off x="1949620" y="1271090"/>
            <a:ext cx="4430860" cy="190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3: 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Quan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sát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biết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phát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biểu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kumimoji="0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86" name="Google Shape;48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5474" y="844199"/>
            <a:ext cx="2749178" cy="28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B872A-6372-2B51-D3AC-502D28592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1543" y="555172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3ADB77DA-ACEC-5C5D-7257-C0B25BABB2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64D6D233-68F5-91EC-5EA0-34334A840B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171347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712744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136863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7574338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3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966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785240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245362" y="459667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67: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Mét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33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5203F-4A73-07D4-4F6C-9A14E4E0A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83" y="2474620"/>
            <a:ext cx="10385733" cy="3657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41720-4B4B-1717-FBC5-7BE9A1DBC6CC}"/>
              </a:ext>
            </a:extLst>
          </p:cNvPr>
          <p:cNvSpPr txBox="1"/>
          <p:nvPr/>
        </p:nvSpPr>
        <p:spPr>
          <a:xfrm>
            <a:off x="1421409" y="1766656"/>
            <a:ext cx="87543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UTM Avo" panose="02040603050506020204" pitchFamily="18" charset="0"/>
              </a:rPr>
              <a:t>Em </a:t>
            </a:r>
            <a:r>
              <a:rPr lang="en-US" sz="2500" dirty="0" err="1">
                <a:latin typeface="UTM Avo" panose="02040603050506020204" pitchFamily="18" charset="0"/>
              </a:rPr>
              <a:t>hãy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kể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tên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hình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có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trên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tấm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thổ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cẩm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dưới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đây</a:t>
            </a:r>
            <a:r>
              <a:rPr lang="en-US" sz="2500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B8FCBAEE-B190-830C-6CD6-9ECD650A74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2915365" y="4940027"/>
            <a:ext cx="6238461" cy="55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A12595-D914-D7B2-7C8A-7CAE9490A987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26" name="Picture 2">
              <a:hlinkClick r:id="rId4"/>
              <a:extLst>
                <a:ext uri="{FF2B5EF4-FFF2-40B4-BE49-F238E27FC236}">
                  <a16:creationId xmlns:a16="http://schemas.microsoft.com/office/drawing/2014/main" id="{D23CE059-57D7-0F3C-572B-233A9CE2D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CD92848D-B465-D11D-7001-98CEDCE65A30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FF14E7B-EE20-35AB-CB08-419EF86D69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0358"/>
          <a:stretch/>
        </p:blipFill>
        <p:spPr>
          <a:xfrm>
            <a:off x="354847" y="2088534"/>
            <a:ext cx="11678250" cy="2499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5679951" y="1959438"/>
            <a:ext cx="5710135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373735"/>
                </a:solidFill>
                <a:latin typeface="UTM Avo" panose="02040603050506020204" pitchFamily="18" charset="0"/>
              </a:rPr>
              <a:t>Hình </a:t>
            </a:r>
            <a:r>
              <a:rPr lang="en-US" sz="2400" b="1" dirty="0" err="1">
                <a:solidFill>
                  <a:srgbClr val="373735"/>
                </a:solidFill>
                <a:latin typeface="UTM Avo" panose="02040603050506020204" pitchFamily="18" charset="0"/>
              </a:rPr>
              <a:t>thoi</a:t>
            </a:r>
            <a:r>
              <a:rPr lang="en-US" sz="2400" b="1" dirty="0">
                <a:solidFill>
                  <a:srgbClr val="373735"/>
                </a:solidFill>
                <a:latin typeface="UTM Avo" panose="02040603050506020204" pitchFamily="18" charset="0"/>
              </a:rPr>
              <a:t> ABCD </a:t>
            </a:r>
            <a:r>
              <a:rPr lang="en-US" sz="2400" b="1" dirty="0" err="1">
                <a:solidFill>
                  <a:srgbClr val="373735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rgbClr val="373735"/>
                </a:solidFill>
                <a:latin typeface="UTM Avo" panose="02040603050506020204" pitchFamily="18" charset="0"/>
              </a:rPr>
              <a:t>: </a:t>
            </a:r>
            <a:endParaRPr lang="en-US" sz="2400" b="1" dirty="0">
              <a:latin typeface="UTM Avo" panose="02040603050506020204" pitchFamily="18" charset="0"/>
            </a:endParaRPr>
          </a:p>
          <a:p>
            <a:pPr marL="571500" lvl="0" indent="-571500">
              <a:lnSpc>
                <a:spcPct val="150000"/>
              </a:lnSpc>
              <a:buClr>
                <a:srgbClr val="373735"/>
              </a:buClr>
              <a:buSzPts val="4400"/>
              <a:buFont typeface="Arial"/>
              <a:buChar char="•"/>
            </a:pP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AB song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DC.</a:t>
            </a:r>
            <a:r>
              <a:rPr lang="en-US" sz="2400" dirty="0">
                <a:latin typeface="UTM Avo" panose="02040603050506020204" pitchFamily="18" charset="0"/>
              </a:rPr>
              <a:t>               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AD song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BC.</a:t>
            </a:r>
            <a:endParaRPr lang="en-US" sz="2400" dirty="0">
              <a:latin typeface="UTM Avo" panose="02040603050506020204" pitchFamily="18" charset="0"/>
            </a:endParaRPr>
          </a:p>
          <a:p>
            <a:pPr marL="571500" lvl="0" indent="-571500">
              <a:lnSpc>
                <a:spcPct val="150000"/>
              </a:lnSpc>
              <a:buClr>
                <a:srgbClr val="373735"/>
              </a:buClr>
              <a:buSzPts val="4400"/>
              <a:buFont typeface="Arial"/>
              <a:buChar char="•"/>
            </a:pP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AB = BC = CD = DA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77030D7-B0C6-96D6-448E-93BB429A6365}"/>
              </a:ext>
            </a:extLst>
          </p:cNvPr>
          <p:cNvSpPr txBox="1"/>
          <p:nvPr/>
        </p:nvSpPr>
        <p:spPr>
          <a:xfrm>
            <a:off x="711199" y="5240304"/>
            <a:ext cx="6636657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1F3368-5DA4-0DEE-CE07-A7A684134EDA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" name="Picture 2">
              <a:hlinkClick r:id="rId4"/>
              <a:extLst>
                <a:ext uri="{FF2B5EF4-FFF2-40B4-BE49-F238E27FC236}">
                  <a16:creationId xmlns:a16="http://schemas.microsoft.com/office/drawing/2014/main" id="{BF2F866B-18E6-C6B2-5C14-1DF6793BE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DB868A1C-31A9-BF3F-938E-788D1D4D8ECB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147EE1-AF10-45E0-E11F-42309AE4D9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223" r="56059"/>
          <a:stretch/>
        </p:blipFill>
        <p:spPr>
          <a:xfrm>
            <a:off x="322189" y="1698170"/>
            <a:ext cx="5131554" cy="32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FCE1D6D3-BC75-2DD1-DAF0-E6A71BA8DC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thoi?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E0E73-9F50-54B7-A21E-800FB18A33EF}"/>
              </a:ext>
            </a:extLst>
          </p:cNvPr>
          <p:cNvSpPr txBox="1"/>
          <p:nvPr/>
        </p:nvSpPr>
        <p:spPr>
          <a:xfrm>
            <a:off x="193247" y="5117681"/>
            <a:ext cx="7530326" cy="1250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Các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ABCD, EGHK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Các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MNPQ, RSTU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DA652-DBC3-645B-1C65-3BED1CB39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57" y="2222524"/>
            <a:ext cx="10755086" cy="3021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các cạnh bằng nhau có trong mỗi hình thoi dưới đây: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5F1D0-CA5D-FB57-2407-53C8B3734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70" r="63437"/>
          <a:stretch/>
        </p:blipFill>
        <p:spPr>
          <a:xfrm>
            <a:off x="424543" y="2635561"/>
            <a:ext cx="3067431" cy="3601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66C7BB-6403-4190-0CCF-09DCAD1D9B0C}"/>
              </a:ext>
            </a:extLst>
          </p:cNvPr>
          <p:cNvSpPr txBox="1"/>
          <p:nvPr/>
        </p:nvSpPr>
        <p:spPr>
          <a:xfrm>
            <a:off x="3716039" y="2669093"/>
            <a:ext cx="6096000" cy="261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Hình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ABCD: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DA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BC.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AB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DC.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AB = BC = CD = DA.</a:t>
            </a:r>
          </a:p>
        </p:txBody>
      </p:sp>
    </p:spTree>
    <p:extLst>
      <p:ext uri="{BB962C8B-B14F-4D97-AF65-F5344CB8AC3E}">
        <p14:creationId xmlns:p14="http://schemas.microsoft.com/office/powerpoint/2010/main" val="2943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569</Words>
  <PresentationFormat>Widescreen</PresentationFormat>
  <Paragraphs>92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 Light</vt:lpstr>
      <vt:lpstr>UTM Avo</vt:lpstr>
      <vt:lpstr>Arial</vt:lpstr>
      <vt:lpstr>Calibri</vt:lpstr>
      <vt:lpstr>1_Office Theme</vt:lpstr>
      <vt:lpstr>Office Theme</vt:lpstr>
      <vt:lpstr>4_Office Theme</vt:lpstr>
      <vt:lpstr>6_Office Theme</vt:lpstr>
      <vt:lpstr>7_Office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2023-12-21T08:35:59Z</dcterms:modified>
</cp:coreProperties>
</file>