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58"/>
  </p:notesMasterIdLst>
  <p:sldIdLst>
    <p:sldId id="300" r:id="rId2"/>
    <p:sldId id="257" r:id="rId3"/>
    <p:sldId id="337" r:id="rId4"/>
    <p:sldId id="301" r:id="rId5"/>
    <p:sldId id="258" r:id="rId6"/>
    <p:sldId id="320" r:id="rId7"/>
    <p:sldId id="325" r:id="rId8"/>
    <p:sldId id="266" r:id="rId9"/>
    <p:sldId id="323" r:id="rId10"/>
    <p:sldId id="327" r:id="rId11"/>
    <p:sldId id="329" r:id="rId12"/>
    <p:sldId id="311" r:id="rId13"/>
    <p:sldId id="338" r:id="rId14"/>
    <p:sldId id="340" r:id="rId15"/>
    <p:sldId id="330" r:id="rId16"/>
    <p:sldId id="339" r:id="rId17"/>
    <p:sldId id="341" r:id="rId18"/>
    <p:sldId id="307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19" r:id="rId27"/>
    <p:sldId id="349" r:id="rId28"/>
    <p:sldId id="350" r:id="rId29"/>
    <p:sldId id="351" r:id="rId30"/>
    <p:sldId id="352" r:id="rId31"/>
    <p:sldId id="353" r:id="rId32"/>
    <p:sldId id="355" r:id="rId33"/>
    <p:sldId id="356" r:id="rId34"/>
    <p:sldId id="357" r:id="rId35"/>
    <p:sldId id="354" r:id="rId36"/>
    <p:sldId id="358" r:id="rId37"/>
    <p:sldId id="359" r:id="rId38"/>
    <p:sldId id="360" r:id="rId39"/>
    <p:sldId id="314" r:id="rId40"/>
    <p:sldId id="326" r:id="rId41"/>
    <p:sldId id="315" r:id="rId42"/>
    <p:sldId id="313" r:id="rId43"/>
    <p:sldId id="362" r:id="rId44"/>
    <p:sldId id="361" r:id="rId45"/>
    <p:sldId id="312" r:id="rId46"/>
    <p:sldId id="363" r:id="rId47"/>
    <p:sldId id="316" r:id="rId48"/>
    <p:sldId id="334" r:id="rId49"/>
    <p:sldId id="317" r:id="rId50"/>
    <p:sldId id="335" r:id="rId51"/>
    <p:sldId id="260" r:id="rId52"/>
    <p:sldId id="328" r:id="rId53"/>
    <p:sldId id="305" r:id="rId54"/>
    <p:sldId id="364" r:id="rId55"/>
    <p:sldId id="263" r:id="rId56"/>
    <p:sldId id="318" r:id="rId57"/>
  </p:sldIdLst>
  <p:sldSz cx="9144000" cy="5143500" type="screen16x9"/>
  <p:notesSz cx="6858000" cy="9144000"/>
  <p:embeddedFontLst>
    <p:embeddedFont>
      <p:font typeface="Baloo 2" panose="020B0604020202020204" charset="0"/>
      <p:regular r:id="rId59"/>
      <p:bold r:id="rId60"/>
    </p:embeddedFont>
    <p:embeddedFont>
      <p:font typeface="Pangolin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49"/>
    <a:srgbClr val="2D6F30"/>
    <a:srgbClr val="B67100"/>
    <a:srgbClr val="63BB2E"/>
    <a:srgbClr val="59FC2C"/>
    <a:srgbClr val="000000"/>
    <a:srgbClr val="FCD324"/>
    <a:srgbClr val="A0D44C"/>
    <a:srgbClr val="FEB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86F335-226B-4B77-BD3B-139DDB1580EE}">
  <a:tblStyle styleId="{4286F335-226B-4B77-BD3B-139DDB1580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3374330" y="-774600"/>
            <a:ext cx="2398120" cy="9251780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3374368" y="-628988"/>
            <a:ext cx="2398120" cy="9146855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4141099" y="-4140994"/>
            <a:ext cx="858319" cy="9140317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7131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7131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33558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33558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59985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59985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7131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7131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33558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33558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59985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59985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222281" y="-105"/>
            <a:ext cx="6921666" cy="314478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37" y="4099275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814700" y="448056"/>
            <a:ext cx="2560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9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sv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DD77-4EDF-4FE5-AB06-0B656BCE627A}"/>
              </a:ext>
            </a:extLst>
          </p:cNvPr>
          <p:cNvSpPr txBox="1"/>
          <p:nvPr/>
        </p:nvSpPr>
        <p:spPr>
          <a:xfrm>
            <a:off x="84667" y="1848475"/>
            <a:ext cx="8974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CHÀO MỪNG CÁC EM ĐẾN VỚI BUỔI HỌC NGÀY HÔM NAY!</a:t>
            </a:r>
          </a:p>
        </p:txBody>
      </p:sp>
      <p:sp>
        <p:nvSpPr>
          <p:cNvPr id="5" name="Google Shape;196;p25">
            <a:extLst>
              <a:ext uri="{FF2B5EF4-FFF2-40B4-BE49-F238E27FC236}">
                <a16:creationId xmlns:a16="http://schemas.microsoft.com/office/drawing/2014/main" id="{24BE789E-1293-47FE-946D-D403DFC6C86A}"/>
              </a:ext>
            </a:extLst>
          </p:cNvPr>
          <p:cNvSpPr/>
          <p:nvPr/>
        </p:nvSpPr>
        <p:spPr>
          <a:xfrm>
            <a:off x="6308941" y="123832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" name="Google Shape;221;p25">
            <a:extLst>
              <a:ext uri="{FF2B5EF4-FFF2-40B4-BE49-F238E27FC236}">
                <a16:creationId xmlns:a16="http://schemas.microsoft.com/office/drawing/2014/main" id="{9885C9DB-F372-4CD5-A6C6-FA95E657E752}"/>
              </a:ext>
            </a:extLst>
          </p:cNvPr>
          <p:cNvGrpSpPr/>
          <p:nvPr/>
        </p:nvGrpSpPr>
        <p:grpSpPr>
          <a:xfrm>
            <a:off x="6625086" y="554257"/>
            <a:ext cx="1209710" cy="868999"/>
            <a:chOff x="4582100" y="3095150"/>
            <a:chExt cx="581650" cy="417350"/>
          </a:xfrm>
        </p:grpSpPr>
        <p:sp>
          <p:nvSpPr>
            <p:cNvPr id="7" name="Google Shape;222;p25">
              <a:extLst>
                <a:ext uri="{FF2B5EF4-FFF2-40B4-BE49-F238E27FC236}">
                  <a16:creationId xmlns:a16="http://schemas.microsoft.com/office/drawing/2014/main" id="{5D3B7DB9-F9FB-4D4F-A7C8-CEFADF5E326F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3;p25">
              <a:extLst>
                <a:ext uri="{FF2B5EF4-FFF2-40B4-BE49-F238E27FC236}">
                  <a16:creationId xmlns:a16="http://schemas.microsoft.com/office/drawing/2014/main" id="{8D8A6F87-1F7A-43BF-8BBA-2B51A0FAE365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4;p25">
              <a:extLst>
                <a:ext uri="{FF2B5EF4-FFF2-40B4-BE49-F238E27FC236}">
                  <a16:creationId xmlns:a16="http://schemas.microsoft.com/office/drawing/2014/main" id="{2B728F69-6BFB-4C37-9A05-789C1873193E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;p25">
              <a:extLst>
                <a:ext uri="{FF2B5EF4-FFF2-40B4-BE49-F238E27FC236}">
                  <a16:creationId xmlns:a16="http://schemas.microsoft.com/office/drawing/2014/main" id="{819A31F9-D18B-4CA2-9337-2A91E4675154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6;p25">
              <a:extLst>
                <a:ext uri="{FF2B5EF4-FFF2-40B4-BE49-F238E27FC236}">
                  <a16:creationId xmlns:a16="http://schemas.microsoft.com/office/drawing/2014/main" id="{55C59DCA-271A-41CE-94FD-9BEEF01ACD5C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7;p25">
              <a:extLst>
                <a:ext uri="{FF2B5EF4-FFF2-40B4-BE49-F238E27FC236}">
                  <a16:creationId xmlns:a16="http://schemas.microsoft.com/office/drawing/2014/main" id="{E2DBD4E9-0CCF-4653-8C15-266B2E4E3F8E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8;p25">
              <a:extLst>
                <a:ext uri="{FF2B5EF4-FFF2-40B4-BE49-F238E27FC236}">
                  <a16:creationId xmlns:a16="http://schemas.microsoft.com/office/drawing/2014/main" id="{D7A95C92-CBF7-48D7-B909-4156FDE09A99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9;p25">
              <a:extLst>
                <a:ext uri="{FF2B5EF4-FFF2-40B4-BE49-F238E27FC236}">
                  <a16:creationId xmlns:a16="http://schemas.microsoft.com/office/drawing/2014/main" id="{9B4A7CBC-B1F8-4EA2-B783-ADC7D4D60FA0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0;p25">
              <a:extLst>
                <a:ext uri="{FF2B5EF4-FFF2-40B4-BE49-F238E27FC236}">
                  <a16:creationId xmlns:a16="http://schemas.microsoft.com/office/drawing/2014/main" id="{91826FE3-FD34-4DE9-89A2-D8BBF10072BA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;p25">
              <a:extLst>
                <a:ext uri="{FF2B5EF4-FFF2-40B4-BE49-F238E27FC236}">
                  <a16:creationId xmlns:a16="http://schemas.microsoft.com/office/drawing/2014/main" id="{8AAAAFA9-9C94-4707-A8AE-91C3C9D56331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2;p25">
              <a:extLst>
                <a:ext uri="{FF2B5EF4-FFF2-40B4-BE49-F238E27FC236}">
                  <a16:creationId xmlns:a16="http://schemas.microsoft.com/office/drawing/2014/main" id="{F4E2791F-C469-4090-9958-A8D6091491D4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3;p25">
              <a:extLst>
                <a:ext uri="{FF2B5EF4-FFF2-40B4-BE49-F238E27FC236}">
                  <a16:creationId xmlns:a16="http://schemas.microsoft.com/office/drawing/2014/main" id="{BAE94F41-B100-42F6-8C1D-5EF03B2FA898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;p25">
              <a:extLst>
                <a:ext uri="{FF2B5EF4-FFF2-40B4-BE49-F238E27FC236}">
                  <a16:creationId xmlns:a16="http://schemas.microsoft.com/office/drawing/2014/main" id="{38395C17-093A-40F1-A421-CF4188B99487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;p25">
              <a:extLst>
                <a:ext uri="{FF2B5EF4-FFF2-40B4-BE49-F238E27FC236}">
                  <a16:creationId xmlns:a16="http://schemas.microsoft.com/office/drawing/2014/main" id="{91B74D93-3087-400C-B092-C9D065544F80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;p25">
              <a:extLst>
                <a:ext uri="{FF2B5EF4-FFF2-40B4-BE49-F238E27FC236}">
                  <a16:creationId xmlns:a16="http://schemas.microsoft.com/office/drawing/2014/main" id="{7A94DCB4-B793-4650-89D8-907BBAC305B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;p25">
              <a:extLst>
                <a:ext uri="{FF2B5EF4-FFF2-40B4-BE49-F238E27FC236}">
                  <a16:creationId xmlns:a16="http://schemas.microsoft.com/office/drawing/2014/main" id="{734CDF3B-9F86-4286-B058-2CFB17ED6CF7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8;p25">
              <a:extLst>
                <a:ext uri="{FF2B5EF4-FFF2-40B4-BE49-F238E27FC236}">
                  <a16:creationId xmlns:a16="http://schemas.microsoft.com/office/drawing/2014/main" id="{D1A1AB91-C80A-4EC1-B8D3-69FEE6EE38FE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;p25">
              <a:extLst>
                <a:ext uri="{FF2B5EF4-FFF2-40B4-BE49-F238E27FC236}">
                  <a16:creationId xmlns:a16="http://schemas.microsoft.com/office/drawing/2014/main" id="{D2EC521E-C31D-41D7-8971-542DDC8F4D3F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0;p25">
              <a:extLst>
                <a:ext uri="{FF2B5EF4-FFF2-40B4-BE49-F238E27FC236}">
                  <a16:creationId xmlns:a16="http://schemas.microsoft.com/office/drawing/2014/main" id="{25F1180C-4090-465C-9230-DF6D866FA521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;p25">
              <a:extLst>
                <a:ext uri="{FF2B5EF4-FFF2-40B4-BE49-F238E27FC236}">
                  <a16:creationId xmlns:a16="http://schemas.microsoft.com/office/drawing/2014/main" id="{10D03C8C-F1E7-4FB8-B6AF-651F86B23C41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2;p25">
              <a:extLst>
                <a:ext uri="{FF2B5EF4-FFF2-40B4-BE49-F238E27FC236}">
                  <a16:creationId xmlns:a16="http://schemas.microsoft.com/office/drawing/2014/main" id="{CFB6D3D3-0D74-4B38-86F2-D82C4A012ED4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;p25">
              <a:extLst>
                <a:ext uri="{FF2B5EF4-FFF2-40B4-BE49-F238E27FC236}">
                  <a16:creationId xmlns:a16="http://schemas.microsoft.com/office/drawing/2014/main" id="{D822E364-69F0-4A48-BA2A-A27713D8CA12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;p25">
              <a:extLst>
                <a:ext uri="{FF2B5EF4-FFF2-40B4-BE49-F238E27FC236}">
                  <a16:creationId xmlns:a16="http://schemas.microsoft.com/office/drawing/2014/main" id="{3DF15D8F-EA79-45F2-B3A3-6D2DC1EEA290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5;p25">
              <a:extLst>
                <a:ext uri="{FF2B5EF4-FFF2-40B4-BE49-F238E27FC236}">
                  <a16:creationId xmlns:a16="http://schemas.microsoft.com/office/drawing/2014/main" id="{5C7401F8-59C9-40F1-8496-52E74CB78D57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52;p25">
            <a:extLst>
              <a:ext uri="{FF2B5EF4-FFF2-40B4-BE49-F238E27FC236}">
                <a16:creationId xmlns:a16="http://schemas.microsoft.com/office/drawing/2014/main" id="{BC91B726-BCB7-488B-ABB3-EE2F81F751E4}"/>
              </a:ext>
            </a:extLst>
          </p:cNvPr>
          <p:cNvGrpSpPr/>
          <p:nvPr/>
        </p:nvGrpSpPr>
        <p:grpSpPr>
          <a:xfrm>
            <a:off x="5778451" y="550553"/>
            <a:ext cx="658159" cy="552409"/>
            <a:chOff x="751275" y="1814050"/>
            <a:chExt cx="233675" cy="215525"/>
          </a:xfrm>
        </p:grpSpPr>
        <p:sp>
          <p:nvSpPr>
            <p:cNvPr id="32" name="Google Shape;253;p25">
              <a:extLst>
                <a:ext uri="{FF2B5EF4-FFF2-40B4-BE49-F238E27FC236}">
                  <a16:creationId xmlns:a16="http://schemas.microsoft.com/office/drawing/2014/main" id="{C1D6C62A-F5D9-4F7C-8546-F0AC16B55F90}"/>
                </a:ext>
              </a:extLst>
            </p:cNvPr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4;p25">
              <a:extLst>
                <a:ext uri="{FF2B5EF4-FFF2-40B4-BE49-F238E27FC236}">
                  <a16:creationId xmlns:a16="http://schemas.microsoft.com/office/drawing/2014/main" id="{39BADF09-2D88-4C66-9E46-DF5F0A31690D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5;p25">
              <a:extLst>
                <a:ext uri="{FF2B5EF4-FFF2-40B4-BE49-F238E27FC236}">
                  <a16:creationId xmlns:a16="http://schemas.microsoft.com/office/drawing/2014/main" id="{B90B597E-AC0D-44FE-8B6C-071953268AD5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6;p25">
              <a:extLst>
                <a:ext uri="{FF2B5EF4-FFF2-40B4-BE49-F238E27FC236}">
                  <a16:creationId xmlns:a16="http://schemas.microsoft.com/office/drawing/2014/main" id="{CBAFC919-D2FD-4661-A684-815CCF64B3B3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7;p25">
              <a:extLst>
                <a:ext uri="{FF2B5EF4-FFF2-40B4-BE49-F238E27FC236}">
                  <a16:creationId xmlns:a16="http://schemas.microsoft.com/office/drawing/2014/main" id="{CEE76107-57E0-4D55-B2D5-D94342C12AF9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46;p25">
            <a:extLst>
              <a:ext uri="{FF2B5EF4-FFF2-40B4-BE49-F238E27FC236}">
                <a16:creationId xmlns:a16="http://schemas.microsoft.com/office/drawing/2014/main" id="{CB4004E0-0ACF-4227-A1DB-20FCB3EC1339}"/>
              </a:ext>
            </a:extLst>
          </p:cNvPr>
          <p:cNvGrpSpPr/>
          <p:nvPr/>
        </p:nvGrpSpPr>
        <p:grpSpPr>
          <a:xfrm>
            <a:off x="6361373" y="85979"/>
            <a:ext cx="492116" cy="446712"/>
            <a:chOff x="712875" y="2205450"/>
            <a:chExt cx="233675" cy="215550"/>
          </a:xfrm>
        </p:grpSpPr>
        <p:sp>
          <p:nvSpPr>
            <p:cNvPr id="38" name="Google Shape;247;p25">
              <a:extLst>
                <a:ext uri="{FF2B5EF4-FFF2-40B4-BE49-F238E27FC236}">
                  <a16:creationId xmlns:a16="http://schemas.microsoft.com/office/drawing/2014/main" id="{BF1D0AC9-45A3-43B8-88BF-3AF0B10E454A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8;p25">
              <a:extLst>
                <a:ext uri="{FF2B5EF4-FFF2-40B4-BE49-F238E27FC236}">
                  <a16:creationId xmlns:a16="http://schemas.microsoft.com/office/drawing/2014/main" id="{6907A03A-B8FA-4618-9DA5-91549C6CC5F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9;p25">
              <a:extLst>
                <a:ext uri="{FF2B5EF4-FFF2-40B4-BE49-F238E27FC236}">
                  <a16:creationId xmlns:a16="http://schemas.microsoft.com/office/drawing/2014/main" id="{0EABFC2A-EAA7-47CC-B8B4-D1C7D7287806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0;p25">
              <a:extLst>
                <a:ext uri="{FF2B5EF4-FFF2-40B4-BE49-F238E27FC236}">
                  <a16:creationId xmlns:a16="http://schemas.microsoft.com/office/drawing/2014/main" id="{9382AA99-DE43-4D7D-97BC-D06634FDF43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1;p25">
              <a:extLst>
                <a:ext uri="{FF2B5EF4-FFF2-40B4-BE49-F238E27FC236}">
                  <a16:creationId xmlns:a16="http://schemas.microsoft.com/office/drawing/2014/main" id="{0AF14C94-DDAF-4F0E-9D73-627B6DBD3AD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258;p25">
            <a:extLst>
              <a:ext uri="{FF2B5EF4-FFF2-40B4-BE49-F238E27FC236}">
                <a16:creationId xmlns:a16="http://schemas.microsoft.com/office/drawing/2014/main" id="{3129F1F2-588F-4D0C-9F69-A9C9AF9A5FDC}"/>
              </a:ext>
            </a:extLst>
          </p:cNvPr>
          <p:cNvGrpSpPr/>
          <p:nvPr/>
        </p:nvGrpSpPr>
        <p:grpSpPr>
          <a:xfrm>
            <a:off x="7834796" y="130415"/>
            <a:ext cx="858051" cy="617353"/>
            <a:chOff x="6075750" y="3009125"/>
            <a:chExt cx="550400" cy="463175"/>
          </a:xfrm>
        </p:grpSpPr>
        <p:sp>
          <p:nvSpPr>
            <p:cNvPr id="44" name="Google Shape;259;p25">
              <a:extLst>
                <a:ext uri="{FF2B5EF4-FFF2-40B4-BE49-F238E27FC236}">
                  <a16:creationId xmlns:a16="http://schemas.microsoft.com/office/drawing/2014/main" id="{450FA08E-B732-4215-9BC0-7C0B30C35A76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0;p25">
              <a:extLst>
                <a:ext uri="{FF2B5EF4-FFF2-40B4-BE49-F238E27FC236}">
                  <a16:creationId xmlns:a16="http://schemas.microsoft.com/office/drawing/2014/main" id="{44BFA00B-1E14-435A-B2D8-B638EDC7E61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1;p25">
              <a:extLst>
                <a:ext uri="{FF2B5EF4-FFF2-40B4-BE49-F238E27FC236}">
                  <a16:creationId xmlns:a16="http://schemas.microsoft.com/office/drawing/2014/main" id="{8ACCCF4E-EF08-440A-AB78-C27DF6A6B78E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2;p25">
              <a:extLst>
                <a:ext uri="{FF2B5EF4-FFF2-40B4-BE49-F238E27FC236}">
                  <a16:creationId xmlns:a16="http://schemas.microsoft.com/office/drawing/2014/main" id="{6C6CFF61-9AC6-46FB-893A-8EA18FC8CDF4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3;p25">
              <a:extLst>
                <a:ext uri="{FF2B5EF4-FFF2-40B4-BE49-F238E27FC236}">
                  <a16:creationId xmlns:a16="http://schemas.microsoft.com/office/drawing/2014/main" id="{B125C20F-56B0-40DC-97A8-C701D210E87D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4;p25">
              <a:extLst>
                <a:ext uri="{FF2B5EF4-FFF2-40B4-BE49-F238E27FC236}">
                  <a16:creationId xmlns:a16="http://schemas.microsoft.com/office/drawing/2014/main" id="{90BB0F45-E32F-49CF-8D40-93D2366FC749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5;p25">
              <a:extLst>
                <a:ext uri="{FF2B5EF4-FFF2-40B4-BE49-F238E27FC236}">
                  <a16:creationId xmlns:a16="http://schemas.microsoft.com/office/drawing/2014/main" id="{9F76519D-645A-4689-91EE-2135B209ED83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;p25">
              <a:extLst>
                <a:ext uri="{FF2B5EF4-FFF2-40B4-BE49-F238E27FC236}">
                  <a16:creationId xmlns:a16="http://schemas.microsoft.com/office/drawing/2014/main" id="{974E3F42-72DC-4584-A224-819CCE430D3B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67;p25">
            <a:extLst>
              <a:ext uri="{FF2B5EF4-FFF2-40B4-BE49-F238E27FC236}">
                <a16:creationId xmlns:a16="http://schemas.microsoft.com/office/drawing/2014/main" id="{19515793-666D-49F7-92A9-6940F9535385}"/>
              </a:ext>
            </a:extLst>
          </p:cNvPr>
          <p:cNvGrpSpPr/>
          <p:nvPr/>
        </p:nvGrpSpPr>
        <p:grpSpPr>
          <a:xfrm rot="20852198">
            <a:off x="653296" y="3824831"/>
            <a:ext cx="975516" cy="936649"/>
            <a:chOff x="3885600" y="2960625"/>
            <a:chExt cx="470600" cy="451850"/>
          </a:xfrm>
        </p:grpSpPr>
        <p:sp>
          <p:nvSpPr>
            <p:cNvPr id="53" name="Google Shape;268;p25">
              <a:extLst>
                <a:ext uri="{FF2B5EF4-FFF2-40B4-BE49-F238E27FC236}">
                  <a16:creationId xmlns:a16="http://schemas.microsoft.com/office/drawing/2014/main" id="{636BA523-3CD8-47E7-A64E-857F96153DE2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9;p25">
              <a:extLst>
                <a:ext uri="{FF2B5EF4-FFF2-40B4-BE49-F238E27FC236}">
                  <a16:creationId xmlns:a16="http://schemas.microsoft.com/office/drawing/2014/main" id="{A4BE3B94-FB9B-4350-876F-EA39FD893043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0;p25">
              <a:extLst>
                <a:ext uri="{FF2B5EF4-FFF2-40B4-BE49-F238E27FC236}">
                  <a16:creationId xmlns:a16="http://schemas.microsoft.com/office/drawing/2014/main" id="{3C3186C5-0DF3-4B9B-A67C-2C05BE8A8CE0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1;p25">
              <a:extLst>
                <a:ext uri="{FF2B5EF4-FFF2-40B4-BE49-F238E27FC236}">
                  <a16:creationId xmlns:a16="http://schemas.microsoft.com/office/drawing/2014/main" id="{053BF873-0435-4B81-9932-C56789C1DFA5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2;p25">
              <a:extLst>
                <a:ext uri="{FF2B5EF4-FFF2-40B4-BE49-F238E27FC236}">
                  <a16:creationId xmlns:a16="http://schemas.microsoft.com/office/drawing/2014/main" id="{D2333090-7C4A-4225-B552-714F13192DA4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201;p25">
            <a:extLst>
              <a:ext uri="{FF2B5EF4-FFF2-40B4-BE49-F238E27FC236}">
                <a16:creationId xmlns:a16="http://schemas.microsoft.com/office/drawing/2014/main" id="{B2C6D9E2-E3C0-4262-88A3-5881C518A762}"/>
              </a:ext>
            </a:extLst>
          </p:cNvPr>
          <p:cNvGrpSpPr/>
          <p:nvPr/>
        </p:nvGrpSpPr>
        <p:grpSpPr>
          <a:xfrm rot="1543543">
            <a:off x="1674338" y="3305483"/>
            <a:ext cx="508793" cy="862677"/>
            <a:chOff x="656025" y="2751350"/>
            <a:chExt cx="311375" cy="629275"/>
          </a:xfrm>
        </p:grpSpPr>
        <p:sp>
          <p:nvSpPr>
            <p:cNvPr id="59" name="Google Shape;202;p25">
              <a:extLst>
                <a:ext uri="{FF2B5EF4-FFF2-40B4-BE49-F238E27FC236}">
                  <a16:creationId xmlns:a16="http://schemas.microsoft.com/office/drawing/2014/main" id="{EF9FF1FF-C1BF-4373-B76E-F276CDD899DD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3;p25">
              <a:extLst>
                <a:ext uri="{FF2B5EF4-FFF2-40B4-BE49-F238E27FC236}">
                  <a16:creationId xmlns:a16="http://schemas.microsoft.com/office/drawing/2014/main" id="{B55AC8ED-4E7A-4F04-957E-666209E75BC5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4;p25">
              <a:extLst>
                <a:ext uri="{FF2B5EF4-FFF2-40B4-BE49-F238E27FC236}">
                  <a16:creationId xmlns:a16="http://schemas.microsoft.com/office/drawing/2014/main" id="{7771B8CA-CADC-4191-9A4A-374E699D7EB1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5;p25">
              <a:extLst>
                <a:ext uri="{FF2B5EF4-FFF2-40B4-BE49-F238E27FC236}">
                  <a16:creationId xmlns:a16="http://schemas.microsoft.com/office/drawing/2014/main" id="{424925A1-EECA-4EFC-BEE5-1CC917BDD7D6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6;p25">
              <a:extLst>
                <a:ext uri="{FF2B5EF4-FFF2-40B4-BE49-F238E27FC236}">
                  <a16:creationId xmlns:a16="http://schemas.microsoft.com/office/drawing/2014/main" id="{DC2A718C-8483-4044-9C3C-4CB126BF8FF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7;p25">
              <a:extLst>
                <a:ext uri="{FF2B5EF4-FFF2-40B4-BE49-F238E27FC236}">
                  <a16:creationId xmlns:a16="http://schemas.microsoft.com/office/drawing/2014/main" id="{B854F2F9-4D0D-4E23-94DC-882488A11E0A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;p25">
              <a:extLst>
                <a:ext uri="{FF2B5EF4-FFF2-40B4-BE49-F238E27FC236}">
                  <a16:creationId xmlns:a16="http://schemas.microsoft.com/office/drawing/2014/main" id="{83427FBB-E5F2-400F-AA9B-0118CB8AB1F3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;p25">
              <a:extLst>
                <a:ext uri="{FF2B5EF4-FFF2-40B4-BE49-F238E27FC236}">
                  <a16:creationId xmlns:a16="http://schemas.microsoft.com/office/drawing/2014/main" id="{8938AE3B-5051-4706-8A43-C52947C5BA86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0;p25">
              <a:extLst>
                <a:ext uri="{FF2B5EF4-FFF2-40B4-BE49-F238E27FC236}">
                  <a16:creationId xmlns:a16="http://schemas.microsoft.com/office/drawing/2014/main" id="{6A9BC6E3-C031-441B-AAA7-E67A7959D4E3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1;p25">
              <a:extLst>
                <a:ext uri="{FF2B5EF4-FFF2-40B4-BE49-F238E27FC236}">
                  <a16:creationId xmlns:a16="http://schemas.microsoft.com/office/drawing/2014/main" id="{EAF02E81-65E2-4135-84A2-C05B4B3E59A2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85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729725" y="4442453"/>
            <a:ext cx="5684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đàn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mắt</a:t>
            </a:r>
            <a:r>
              <a:rPr lang="en-US" sz="2200" dirty="0">
                <a:solidFill>
                  <a:srgbClr val="003849"/>
                </a:solidFill>
              </a:rPr>
              <a:t> 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9F651-81E9-4CAA-8654-D35696A1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60" y="270160"/>
            <a:ext cx="6080277" cy="404300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C712E04-E220-4116-BC67-3DFA47971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3068" y="1800666"/>
            <a:ext cx="1473314" cy="31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7ACAEF-83C4-40D2-B09D-F35B2257B533}"/>
              </a:ext>
            </a:extLst>
          </p:cNvPr>
          <p:cNvSpPr txBox="1"/>
          <p:nvPr/>
        </p:nvSpPr>
        <p:spPr>
          <a:xfrm>
            <a:off x="719666" y="259146"/>
            <a:ext cx="7704667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sụn</a:t>
            </a:r>
            <a:r>
              <a:rPr lang="en-US" sz="2200" dirty="0">
                <a:solidFill>
                  <a:srgbClr val="003849"/>
                </a:solidFill>
              </a:rPr>
              <a:t> (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mập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nhám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đuối</a:t>
            </a:r>
            <a:r>
              <a:rPr lang="en-US" sz="2200" dirty="0">
                <a:solidFill>
                  <a:srgbClr val="003849"/>
                </a:solidFill>
              </a:rPr>
              <a:t>,..):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sụn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(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ngừ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hồi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chép</a:t>
            </a:r>
            <a:r>
              <a:rPr lang="en-US" sz="2200" dirty="0">
                <a:solidFill>
                  <a:srgbClr val="003849"/>
                </a:solidFill>
              </a:rPr>
              <a:t>,…):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15E7E-AE12-4132-AD01-E4E211EC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3" y="2403434"/>
            <a:ext cx="4191001" cy="2497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2D324-457D-4990-B75E-EF494F09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03" y="2403434"/>
            <a:ext cx="3903794" cy="24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nguồn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giàu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đạm</a:t>
            </a:r>
            <a:r>
              <a:rPr lang="en-US" sz="2200" dirty="0">
                <a:solidFill>
                  <a:srgbClr val="003849"/>
                </a:solidFill>
              </a:rPr>
              <a:t>, vitamin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dễ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hoá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Da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dùng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đóng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giày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túi</a:t>
            </a:r>
            <a:r>
              <a:rPr lang="en-US" sz="2200" dirty="0">
                <a:solidFill>
                  <a:srgbClr val="003849"/>
                </a:solidFill>
              </a:rPr>
              <a:t>,…: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nhám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đuối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88E4-1135-4144-95B6-B9D6A91F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1968292"/>
            <a:ext cx="3929675" cy="2504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ACB66-5AA0-41C4-AD2B-216F4B9B6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1" y="1968292"/>
            <a:ext cx="3365231" cy="2504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914805" y="4597429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Dầu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Omega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684889" y="4597429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Túi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xách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đuối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096499-B9E5-4061-AD6B-6BD21125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86" y="1967391"/>
            <a:ext cx="4067912" cy="2504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C6071-BB26-4BB2-84A0-AF506EF9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2" y="1967391"/>
            <a:ext cx="3966533" cy="2479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gậy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lúa</a:t>
            </a:r>
            <a:r>
              <a:rPr lang="en-US" sz="2200" dirty="0">
                <a:solidFill>
                  <a:srgbClr val="003849"/>
                </a:solidFill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cảnh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457605" y="4597428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gậy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660005" y="4597427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cảnh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gia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327175" y="1455622"/>
            <a:ext cx="424482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nóc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mây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5874D23-9727-4240-9425-4202376E6DE8}"/>
              </a:ext>
            </a:extLst>
          </p:cNvPr>
          <p:cNvSpPr/>
          <p:nvPr/>
        </p:nvSpPr>
        <p:spPr>
          <a:xfrm>
            <a:off x="1001213" y="784589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5FF81E-2B33-4A25-A9F9-E572AD89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35" y="244742"/>
            <a:ext cx="3630047" cy="242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4E820-C382-4902-BAA5-823F4781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34" y="2646593"/>
            <a:ext cx="3630047" cy="2252165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9937180D-E412-4E60-BB59-8CB7C938C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4973" y="3653467"/>
            <a:ext cx="1133082" cy="1069217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35AA4D8-7642-41ED-BEDF-9EDF7630D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656" y="3218370"/>
            <a:ext cx="1713735" cy="19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4572000" y="1027289"/>
            <a:ext cx="3687398" cy="2359241"/>
          </a:xfrm>
          <a:prstGeom prst="cloudCallout">
            <a:avLst>
              <a:gd name="adj1" fmla="val -84039"/>
              <a:gd name="adj2" fmla="val 38273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thuật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ngữ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“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lưỡng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cư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nghĩa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206FB5-CBC1-43E6-BCAE-2972F813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607" y="2583194"/>
            <a:ext cx="3252844" cy="2513562"/>
          </a:xfrm>
          <a:prstGeom prst="rect">
            <a:avLst/>
          </a:prstGeom>
        </p:spPr>
      </p:pic>
      <p:sp>
        <p:nvSpPr>
          <p:cNvPr id="8" name="Google Shape;295;p27">
            <a:extLst>
              <a:ext uri="{FF2B5EF4-FFF2-40B4-BE49-F238E27FC236}">
                <a16:creationId xmlns:a16="http://schemas.microsoft.com/office/drawing/2014/main" id="{5A4BC8AD-B2BA-4BED-B107-F17A8183E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5DF0C-9844-4265-871F-5D51077FC6CF}"/>
              </a:ext>
            </a:extLst>
          </p:cNvPr>
          <p:cNvSpPr txBox="1"/>
          <p:nvPr/>
        </p:nvSpPr>
        <p:spPr>
          <a:xfrm>
            <a:off x="462845" y="936804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2.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Lưỡng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cư</a:t>
            </a:r>
            <a:endParaRPr lang="en-US" sz="2600" b="1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0A721040-670F-4AB4-9EC4-A44B0664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0237">
            <a:off x="1362864" y="4045381"/>
            <a:ext cx="1635075" cy="85961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FC7F6-3BE8-4122-B931-EC4AF242C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0237">
            <a:off x="318537" y="4140782"/>
            <a:ext cx="2207898" cy="116076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96954-32AE-48A2-A665-6DEE554FDABF}"/>
              </a:ext>
            </a:extLst>
          </p:cNvPr>
          <p:cNvSpPr txBox="1"/>
          <p:nvPr/>
        </p:nvSpPr>
        <p:spPr>
          <a:xfrm>
            <a:off x="664571" y="336970"/>
            <a:ext cx="7814857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gồm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trần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ướt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dễ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sản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thụ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cóc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giun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2753F98-A42A-44BC-8F2D-853A1190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2478" y="3590636"/>
            <a:ext cx="1816950" cy="1399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10EEF-A833-48B0-8CBF-C1189F7BA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4570" y="3473855"/>
            <a:ext cx="1515833" cy="151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5B379C-8231-41BC-9FE2-17FBE9A2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4" t="13809" r="21235" b="28439"/>
          <a:stretch/>
        </p:blipFill>
        <p:spPr>
          <a:xfrm>
            <a:off x="1592034" y="643466"/>
            <a:ext cx="5959932" cy="29913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4D943C-343E-4B3D-BBCF-3950D4F1B65D}"/>
              </a:ext>
            </a:extLst>
          </p:cNvPr>
          <p:cNvSpPr/>
          <p:nvPr/>
        </p:nvSpPr>
        <p:spPr>
          <a:xfrm>
            <a:off x="1592034" y="3939822"/>
            <a:ext cx="5959932" cy="790222"/>
          </a:xfrm>
          <a:prstGeom prst="roundRect">
            <a:avLst/>
          </a:prstGeom>
          <a:solidFill>
            <a:srgbClr val="63BB2E"/>
          </a:solidFill>
          <a:ln w="28575">
            <a:solidFill>
              <a:srgbClr val="2D6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Sơ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đồ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vòng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đời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của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cư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B451F-54EB-45C6-9F74-21F34FFF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95021" y="3316808"/>
            <a:ext cx="1513890" cy="166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6DDC55-B123-4D31-9840-EA99A3D55F5B}"/>
              </a:ext>
            </a:extLst>
          </p:cNvPr>
          <p:cNvSpPr txBox="1"/>
          <p:nvPr/>
        </p:nvSpPr>
        <p:spPr>
          <a:xfrm>
            <a:off x="1207550" y="4171066"/>
            <a:ext cx="672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khác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34E5B-E91F-4119-8A46-373CC78B0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0" t="29864" r="12469" b="22046"/>
          <a:stretch/>
        </p:blipFill>
        <p:spPr>
          <a:xfrm>
            <a:off x="1337733" y="1564023"/>
            <a:ext cx="6468534" cy="2472267"/>
          </a:xfrm>
          <a:prstGeom prst="rect">
            <a:avLst/>
          </a:prstGeom>
        </p:spPr>
      </p:pic>
      <p:sp>
        <p:nvSpPr>
          <p:cNvPr id="12" name="Google Shape;295;p27">
            <a:extLst>
              <a:ext uri="{FF2B5EF4-FFF2-40B4-BE49-F238E27FC236}">
                <a16:creationId xmlns:a16="http://schemas.microsoft.com/office/drawing/2014/main" id="{3D674BFB-558B-410A-AE69-4FFD34FC0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C6AE9-84C8-46E4-8878-6D757D916957}"/>
              </a:ext>
            </a:extLst>
          </p:cNvPr>
          <p:cNvSpPr txBox="1"/>
          <p:nvPr/>
        </p:nvSpPr>
        <p:spPr>
          <a:xfrm>
            <a:off x="462845" y="936804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2.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Lưỡng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cư</a:t>
            </a:r>
            <a:endParaRPr lang="en-US" sz="2600" b="1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ED84053-0893-46A6-9ADF-4AA7E825A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618758"/>
              </p:ext>
            </p:extLst>
          </p:nvPr>
        </p:nvGraphicFramePr>
        <p:xfrm>
          <a:off x="619670" y="765526"/>
          <a:ext cx="7904660" cy="3090332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1080911">
                  <a:extLst>
                    <a:ext uri="{9D8B030D-6E8A-4147-A177-3AD203B41FA5}">
                      <a16:colId xmlns:a16="http://schemas.microsoft.com/office/drawing/2014/main" val="1966526497"/>
                    </a:ext>
                  </a:extLst>
                </a:gridCol>
                <a:gridCol w="2302934">
                  <a:extLst>
                    <a:ext uri="{9D8B030D-6E8A-4147-A177-3AD203B41FA5}">
                      <a16:colId xmlns:a16="http://schemas.microsoft.com/office/drawing/2014/main" val="129272493"/>
                    </a:ext>
                  </a:extLst>
                </a:gridCol>
                <a:gridCol w="2302933">
                  <a:extLst>
                    <a:ext uri="{9D8B030D-6E8A-4147-A177-3AD203B41FA5}">
                      <a16:colId xmlns:a16="http://schemas.microsoft.com/office/drawing/2014/main" val="3355664778"/>
                    </a:ext>
                  </a:extLst>
                </a:gridCol>
                <a:gridCol w="2217882">
                  <a:extLst>
                    <a:ext uri="{9D8B030D-6E8A-4147-A177-3AD203B41FA5}">
                      <a16:colId xmlns:a16="http://schemas.microsoft.com/office/drawing/2014/main" val="452291315"/>
                    </a:ext>
                  </a:extLst>
                </a:gridCol>
              </a:tblGrid>
              <a:tr h="7725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Loài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Cá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cóc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bụng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hoa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Cóc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nhà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Ếch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giun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920094"/>
                  </a:ext>
                </a:extLst>
              </a:tr>
              <a:tr h="7725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3849"/>
                          </a:solidFill>
                        </a:rPr>
                        <a:t>Giống</a:t>
                      </a:r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7071109"/>
                  </a:ext>
                </a:extLst>
              </a:tr>
              <a:tr h="772583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3849"/>
                          </a:solidFill>
                        </a:rPr>
                        <a:t>Khác</a:t>
                      </a:r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473846"/>
                  </a:ext>
                </a:extLst>
              </a:tr>
              <a:tr h="7725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569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87EC90-C080-4F77-A3D9-1EA899861832}"/>
              </a:ext>
            </a:extLst>
          </p:cNvPr>
          <p:cNvSpPr txBox="1"/>
          <p:nvPr/>
        </p:nvSpPr>
        <p:spPr>
          <a:xfrm>
            <a:off x="872078" y="4200696"/>
            <a:ext cx="7399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Bảng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97EB2-A3A0-401A-90E1-262B5CE25786}"/>
              </a:ext>
            </a:extLst>
          </p:cNvPr>
          <p:cNvSpPr txBox="1"/>
          <p:nvPr/>
        </p:nvSpPr>
        <p:spPr>
          <a:xfrm>
            <a:off x="2362200" y="1541251"/>
            <a:ext cx="53142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da </a:t>
            </a:r>
            <a:r>
              <a:rPr lang="en-US" sz="2200" dirty="0" err="1">
                <a:solidFill>
                  <a:srgbClr val="003849"/>
                </a:solidFill>
              </a:rPr>
              <a:t>trần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thụ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6BDD6-9926-41CF-A364-53B728AEFED5}"/>
              </a:ext>
            </a:extLst>
          </p:cNvPr>
          <p:cNvSpPr txBox="1"/>
          <p:nvPr/>
        </p:nvSpPr>
        <p:spPr>
          <a:xfrm>
            <a:off x="1594556" y="2316976"/>
            <a:ext cx="25823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  <a:p>
            <a:pPr algn="ctr"/>
            <a:r>
              <a:rPr lang="en-US" sz="2200" dirty="0">
                <a:solidFill>
                  <a:srgbClr val="003849"/>
                </a:solidFill>
              </a:rPr>
              <a:t>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9D8F7-4D55-4CE5-BF49-4B0D14A45DE0}"/>
              </a:ext>
            </a:extLst>
          </p:cNvPr>
          <p:cNvSpPr txBox="1"/>
          <p:nvPr/>
        </p:nvSpPr>
        <p:spPr>
          <a:xfrm>
            <a:off x="3798516" y="2316976"/>
            <a:ext cx="27065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  <a:p>
            <a:pPr algn="ctr"/>
            <a:r>
              <a:rPr lang="en-US" sz="2200" dirty="0">
                <a:solidFill>
                  <a:srgbClr val="003849"/>
                </a:solidFill>
              </a:rPr>
              <a:t>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FD264-DC29-49FD-887D-55E130C2DB62}"/>
              </a:ext>
            </a:extLst>
          </p:cNvPr>
          <p:cNvSpPr txBox="1"/>
          <p:nvPr/>
        </p:nvSpPr>
        <p:spPr>
          <a:xfrm>
            <a:off x="6367779" y="2316976"/>
            <a:ext cx="21565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98061D-8E9F-42AE-9C62-D01974DB0395}"/>
              </a:ext>
            </a:extLst>
          </p:cNvPr>
          <p:cNvSpPr txBox="1"/>
          <p:nvPr/>
        </p:nvSpPr>
        <p:spPr>
          <a:xfrm>
            <a:off x="1932517" y="3253312"/>
            <a:ext cx="19064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A4158-5E35-42B9-A210-E1CA37CE8743}"/>
              </a:ext>
            </a:extLst>
          </p:cNvPr>
          <p:cNvSpPr txBox="1"/>
          <p:nvPr/>
        </p:nvSpPr>
        <p:spPr>
          <a:xfrm>
            <a:off x="3860607" y="3263848"/>
            <a:ext cx="25823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AB94B-7DAF-4DF8-AF71-A2070EB02073}"/>
              </a:ext>
            </a:extLst>
          </p:cNvPr>
          <p:cNvSpPr txBox="1"/>
          <p:nvPr/>
        </p:nvSpPr>
        <p:spPr>
          <a:xfrm>
            <a:off x="6428642" y="3253312"/>
            <a:ext cx="20348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6013208" y="160946"/>
            <a:ext cx="899464" cy="756921"/>
            <a:chOff x="6075750" y="3009125"/>
            <a:chExt cx="550400" cy="463175"/>
          </a:xfrm>
        </p:grpSpPr>
        <p:sp>
          <p:nvSpPr>
            <p:cNvPr id="282" name="Google Shape;282;p26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6"/>
          <p:cNvSpPr/>
          <p:nvPr/>
        </p:nvSpPr>
        <p:spPr>
          <a:xfrm>
            <a:off x="122046" y="32317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95;p27">
            <a:extLst>
              <a:ext uri="{FF2B5EF4-FFF2-40B4-BE49-F238E27FC236}">
                <a16:creationId xmlns:a16="http://schemas.microsoft.com/office/drawing/2014/main" id="{92E50D32-76A1-4691-9CA2-6A52B9583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3" y="23898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3849"/>
                </a:solidFill>
                <a:latin typeface="+mj-lt"/>
              </a:rPr>
              <a:t>KHỞI ĐỘNG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5DA4D-EC4E-4A42-88E5-8DCDF69AEBC7}"/>
              </a:ext>
            </a:extLst>
          </p:cNvPr>
          <p:cNvSpPr txBox="1"/>
          <p:nvPr/>
        </p:nvSpPr>
        <p:spPr>
          <a:xfrm>
            <a:off x="672878" y="3571841"/>
            <a:ext cx="779468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ảnh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Mỗi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hay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9D5CD-6FE7-4710-A90F-FED3DAC21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6" t="34670" r="13086" b="17899"/>
          <a:stretch/>
        </p:blipFill>
        <p:spPr>
          <a:xfrm>
            <a:off x="126788" y="1623024"/>
            <a:ext cx="4445212" cy="1737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61BED-380B-48C6-8B71-2BFE28C11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6" t="42575" r="13457" b="10434"/>
          <a:stretch/>
        </p:blipFill>
        <p:spPr>
          <a:xfrm>
            <a:off x="4572000" y="1623023"/>
            <a:ext cx="4463724" cy="1737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14DEFF-6A03-409B-AEE6-83B39793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08" y="1980005"/>
            <a:ext cx="3702902" cy="2492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86DE5-458C-4400-A47B-79E0DA1E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90" y="1968292"/>
            <a:ext cx="4115000" cy="2504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lẩu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ruốc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nhái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765700" y="4597428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Lẩu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chua</a:t>
            </a:r>
            <a:r>
              <a:rPr lang="en-US" sz="2200" dirty="0">
                <a:solidFill>
                  <a:srgbClr val="003849"/>
                </a:solidFill>
              </a:rPr>
              <a:t> cay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757822" y="4597427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bắt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côn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trùng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4789102" y="2049138"/>
            <a:ext cx="424482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tuyến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gây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5874D23-9727-4240-9425-4202376E6DE8}"/>
              </a:ext>
            </a:extLst>
          </p:cNvPr>
          <p:cNvSpPr/>
          <p:nvPr/>
        </p:nvSpPr>
        <p:spPr>
          <a:xfrm>
            <a:off x="5403876" y="1229353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F1E7E-B745-4FB6-B297-A81E5DB1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1" y="462845"/>
            <a:ext cx="4244825" cy="2479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ABE1A-50FA-4FD5-80F8-1DBFA549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0" y="2942046"/>
            <a:ext cx="2084630" cy="1752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8AFF28-9D51-421C-B578-F8CB93209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615" y="2942046"/>
            <a:ext cx="2218382" cy="1752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EA49AC-19BE-48F9-8C0A-D027DEBB7280}"/>
              </a:ext>
            </a:extLst>
          </p:cNvPr>
          <p:cNvSpPr txBox="1"/>
          <p:nvPr/>
        </p:nvSpPr>
        <p:spPr>
          <a:xfrm>
            <a:off x="4387235" y="4249768"/>
            <a:ext cx="442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sỡ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5;p27">
            <a:extLst>
              <a:ext uri="{FF2B5EF4-FFF2-40B4-BE49-F238E27FC236}">
                <a16:creationId xmlns:a16="http://schemas.microsoft.com/office/drawing/2014/main" id="{586E43DF-95D1-4D46-ADBA-0AD427A458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4E839-7DAC-4DA1-83D5-BDACC1C6403B}"/>
              </a:ext>
            </a:extLst>
          </p:cNvPr>
          <p:cNvSpPr txBox="1"/>
          <p:nvPr/>
        </p:nvSpPr>
        <p:spPr>
          <a:xfrm>
            <a:off x="462845" y="991530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3.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Bò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sát</a:t>
            </a:r>
            <a:endParaRPr lang="en-US" sz="2600" b="1" dirty="0">
              <a:solidFill>
                <a:srgbClr val="0038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0358E-A23C-4271-85A3-C48E183D2BA7}"/>
              </a:ext>
            </a:extLst>
          </p:cNvPr>
          <p:cNvSpPr txBox="1"/>
          <p:nvPr/>
        </p:nvSpPr>
        <p:spPr>
          <a:xfrm>
            <a:off x="264603" y="1813214"/>
            <a:ext cx="4185392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Thích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đời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ở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Da </a:t>
            </a:r>
            <a:r>
              <a:rPr lang="en-US" sz="2200" dirty="0" err="1">
                <a:solidFill>
                  <a:srgbClr val="003849"/>
                </a:solidFill>
              </a:rPr>
              <a:t>khô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sừng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Phong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về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dạng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kích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1B3CDD-38DD-4B85-B1AF-790A98AF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9" t="15916" r="18461" b="22494"/>
          <a:stretch/>
        </p:blipFill>
        <p:spPr>
          <a:xfrm>
            <a:off x="4449995" y="1686759"/>
            <a:ext cx="4429402" cy="28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dược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sản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mĩ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nghệ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xuất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khẩu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ba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ba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rùa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đồi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mồi</a:t>
            </a:r>
            <a:r>
              <a:rPr lang="en-US" sz="2200" dirty="0">
                <a:solidFill>
                  <a:srgbClr val="003849"/>
                </a:solidFill>
              </a:rPr>
              <a:t>,….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thằn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lằn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rắn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097620" y="3183051"/>
            <a:ext cx="506351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Mai </a:t>
            </a:r>
            <a:r>
              <a:rPr lang="en-US" sz="2200" dirty="0" err="1">
                <a:solidFill>
                  <a:srgbClr val="003849"/>
                </a:solidFill>
              </a:rPr>
              <a:t>rùa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dụng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bổ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tâm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thận</a:t>
            </a:r>
            <a:r>
              <a:rPr lang="vi-VN" sz="2200" dirty="0">
                <a:solidFill>
                  <a:srgbClr val="003849"/>
                </a:solidFill>
              </a:rPr>
              <a:t>, điều </a:t>
            </a:r>
            <a:r>
              <a:rPr lang="en-US" sz="2200" dirty="0" err="1">
                <a:solidFill>
                  <a:srgbClr val="003849"/>
                </a:solidFill>
              </a:rPr>
              <a:t>hoà</a:t>
            </a:r>
            <a:r>
              <a:rPr lang="vi-VN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máu</a:t>
            </a:r>
            <a:r>
              <a:rPr lang="vi-VN" sz="2200" dirty="0">
                <a:solidFill>
                  <a:srgbClr val="003849"/>
                </a:solidFill>
              </a:rPr>
              <a:t> và mạnh gân xương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5187B-80B8-47DB-B398-1BF2EE18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89" y="2489592"/>
            <a:ext cx="3639112" cy="24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78CDCF0-2AE5-4C02-84BE-7B1F821F1FF5}"/>
              </a:ext>
            </a:extLst>
          </p:cNvPr>
          <p:cNvSpPr/>
          <p:nvPr/>
        </p:nvSpPr>
        <p:spPr>
          <a:xfrm>
            <a:off x="3064358" y="520574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C4554-A331-40BD-A2EF-AD581108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39" y="1388533"/>
            <a:ext cx="4075317" cy="2766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728B2-C2EF-410D-9B09-07950E9B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4" y="1388534"/>
            <a:ext cx="4075317" cy="2766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57C78-EF78-4E3B-B737-74D8C86244B3}"/>
              </a:ext>
            </a:extLst>
          </p:cNvPr>
          <p:cNvSpPr txBox="1"/>
          <p:nvPr/>
        </p:nvSpPr>
        <p:spPr>
          <a:xfrm>
            <a:off x="546245" y="4395940"/>
            <a:ext cx="8051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rắn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02734484-80DB-4DB2-9443-19B4132B7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7A8B4-94B7-42AA-B8C9-E71A7F5DAAAB}"/>
              </a:ext>
            </a:extLst>
          </p:cNvPr>
          <p:cNvSpPr txBox="1"/>
          <p:nvPr/>
        </p:nvSpPr>
        <p:spPr>
          <a:xfrm>
            <a:off x="462845" y="936804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4.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Chim</a:t>
            </a:r>
            <a:endParaRPr lang="en-US" sz="2600" b="1" dirty="0">
              <a:solidFill>
                <a:srgbClr val="00384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EB207-C8DB-4C16-AF7A-06657F586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01" y="2212622"/>
            <a:ext cx="2191972" cy="2930878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1F85D630-D00F-45FE-9383-A5AD11D952D0}"/>
              </a:ext>
            </a:extLst>
          </p:cNvPr>
          <p:cNvSpPr/>
          <p:nvPr/>
        </p:nvSpPr>
        <p:spPr>
          <a:xfrm flipH="1">
            <a:off x="3262484" y="1718047"/>
            <a:ext cx="4605871" cy="1273509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04232-05B8-47B1-A0A3-F501C8939D12}"/>
              </a:ext>
            </a:extLst>
          </p:cNvPr>
          <p:cNvSpPr txBox="1"/>
          <p:nvPr/>
        </p:nvSpPr>
        <p:spPr>
          <a:xfrm>
            <a:off x="3485446" y="1742761"/>
            <a:ext cx="429259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Nêu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giúp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nhận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lớp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Chim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71FDB08E-4E0D-45A6-A2D2-5DB2EA3D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57199" y="2725475"/>
            <a:ext cx="1509848" cy="190517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7353A5A-DD36-411A-8BE6-94010F2F5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851" y="3098979"/>
            <a:ext cx="987596" cy="11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8ECD46-9969-4403-9F9F-5B918B780908}"/>
              </a:ext>
            </a:extLst>
          </p:cNvPr>
          <p:cNvSpPr txBox="1"/>
          <p:nvPr/>
        </p:nvSpPr>
        <p:spPr>
          <a:xfrm>
            <a:off x="664571" y="226694"/>
            <a:ext cx="7814857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vũ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hai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, chi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đổi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Hầu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bay </a:t>
            </a:r>
            <a:r>
              <a:rPr lang="en-US" sz="2200" dirty="0" err="1">
                <a:solidFill>
                  <a:srgbClr val="003849"/>
                </a:solidFill>
              </a:rPr>
              <a:t>lượn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chỉ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chạy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đà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điểu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bơi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lặn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cụt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967E1-C3B1-440D-904B-D08E2D74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7" t="39721" r="9630" b="14605"/>
          <a:stretch/>
        </p:blipFill>
        <p:spPr>
          <a:xfrm>
            <a:off x="1546576" y="2856089"/>
            <a:ext cx="6050846" cy="20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Thụ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phấn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hoa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phát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hạt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mào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ruồi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nguồn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bổ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dưỡng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gà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ngan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C4633-C755-4E4D-ABBB-AF9C78FF1E34}"/>
              </a:ext>
            </a:extLst>
          </p:cNvPr>
          <p:cNvSpPr txBox="1"/>
          <p:nvPr/>
        </p:nvSpPr>
        <p:spPr>
          <a:xfrm>
            <a:off x="745471" y="4597429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mào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C5EB7F-240A-4A8E-A716-225E56E6B9D2}"/>
              </a:ext>
            </a:extLst>
          </p:cNvPr>
          <p:cNvSpPr txBox="1"/>
          <p:nvPr/>
        </p:nvSpPr>
        <p:spPr>
          <a:xfrm>
            <a:off x="4644436" y="4597429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ruồi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20FBF-BA5D-43A8-B2E3-926A8FC7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5" y="1954893"/>
            <a:ext cx="3826526" cy="2504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CF960-F634-4861-B262-5C6F3958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51" y="1954893"/>
            <a:ext cx="3939412" cy="25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650A2B-B753-4243-AE6D-169B59E22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8" y="428624"/>
            <a:ext cx="4351866" cy="2483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E17FE-5EA9-4F45-9597-FD3444F8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78" y="1670578"/>
            <a:ext cx="4272844" cy="2596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3B463-1B15-4CB7-BCA5-4A4152C2A869}"/>
              </a:ext>
            </a:extLst>
          </p:cNvPr>
          <p:cNvSpPr txBox="1"/>
          <p:nvPr/>
        </p:nvSpPr>
        <p:spPr>
          <a:xfrm>
            <a:off x="2070201" y="4499432"/>
            <a:ext cx="5003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món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gà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0472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471103" y="1067009"/>
            <a:ext cx="407549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bệnh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gà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bệnh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cúm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cầm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Phá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sẻ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sáo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nâu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quạ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5874D23-9727-4240-9425-4202376E6DE8}"/>
              </a:ext>
            </a:extLst>
          </p:cNvPr>
          <p:cNvSpPr/>
          <p:nvPr/>
        </p:nvSpPr>
        <p:spPr>
          <a:xfrm>
            <a:off x="1001212" y="53349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A3C9B-B295-43D2-88BD-0F7069DB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34" y="533498"/>
            <a:ext cx="3914862" cy="4147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E43129-E296-49CA-A963-B35119C065B1}"/>
              </a:ext>
            </a:extLst>
          </p:cNvPr>
          <p:cNvSpPr txBox="1"/>
          <p:nvPr/>
        </p:nvSpPr>
        <p:spPr>
          <a:xfrm>
            <a:off x="309135" y="3127894"/>
            <a:ext cx="426286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Dựng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bù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nhìn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rơm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chặn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chóc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1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53F5D-6A9F-4021-9B77-804860BDC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7" t="34012" r="50001" b="17241"/>
          <a:stretch/>
        </p:blipFill>
        <p:spPr>
          <a:xfrm>
            <a:off x="1966172" y="580813"/>
            <a:ext cx="2573867" cy="1990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1F9BA-0217-4B61-B153-51AEDF996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3" t="34231" r="12840" b="18778"/>
          <a:stretch/>
        </p:blipFill>
        <p:spPr>
          <a:xfrm>
            <a:off x="4540039" y="580813"/>
            <a:ext cx="2735210" cy="199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BBB2F-EC07-45DC-8CC2-EC22C86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8" t="42575" r="50000" b="9335"/>
          <a:stretch/>
        </p:blipFill>
        <p:spPr>
          <a:xfrm>
            <a:off x="1962874" y="2571749"/>
            <a:ext cx="2609125" cy="1990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1EC7B-C798-4F04-8786-B971E5D75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64" t="42136" r="13457" b="11273"/>
          <a:stretch/>
        </p:blipFill>
        <p:spPr>
          <a:xfrm>
            <a:off x="4572000" y="2571750"/>
            <a:ext cx="2711820" cy="19909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DEB8E8-9310-48BE-A340-B2485D797317}"/>
              </a:ext>
            </a:extLst>
          </p:cNvPr>
          <p:cNvCxnSpPr/>
          <p:nvPr/>
        </p:nvCxnSpPr>
        <p:spPr>
          <a:xfrm>
            <a:off x="6987382" y="1467554"/>
            <a:ext cx="575733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CAB771-1154-45BF-8D58-4E73636C6CBA}"/>
              </a:ext>
            </a:extLst>
          </p:cNvPr>
          <p:cNvCxnSpPr/>
          <p:nvPr/>
        </p:nvCxnSpPr>
        <p:spPr>
          <a:xfrm>
            <a:off x="6995953" y="3426177"/>
            <a:ext cx="575733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126D25-123C-439B-8756-D6AC22C615E9}"/>
              </a:ext>
            </a:extLst>
          </p:cNvPr>
          <p:cNvCxnSpPr>
            <a:cxnSpLocks/>
          </p:cNvCxnSpPr>
          <p:nvPr/>
        </p:nvCxnSpPr>
        <p:spPr>
          <a:xfrm flipH="1">
            <a:off x="1571062" y="1553703"/>
            <a:ext cx="57807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4DE59E-67C2-4AAB-ABEC-F6E6AF69BF23}"/>
              </a:ext>
            </a:extLst>
          </p:cNvPr>
          <p:cNvCxnSpPr>
            <a:cxnSpLocks/>
          </p:cNvCxnSpPr>
          <p:nvPr/>
        </p:nvCxnSpPr>
        <p:spPr>
          <a:xfrm flipH="1">
            <a:off x="1612919" y="3539065"/>
            <a:ext cx="57807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EC5D414-3BB5-4E17-B68A-7C751AEFDBF3}"/>
              </a:ext>
            </a:extLst>
          </p:cNvPr>
          <p:cNvSpPr/>
          <p:nvPr/>
        </p:nvSpPr>
        <p:spPr>
          <a:xfrm>
            <a:off x="7667060" y="1151466"/>
            <a:ext cx="1286933" cy="27093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419E7B-73DF-4E42-B448-08AF354725BC}"/>
              </a:ext>
            </a:extLst>
          </p:cNvPr>
          <p:cNvSpPr/>
          <p:nvPr/>
        </p:nvSpPr>
        <p:spPr>
          <a:xfrm>
            <a:off x="218741" y="1151466"/>
            <a:ext cx="1286933" cy="27093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30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95;p27">
            <a:extLst>
              <a:ext uri="{FF2B5EF4-FFF2-40B4-BE49-F238E27FC236}">
                <a16:creationId xmlns:a16="http://schemas.microsoft.com/office/drawing/2014/main" id="{3D674BFB-558B-410A-AE69-4FFD34FC0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C6AE9-84C8-46E4-8878-6D757D916957}"/>
              </a:ext>
            </a:extLst>
          </p:cNvPr>
          <p:cNvSpPr txBox="1"/>
          <p:nvPr/>
        </p:nvSpPr>
        <p:spPr>
          <a:xfrm>
            <a:off x="462844" y="985137"/>
            <a:ext cx="48993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5.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Động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vật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có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vú</a:t>
            </a:r>
            <a:r>
              <a:rPr lang="en-US" sz="2600" b="1" dirty="0">
                <a:solidFill>
                  <a:srgbClr val="003849"/>
                </a:solidFill>
              </a:rPr>
              <a:t> (</a:t>
            </a:r>
            <a:r>
              <a:rPr lang="en-US" sz="2600" b="1" dirty="0" err="1">
                <a:solidFill>
                  <a:srgbClr val="003849"/>
                </a:solidFill>
              </a:rPr>
              <a:t>Thú</a:t>
            </a:r>
            <a:r>
              <a:rPr lang="en-US" sz="2600" b="1" dirty="0">
                <a:solidFill>
                  <a:srgbClr val="003849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28A81-0943-4935-9FB7-794EFBA898E9}"/>
              </a:ext>
            </a:extLst>
          </p:cNvPr>
          <p:cNvSpPr txBox="1"/>
          <p:nvPr/>
        </p:nvSpPr>
        <p:spPr>
          <a:xfrm>
            <a:off x="271145" y="1546578"/>
            <a:ext cx="8614896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mao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khắp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răng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sản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sữa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sau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túi</a:t>
            </a:r>
            <a:r>
              <a:rPr lang="en-US" sz="2200" dirty="0">
                <a:solidFill>
                  <a:srgbClr val="003849"/>
                </a:solidFill>
              </a:rPr>
              <a:t> da ở </a:t>
            </a:r>
            <a:r>
              <a:rPr lang="en-US" sz="2200" dirty="0" err="1">
                <a:solidFill>
                  <a:srgbClr val="003849"/>
                </a:solidFill>
              </a:rPr>
              <a:t>bụng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r>
              <a:rPr lang="en-US" sz="2200" dirty="0">
                <a:solidFill>
                  <a:srgbClr val="003849"/>
                </a:solidFill>
              </a:rPr>
              <a:t>: kangaroo.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về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FE2DC6E2-06AD-4B34-9E6E-D60808F40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484" y="4244652"/>
            <a:ext cx="2769084" cy="898848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C00800FB-4669-49A7-A86D-00DC2C28F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05905" y="4253290"/>
            <a:ext cx="2769084" cy="89884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20EF6DC-4763-474E-99E8-E583B6D2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9294" y="4253290"/>
            <a:ext cx="2769084" cy="89884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6CFB5D1-7214-4BDE-BA03-258327192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477"/>
          <a:stretch/>
        </p:blipFill>
        <p:spPr>
          <a:xfrm>
            <a:off x="7772683" y="4253290"/>
            <a:ext cx="1371317" cy="8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B56D934-8821-428B-B511-C70203075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4" y="936130"/>
            <a:ext cx="4428067" cy="2766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44180F-228F-47B4-9985-9C6C76D6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2" y="936130"/>
            <a:ext cx="4066823" cy="27666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685382-1DCB-49D9-8F42-4743EDFD0095}"/>
              </a:ext>
            </a:extLst>
          </p:cNvPr>
          <p:cNvSpPr txBox="1"/>
          <p:nvPr/>
        </p:nvSpPr>
        <p:spPr>
          <a:xfrm>
            <a:off x="586587" y="3908807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D32B9C-2EE0-4E09-B1FC-503958B8B261}"/>
              </a:ext>
            </a:extLst>
          </p:cNvPr>
          <p:cNvSpPr txBox="1"/>
          <p:nvPr/>
        </p:nvSpPr>
        <p:spPr>
          <a:xfrm>
            <a:off x="5014653" y="3908807"/>
            <a:ext cx="372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Kangaroo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non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túi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F3FDE-AEFD-449D-8A3B-39F4634D6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0" t="12931" r="15310" b="11311"/>
          <a:stretch/>
        </p:blipFill>
        <p:spPr>
          <a:xfrm>
            <a:off x="1699436" y="338666"/>
            <a:ext cx="5745128" cy="380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67626-BE71-4400-B121-AE97A1B2E541}"/>
              </a:ext>
            </a:extLst>
          </p:cNvPr>
          <p:cNvSpPr txBox="1"/>
          <p:nvPr/>
        </p:nvSpPr>
        <p:spPr>
          <a:xfrm>
            <a:off x="790131" y="4238481"/>
            <a:ext cx="7563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9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6243B3-8918-4F74-BC96-9889A7B2B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06"/>
              </p:ext>
            </p:extLst>
          </p:nvPr>
        </p:nvGraphicFramePr>
        <p:xfrm>
          <a:off x="505177" y="449439"/>
          <a:ext cx="8133646" cy="3746628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1684867">
                  <a:extLst>
                    <a:ext uri="{9D8B030D-6E8A-4147-A177-3AD203B41FA5}">
                      <a16:colId xmlns:a16="http://schemas.microsoft.com/office/drawing/2014/main" val="949263055"/>
                    </a:ext>
                  </a:extLst>
                </a:gridCol>
                <a:gridCol w="4380089">
                  <a:extLst>
                    <a:ext uri="{9D8B030D-6E8A-4147-A177-3AD203B41FA5}">
                      <a16:colId xmlns:a16="http://schemas.microsoft.com/office/drawing/2014/main" val="1650494497"/>
                    </a:ext>
                  </a:extLst>
                </a:gridCol>
                <a:gridCol w="2068690">
                  <a:extLst>
                    <a:ext uri="{9D8B030D-6E8A-4147-A177-3AD203B41FA5}">
                      <a16:colId xmlns:a16="http://schemas.microsoft.com/office/drawing/2014/main" val="945754317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782580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heo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18569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Trâu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443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EA7DDE-FB59-4AC2-B1B2-0B9C24C15021}"/>
              </a:ext>
            </a:extLst>
          </p:cNvPr>
          <p:cNvSpPr txBox="1"/>
          <p:nvPr/>
        </p:nvSpPr>
        <p:spPr>
          <a:xfrm>
            <a:off x="431145" y="4386069"/>
            <a:ext cx="828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9772C-6009-4810-B5F2-18CBFEB18029}"/>
              </a:ext>
            </a:extLst>
          </p:cNvPr>
          <p:cNvSpPr txBox="1"/>
          <p:nvPr/>
        </p:nvSpPr>
        <p:spPr>
          <a:xfrm>
            <a:off x="2223911" y="854885"/>
            <a:ext cx="46961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rgbClr val="003849"/>
                </a:solidFill>
              </a:rPr>
              <a:t>- Da </a:t>
            </a:r>
            <a:r>
              <a:rPr lang="en-US" sz="2000" dirty="0" err="1">
                <a:solidFill>
                  <a:srgbClr val="003849"/>
                </a:solidFill>
              </a:rPr>
              <a:t>trơn</a:t>
            </a:r>
            <a:r>
              <a:rPr lang="en-US" sz="2000" dirty="0">
                <a:solidFill>
                  <a:srgbClr val="003849"/>
                </a:solidFill>
              </a:rPr>
              <a:t>, </a:t>
            </a:r>
            <a:r>
              <a:rPr lang="en-US" sz="2000" dirty="0" err="1">
                <a:solidFill>
                  <a:srgbClr val="003849"/>
                </a:solidFill>
              </a:rPr>
              <a:t>miệng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dài</a:t>
            </a:r>
            <a:r>
              <a:rPr lang="en-US" sz="2000" dirty="0">
                <a:solidFill>
                  <a:srgbClr val="003849"/>
                </a:solidFill>
              </a:rPr>
              <a:t>, </a:t>
            </a:r>
            <a:r>
              <a:rPr lang="en-US" sz="2000" dirty="0" err="1">
                <a:solidFill>
                  <a:srgbClr val="003849"/>
                </a:solidFill>
              </a:rPr>
              <a:t>khối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lượng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lớn</a:t>
            </a:r>
            <a:r>
              <a:rPr lang="en-US" sz="2000" dirty="0">
                <a:solidFill>
                  <a:srgbClr val="003849"/>
                </a:solidFill>
              </a:rPr>
              <a:t>.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rgbClr val="003849"/>
                </a:solidFill>
              </a:rPr>
              <a:t>- Di </a:t>
            </a:r>
            <a:r>
              <a:rPr lang="en-US" sz="2000" dirty="0" err="1">
                <a:solidFill>
                  <a:srgbClr val="003849"/>
                </a:solidFill>
              </a:rPr>
              <a:t>chuyển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bằng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đuôi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và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vây</a:t>
            </a:r>
            <a:r>
              <a:rPr lang="en-US" sz="2000" dirty="0">
                <a:solidFill>
                  <a:srgbClr val="003849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7B132-01C1-4E51-B14D-4FADD8F383B0}"/>
              </a:ext>
            </a:extLst>
          </p:cNvPr>
          <p:cNvSpPr txBox="1"/>
          <p:nvPr/>
        </p:nvSpPr>
        <p:spPr>
          <a:xfrm>
            <a:off x="6704189" y="1162661"/>
            <a:ext cx="18626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Dưới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nước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3A45E-0DA0-44B8-9049-0F1AA22D5606}"/>
              </a:ext>
            </a:extLst>
          </p:cNvPr>
          <p:cNvSpPr txBox="1"/>
          <p:nvPr/>
        </p:nvSpPr>
        <p:spPr>
          <a:xfrm>
            <a:off x="2223911" y="1863774"/>
            <a:ext cx="43695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K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hối lượng lớn,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sừng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4 chân, đuôi dài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l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ớp lông mỏng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phủ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cơ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Ă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n các loại thực vật, thuộc loại động vật nhai lại.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23578-F733-4356-906E-55947FA51A16}"/>
              </a:ext>
            </a:extLst>
          </p:cNvPr>
          <p:cNvSpPr txBox="1"/>
          <p:nvPr/>
        </p:nvSpPr>
        <p:spPr>
          <a:xfrm>
            <a:off x="6902476" y="2712309"/>
            <a:ext cx="14660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Trên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cạn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6243B3-8918-4F74-BC96-9889A7B2B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608051"/>
              </p:ext>
            </p:extLst>
          </p:nvPr>
        </p:nvGraphicFramePr>
        <p:xfrm>
          <a:off x="505177" y="449439"/>
          <a:ext cx="8133646" cy="3746628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1684867">
                  <a:extLst>
                    <a:ext uri="{9D8B030D-6E8A-4147-A177-3AD203B41FA5}">
                      <a16:colId xmlns:a16="http://schemas.microsoft.com/office/drawing/2014/main" val="949263055"/>
                    </a:ext>
                  </a:extLst>
                </a:gridCol>
                <a:gridCol w="4380089">
                  <a:extLst>
                    <a:ext uri="{9D8B030D-6E8A-4147-A177-3AD203B41FA5}">
                      <a16:colId xmlns:a16="http://schemas.microsoft.com/office/drawing/2014/main" val="1650494497"/>
                    </a:ext>
                  </a:extLst>
                </a:gridCol>
                <a:gridCol w="2068690">
                  <a:extLst>
                    <a:ext uri="{9D8B030D-6E8A-4147-A177-3AD203B41FA5}">
                      <a16:colId xmlns:a16="http://schemas.microsoft.com/office/drawing/2014/main" val="945754317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782580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Dơi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18569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Khỉ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4432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7D1A204-A543-4D3A-A311-22B8C4B44B9B}"/>
              </a:ext>
            </a:extLst>
          </p:cNvPr>
          <p:cNvSpPr txBox="1"/>
          <p:nvPr/>
        </p:nvSpPr>
        <p:spPr>
          <a:xfrm>
            <a:off x="2257774" y="895913"/>
            <a:ext cx="42220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Kích thước nhỏ, chi trước biến đổi thành cánh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ngón rất dài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Màng da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mỏng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lông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nối chi trước với chi sau và với đuôi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c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ơ ngực lớn.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CE9D0-998C-450A-9C0F-C2604F69D3ED}"/>
              </a:ext>
            </a:extLst>
          </p:cNvPr>
          <p:cNvSpPr txBox="1"/>
          <p:nvPr/>
        </p:nvSpPr>
        <p:spPr>
          <a:xfrm>
            <a:off x="431145" y="4386069"/>
            <a:ext cx="828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B93D0-7021-489C-9D02-61F01D854B59}"/>
              </a:ext>
            </a:extLst>
          </p:cNvPr>
          <p:cNvSpPr txBox="1"/>
          <p:nvPr/>
        </p:nvSpPr>
        <p:spPr>
          <a:xfrm>
            <a:off x="6886224" y="1806222"/>
            <a:ext cx="146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endParaRPr lang="en-US" sz="22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0A613-0BB0-4253-AEE1-EBA65F8CEE4A}"/>
              </a:ext>
            </a:extLst>
          </p:cNvPr>
          <p:cNvSpPr txBox="1"/>
          <p:nvPr/>
        </p:nvSpPr>
        <p:spPr>
          <a:xfrm>
            <a:off x="2257775" y="3193782"/>
            <a:ext cx="42220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3849"/>
                </a:solidFill>
              </a:rPr>
              <a:t>- </a:t>
            </a:r>
            <a:r>
              <a:rPr lang="en-US" sz="2000" dirty="0" err="1">
                <a:solidFill>
                  <a:srgbClr val="003849"/>
                </a:solidFill>
              </a:rPr>
              <a:t>Cấu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tạo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cơ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thể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gần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giống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với</a:t>
            </a:r>
            <a:r>
              <a:rPr lang="en-US" sz="2000" dirty="0">
                <a:solidFill>
                  <a:srgbClr val="003849"/>
                </a:solidFill>
              </a:rPr>
              <a:t> con </a:t>
            </a:r>
            <a:r>
              <a:rPr lang="en-US" sz="2000" dirty="0" err="1">
                <a:solidFill>
                  <a:srgbClr val="003849"/>
                </a:solidFill>
              </a:rPr>
              <a:t>người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và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có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đuôi</a:t>
            </a:r>
            <a:r>
              <a:rPr lang="en-US" sz="2000" dirty="0">
                <a:solidFill>
                  <a:srgbClr val="003849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28FB4-7F63-4839-B09A-39BB8D62294A}"/>
              </a:ext>
            </a:extLst>
          </p:cNvPr>
          <p:cNvSpPr txBox="1"/>
          <p:nvPr/>
        </p:nvSpPr>
        <p:spPr>
          <a:xfrm>
            <a:off x="6886224" y="3501559"/>
            <a:ext cx="14675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Trên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cạn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B4B915-6EEE-4910-8ABC-8F9E2F6B0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58" y="1968088"/>
            <a:ext cx="3737352" cy="249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ACC1D-CC36-4ACB-BF0F-45586F959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90" y="1968088"/>
            <a:ext cx="4115000" cy="2510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13196" y="771661"/>
            <a:ext cx="81176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Cung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sức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kéo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trâu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lợn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nghiệm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chó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mèo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bạch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765700" y="4597428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Thịt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lợn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740597" y="4597427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Trâu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kéo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cày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AA4AAD-6EB0-4E3C-B858-DBE7FE1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3" y="351014"/>
            <a:ext cx="4220547" cy="2809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8616FA-037B-42C3-93B2-7A7102C8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21" y="2001102"/>
            <a:ext cx="4519702" cy="2791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9D38B-E1CE-4D6F-AFA8-F23E800DB7D5}"/>
              </a:ext>
            </a:extLst>
          </p:cNvPr>
          <p:cNvSpPr txBox="1"/>
          <p:nvPr/>
        </p:nvSpPr>
        <p:spPr>
          <a:xfrm>
            <a:off x="-117036" y="1504099"/>
            <a:ext cx="4959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Mèo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nhà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A3BDB-28FB-47C7-91A8-4CEDD55DB4C2}"/>
              </a:ext>
            </a:extLst>
          </p:cNvPr>
          <p:cNvSpPr txBox="1"/>
          <p:nvPr/>
        </p:nvSpPr>
        <p:spPr>
          <a:xfrm>
            <a:off x="4272845" y="4295483"/>
            <a:ext cx="5475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phòng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nghiệm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714941" y="771661"/>
            <a:ext cx="761740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gặm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nhấm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nông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lâm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nghiệp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chồn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mèo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rừng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Cung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liệu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nghiệp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cừu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3F75C-B273-4D42-B182-F082F09F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9" y="2472267"/>
            <a:ext cx="3161811" cy="236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9FD2BC-5745-4D49-9B09-04B43FD23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216" y="2472267"/>
            <a:ext cx="2460978" cy="23674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1ABB38-8603-4781-B734-81D3F141566B}"/>
              </a:ext>
            </a:extLst>
          </p:cNvPr>
          <p:cNvSpPr txBox="1"/>
          <p:nvPr/>
        </p:nvSpPr>
        <p:spPr>
          <a:xfrm>
            <a:off x="5881511" y="3133357"/>
            <a:ext cx="326248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Chồn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bắt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áo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cừu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727320" y="1220678"/>
            <a:ext cx="768936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bệnh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rơi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FF71BF7-1ADF-4689-949D-94A5D4CEF039}"/>
              </a:ext>
            </a:extLst>
          </p:cNvPr>
          <p:cNvSpPr/>
          <p:nvPr/>
        </p:nvSpPr>
        <p:spPr>
          <a:xfrm>
            <a:off x="1001212" y="53349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CB905C-75FF-496E-8931-B67821AE2682}"/>
              </a:ext>
            </a:extLst>
          </p:cNvPr>
          <p:cNvSpPr/>
          <p:nvPr/>
        </p:nvSpPr>
        <p:spPr>
          <a:xfrm>
            <a:off x="494614" y="2036185"/>
            <a:ext cx="2295596" cy="1150639"/>
          </a:xfrm>
          <a:prstGeom prst="round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Chuột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mang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bệnh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dịch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hạch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377E0B-1BA6-4F16-B1CB-B5DBB6B0B467}"/>
              </a:ext>
            </a:extLst>
          </p:cNvPr>
          <p:cNvCxnSpPr>
            <a:cxnSpLocks/>
          </p:cNvCxnSpPr>
          <p:nvPr/>
        </p:nvCxnSpPr>
        <p:spPr>
          <a:xfrm>
            <a:off x="2882045" y="2611501"/>
            <a:ext cx="777409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885092-8042-4DB9-811E-6264F582E616}"/>
              </a:ext>
            </a:extLst>
          </p:cNvPr>
          <p:cNvSpPr/>
          <p:nvPr/>
        </p:nvSpPr>
        <p:spPr>
          <a:xfrm>
            <a:off x="3794284" y="2036185"/>
            <a:ext cx="1973730" cy="1150632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Truyền</a:t>
            </a:r>
            <a:r>
              <a:rPr lang="en-US" sz="2200" dirty="0">
                <a:solidFill>
                  <a:schemeClr val="bg1"/>
                </a:solidFill>
              </a:rPr>
              <a:t> qua </a:t>
            </a:r>
            <a:r>
              <a:rPr lang="en-US" sz="2200" dirty="0" err="1">
                <a:solidFill>
                  <a:schemeClr val="bg1"/>
                </a:solidFill>
              </a:rPr>
              <a:t>bọ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chét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FFDFBD-0AD3-41AE-B736-515932E6E37A}"/>
              </a:ext>
            </a:extLst>
          </p:cNvPr>
          <p:cNvSpPr/>
          <p:nvPr/>
        </p:nvSpPr>
        <p:spPr>
          <a:xfrm>
            <a:off x="6772089" y="2036185"/>
            <a:ext cx="1877297" cy="115063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Lây</a:t>
            </a:r>
            <a:r>
              <a:rPr lang="en-US" sz="2200" dirty="0">
                <a:solidFill>
                  <a:schemeClr val="bg1"/>
                </a:solidFill>
              </a:rPr>
              <a:t> sang </a:t>
            </a:r>
            <a:r>
              <a:rPr lang="en-US" sz="2200" dirty="0" err="1">
                <a:solidFill>
                  <a:schemeClr val="bg1"/>
                </a:solidFill>
              </a:rPr>
              <a:t>người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D2F6E-F7B7-4ED0-B40A-E4994A183738}"/>
              </a:ext>
            </a:extLst>
          </p:cNvPr>
          <p:cNvCxnSpPr>
            <a:cxnSpLocks/>
          </p:cNvCxnSpPr>
          <p:nvPr/>
        </p:nvCxnSpPr>
        <p:spPr>
          <a:xfrm>
            <a:off x="5902845" y="2611501"/>
            <a:ext cx="777409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>
            <a:extLst>
              <a:ext uri="{FF2B5EF4-FFF2-40B4-BE49-F238E27FC236}">
                <a16:creationId xmlns:a16="http://schemas.microsoft.com/office/drawing/2014/main" id="{AFE219AE-86A8-49EF-ADB1-9B2216E4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94613" y="3711641"/>
            <a:ext cx="2014236" cy="1150632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2353411-D208-4400-A743-1B5506321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9769" b="71400"/>
          <a:stretch>
            <a:fillRect/>
          </a:stretch>
        </p:blipFill>
        <p:spPr>
          <a:xfrm>
            <a:off x="3957530" y="3471091"/>
            <a:ext cx="810644" cy="743834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9D54C26C-24AE-4D3D-86FB-93FD2E800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9769" b="71400"/>
          <a:stretch>
            <a:fillRect/>
          </a:stretch>
        </p:blipFill>
        <p:spPr>
          <a:xfrm>
            <a:off x="4781149" y="4118439"/>
            <a:ext cx="810644" cy="7438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94C09154-8CFA-4C3C-B1A3-A9479CF411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9315" y="3408866"/>
            <a:ext cx="1850072" cy="16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1675734" y="846841"/>
            <a:ext cx="5792532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1.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gồm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FD1B98-8F28-4E19-AFB5-5C0C863C9949}"/>
              </a:ext>
            </a:extLst>
          </p:cNvPr>
          <p:cNvSpPr/>
          <p:nvPr/>
        </p:nvSpPr>
        <p:spPr>
          <a:xfrm>
            <a:off x="1320800" y="1641064"/>
            <a:ext cx="726931" cy="65264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E57C-5DD4-4641-8865-671B70F16678}"/>
              </a:ext>
            </a:extLst>
          </p:cNvPr>
          <p:cNvSpPr/>
          <p:nvPr/>
        </p:nvSpPr>
        <p:spPr>
          <a:xfrm>
            <a:off x="1320800" y="2464825"/>
            <a:ext cx="726930" cy="65264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63422-4747-4DE6-A266-B5152F1F6189}"/>
              </a:ext>
            </a:extLst>
          </p:cNvPr>
          <p:cNvSpPr/>
          <p:nvPr/>
        </p:nvSpPr>
        <p:spPr>
          <a:xfrm>
            <a:off x="1320797" y="4090582"/>
            <a:ext cx="726931" cy="629443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65FF74-96F2-427F-A0D4-157DE3334EB6}"/>
              </a:ext>
            </a:extLst>
          </p:cNvPr>
          <p:cNvSpPr/>
          <p:nvPr/>
        </p:nvSpPr>
        <p:spPr>
          <a:xfrm>
            <a:off x="1320800" y="3283984"/>
            <a:ext cx="726930" cy="64008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1D312A6-B062-4B35-92FC-83EAD2E4D769}"/>
              </a:ext>
            </a:extLst>
          </p:cNvPr>
          <p:cNvSpPr/>
          <p:nvPr/>
        </p:nvSpPr>
        <p:spPr>
          <a:xfrm>
            <a:off x="2223911" y="1641063"/>
            <a:ext cx="5678311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khoang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7D230D0-90E4-4E65-BB9B-BA5B6D252B55}"/>
              </a:ext>
            </a:extLst>
          </p:cNvPr>
          <p:cNvSpPr/>
          <p:nvPr/>
        </p:nvSpPr>
        <p:spPr>
          <a:xfrm>
            <a:off x="2223910" y="2464825"/>
            <a:ext cx="5678311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khớp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22B5C096-8EB6-43E8-883B-A28CC7DBA4BA}"/>
              </a:ext>
            </a:extLst>
          </p:cNvPr>
          <p:cNvSpPr/>
          <p:nvPr/>
        </p:nvSpPr>
        <p:spPr>
          <a:xfrm>
            <a:off x="2223910" y="3271425"/>
            <a:ext cx="5678312" cy="652639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E3E9D523-451D-446D-A7FD-8C24B6D6E472}"/>
              </a:ext>
            </a:extLst>
          </p:cNvPr>
          <p:cNvSpPr/>
          <p:nvPr/>
        </p:nvSpPr>
        <p:spPr>
          <a:xfrm>
            <a:off x="2223910" y="4067386"/>
            <a:ext cx="5678311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003849"/>
                </a:solidFill>
              </a:rPr>
              <a:t>Thân mềm, Lưỡng cư, Bò sát, Chim, 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F92DD9-D2C9-4647-9EE1-7803231C00E9}"/>
              </a:ext>
            </a:extLst>
          </p:cNvPr>
          <p:cNvSpPr/>
          <p:nvPr/>
        </p:nvSpPr>
        <p:spPr>
          <a:xfrm>
            <a:off x="1320798" y="3277704"/>
            <a:ext cx="726930" cy="6526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</a:t>
            </a:r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F4C56DFE-81A8-417C-9895-6A2AD21D1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5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1" grpId="0" animBg="1"/>
      <p:bldP spid="12" grpId="0" animBg="1"/>
      <p:bldP spid="13" grpId="0" animBg="1"/>
      <p:bldP spid="3" grpId="0" animBg="1"/>
      <p:bldP spid="15" grpId="0" animBg="1"/>
      <p:bldP spid="23" grpId="0" animBg="1"/>
      <p:bldP spid="24" grpId="0" animBg="1"/>
      <p:bldP spid="25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29">
            <a:extLst>
              <a:ext uri="{FF2B5EF4-FFF2-40B4-BE49-F238E27FC236}">
                <a16:creationId xmlns:a16="http://schemas.microsoft.com/office/drawing/2014/main" id="{186E4BF8-DDE7-428C-8917-B3E9B150A7DE}"/>
              </a:ext>
            </a:extLst>
          </p:cNvPr>
          <p:cNvSpPr txBox="1">
            <a:spLocks/>
          </p:cNvSpPr>
          <p:nvPr/>
        </p:nvSpPr>
        <p:spPr>
          <a:xfrm>
            <a:off x="56979" y="1188314"/>
            <a:ext cx="9030042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003849"/>
                </a:solidFill>
                <a:latin typeface="+mj-lt"/>
              </a:rPr>
              <a:t>BÀI 23: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003849"/>
                </a:solidFill>
                <a:latin typeface="+mj-lt"/>
              </a:rPr>
              <a:t>ĐA DẠNG ĐỘNG VẬT CÓ XƯƠNG SỐNG</a:t>
            </a:r>
            <a:endParaRPr lang="vi-VN" sz="3400" b="1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179B920-2215-4A1B-8525-81635A11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6776" y="3002844"/>
            <a:ext cx="3270448" cy="21406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B89221-7137-4557-A13C-494FFB0C0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99990" y="261219"/>
            <a:ext cx="1644010" cy="18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B284FE76-ECAE-4744-B413-F2B4FE82702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1742602"/>
            <a:ext cx="5882554" cy="608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A17306-9BAF-4135-BB2D-8DB8B561689B}"/>
              </a:ext>
            </a:extLst>
          </p:cNvPr>
          <p:cNvSpPr txBox="1"/>
          <p:nvPr/>
        </p:nvSpPr>
        <p:spPr>
          <a:xfrm>
            <a:off x="2107552" y="1831294"/>
            <a:ext cx="4680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kích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lớn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13B28-12C7-4B78-ACE5-8C78731995E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2522021"/>
            <a:ext cx="5882554" cy="76944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36B37D4-0F2E-4146-ABE4-024729282EB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3464277"/>
            <a:ext cx="5882554" cy="60827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AAA521F-A8AE-48C1-96D5-06F5ED77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4215319"/>
            <a:ext cx="5882554" cy="608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74E096-64F4-4AB7-A208-12A89F5F17E6}"/>
              </a:ext>
            </a:extLst>
          </p:cNvPr>
          <p:cNvSpPr txBox="1"/>
          <p:nvPr/>
        </p:nvSpPr>
        <p:spPr>
          <a:xfrm>
            <a:off x="1861759" y="2492423"/>
            <a:ext cx="5172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nằm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chứa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tuỷ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E3105-1498-4CBA-BF97-1AB7F375FA5B}"/>
              </a:ext>
            </a:extLst>
          </p:cNvPr>
          <p:cNvSpPr txBox="1"/>
          <p:nvPr/>
        </p:nvSpPr>
        <p:spPr>
          <a:xfrm>
            <a:off x="1626961" y="3524642"/>
            <a:ext cx="5641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cáp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phát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triển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nhanh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972937-71FC-48E7-9A8D-1484A86697C6}"/>
              </a:ext>
            </a:extLst>
          </p:cNvPr>
          <p:cNvSpPr txBox="1"/>
          <p:nvPr/>
        </p:nvSpPr>
        <p:spPr>
          <a:xfrm>
            <a:off x="1580583" y="4304012"/>
            <a:ext cx="5734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Kích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nhỏ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lưng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7BA33C40-A3DD-47A7-98C0-A3EFF183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4879" y="2639685"/>
            <a:ext cx="674538" cy="614443"/>
          </a:xfrm>
          <a:prstGeom prst="rect">
            <a:avLst/>
          </a:prstGeom>
        </p:spPr>
      </p:pic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24FFD971-1DDF-4329-B349-03A9A1549724}"/>
              </a:ext>
            </a:extLst>
          </p:cNvPr>
          <p:cNvSpPr/>
          <p:nvPr/>
        </p:nvSpPr>
        <p:spPr>
          <a:xfrm>
            <a:off x="7463137" y="1852024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E846F335-0FCE-433D-9C49-4B497B23C05D}"/>
              </a:ext>
            </a:extLst>
          </p:cNvPr>
          <p:cNvSpPr/>
          <p:nvPr/>
        </p:nvSpPr>
        <p:spPr>
          <a:xfrm>
            <a:off x="7463137" y="4215320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0690D540-90EB-4ACC-95CB-F7132C3387EA}"/>
              </a:ext>
            </a:extLst>
          </p:cNvPr>
          <p:cNvSpPr/>
          <p:nvPr/>
        </p:nvSpPr>
        <p:spPr>
          <a:xfrm>
            <a:off x="7463137" y="3433515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295;p27">
            <a:extLst>
              <a:ext uri="{FF2B5EF4-FFF2-40B4-BE49-F238E27FC236}">
                <a16:creationId xmlns:a16="http://schemas.microsoft.com/office/drawing/2014/main" id="{607641B3-07FC-4DE2-8B2D-E3C8894F81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8089D-D3EE-4E90-BE41-D0028A8865CB}"/>
              </a:ext>
            </a:extLst>
          </p:cNvPr>
          <p:cNvSpPr txBox="1"/>
          <p:nvPr/>
        </p:nvSpPr>
        <p:spPr>
          <a:xfrm>
            <a:off x="775776" y="928181"/>
            <a:ext cx="759244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2.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gì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91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813750" y="871294"/>
            <a:ext cx="75165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3.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Chiếm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gần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1/2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số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lượng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động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vật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có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xương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sống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là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động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vật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thuộc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nào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?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9BEEA-6C76-46C4-AF45-26C79208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488" y="2025572"/>
            <a:ext cx="2592528" cy="1508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30AFA-852C-409B-BEDA-04E2EE096CB3}"/>
              </a:ext>
            </a:extLst>
          </p:cNvPr>
          <p:cNvSpPr txBox="1"/>
          <p:nvPr/>
        </p:nvSpPr>
        <p:spPr>
          <a:xfrm>
            <a:off x="1452488" y="2353540"/>
            <a:ext cx="25925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Cá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BCDAB8B5-6823-4147-AD5D-926DC07CB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AE6BDA-4BC4-4D34-821C-FF33C536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77" y="3582956"/>
            <a:ext cx="2592527" cy="15089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BBF92D-5CCF-4C8B-BF32-7A719828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71" y="3570380"/>
            <a:ext cx="2592527" cy="1508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8BFFA8-3CBB-465A-88D8-5DE58D87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72" y="2024292"/>
            <a:ext cx="2592526" cy="15089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DA1D72-6666-4543-A0A6-D00D243D939D}"/>
              </a:ext>
            </a:extLst>
          </p:cNvPr>
          <p:cNvSpPr txBox="1"/>
          <p:nvPr/>
        </p:nvSpPr>
        <p:spPr>
          <a:xfrm>
            <a:off x="4853645" y="3917067"/>
            <a:ext cx="270857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D</a:t>
            </a: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Thú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E0AB6C-89E7-4F2A-8E8A-5C829ECF6E0B}"/>
              </a:ext>
            </a:extLst>
          </p:cNvPr>
          <p:cNvSpPr txBox="1"/>
          <p:nvPr/>
        </p:nvSpPr>
        <p:spPr>
          <a:xfrm>
            <a:off x="1540841" y="3929644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ò</a:t>
            </a: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sát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46635-84C5-4665-B2BD-38C23FAE8A89}"/>
              </a:ext>
            </a:extLst>
          </p:cNvPr>
          <p:cNvSpPr txBox="1"/>
          <p:nvPr/>
        </p:nvSpPr>
        <p:spPr>
          <a:xfrm>
            <a:off x="5000023" y="2353540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Lưỡng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cư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6C612A-68B1-4BC8-88A3-47E37DDEAB30}"/>
              </a:ext>
            </a:extLst>
          </p:cNvPr>
          <p:cNvSpPr/>
          <p:nvPr/>
        </p:nvSpPr>
        <p:spPr>
          <a:xfrm>
            <a:off x="1910706" y="2417755"/>
            <a:ext cx="521957" cy="517062"/>
          </a:xfrm>
          <a:prstGeom prst="ellipse">
            <a:avLst/>
          </a:prstGeom>
          <a:noFill/>
          <a:ln w="190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2" grpId="0"/>
      <p:bldP spid="24" grpId="0"/>
      <p:bldP spid="25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8AB6A549-0F96-47A3-B34B-48B77B2AC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5" y="293789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7687FF-9D9B-4F9A-BF34-239D3EB22FB2}"/>
              </a:ext>
            </a:extLst>
          </p:cNvPr>
          <p:cNvSpPr txBox="1"/>
          <p:nvPr/>
        </p:nvSpPr>
        <p:spPr>
          <a:xfrm>
            <a:off x="927979" y="918344"/>
            <a:ext cx="728449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4.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phải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6AC556-0F54-4581-AA6A-3DC4D21A5B40}"/>
              </a:ext>
            </a:extLst>
          </p:cNvPr>
          <p:cNvSpPr/>
          <p:nvPr/>
        </p:nvSpPr>
        <p:spPr>
          <a:xfrm>
            <a:off x="1715911" y="2201333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92807-0D17-4403-9BE2-B92E7A1DC865}"/>
              </a:ext>
            </a:extLst>
          </p:cNvPr>
          <p:cNvSpPr txBox="1"/>
          <p:nvPr/>
        </p:nvSpPr>
        <p:spPr>
          <a:xfrm>
            <a:off x="2449687" y="2936267"/>
            <a:ext cx="4605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3849"/>
                </a:solidFill>
              </a:rPr>
              <a:t>Da </a:t>
            </a:r>
            <a:r>
              <a:rPr lang="en-US" sz="2200" dirty="0" err="1">
                <a:solidFill>
                  <a:srgbClr val="003849"/>
                </a:solidFill>
              </a:rPr>
              <a:t>trần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ướt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dễ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73A54F-300D-44AB-A815-5391140C171B}"/>
              </a:ext>
            </a:extLst>
          </p:cNvPr>
          <p:cNvSpPr/>
          <p:nvPr/>
        </p:nvSpPr>
        <p:spPr>
          <a:xfrm>
            <a:off x="1715911" y="2869489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AFE7B1-1D79-4349-A975-B34FE3488E59}"/>
              </a:ext>
            </a:extLst>
          </p:cNvPr>
          <p:cNvSpPr/>
          <p:nvPr/>
        </p:nvSpPr>
        <p:spPr>
          <a:xfrm>
            <a:off x="1715911" y="3537645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CC62D7-3C7E-4118-943E-6F7F91E24B7C}"/>
              </a:ext>
            </a:extLst>
          </p:cNvPr>
          <p:cNvSpPr/>
          <p:nvPr/>
        </p:nvSpPr>
        <p:spPr>
          <a:xfrm>
            <a:off x="1715911" y="4205799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128D23-7885-46BD-8EE1-B7F5E187140C}"/>
              </a:ext>
            </a:extLst>
          </p:cNvPr>
          <p:cNvSpPr txBox="1"/>
          <p:nvPr/>
        </p:nvSpPr>
        <p:spPr>
          <a:xfrm>
            <a:off x="2449688" y="3604423"/>
            <a:ext cx="4605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con,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sữa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0D7C82-B3A3-4A1A-9EA4-D3B0F880026F}"/>
              </a:ext>
            </a:extLst>
          </p:cNvPr>
          <p:cNvSpPr txBox="1"/>
          <p:nvPr/>
        </p:nvSpPr>
        <p:spPr>
          <a:xfrm>
            <a:off x="2449686" y="2268111"/>
            <a:ext cx="5362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67C64-1BF8-4C6B-A2DC-F7030802E9DA}"/>
              </a:ext>
            </a:extLst>
          </p:cNvPr>
          <p:cNvSpPr txBox="1"/>
          <p:nvPr/>
        </p:nvSpPr>
        <p:spPr>
          <a:xfrm>
            <a:off x="2449686" y="4272579"/>
            <a:ext cx="4605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4DA2249-5EB2-40D7-8629-322C5F4F179D}"/>
              </a:ext>
            </a:extLst>
          </p:cNvPr>
          <p:cNvSpPr/>
          <p:nvPr/>
        </p:nvSpPr>
        <p:spPr>
          <a:xfrm>
            <a:off x="1715911" y="3537643"/>
            <a:ext cx="620889" cy="5644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6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4" grpId="0"/>
      <p:bldP spid="20" grpId="0" animBg="1"/>
      <p:bldP spid="21" grpId="0" animBg="1"/>
      <p:bldP spid="22" grpId="0" animBg="1"/>
      <p:bldP spid="25" grpId="0"/>
      <p:bldP spid="26" grpId="0"/>
      <p:bldP spid="27" grpId="0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621;p43">
            <a:extLst>
              <a:ext uri="{FF2B5EF4-FFF2-40B4-BE49-F238E27FC236}">
                <a16:creationId xmlns:a16="http://schemas.microsoft.com/office/drawing/2014/main" id="{1C6EB32A-B2BF-49DB-B1CB-FCBF1970CD05}"/>
              </a:ext>
            </a:extLst>
          </p:cNvPr>
          <p:cNvSpPr/>
          <p:nvPr/>
        </p:nvSpPr>
        <p:spPr>
          <a:xfrm rot="12817031">
            <a:off x="4692782" y="1934783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21;p43">
            <a:extLst>
              <a:ext uri="{FF2B5EF4-FFF2-40B4-BE49-F238E27FC236}">
                <a16:creationId xmlns:a16="http://schemas.microsoft.com/office/drawing/2014/main" id="{0DE8FA66-53B3-4F13-B5CA-97480B592105}"/>
              </a:ext>
            </a:extLst>
          </p:cNvPr>
          <p:cNvSpPr/>
          <p:nvPr/>
        </p:nvSpPr>
        <p:spPr>
          <a:xfrm rot="12817031">
            <a:off x="899375" y="1949167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D37296B-304D-40AA-A5E9-9C0A0538AE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6D404-C9B3-4CCF-B75D-3E47DE626ED0}"/>
              </a:ext>
            </a:extLst>
          </p:cNvPr>
          <p:cNvSpPr txBox="1"/>
          <p:nvPr/>
        </p:nvSpPr>
        <p:spPr>
          <a:xfrm>
            <a:off x="1755595" y="1077118"/>
            <a:ext cx="563280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5.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sấu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A983F-C620-4B57-8A56-39F3F2A2CBD8}"/>
              </a:ext>
            </a:extLst>
          </p:cNvPr>
          <p:cNvSpPr txBox="1"/>
          <p:nvPr/>
        </p:nvSpPr>
        <p:spPr>
          <a:xfrm>
            <a:off x="1017731" y="2378504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3" name="Google Shape;621;p43">
            <a:extLst>
              <a:ext uri="{FF2B5EF4-FFF2-40B4-BE49-F238E27FC236}">
                <a16:creationId xmlns:a16="http://schemas.microsoft.com/office/drawing/2014/main" id="{BBD70FC8-C7B1-45A8-A7AE-DB113D2CD652}"/>
              </a:ext>
            </a:extLst>
          </p:cNvPr>
          <p:cNvSpPr/>
          <p:nvPr/>
        </p:nvSpPr>
        <p:spPr>
          <a:xfrm rot="12817031">
            <a:off x="2759428" y="3143139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621;p43">
            <a:extLst>
              <a:ext uri="{FF2B5EF4-FFF2-40B4-BE49-F238E27FC236}">
                <a16:creationId xmlns:a16="http://schemas.microsoft.com/office/drawing/2014/main" id="{40ADC9C2-11FF-4BFE-A486-12A581D308D6}"/>
              </a:ext>
            </a:extLst>
          </p:cNvPr>
          <p:cNvSpPr/>
          <p:nvPr/>
        </p:nvSpPr>
        <p:spPr>
          <a:xfrm rot="12817031">
            <a:off x="6454946" y="3127284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A7DC4D-4ECA-45F7-88BD-0249D70DF1E9}"/>
              </a:ext>
            </a:extLst>
          </p:cNvPr>
          <p:cNvSpPr txBox="1"/>
          <p:nvPr/>
        </p:nvSpPr>
        <p:spPr>
          <a:xfrm>
            <a:off x="2877785" y="3613656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Bò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sát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75AC3-F443-4290-9D8A-346D51D5C756}"/>
              </a:ext>
            </a:extLst>
          </p:cNvPr>
          <p:cNvSpPr txBox="1"/>
          <p:nvPr/>
        </p:nvSpPr>
        <p:spPr>
          <a:xfrm>
            <a:off x="6573302" y="3577048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Thú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23B62-95B9-4EE9-90C8-1AD1D7CC7DA2}"/>
              </a:ext>
            </a:extLst>
          </p:cNvPr>
          <p:cNvSpPr txBox="1"/>
          <p:nvPr/>
        </p:nvSpPr>
        <p:spPr>
          <a:xfrm>
            <a:off x="4811139" y="2244937"/>
            <a:ext cx="1318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cư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0" name="Google Shape;621;p43">
            <a:extLst>
              <a:ext uri="{FF2B5EF4-FFF2-40B4-BE49-F238E27FC236}">
                <a16:creationId xmlns:a16="http://schemas.microsoft.com/office/drawing/2014/main" id="{77F7E849-097B-4C71-B3E1-45BBFEEF52BA}"/>
              </a:ext>
            </a:extLst>
          </p:cNvPr>
          <p:cNvSpPr/>
          <p:nvPr/>
        </p:nvSpPr>
        <p:spPr>
          <a:xfrm rot="12817031">
            <a:off x="2657678" y="3086653"/>
            <a:ext cx="1758650" cy="1459568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0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12" grpId="0"/>
      <p:bldP spid="22" grpId="0"/>
      <p:bldP spid="23" grpId="0" animBg="1"/>
      <p:bldP spid="24" grpId="0" animBg="1"/>
      <p:bldP spid="25" grpId="0"/>
      <p:bldP spid="26" grpId="0"/>
      <p:bldP spid="27" grpId="0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D37296B-304D-40AA-A5E9-9C0A0538AE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6D404-C9B3-4CCF-B75D-3E47DE626ED0}"/>
              </a:ext>
            </a:extLst>
          </p:cNvPr>
          <p:cNvSpPr txBox="1"/>
          <p:nvPr/>
        </p:nvSpPr>
        <p:spPr>
          <a:xfrm>
            <a:off x="757500" y="1008655"/>
            <a:ext cx="762899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6. </a:t>
            </a:r>
            <a:r>
              <a:rPr lang="en-US" sz="2200" dirty="0">
                <a:solidFill>
                  <a:srgbClr val="003849"/>
                </a:solidFill>
              </a:rPr>
              <a:t>Chi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đổi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vũ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86CEFCB-B0DA-45B2-B5AC-57DE15B2A2B5}"/>
              </a:ext>
            </a:extLst>
          </p:cNvPr>
          <p:cNvSpPr/>
          <p:nvPr/>
        </p:nvSpPr>
        <p:spPr>
          <a:xfrm>
            <a:off x="991938" y="2697271"/>
            <a:ext cx="3325248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A.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C4DBBE8-7E72-4FD4-92A9-2038564AE219}"/>
              </a:ext>
            </a:extLst>
          </p:cNvPr>
          <p:cNvSpPr/>
          <p:nvPr/>
        </p:nvSpPr>
        <p:spPr>
          <a:xfrm>
            <a:off x="991938" y="3737042"/>
            <a:ext cx="3325249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B.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8D58A1D-5EA5-481F-9F90-90BB4D948778}"/>
              </a:ext>
            </a:extLst>
          </p:cNvPr>
          <p:cNvSpPr/>
          <p:nvPr/>
        </p:nvSpPr>
        <p:spPr>
          <a:xfrm>
            <a:off x="5061251" y="3737043"/>
            <a:ext cx="3325248" cy="501001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8DB1B31-B9D5-42DE-91BE-F643431723A4}"/>
              </a:ext>
            </a:extLst>
          </p:cNvPr>
          <p:cNvSpPr/>
          <p:nvPr/>
        </p:nvSpPr>
        <p:spPr>
          <a:xfrm>
            <a:off x="5061251" y="2697271"/>
            <a:ext cx="3325248" cy="501001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1890B8A-EE4E-4F71-ABA4-EAFD258C0723}"/>
              </a:ext>
            </a:extLst>
          </p:cNvPr>
          <p:cNvSpPr/>
          <p:nvPr/>
        </p:nvSpPr>
        <p:spPr>
          <a:xfrm>
            <a:off x="5061251" y="3745829"/>
            <a:ext cx="3325248" cy="501001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D. </a:t>
            </a:r>
            <a:r>
              <a:rPr lang="en-US" sz="2200" dirty="0" err="1">
                <a:solidFill>
                  <a:schemeClr val="bg1"/>
                </a:solidFill>
              </a:rPr>
              <a:t>Lớp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Chim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549603" y="968311"/>
            <a:ext cx="859439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7. </a:t>
            </a:r>
            <a:r>
              <a:rPr lang="vi-VN" sz="2200" dirty="0">
                <a:solidFill>
                  <a:srgbClr val="003849"/>
                </a:solidFill>
              </a:rPr>
              <a:t>Tập hợp các loài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nào dưới đây thuộc lớp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82B48D-4BA1-428B-B124-7DEAC277F3D1}"/>
              </a:ext>
            </a:extLst>
          </p:cNvPr>
          <p:cNvSpPr/>
          <p:nvPr/>
        </p:nvSpPr>
        <p:spPr>
          <a:xfrm>
            <a:off x="1848713" y="1862330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Tôm</a:t>
            </a:r>
            <a:r>
              <a:rPr lang="en-US" sz="2200" dirty="0"/>
              <a:t>, </a:t>
            </a:r>
            <a:r>
              <a:rPr lang="en-US" sz="2200" dirty="0" err="1"/>
              <a:t>muỗi</a:t>
            </a:r>
            <a:r>
              <a:rPr lang="en-US" sz="2200" dirty="0"/>
              <a:t>, </a:t>
            </a:r>
            <a:r>
              <a:rPr lang="en-US" sz="2200" dirty="0" err="1"/>
              <a:t>lợn</a:t>
            </a:r>
            <a:r>
              <a:rPr lang="en-US" sz="2200" dirty="0"/>
              <a:t>, </a:t>
            </a:r>
            <a:r>
              <a:rPr lang="en-US" sz="2200" dirty="0" err="1"/>
              <a:t>cừu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64A684-F8C4-4117-A965-77985C19844A}"/>
              </a:ext>
            </a:extLst>
          </p:cNvPr>
          <p:cNvSpPr/>
          <p:nvPr/>
        </p:nvSpPr>
        <p:spPr>
          <a:xfrm>
            <a:off x="1848713" y="2620292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2200" dirty="0"/>
              <a:t>Bò, châu chấu, sư tử, v</a:t>
            </a:r>
            <a:r>
              <a:rPr lang="en-US" sz="2200" dirty="0"/>
              <a:t>o</a:t>
            </a:r>
            <a:r>
              <a:rPr lang="vi-VN" sz="2200" dirty="0"/>
              <a:t>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E3E207-45FB-4133-A14C-E6DB3113B403}"/>
              </a:ext>
            </a:extLst>
          </p:cNvPr>
          <p:cNvSpPr/>
          <p:nvPr/>
        </p:nvSpPr>
        <p:spPr>
          <a:xfrm>
            <a:off x="1848713" y="4136216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pt-BR" sz="2200" dirty="0"/>
              <a:t>Gấu, mèo, dê, cá heo</a:t>
            </a:r>
            <a:endParaRPr lang="en-US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56FCE-DFAD-4180-A162-452ABC1D716A}"/>
              </a:ext>
            </a:extLst>
          </p:cNvPr>
          <p:cNvSpPr/>
          <p:nvPr/>
        </p:nvSpPr>
        <p:spPr>
          <a:xfrm>
            <a:off x="1848713" y="3378254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voi</a:t>
            </a:r>
            <a:r>
              <a:rPr lang="en-US" sz="2200" dirty="0"/>
              <a:t>, </a:t>
            </a:r>
            <a:r>
              <a:rPr lang="en-US" sz="2200" dirty="0" err="1"/>
              <a:t>vịt</a:t>
            </a:r>
            <a:r>
              <a:rPr lang="en-US" sz="2200" dirty="0"/>
              <a:t> </a:t>
            </a:r>
            <a:r>
              <a:rPr lang="en-US" sz="2200" dirty="0" err="1"/>
              <a:t>trời</a:t>
            </a:r>
            <a:r>
              <a:rPr lang="en-US" sz="2200" dirty="0"/>
              <a:t>, </a:t>
            </a:r>
            <a:r>
              <a:rPr lang="en-US" sz="2200" dirty="0" err="1"/>
              <a:t>rùa</a:t>
            </a:r>
            <a:r>
              <a:rPr lang="en-US" sz="2200" dirty="0"/>
              <a:t>, </a:t>
            </a:r>
            <a:r>
              <a:rPr lang="en-US" sz="2200" dirty="0" err="1"/>
              <a:t>thỏ</a:t>
            </a:r>
            <a:endParaRPr lang="en-US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DC2F5B-6218-48A0-A1C9-B163C0515B2B}"/>
              </a:ext>
            </a:extLst>
          </p:cNvPr>
          <p:cNvSpPr/>
          <p:nvPr/>
        </p:nvSpPr>
        <p:spPr>
          <a:xfrm>
            <a:off x="1848713" y="4136216"/>
            <a:ext cx="5443021" cy="582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solidFill>
                  <a:srgbClr val="003849"/>
                </a:solidFill>
              </a:rPr>
              <a:t>Gấu, mèo, dê, cá heo</a:t>
            </a:r>
            <a:endParaRPr lang="en-US" sz="2200" dirty="0">
              <a:solidFill>
                <a:srgbClr val="00384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FB9CA0FC-25AE-420E-996C-45EA1A1A3050}"/>
              </a:ext>
            </a:extLst>
          </p:cNvPr>
          <p:cNvSpPr txBox="1">
            <a:spLocks/>
          </p:cNvSpPr>
          <p:nvPr/>
        </p:nvSpPr>
        <p:spPr>
          <a:xfrm>
            <a:off x="711322" y="30767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693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1B4C59CA-C94A-4805-8720-D58CF6F96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3" y="2478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90AB3-9F18-4C46-B3F9-7F963AB86560}"/>
              </a:ext>
            </a:extLst>
          </p:cNvPr>
          <p:cNvSpPr txBox="1"/>
          <p:nvPr/>
        </p:nvSpPr>
        <p:spPr>
          <a:xfrm>
            <a:off x="500545" y="809255"/>
            <a:ext cx="750114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8.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biểu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về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đúng</a:t>
            </a:r>
            <a:r>
              <a:rPr lang="en-US" sz="2200" dirty="0">
                <a:solidFill>
                  <a:srgbClr val="003849"/>
                </a:solidFill>
              </a:rPr>
              <a:t> hay </a:t>
            </a:r>
            <a:r>
              <a:rPr lang="en-US" sz="2200" dirty="0" err="1">
                <a:solidFill>
                  <a:srgbClr val="003849"/>
                </a:solidFill>
              </a:rPr>
              <a:t>sai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AF92842-448D-48AA-A6A7-B7ED5DCA5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67705"/>
              </p:ext>
            </p:extLst>
          </p:nvPr>
        </p:nvGraphicFramePr>
        <p:xfrm>
          <a:off x="500545" y="1526260"/>
          <a:ext cx="8142909" cy="3341226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6274565">
                  <a:extLst>
                    <a:ext uri="{9D8B030D-6E8A-4147-A177-3AD203B41FA5}">
                      <a16:colId xmlns:a16="http://schemas.microsoft.com/office/drawing/2014/main" val="1334371847"/>
                    </a:ext>
                  </a:extLst>
                </a:gridCol>
                <a:gridCol w="1868344">
                  <a:extLst>
                    <a:ext uri="{9D8B030D-6E8A-4147-A177-3AD203B41FA5}">
                      <a16:colId xmlns:a16="http://schemas.microsoft.com/office/drawing/2014/main" val="4019704514"/>
                    </a:ext>
                  </a:extLst>
                </a:gridCol>
              </a:tblGrid>
              <a:tr h="3261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Ý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kiến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/Sai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051098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gồm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hai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sụn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xương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983326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lưỡng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cư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nhóm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xương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cạn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tiên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071026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loài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Bò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sát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đều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4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chân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370998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loài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Chim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lông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vũ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bao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phủ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khắp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thể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086823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Hầu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Thú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đều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đẻ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nuôi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sữa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mẹ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4498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3CBE10-11DD-4790-9101-CEB43E100927}"/>
              </a:ext>
            </a:extLst>
          </p:cNvPr>
          <p:cNvSpPr txBox="1"/>
          <p:nvPr/>
        </p:nvSpPr>
        <p:spPr>
          <a:xfrm>
            <a:off x="7249245" y="1907822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Đúng</a:t>
            </a:r>
            <a:endParaRPr lang="en-US" sz="2000" dirty="0">
              <a:solidFill>
                <a:srgbClr val="0038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1D164-49E7-44DF-A35A-607C83ADB04D}"/>
              </a:ext>
            </a:extLst>
          </p:cNvPr>
          <p:cNvSpPr txBox="1"/>
          <p:nvPr/>
        </p:nvSpPr>
        <p:spPr>
          <a:xfrm>
            <a:off x="7246456" y="3601517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Đúng</a:t>
            </a:r>
            <a:endParaRPr lang="en-US" sz="2000" dirty="0">
              <a:solidFill>
                <a:srgbClr val="0038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AC33B2-EB5C-4E52-B937-AC4CA0D82ABC}"/>
              </a:ext>
            </a:extLst>
          </p:cNvPr>
          <p:cNvSpPr txBox="1"/>
          <p:nvPr/>
        </p:nvSpPr>
        <p:spPr>
          <a:xfrm>
            <a:off x="7246456" y="4314654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Đúng</a:t>
            </a:r>
            <a:endParaRPr lang="en-US" sz="2000" dirty="0">
              <a:solidFill>
                <a:srgbClr val="00384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278B-A481-47DD-B09D-24EEA291EBF8}"/>
              </a:ext>
            </a:extLst>
          </p:cNvPr>
          <p:cNvSpPr txBox="1"/>
          <p:nvPr/>
        </p:nvSpPr>
        <p:spPr>
          <a:xfrm>
            <a:off x="7246456" y="2496901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</a:rPr>
              <a:t>Sai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A9DE0-5E2E-4E56-BB64-2F288174DF42}"/>
              </a:ext>
            </a:extLst>
          </p:cNvPr>
          <p:cNvSpPr txBox="1"/>
          <p:nvPr/>
        </p:nvSpPr>
        <p:spPr>
          <a:xfrm>
            <a:off x="7246456" y="3024937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9871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1544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70" y="1111978"/>
            <a:ext cx="6638917" cy="3642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E5E78F-B7CA-4519-A4A3-1B3B91E77CEB}"/>
              </a:ext>
            </a:extLst>
          </p:cNvPr>
          <p:cNvSpPr txBox="1"/>
          <p:nvPr/>
        </p:nvSpPr>
        <p:spPr>
          <a:xfrm>
            <a:off x="2027792" y="1414434"/>
            <a:ext cx="542707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1. </a:t>
            </a:r>
            <a:r>
              <a:rPr lang="en-US" sz="2200" dirty="0" err="1">
                <a:solidFill>
                  <a:srgbClr val="003849"/>
                </a:solidFill>
              </a:rPr>
              <a:t>Tại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sao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voi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nhưng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chúng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vú</a:t>
            </a:r>
            <a:r>
              <a:rPr lang="en-US" sz="2200" dirty="0">
                <a:solidFill>
                  <a:srgbClr val="003849"/>
                </a:solidFill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67"/>
            <a:ext cx="1813506" cy="287443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071DEF-5E70-44F4-B67A-22FA4A65A1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14452" y="3027396"/>
            <a:ext cx="2041847" cy="150075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EB7662E-0677-4C9D-A9CF-01C7030FB1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30461" y="3184227"/>
            <a:ext cx="3322097" cy="10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70" y="1111978"/>
            <a:ext cx="6638917" cy="364215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67"/>
            <a:ext cx="1813506" cy="2874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2E607-F81B-4D2E-9D2D-4A741F57DB5E}"/>
              </a:ext>
            </a:extLst>
          </p:cNvPr>
          <p:cNvSpPr txBox="1"/>
          <p:nvPr/>
        </p:nvSpPr>
        <p:spPr>
          <a:xfrm>
            <a:off x="2097256" y="1648697"/>
            <a:ext cx="5288144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Vì</a:t>
            </a:r>
            <a:r>
              <a:rPr lang="en-US" sz="2200" dirty="0">
                <a:solidFill>
                  <a:srgbClr val="003849"/>
                </a:solidFill>
              </a:rPr>
              <a:t> c</a:t>
            </a:r>
            <a:r>
              <a:rPr lang="vi-VN" sz="2200" dirty="0">
                <a:solidFill>
                  <a:srgbClr val="003849"/>
                </a:solidFill>
              </a:rPr>
              <a:t>á 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cá voi mang các đặc điểm của lớp động vật có vú: 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H</a:t>
            </a:r>
            <a:r>
              <a:rPr lang="vi-VN" sz="2200" dirty="0">
                <a:solidFill>
                  <a:srgbClr val="003849"/>
                </a:solidFill>
              </a:rPr>
              <a:t>ô hấp bằng phổi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Đ</a:t>
            </a:r>
            <a:r>
              <a:rPr lang="vi-VN" sz="2200" dirty="0">
                <a:solidFill>
                  <a:srgbClr val="003849"/>
                </a:solidFill>
              </a:rPr>
              <a:t>ẻ con và nuôi con bằng sữa mẹ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C</a:t>
            </a:r>
            <a:r>
              <a:rPr lang="vi-VN" sz="2200" dirty="0">
                <a:solidFill>
                  <a:srgbClr val="003849"/>
                </a:solidFill>
              </a:rPr>
              <a:t>ó lông mao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(rất ít)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71921B7-61A3-4D2A-BE52-CA29BCEB9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60037" y="3174055"/>
            <a:ext cx="2075035" cy="18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95;p27">
            <a:extLst>
              <a:ext uri="{FF2B5EF4-FFF2-40B4-BE49-F238E27FC236}">
                <a16:creationId xmlns:a16="http://schemas.microsoft.com/office/drawing/2014/main" id="{116C4F02-16DE-477E-8AFC-06CD59716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4190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49470FD-E388-41BC-B7E3-B99DF10B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7" y="970061"/>
            <a:ext cx="2644707" cy="19835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8FC281-83B9-4AD6-A65A-166ACC66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4" y="970060"/>
            <a:ext cx="2644709" cy="19835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C2DD7DB-465F-43A8-B5DA-4A0307953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7" y="2953592"/>
            <a:ext cx="2644708" cy="18050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4BE2A19-C18D-4650-A100-243C02B0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463" y="2953592"/>
            <a:ext cx="2644707" cy="180503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6D29914-6C43-49F9-B234-25AAC501D4C1}"/>
              </a:ext>
            </a:extLst>
          </p:cNvPr>
          <p:cNvSpPr txBox="1"/>
          <p:nvPr/>
        </p:nvSpPr>
        <p:spPr>
          <a:xfrm>
            <a:off x="5563170" y="1604723"/>
            <a:ext cx="345440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2: </a:t>
            </a:r>
            <a:r>
              <a:rPr lang="en-US" sz="2200" dirty="0" err="1">
                <a:solidFill>
                  <a:srgbClr val="003849"/>
                </a:solidFill>
              </a:rPr>
              <a:t>Nêu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vú</a:t>
            </a:r>
            <a:r>
              <a:rPr lang="en-US" sz="2200" dirty="0">
                <a:solidFill>
                  <a:srgbClr val="003849"/>
                </a:solidFill>
              </a:rPr>
              <a:t> ở </a:t>
            </a:r>
            <a:r>
              <a:rPr lang="en-US" sz="2200" dirty="0" err="1">
                <a:solidFill>
                  <a:srgbClr val="003849"/>
                </a:solidFill>
              </a:rPr>
              <a:t>Bắc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hậu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xuống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âm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88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498B0AC4-3B34-4754-B1AF-0723EFDBB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7533" y="3832415"/>
            <a:ext cx="526733" cy="1203963"/>
          </a:xfrm>
          <a:prstGeom prst="rect">
            <a:avLst/>
          </a:prstGeom>
        </p:spPr>
      </p:pic>
      <p:sp>
        <p:nvSpPr>
          <p:cNvPr id="295" name="Google Shape;2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3849"/>
                </a:solidFill>
                <a:latin typeface="+mj-lt"/>
              </a:rPr>
              <a:t>NỘI DUNG BÀI HỌC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172374" y="37212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36469AE-4A15-450E-B245-41B15D8FD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53224" y="4128733"/>
            <a:ext cx="1370765" cy="914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6BCCEA-66C7-4648-B40F-CF670CE4BCBF}"/>
              </a:ext>
            </a:extLst>
          </p:cNvPr>
          <p:cNvSpPr/>
          <p:nvPr/>
        </p:nvSpPr>
        <p:spPr>
          <a:xfrm>
            <a:off x="389464" y="1587185"/>
            <a:ext cx="8365067" cy="8692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I. ĐẶC ĐIỂM NHẬN BIẾT ĐỘNG VẬT CÓ XƯƠNG SỐNG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B0E007-B151-42CB-AEAA-A3E885B803EF}"/>
              </a:ext>
            </a:extLst>
          </p:cNvPr>
          <p:cNvSpPr/>
          <p:nvPr/>
        </p:nvSpPr>
        <p:spPr>
          <a:xfrm>
            <a:off x="389465" y="2857959"/>
            <a:ext cx="8365067" cy="8692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II. SỰ ĐA DẠNG ĐỘNG VẬT CÓ XƯƠNG SỐNG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>
            <a:extLst>
              <a:ext uri="{FF2B5EF4-FFF2-40B4-BE49-F238E27FC236}">
                <a16:creationId xmlns:a16="http://schemas.microsoft.com/office/drawing/2014/main" id="{E32C681B-FBBE-4484-A659-B5C53EE7C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675465" y="-474135"/>
            <a:ext cx="3793067" cy="6592712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2FED9AE9-2B69-4AF2-A21C-8585E5388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65374" y="1921441"/>
            <a:ext cx="1892355" cy="2891097"/>
          </a:xfrm>
          <a:prstGeom prst="rect">
            <a:avLst/>
          </a:prstGeom>
        </p:spPr>
      </p:pic>
      <p:sp>
        <p:nvSpPr>
          <p:cNvPr id="40" name="Google Shape;295;p27">
            <a:extLst>
              <a:ext uri="{FF2B5EF4-FFF2-40B4-BE49-F238E27FC236}">
                <a16:creationId xmlns:a16="http://schemas.microsoft.com/office/drawing/2014/main" id="{941B72CA-1848-4136-A646-CCE2D88D78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099" y="42474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B0945-BE7A-4733-A252-4A5AADCE0FD8}"/>
              </a:ext>
            </a:extLst>
          </p:cNvPr>
          <p:cNvSpPr txBox="1"/>
          <p:nvPr/>
        </p:nvSpPr>
        <p:spPr>
          <a:xfrm>
            <a:off x="1455988" y="1791778"/>
            <a:ext cx="591537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dày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=&gt; </a:t>
            </a:r>
            <a:r>
              <a:rPr lang="en-US" sz="2200" dirty="0" err="1">
                <a:solidFill>
                  <a:srgbClr val="003849"/>
                </a:solidFill>
              </a:rPr>
              <a:t>Giữ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trữ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rét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Tập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tính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đông</a:t>
            </a:r>
            <a:r>
              <a:rPr lang="en-US" sz="2200" dirty="0">
                <a:solidFill>
                  <a:srgbClr val="003849"/>
                </a:solidFill>
              </a:rPr>
              <a:t>, di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rét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721F3984-A560-40B1-8738-71B4C443E7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3988" y="2923627"/>
            <a:ext cx="1595307" cy="2170486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FE4F7CCB-BEC1-4C5E-A2D1-231361548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03590" y="3838967"/>
            <a:ext cx="2117579" cy="12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>
            <a:off x="1762687" y="1249252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>
            <a:off x="1593295" y="1008143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24265" y="520347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0E4CF1-DEFE-4671-8984-F7948B35FCB1}"/>
              </a:ext>
            </a:extLst>
          </p:cNvPr>
          <p:cNvSpPr txBox="1"/>
          <p:nvPr/>
        </p:nvSpPr>
        <p:spPr>
          <a:xfrm>
            <a:off x="1755094" y="1773432"/>
            <a:ext cx="563380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3849"/>
                </a:solidFill>
              </a:rPr>
              <a:t>Quan </a:t>
            </a:r>
            <a:r>
              <a:rPr lang="en-US" sz="2400" dirty="0" err="1">
                <a:solidFill>
                  <a:srgbClr val="003849"/>
                </a:solidFill>
              </a:rPr>
              <a:t>sát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hình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ảnh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các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sinh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vật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dưới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đây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và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đoán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xem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chúng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thuộc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lớp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động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vật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có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xương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sống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nào</a:t>
            </a:r>
            <a:r>
              <a:rPr lang="en-US" sz="24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F049FBE-BF68-4079-8B3C-90B72F2E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85980" y="2963007"/>
            <a:ext cx="1243727" cy="1628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895FD-5941-4502-906D-9A5F662AA299}"/>
              </a:ext>
            </a:extLst>
          </p:cNvPr>
          <p:cNvSpPr txBox="1"/>
          <p:nvPr/>
        </p:nvSpPr>
        <p:spPr>
          <a:xfrm>
            <a:off x="2913318" y="1361910"/>
            <a:ext cx="3317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3849"/>
                </a:solidFill>
              </a:rPr>
              <a:t>TRÒ CHƠI ĐOÁN HÌNH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56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14F45-17A8-4EA8-9699-738075D9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96" y="1300583"/>
            <a:ext cx="3979082" cy="2763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017365" y="4313164"/>
            <a:ext cx="272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0F692-854C-452E-A431-2E772008768E}"/>
              </a:ext>
            </a:extLst>
          </p:cNvPr>
          <p:cNvSpPr txBox="1"/>
          <p:nvPr/>
        </p:nvSpPr>
        <p:spPr>
          <a:xfrm>
            <a:off x="5268372" y="4313165"/>
            <a:ext cx="2900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DFE9B-EECC-441E-A119-EC420C99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0583"/>
            <a:ext cx="4159704" cy="2763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EFA4C5-0658-4955-8C26-B0495E42648D}"/>
              </a:ext>
            </a:extLst>
          </p:cNvPr>
          <p:cNvSpPr/>
          <p:nvPr/>
        </p:nvSpPr>
        <p:spPr>
          <a:xfrm>
            <a:off x="1346541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betta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59FD94-42A2-4AE0-B2B9-C630EF027CBB}"/>
              </a:ext>
            </a:extLst>
          </p:cNvPr>
          <p:cNvSpPr/>
          <p:nvPr/>
        </p:nvSpPr>
        <p:spPr>
          <a:xfrm>
            <a:off x="5687595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sấu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67A18B1-0C89-40CD-82B0-A6E0CDE9B103}"/>
              </a:ext>
            </a:extLst>
          </p:cNvPr>
          <p:cNvSpPr txBox="1"/>
          <p:nvPr/>
        </p:nvSpPr>
        <p:spPr>
          <a:xfrm>
            <a:off x="1056534" y="4375163"/>
            <a:ext cx="272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1DFFB-8C76-40CD-903F-A195FC66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6" y="1333247"/>
            <a:ext cx="4140133" cy="276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58550-8429-4E97-8CF6-9C7182954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73" y="1333247"/>
            <a:ext cx="4140132" cy="27600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C6C5AA-ACE3-436F-93B4-62D300DCFB4B}"/>
              </a:ext>
            </a:extLst>
          </p:cNvPr>
          <p:cNvSpPr/>
          <p:nvPr/>
        </p:nvSpPr>
        <p:spPr>
          <a:xfrm>
            <a:off x="1385711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Chim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đuôi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seo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E688EF-85C6-4F25-8AC9-B5A1BE1EB02F}"/>
              </a:ext>
            </a:extLst>
          </p:cNvPr>
          <p:cNvSpPr/>
          <p:nvPr/>
        </p:nvSpPr>
        <p:spPr>
          <a:xfrm>
            <a:off x="5696587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mặt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quỷ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82AC7-B625-4197-9BC2-485087A6677B}"/>
              </a:ext>
            </a:extLst>
          </p:cNvPr>
          <p:cNvSpPr txBox="1"/>
          <p:nvPr/>
        </p:nvSpPr>
        <p:spPr>
          <a:xfrm>
            <a:off x="5121366" y="4375163"/>
            <a:ext cx="3212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vú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  <p:bldP spid="10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262ED-C382-4EBC-AD38-FBD48EEA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7" y="1266190"/>
            <a:ext cx="4022244" cy="2949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4430C-475D-48ED-A5FC-28EF0616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721" y="1266190"/>
            <a:ext cx="4022242" cy="29497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B48D9F-767D-4BD5-AB5E-A4B7397A5DB4}"/>
              </a:ext>
            </a:extLst>
          </p:cNvPr>
          <p:cNvSpPr/>
          <p:nvPr/>
        </p:nvSpPr>
        <p:spPr>
          <a:xfrm>
            <a:off x="1161525" y="525076"/>
            <a:ext cx="2599267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Sa </a:t>
            </a:r>
            <a:r>
              <a:rPr lang="en-US" sz="2200" dirty="0" err="1">
                <a:solidFill>
                  <a:schemeClr val="bg1"/>
                </a:solidFill>
              </a:rPr>
              <a:t>giông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lớn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47B62-1736-4D9E-80EF-613FC805784D}"/>
              </a:ext>
            </a:extLst>
          </p:cNvPr>
          <p:cNvSpPr/>
          <p:nvPr/>
        </p:nvSpPr>
        <p:spPr>
          <a:xfrm>
            <a:off x="5651991" y="525075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Ếch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thuỷ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tinh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DFE8B-9DC6-4434-B126-27376A848038}"/>
              </a:ext>
            </a:extLst>
          </p:cNvPr>
          <p:cNvSpPr txBox="1"/>
          <p:nvPr/>
        </p:nvSpPr>
        <p:spPr>
          <a:xfrm>
            <a:off x="2965928" y="4430748"/>
            <a:ext cx="3212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4187893" y="1471208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4193279" y="2989242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32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2130569" y="312366"/>
            <a:ext cx="506308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HƯỚNG DẪN VỀ NHÀ</a:t>
            </a:r>
            <a:endParaRPr sz="3000" dirty="0">
              <a:latin typeface="+mj-lt"/>
            </a:endParaRPr>
          </a:p>
        </p:txBody>
      </p:sp>
      <p:sp>
        <p:nvSpPr>
          <p:cNvPr id="441" name="Google Shape;441;p32"/>
          <p:cNvSpPr txBox="1">
            <a:spLocks noGrp="1"/>
          </p:cNvSpPr>
          <p:nvPr>
            <p:ph type="title" idx="2"/>
          </p:nvPr>
        </p:nvSpPr>
        <p:spPr>
          <a:xfrm>
            <a:off x="4265302" y="165742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01</a:t>
            </a:r>
            <a:endParaRPr sz="2400" dirty="0">
              <a:latin typeface="+mj-lt"/>
            </a:endParaRPr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 idx="4"/>
          </p:nvPr>
        </p:nvSpPr>
        <p:spPr>
          <a:xfrm>
            <a:off x="4287259" y="3175457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02</a:t>
            </a:r>
            <a:endParaRPr sz="2400" dirty="0">
              <a:latin typeface="+mj-lt"/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35C75A67-908C-479B-B742-59492102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4508" y="1471208"/>
            <a:ext cx="2563800" cy="3672291"/>
          </a:xfrm>
          <a:prstGeom prst="rect">
            <a:avLst/>
          </a:prstGeom>
        </p:spPr>
      </p:pic>
      <p:grpSp>
        <p:nvGrpSpPr>
          <p:cNvPr id="39" name="Google Shape;404;p31">
            <a:extLst>
              <a:ext uri="{FF2B5EF4-FFF2-40B4-BE49-F238E27FC236}">
                <a16:creationId xmlns:a16="http://schemas.microsoft.com/office/drawing/2014/main" id="{87DA382F-B2BA-4D06-A5F3-56BAAAEF8996}"/>
              </a:ext>
            </a:extLst>
          </p:cNvPr>
          <p:cNvGrpSpPr/>
          <p:nvPr/>
        </p:nvGrpSpPr>
        <p:grpSpPr>
          <a:xfrm>
            <a:off x="2601705" y="1256072"/>
            <a:ext cx="740203" cy="620578"/>
            <a:chOff x="712875" y="2205450"/>
            <a:chExt cx="233675" cy="215550"/>
          </a:xfrm>
        </p:grpSpPr>
        <p:sp>
          <p:nvSpPr>
            <p:cNvPr id="40" name="Google Shape;405;p31">
              <a:extLst>
                <a:ext uri="{FF2B5EF4-FFF2-40B4-BE49-F238E27FC236}">
                  <a16:creationId xmlns:a16="http://schemas.microsoft.com/office/drawing/2014/main" id="{BB3B88F8-F872-4DA7-B905-F34BF88DD50D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6;p31">
              <a:extLst>
                <a:ext uri="{FF2B5EF4-FFF2-40B4-BE49-F238E27FC236}">
                  <a16:creationId xmlns:a16="http://schemas.microsoft.com/office/drawing/2014/main" id="{E66CC5DE-E3D0-4734-8482-C7EBCA0CF5F1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7;p31">
              <a:extLst>
                <a:ext uri="{FF2B5EF4-FFF2-40B4-BE49-F238E27FC236}">
                  <a16:creationId xmlns:a16="http://schemas.microsoft.com/office/drawing/2014/main" id="{E4DDA342-8B84-4EE9-9338-FE2EC32F6970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8;p31">
              <a:extLst>
                <a:ext uri="{FF2B5EF4-FFF2-40B4-BE49-F238E27FC236}">
                  <a16:creationId xmlns:a16="http://schemas.microsoft.com/office/drawing/2014/main" id="{05DF7F57-6D8A-4AEC-8225-71DEF78856D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9;p31">
              <a:extLst>
                <a:ext uri="{FF2B5EF4-FFF2-40B4-BE49-F238E27FC236}">
                  <a16:creationId xmlns:a16="http://schemas.microsoft.com/office/drawing/2014/main" id="{85443A64-CFA3-4399-805D-C2AB9D9CCA47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296EA1-81BB-44DC-A139-848D50334F8E}"/>
              </a:ext>
            </a:extLst>
          </p:cNvPr>
          <p:cNvSpPr txBox="1"/>
          <p:nvPr/>
        </p:nvSpPr>
        <p:spPr>
          <a:xfrm>
            <a:off x="5181540" y="1514934"/>
            <a:ext cx="3740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Vẽ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D76588-2613-4AFE-9372-7AAAB4C0B632}"/>
              </a:ext>
            </a:extLst>
          </p:cNvPr>
          <p:cNvSpPr txBox="1"/>
          <p:nvPr/>
        </p:nvSpPr>
        <p:spPr>
          <a:xfrm>
            <a:off x="5181540" y="2896681"/>
            <a:ext cx="386787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Đọc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chuẩn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24: </a:t>
            </a:r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40" grpId="0"/>
      <p:bldP spid="441" grpId="0"/>
      <p:bldP spid="444" grpId="0"/>
      <p:bldP spid="16" grpId="0"/>
      <p:bldP spid="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21337AC-DA78-4F8B-B5D0-C91B50D6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41443" y="3755387"/>
            <a:ext cx="1178540" cy="1223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D05908-55D2-4B5C-8D13-19536A7D0F6D}"/>
              </a:ext>
            </a:extLst>
          </p:cNvPr>
          <p:cNvSpPr txBox="1"/>
          <p:nvPr/>
        </p:nvSpPr>
        <p:spPr>
          <a:xfrm>
            <a:off x="674511" y="1348075"/>
            <a:ext cx="7794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CẢM ƠN CÁC EM ĐÃ LẮNG NGHE BÀI GIẢNG!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1A73879-FFFB-4554-9178-DF1C130F6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0474" y="2794625"/>
            <a:ext cx="2803052" cy="2348875"/>
          </a:xfrm>
          <a:prstGeom prst="rect">
            <a:avLst/>
          </a:prstGeom>
        </p:spPr>
      </p:pic>
      <p:grpSp>
        <p:nvGrpSpPr>
          <p:cNvPr id="8" name="Google Shape;413;p23">
            <a:extLst>
              <a:ext uri="{FF2B5EF4-FFF2-40B4-BE49-F238E27FC236}">
                <a16:creationId xmlns:a16="http://schemas.microsoft.com/office/drawing/2014/main" id="{D4355661-58D3-4EEE-B744-59CAA2484382}"/>
              </a:ext>
            </a:extLst>
          </p:cNvPr>
          <p:cNvGrpSpPr/>
          <p:nvPr/>
        </p:nvGrpSpPr>
        <p:grpSpPr>
          <a:xfrm rot="3484052">
            <a:off x="7498269" y="332116"/>
            <a:ext cx="770025" cy="901565"/>
            <a:chOff x="1214230" y="1280862"/>
            <a:chExt cx="693917" cy="709106"/>
          </a:xfrm>
        </p:grpSpPr>
        <p:sp>
          <p:nvSpPr>
            <p:cNvPr id="9" name="Google Shape;414;p23">
              <a:extLst>
                <a:ext uri="{FF2B5EF4-FFF2-40B4-BE49-F238E27FC236}">
                  <a16:creationId xmlns:a16="http://schemas.microsoft.com/office/drawing/2014/main" id="{7AC065D6-20D4-43EE-B4C6-154B36401770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415;p23">
              <a:extLst>
                <a:ext uri="{FF2B5EF4-FFF2-40B4-BE49-F238E27FC236}">
                  <a16:creationId xmlns:a16="http://schemas.microsoft.com/office/drawing/2014/main" id="{5A2CD450-655A-4F4B-A194-53F9D5075D5D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416;p23">
              <a:extLst>
                <a:ext uri="{FF2B5EF4-FFF2-40B4-BE49-F238E27FC236}">
                  <a16:creationId xmlns:a16="http://schemas.microsoft.com/office/drawing/2014/main" id="{92E96CB3-A784-4A8E-8F82-C66F6577F86E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52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0EC39F06-85B1-4270-9807-7EC27D982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1610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I. ĐẶC ĐIỂM NHẬN BIẾT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F7F10-0FCA-426F-9573-A0D324E04DE7}"/>
              </a:ext>
            </a:extLst>
          </p:cNvPr>
          <p:cNvSpPr txBox="1"/>
          <p:nvPr/>
        </p:nvSpPr>
        <p:spPr>
          <a:xfrm>
            <a:off x="627706" y="1277433"/>
            <a:ext cx="788858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Theo </a:t>
            </a:r>
            <a:r>
              <a:rPr lang="en-US" sz="2200" dirty="0" err="1">
                <a:solidFill>
                  <a:srgbClr val="003849"/>
                </a:solidFill>
              </a:rPr>
              <a:t>em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? 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2F48E72-B5F9-45FD-A412-4485B11599B7}"/>
              </a:ext>
            </a:extLst>
          </p:cNvPr>
          <p:cNvSpPr/>
          <p:nvPr/>
        </p:nvSpPr>
        <p:spPr>
          <a:xfrm>
            <a:off x="912161" y="2830757"/>
            <a:ext cx="3325248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ngoài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F200613-B0FD-4F08-8AF2-7A34344B41E5}"/>
              </a:ext>
            </a:extLst>
          </p:cNvPr>
          <p:cNvSpPr/>
          <p:nvPr/>
        </p:nvSpPr>
        <p:spPr>
          <a:xfrm>
            <a:off x="912161" y="3870528"/>
            <a:ext cx="3325249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vỏ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A915B21E-DACE-4133-8ADA-3CD6957DCE56}"/>
              </a:ext>
            </a:extLst>
          </p:cNvPr>
          <p:cNvSpPr/>
          <p:nvPr/>
        </p:nvSpPr>
        <p:spPr>
          <a:xfrm>
            <a:off x="4981474" y="3870529"/>
            <a:ext cx="3325248" cy="501001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Vỏ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calium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E00323F-E682-4962-B306-487770065828}"/>
              </a:ext>
            </a:extLst>
          </p:cNvPr>
          <p:cNvSpPr/>
          <p:nvPr/>
        </p:nvSpPr>
        <p:spPr>
          <a:xfrm>
            <a:off x="4981474" y="2833511"/>
            <a:ext cx="3325248" cy="498247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55BEB346-C5B6-4DA5-B579-14223FDE0B74}"/>
              </a:ext>
            </a:extLst>
          </p:cNvPr>
          <p:cNvSpPr/>
          <p:nvPr/>
        </p:nvSpPr>
        <p:spPr>
          <a:xfrm>
            <a:off x="4981474" y="2859692"/>
            <a:ext cx="3325248" cy="439716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Xương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sống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A8AFFC-CEA4-40E9-8BAE-198E68CBC44C}"/>
              </a:ext>
            </a:extLst>
          </p:cNvPr>
          <p:cNvSpPr txBox="1"/>
          <p:nvPr/>
        </p:nvSpPr>
        <p:spPr>
          <a:xfrm>
            <a:off x="255395" y="1153073"/>
            <a:ext cx="86332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(hay </a:t>
            </a:r>
            <a:r>
              <a:rPr lang="en-US" sz="2200" dirty="0" err="1">
                <a:solidFill>
                  <a:srgbClr val="003849"/>
                </a:solidFill>
              </a:rPr>
              <a:t>cột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) ở </a:t>
            </a:r>
            <a:r>
              <a:rPr lang="en-US" sz="2200" dirty="0" err="1">
                <a:solidFill>
                  <a:srgbClr val="003849"/>
                </a:solidFill>
              </a:rPr>
              <a:t>dọc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chứa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tuỷ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Gồm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sụn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8" name="Google Shape;295;p27">
            <a:extLst>
              <a:ext uri="{FF2B5EF4-FFF2-40B4-BE49-F238E27FC236}">
                <a16:creationId xmlns:a16="http://schemas.microsoft.com/office/drawing/2014/main" id="{C22CD788-AC06-4E63-AEB4-C1EC5D48A7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1610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I. ĐẶC ĐIỂM NHẬN BIẾT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82970-F173-469D-AF66-E1D49386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7" t="42389" r="13718" b="16337"/>
          <a:stretch/>
        </p:blipFill>
        <p:spPr>
          <a:xfrm>
            <a:off x="1746738" y="2860566"/>
            <a:ext cx="5650523" cy="21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88384F64-48D9-4DD8-BDA2-148B178BB735}"/>
              </a:ext>
            </a:extLst>
          </p:cNvPr>
          <p:cNvSpPr/>
          <p:nvPr/>
        </p:nvSpPr>
        <p:spPr>
          <a:xfrm>
            <a:off x="1614311" y="1546578"/>
            <a:ext cx="4460213" cy="2630311"/>
          </a:xfrm>
          <a:prstGeom prst="cloud">
            <a:avLst/>
          </a:prstGeom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Nêu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giúp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nhận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kể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?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36892A1-7A8F-47CB-8330-38457AD4A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77815" y="1137789"/>
            <a:ext cx="1951874" cy="400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B7F10D-ADC7-40B5-912A-6846A403C983}"/>
              </a:ext>
            </a:extLst>
          </p:cNvPr>
          <p:cNvSpPr txBox="1"/>
          <p:nvPr/>
        </p:nvSpPr>
        <p:spPr>
          <a:xfrm>
            <a:off x="462845" y="936804"/>
            <a:ext cx="2775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1. </a:t>
            </a:r>
            <a:r>
              <a:rPr lang="en-US" sz="2600" b="1" dirty="0" err="1">
                <a:solidFill>
                  <a:srgbClr val="003849"/>
                </a:solidFill>
              </a:rPr>
              <a:t>Các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Cá</a:t>
            </a:r>
            <a:endParaRPr lang="en-US" sz="2600" b="1" dirty="0">
              <a:solidFill>
                <a:srgbClr val="003849"/>
              </a:solidFill>
            </a:endParaRPr>
          </a:p>
        </p:txBody>
      </p:sp>
      <p:sp>
        <p:nvSpPr>
          <p:cNvPr id="14" name="Google Shape;295;p27">
            <a:extLst>
              <a:ext uri="{FF2B5EF4-FFF2-40B4-BE49-F238E27FC236}">
                <a16:creationId xmlns:a16="http://schemas.microsoft.com/office/drawing/2014/main" id="{98515C5C-569F-4034-8F27-264C0C2245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492DDB-5BAA-46BF-9AC5-98942E568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6935" y="3299908"/>
            <a:ext cx="1951874" cy="1604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A4C47-DADE-4D80-BC08-B6C0E4AD5FFC}"/>
              </a:ext>
            </a:extLst>
          </p:cNvPr>
          <p:cNvSpPr txBox="1"/>
          <p:nvPr/>
        </p:nvSpPr>
        <p:spPr>
          <a:xfrm>
            <a:off x="664571" y="272293"/>
            <a:ext cx="781485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vây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mang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chiếm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gần</a:t>
            </a:r>
            <a:r>
              <a:rPr lang="en-US" sz="2200" dirty="0">
                <a:solidFill>
                  <a:srgbClr val="003849"/>
                </a:solidFill>
              </a:rPr>
              <a:t> 1/2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F25ED-E7BF-4D1D-8168-21401C58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74" y="2498424"/>
            <a:ext cx="3838326" cy="2372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A2997-2346-49EE-B87C-50CDEF229053}"/>
              </a:ext>
            </a:extLst>
          </p:cNvPr>
          <p:cNvSpPr txBox="1"/>
          <p:nvPr/>
        </p:nvSpPr>
        <p:spPr>
          <a:xfrm>
            <a:off x="4571999" y="3162203"/>
            <a:ext cx="454955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hồi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thường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3000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7000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/</a:t>
            </a:r>
            <a:r>
              <a:rPr lang="en-US" sz="2200" dirty="0" err="1">
                <a:solidFill>
                  <a:srgbClr val="003849"/>
                </a:solidFill>
              </a:rPr>
              <a:t>lần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91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2130</Words>
  <PresentationFormat>On-screen Show (16:9)</PresentationFormat>
  <Paragraphs>262</Paragraphs>
  <Slides>56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Times New Roman</vt:lpstr>
      <vt:lpstr>Arial</vt:lpstr>
      <vt:lpstr>Pangolin</vt:lpstr>
      <vt:lpstr>Wingdings</vt:lpstr>
      <vt:lpstr>Baloo 2</vt:lpstr>
      <vt:lpstr>English Vocabulary Workshop by Slidesgo</vt:lpstr>
      <vt:lpstr>PowerPoint Presentation</vt:lpstr>
      <vt:lpstr>KHỞI ĐỘNG</vt:lpstr>
      <vt:lpstr>PowerPoint Presentation</vt:lpstr>
      <vt:lpstr>PowerPoint Presentation</vt:lpstr>
      <vt:lpstr>NỘI DUNG BÀI HỌC</vt:lpstr>
      <vt:lpstr>I. ĐẶC ĐIỂM NHẬN BIẾT ĐỘNG VẬT CÓ XƯƠNG SỐNG</vt:lpstr>
      <vt:lpstr>I. ĐẶC ĐIỂM NHẬN BIẾT ĐỘNG VẬT CÓ XƯƠNG SỐNG</vt:lpstr>
      <vt:lpstr>II. SỰ ĐA DẠNG ĐỘNG VẬT CÓ XƯƠNG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LUYỆN TẬP</vt:lpstr>
      <vt:lpstr>PowerPoint Presentation</vt:lpstr>
      <vt:lpstr>LUYỆN TẬP</vt:lpstr>
      <vt:lpstr>VẬN DỤNG</vt:lpstr>
      <vt:lpstr>VẬN DỤNG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2021-09-20T10:37:35Z</dcterms:modified>
</cp:coreProperties>
</file>