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9" r:id="rId4"/>
  </p:sldMasterIdLst>
  <p:notesMasterIdLst>
    <p:notesMasterId r:id="rId30"/>
  </p:notesMasterIdLst>
  <p:sldIdLst>
    <p:sldId id="415" r:id="rId5"/>
    <p:sldId id="416" r:id="rId6"/>
    <p:sldId id="417" r:id="rId7"/>
    <p:sldId id="423" r:id="rId8"/>
    <p:sldId id="382" r:id="rId9"/>
    <p:sldId id="427" r:id="rId10"/>
    <p:sldId id="486" r:id="rId11"/>
    <p:sldId id="406" r:id="rId12"/>
    <p:sldId id="376" r:id="rId13"/>
    <p:sldId id="478" r:id="rId14"/>
    <p:sldId id="375" r:id="rId15"/>
    <p:sldId id="428" r:id="rId16"/>
    <p:sldId id="479" r:id="rId17"/>
    <p:sldId id="481" r:id="rId18"/>
    <p:sldId id="482" r:id="rId19"/>
    <p:sldId id="483" r:id="rId20"/>
    <p:sldId id="484" r:id="rId21"/>
    <p:sldId id="485" r:id="rId22"/>
    <p:sldId id="487" r:id="rId23"/>
    <p:sldId id="476" r:id="rId24"/>
    <p:sldId id="439" r:id="rId25"/>
    <p:sldId id="489" r:id="rId26"/>
    <p:sldId id="490" r:id="rId27"/>
    <p:sldId id="488" r:id="rId28"/>
    <p:sldId id="44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D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0" y="108"/>
      </p:cViewPr>
      <p:guideLst>
        <p:guide orient="horz" pos="2128"/>
        <p:guide pos="3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66451" cy="1138237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8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0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6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96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69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11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1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0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8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1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91314-9D4B-43D4-AD6F-349655614F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20650"/>
            <a:ext cx="5509260" cy="556958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>
            <a:off x="6243320" y="920750"/>
            <a:ext cx="5250180" cy="6289675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06890" y="4200525"/>
            <a:ext cx="685800" cy="91630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780000">
            <a:off x="1870710" y="1245870"/>
            <a:ext cx="622300" cy="830580"/>
          </a:xfrm>
          <a:prstGeom prst="rect">
            <a:avLst/>
          </a:prstGeom>
        </p:spPr>
      </p:pic>
      <p:pic>
        <p:nvPicPr>
          <p:cNvPr id="2" name="hoa la m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6700" y="6362700"/>
            <a:ext cx="495300" cy="495300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2548899" y="1961077"/>
            <a:ext cx="770293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6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zh-CN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</a:t>
            </a:r>
            <a:endParaRPr lang="vi-VN" alt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1 - CD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51" y="221019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21315" y="4178810"/>
            <a:ext cx="3329940" cy="264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numSld="30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700" y="-25400"/>
            <a:ext cx="11925300" cy="692234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FBC5A31-0352-FB7D-7AB8-4B20AF061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340" y="2085013"/>
            <a:ext cx="9560460" cy="246507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49D3C09-F10E-9FD4-DAD7-291C215194BB}"/>
              </a:ext>
            </a:extLst>
          </p:cNvPr>
          <p:cNvSpPr txBox="1"/>
          <p:nvPr/>
        </p:nvSpPr>
        <p:spPr>
          <a:xfrm>
            <a:off x="-1888490" y="1126016"/>
            <a:ext cx="79844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Cau2">
            <a:hlinkClick r:id="" action="ppaction://media"/>
            <a:extLst>
              <a:ext uri="{FF2B5EF4-FFF2-40B4-BE49-F238E27FC236}">
                <a16:creationId xmlns:a16="http://schemas.microsoft.com/office/drawing/2014/main" id="{8A93FE5A-1F5D-808C-C7A1-8AD0B896D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200" y="1436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0857"/>
            <a:ext cx="12109873" cy="667004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6A75085-841E-D2D6-E9AA-F32769060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252" y="1121508"/>
            <a:ext cx="8316059" cy="1930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B1FBC4-D077-62C4-A64F-2326B190A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689" y="3258017"/>
            <a:ext cx="7974622" cy="1643385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83AD3774-A271-E3BF-EE1A-08699A88C10E}"/>
              </a:ext>
            </a:extLst>
          </p:cNvPr>
          <p:cNvSpPr txBox="1"/>
          <p:nvPr/>
        </p:nvSpPr>
        <p:spPr>
          <a:xfrm>
            <a:off x="1285045" y="492373"/>
            <a:ext cx="79844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NỐI CÂU 1+2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Nối câu 1-2">
            <a:hlinkClick r:id="" action="ppaction://media"/>
            <a:extLst>
              <a:ext uri="{FF2B5EF4-FFF2-40B4-BE49-F238E27FC236}">
                <a16:creationId xmlns:a16="http://schemas.microsoft.com/office/drawing/2014/main" id="{960CF541-4998-3769-A004-E50DE75DB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2319" y="3057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1828800" y="838200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67FC335-1F42-4087-4070-A4273EF18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90" y="3028818"/>
            <a:ext cx="10720155" cy="2071865"/>
          </a:xfrm>
          <a:prstGeom prst="rect">
            <a:avLst/>
          </a:prstGeom>
        </p:spPr>
      </p:pic>
      <p:pic>
        <p:nvPicPr>
          <p:cNvPr id="2" name="cau 3">
            <a:hlinkClick r:id="" action="ppaction://media"/>
            <a:extLst>
              <a:ext uri="{FF2B5EF4-FFF2-40B4-BE49-F238E27FC236}">
                <a16:creationId xmlns:a16="http://schemas.microsoft.com/office/drawing/2014/main" id="{190B2130-5525-6265-588E-35786C0FC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853" y="595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1077514" y="361154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249958A-6617-ACC9-443B-AEC7ACDB2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51" y="1988028"/>
            <a:ext cx="11271725" cy="1805362"/>
          </a:xfrm>
          <a:prstGeom prst="rect">
            <a:avLst/>
          </a:prstGeom>
        </p:spPr>
      </p:pic>
      <p:pic>
        <p:nvPicPr>
          <p:cNvPr id="2" name="cau 4">
            <a:hlinkClick r:id="" action="ppaction://media"/>
            <a:extLst>
              <a:ext uri="{FF2B5EF4-FFF2-40B4-BE49-F238E27FC236}">
                <a16:creationId xmlns:a16="http://schemas.microsoft.com/office/drawing/2014/main" id="{09A358B1-3674-1271-14FA-17199EA2B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0578" y="582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39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1828800" y="838200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3-4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67FC335-1F42-4087-4070-A4273EF18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87" y="2558562"/>
            <a:ext cx="10720155" cy="15233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0EC4E28-B05E-D5C1-DF3E-4A0CF6210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51" y="4067467"/>
            <a:ext cx="10927704" cy="1805362"/>
          </a:xfrm>
          <a:prstGeom prst="rect">
            <a:avLst/>
          </a:prstGeom>
        </p:spPr>
      </p:pic>
      <p:pic>
        <p:nvPicPr>
          <p:cNvPr id="2" name="nối câu 3-4">
            <a:hlinkClick r:id="" action="ppaction://media"/>
            <a:extLst>
              <a:ext uri="{FF2B5EF4-FFF2-40B4-BE49-F238E27FC236}">
                <a16:creationId xmlns:a16="http://schemas.microsoft.com/office/drawing/2014/main" id="{340133FA-8C51-A9E0-E699-84D6B1618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4819" y="917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5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2304412" y="562581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1840D1A-2E31-D7CE-E558-4CC3C3AEC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12" y="1830118"/>
            <a:ext cx="10726055" cy="2012254"/>
          </a:xfrm>
          <a:prstGeom prst="rect">
            <a:avLst/>
          </a:prstGeom>
        </p:spPr>
      </p:pic>
      <p:pic>
        <p:nvPicPr>
          <p:cNvPr id="2" name="câu 5">
            <a:hlinkClick r:id="" action="ppaction://media"/>
            <a:extLst>
              <a:ext uri="{FF2B5EF4-FFF2-40B4-BE49-F238E27FC236}">
                <a16:creationId xmlns:a16="http://schemas.microsoft.com/office/drawing/2014/main" id="{41A93E13-B936-1E48-50E2-6C8352EC1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7933" y="39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1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2219172" y="857970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6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B89105E-181F-D73F-2388-358E85600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36" y="1941786"/>
            <a:ext cx="11153328" cy="2244798"/>
          </a:xfrm>
          <a:prstGeom prst="rect">
            <a:avLst/>
          </a:prstGeom>
        </p:spPr>
      </p:pic>
      <p:pic>
        <p:nvPicPr>
          <p:cNvPr id="2" name="cau 6">
            <a:hlinkClick r:id="" action="ppaction://media"/>
            <a:extLst>
              <a:ext uri="{FF2B5EF4-FFF2-40B4-BE49-F238E27FC236}">
                <a16:creationId xmlns:a16="http://schemas.microsoft.com/office/drawing/2014/main" id="{9E16B221-00BA-08CC-2C3B-1E31C4A63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2206" y="39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1828800" y="838200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5-6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455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57" y="5204662"/>
            <a:ext cx="828675" cy="144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4"/>
          <p:cNvGrpSpPr/>
          <p:nvPr/>
        </p:nvGrpSpPr>
        <p:grpSpPr bwMode="auto">
          <a:xfrm>
            <a:off x="-148590" y="5851686"/>
            <a:ext cx="12489180" cy="931545"/>
            <a:chOff x="0" y="4003"/>
            <a:chExt cx="5511" cy="317"/>
          </a:xfrm>
        </p:grpSpPr>
        <p:sp>
          <p:nvSpPr>
            <p:cNvPr id="9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2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3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21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55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48F9B38-5FE0-A8CD-2D50-69F8F6E03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56" y="2436001"/>
            <a:ext cx="10882025" cy="140637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F4F32BA-1338-96D8-9102-F646F3074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74" y="4112726"/>
            <a:ext cx="11435384" cy="1559704"/>
          </a:xfrm>
          <a:prstGeom prst="rect">
            <a:avLst/>
          </a:prstGeom>
        </p:spPr>
      </p:pic>
      <p:pic>
        <p:nvPicPr>
          <p:cNvPr id="2" name="nối câu 5-6">
            <a:hlinkClick r:id="" action="ppaction://media"/>
            <a:extLst>
              <a:ext uri="{FF2B5EF4-FFF2-40B4-BE49-F238E27FC236}">
                <a16:creationId xmlns:a16="http://schemas.microsoft.com/office/drawing/2014/main" id="{78D8ACC3-6F12-03F8-1FC8-64FDE2B04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4663" y="629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8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2484842" y="107763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CE07601-95EE-6517-F6DE-D3469B2BE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45" y="723537"/>
            <a:ext cx="11385528" cy="5554251"/>
          </a:xfrm>
          <a:prstGeom prst="rect">
            <a:avLst/>
          </a:prstGeom>
        </p:spPr>
      </p:pic>
      <p:grpSp>
        <p:nvGrpSpPr>
          <p:cNvPr id="11" name="Group 34">
            <a:extLst>
              <a:ext uri="{FF2B5EF4-FFF2-40B4-BE49-F238E27FC236}">
                <a16:creationId xmlns:a16="http://schemas.microsoft.com/office/drawing/2014/main" id="{E433684B-A133-EF9E-DA83-CB229B38BD59}"/>
              </a:ext>
            </a:extLst>
          </p:cNvPr>
          <p:cNvGrpSpPr/>
          <p:nvPr/>
        </p:nvGrpSpPr>
        <p:grpSpPr bwMode="auto">
          <a:xfrm>
            <a:off x="-148590" y="6151426"/>
            <a:ext cx="12489180" cy="631805"/>
            <a:chOff x="0" y="4105"/>
            <a:chExt cx="5511" cy="215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18B5497B-1A78-094E-D2F7-46D39855C97F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643EEAF1-3B3F-B8ED-3ECD-1198F074BF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8487" name="Freeform 39">
                <a:extLst>
                  <a:ext uri="{FF2B5EF4-FFF2-40B4-BE49-F238E27FC236}">
                    <a16:creationId xmlns:a16="http://schemas.microsoft.com/office/drawing/2014/main" id="{367F3F22-176A-18DA-0AF2-482549676B4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8" name="Freeform 40">
                <a:extLst>
                  <a:ext uri="{FF2B5EF4-FFF2-40B4-BE49-F238E27FC236}">
                    <a16:creationId xmlns:a16="http://schemas.microsoft.com/office/drawing/2014/main" id="{FE7B6531-720B-A3D9-D284-1C912AEDF17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9" name="Freeform 41">
                <a:extLst>
                  <a:ext uri="{FF2B5EF4-FFF2-40B4-BE49-F238E27FC236}">
                    <a16:creationId xmlns:a16="http://schemas.microsoft.com/office/drawing/2014/main" id="{86F33CCC-F3F5-5261-F033-5974829554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0" name="Freeform 42">
                <a:extLst>
                  <a:ext uri="{FF2B5EF4-FFF2-40B4-BE49-F238E27FC236}">
                    <a16:creationId xmlns:a16="http://schemas.microsoft.com/office/drawing/2014/main" id="{FD75497F-0931-0497-2757-23BF251F945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1" name="Freeform 43">
                <a:extLst>
                  <a:ext uri="{FF2B5EF4-FFF2-40B4-BE49-F238E27FC236}">
                    <a16:creationId xmlns:a16="http://schemas.microsoft.com/office/drawing/2014/main" id="{19A0673A-DBC9-B40A-477A-787B90BBB3B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2" name="Freeform 44">
                <a:extLst>
                  <a:ext uri="{FF2B5EF4-FFF2-40B4-BE49-F238E27FC236}">
                    <a16:creationId xmlns:a16="http://schemas.microsoft.com/office/drawing/2014/main" id="{1C964362-4266-A539-7CF0-905A508F047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3" name="Freeform 45">
                <a:extLst>
                  <a:ext uri="{FF2B5EF4-FFF2-40B4-BE49-F238E27FC236}">
                    <a16:creationId xmlns:a16="http://schemas.microsoft.com/office/drawing/2014/main" id="{E04D50BC-3491-AD10-73FC-2F6E6D006C9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4" name="Freeform 46">
                <a:extLst>
                  <a:ext uri="{FF2B5EF4-FFF2-40B4-BE49-F238E27FC236}">
                    <a16:creationId xmlns:a16="http://schemas.microsoft.com/office/drawing/2014/main" id="{6B604907-ECCD-456F-31E5-5582A8602EB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5" name="Freeform 47">
                <a:extLst>
                  <a:ext uri="{FF2B5EF4-FFF2-40B4-BE49-F238E27FC236}">
                    <a16:creationId xmlns:a16="http://schemas.microsoft.com/office/drawing/2014/main" id="{4A589EF6-E8D0-B337-186B-0383A69EF61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8">
                <a:extLst>
                  <a:ext uri="{FF2B5EF4-FFF2-40B4-BE49-F238E27FC236}">
                    <a16:creationId xmlns:a16="http://schemas.microsoft.com/office/drawing/2014/main" id="{2247903C-7F40-57B8-E5D8-519F9253F71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9">
                <a:extLst>
                  <a:ext uri="{FF2B5EF4-FFF2-40B4-BE49-F238E27FC236}">
                    <a16:creationId xmlns:a16="http://schemas.microsoft.com/office/drawing/2014/main" id="{724A1F65-6B2E-90DA-3C21-B7613C7C096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0">
                <a:extLst>
                  <a:ext uri="{FF2B5EF4-FFF2-40B4-BE49-F238E27FC236}">
                    <a16:creationId xmlns:a16="http://schemas.microsoft.com/office/drawing/2014/main" id="{EC2C79CE-8427-42A6-B7E7-ADF76CD06C8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1">
                <a:extLst>
                  <a:ext uri="{FF2B5EF4-FFF2-40B4-BE49-F238E27FC236}">
                    <a16:creationId xmlns:a16="http://schemas.microsoft.com/office/drawing/2014/main" id="{79DEB254-05A8-6659-F09F-452167A0F56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2">
                <a:extLst>
                  <a:ext uri="{FF2B5EF4-FFF2-40B4-BE49-F238E27FC236}">
                    <a16:creationId xmlns:a16="http://schemas.microsoft.com/office/drawing/2014/main" id="{13A21973-72D1-11A4-AA63-1270FBFE66C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3">
                <a:extLst>
                  <a:ext uri="{FF2B5EF4-FFF2-40B4-BE49-F238E27FC236}">
                    <a16:creationId xmlns:a16="http://schemas.microsoft.com/office/drawing/2014/main" id="{E833E10E-C2C4-EBAA-5A7F-4BC19BA3ABE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4">
                <a:extLst>
                  <a:ext uri="{FF2B5EF4-FFF2-40B4-BE49-F238E27FC236}">
                    <a16:creationId xmlns:a16="http://schemas.microsoft.com/office/drawing/2014/main" id="{D6289BDC-F46C-9695-09B5-AB1C63B118C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5">
                <a:extLst>
                  <a:ext uri="{FF2B5EF4-FFF2-40B4-BE49-F238E27FC236}">
                    <a16:creationId xmlns:a16="http://schemas.microsoft.com/office/drawing/2014/main" id="{D609A2BB-633B-A0EF-6D19-E139AC46DBB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6">
                <a:extLst>
                  <a:ext uri="{FF2B5EF4-FFF2-40B4-BE49-F238E27FC236}">
                    <a16:creationId xmlns:a16="http://schemas.microsoft.com/office/drawing/2014/main" id="{8AED9038-B707-A25E-B748-12FCA79980F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7">
                <a:extLst>
                  <a:ext uri="{FF2B5EF4-FFF2-40B4-BE49-F238E27FC236}">
                    <a16:creationId xmlns:a16="http://schemas.microsoft.com/office/drawing/2014/main" id="{DFFCC556-8030-89AE-BC9E-C7CC11E04C1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8">
                <a:extLst>
                  <a:ext uri="{FF2B5EF4-FFF2-40B4-BE49-F238E27FC236}">
                    <a16:creationId xmlns:a16="http://schemas.microsoft.com/office/drawing/2014/main" id="{B2BA7524-564B-9B45-54D1-50238E7757F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9">
                <a:extLst>
                  <a:ext uri="{FF2B5EF4-FFF2-40B4-BE49-F238E27FC236}">
                    <a16:creationId xmlns:a16="http://schemas.microsoft.com/office/drawing/2014/main" id="{2F0E7013-7CC5-E0B5-DA5B-11558669C91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0">
                <a:extLst>
                  <a:ext uri="{FF2B5EF4-FFF2-40B4-BE49-F238E27FC236}">
                    <a16:creationId xmlns:a16="http://schemas.microsoft.com/office/drawing/2014/main" id="{000498BE-E67E-40D4-32BB-063470EDC2A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1">
                <a:extLst>
                  <a:ext uri="{FF2B5EF4-FFF2-40B4-BE49-F238E27FC236}">
                    <a16:creationId xmlns:a16="http://schemas.microsoft.com/office/drawing/2014/main" id="{F46BAFBA-B749-F8AA-7139-FC371E9C88C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2">
                <a:extLst>
                  <a:ext uri="{FF2B5EF4-FFF2-40B4-BE49-F238E27FC236}">
                    <a16:creationId xmlns:a16="http://schemas.microsoft.com/office/drawing/2014/main" id="{F053E499-BED6-A0B0-9C56-2A1F71D7E11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3">
                <a:extLst>
                  <a:ext uri="{FF2B5EF4-FFF2-40B4-BE49-F238E27FC236}">
                    <a16:creationId xmlns:a16="http://schemas.microsoft.com/office/drawing/2014/main" id="{16F54021-CBE2-AE9A-0022-0213EC28061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4">
                <a:extLst>
                  <a:ext uri="{FF2B5EF4-FFF2-40B4-BE49-F238E27FC236}">
                    <a16:creationId xmlns:a16="http://schemas.microsoft.com/office/drawing/2014/main" id="{DFABAA4C-796A-AC36-D77C-677E6E77E3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5">
                <a:extLst>
                  <a:ext uri="{FF2B5EF4-FFF2-40B4-BE49-F238E27FC236}">
                    <a16:creationId xmlns:a16="http://schemas.microsoft.com/office/drawing/2014/main" id="{E28D28E8-0A8E-FC6C-80D3-0D668E3C6F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6">
                <a:extLst>
                  <a:ext uri="{FF2B5EF4-FFF2-40B4-BE49-F238E27FC236}">
                    <a16:creationId xmlns:a16="http://schemas.microsoft.com/office/drawing/2014/main" id="{BFA9C7E8-A242-BBF9-6F96-EE3C6FE0255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7">
                <a:extLst>
                  <a:ext uri="{FF2B5EF4-FFF2-40B4-BE49-F238E27FC236}">
                    <a16:creationId xmlns:a16="http://schemas.microsoft.com/office/drawing/2014/main" id="{F375BE3F-66F3-C410-D910-0255A2B0FE6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8">
                <a:extLst>
                  <a:ext uri="{FF2B5EF4-FFF2-40B4-BE49-F238E27FC236}">
                    <a16:creationId xmlns:a16="http://schemas.microsoft.com/office/drawing/2014/main" id="{EADB9BB2-FBE4-D45A-F8B1-4E30DE872FA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9">
                <a:extLst>
                  <a:ext uri="{FF2B5EF4-FFF2-40B4-BE49-F238E27FC236}">
                    <a16:creationId xmlns:a16="http://schemas.microsoft.com/office/drawing/2014/main" id="{F2CA2FA1-5408-AAFA-56CE-64EE8041655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70">
                <a:extLst>
                  <a:ext uri="{FF2B5EF4-FFF2-40B4-BE49-F238E27FC236}">
                    <a16:creationId xmlns:a16="http://schemas.microsoft.com/office/drawing/2014/main" id="{821F253C-89C9-F1BC-F908-0655DEFBB1A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 71">
                <a:extLst>
                  <a:ext uri="{FF2B5EF4-FFF2-40B4-BE49-F238E27FC236}">
                    <a16:creationId xmlns:a16="http://schemas.microsoft.com/office/drawing/2014/main" id="{AF9D2A54-D023-0897-19BD-9845780C663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BE939E0A-1E7E-D7C0-087A-FC61A1092B63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453" name="Freeform 73">
                <a:extLst>
                  <a:ext uri="{FF2B5EF4-FFF2-40B4-BE49-F238E27FC236}">
                    <a16:creationId xmlns:a16="http://schemas.microsoft.com/office/drawing/2014/main" id="{B9C1EB98-10A0-C3AD-4960-7548C71350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4" name="Freeform 74">
                <a:extLst>
                  <a:ext uri="{FF2B5EF4-FFF2-40B4-BE49-F238E27FC236}">
                    <a16:creationId xmlns:a16="http://schemas.microsoft.com/office/drawing/2014/main" id="{C6AC32A5-64C7-870C-8453-E67E9C237A8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6" name="Freeform 75">
                <a:extLst>
                  <a:ext uri="{FF2B5EF4-FFF2-40B4-BE49-F238E27FC236}">
                    <a16:creationId xmlns:a16="http://schemas.microsoft.com/office/drawing/2014/main" id="{30E61ACA-3A95-8E27-F786-34DB17FCE70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7" name="Freeform 76">
                <a:extLst>
                  <a:ext uri="{FF2B5EF4-FFF2-40B4-BE49-F238E27FC236}">
                    <a16:creationId xmlns:a16="http://schemas.microsoft.com/office/drawing/2014/main" id="{6F97CD1A-D9E2-6D2B-3A08-9E847EF2A3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8" name="Freeform 77">
                <a:extLst>
                  <a:ext uri="{FF2B5EF4-FFF2-40B4-BE49-F238E27FC236}">
                    <a16:creationId xmlns:a16="http://schemas.microsoft.com/office/drawing/2014/main" id="{AB539038-3E84-FDA4-3446-E28FD107C9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9" name="Freeform 78">
                <a:extLst>
                  <a:ext uri="{FF2B5EF4-FFF2-40B4-BE49-F238E27FC236}">
                    <a16:creationId xmlns:a16="http://schemas.microsoft.com/office/drawing/2014/main" id="{569F0FAF-BBE4-59AB-42FA-5B20816210D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0" name="Freeform 79">
                <a:extLst>
                  <a:ext uri="{FF2B5EF4-FFF2-40B4-BE49-F238E27FC236}">
                    <a16:creationId xmlns:a16="http://schemas.microsoft.com/office/drawing/2014/main" id="{C44BEA24-4F34-B841-5AA3-369C8672408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1" name="Freeform 80">
                <a:extLst>
                  <a:ext uri="{FF2B5EF4-FFF2-40B4-BE49-F238E27FC236}">
                    <a16:creationId xmlns:a16="http://schemas.microsoft.com/office/drawing/2014/main" id="{FFBAB5AD-D77F-D71C-9FC0-1B4D208C62B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2" name="Freeform 81">
                <a:extLst>
                  <a:ext uri="{FF2B5EF4-FFF2-40B4-BE49-F238E27FC236}">
                    <a16:creationId xmlns:a16="http://schemas.microsoft.com/office/drawing/2014/main" id="{B01DABC7-8AB4-0542-62F2-765C3AE93BB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3" name="Freeform 82">
                <a:extLst>
                  <a:ext uri="{FF2B5EF4-FFF2-40B4-BE49-F238E27FC236}">
                    <a16:creationId xmlns:a16="http://schemas.microsoft.com/office/drawing/2014/main" id="{11AEFBF0-489B-93D0-2DAC-68990E87294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4" name="Freeform 83">
                <a:extLst>
                  <a:ext uri="{FF2B5EF4-FFF2-40B4-BE49-F238E27FC236}">
                    <a16:creationId xmlns:a16="http://schemas.microsoft.com/office/drawing/2014/main" id="{F600B5A6-DCD2-13D4-9414-38CC69022A0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5" name="Freeform 84">
                <a:extLst>
                  <a:ext uri="{FF2B5EF4-FFF2-40B4-BE49-F238E27FC236}">
                    <a16:creationId xmlns:a16="http://schemas.microsoft.com/office/drawing/2014/main" id="{03116B2E-DAF3-F25B-6940-2FD19C24821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6" name="Freeform 85">
                <a:extLst>
                  <a:ext uri="{FF2B5EF4-FFF2-40B4-BE49-F238E27FC236}">
                    <a16:creationId xmlns:a16="http://schemas.microsoft.com/office/drawing/2014/main" id="{DF242F5C-3A36-AA0C-5D07-4156CFCC72C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7" name="Freeform 86">
                <a:extLst>
                  <a:ext uri="{FF2B5EF4-FFF2-40B4-BE49-F238E27FC236}">
                    <a16:creationId xmlns:a16="http://schemas.microsoft.com/office/drawing/2014/main" id="{1768C8DD-24BF-69F5-E9F6-AC9925DA8C7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8" name="Freeform 87">
                <a:extLst>
                  <a:ext uri="{FF2B5EF4-FFF2-40B4-BE49-F238E27FC236}">
                    <a16:creationId xmlns:a16="http://schemas.microsoft.com/office/drawing/2014/main" id="{456D0724-6238-B416-A15A-C31CBE788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9" name="Freeform 88">
                <a:extLst>
                  <a:ext uri="{FF2B5EF4-FFF2-40B4-BE49-F238E27FC236}">
                    <a16:creationId xmlns:a16="http://schemas.microsoft.com/office/drawing/2014/main" id="{D82F9B9D-3DF1-9B04-BCDF-312229CC8CC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0" name="Freeform 89">
                <a:extLst>
                  <a:ext uri="{FF2B5EF4-FFF2-40B4-BE49-F238E27FC236}">
                    <a16:creationId xmlns:a16="http://schemas.microsoft.com/office/drawing/2014/main" id="{841B2E83-3DE1-C3D0-BA23-22E7AF2E252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1" name="Freeform 90">
                <a:extLst>
                  <a:ext uri="{FF2B5EF4-FFF2-40B4-BE49-F238E27FC236}">
                    <a16:creationId xmlns:a16="http://schemas.microsoft.com/office/drawing/2014/main" id="{C5CC52B3-2EFA-E1ED-7CE3-D5CB1A13526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2" name="Freeform 91">
                <a:extLst>
                  <a:ext uri="{FF2B5EF4-FFF2-40B4-BE49-F238E27FC236}">
                    <a16:creationId xmlns:a16="http://schemas.microsoft.com/office/drawing/2014/main" id="{000FB773-0F48-AFFE-00CB-9F981492CCD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3" name="Freeform 92">
                <a:extLst>
                  <a:ext uri="{FF2B5EF4-FFF2-40B4-BE49-F238E27FC236}">
                    <a16:creationId xmlns:a16="http://schemas.microsoft.com/office/drawing/2014/main" id="{E419F2E2-FA2A-50B3-45BE-4B6C01AAD41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4" name="Freeform 93">
                <a:extLst>
                  <a:ext uri="{FF2B5EF4-FFF2-40B4-BE49-F238E27FC236}">
                    <a16:creationId xmlns:a16="http://schemas.microsoft.com/office/drawing/2014/main" id="{7F852616-7371-DE00-133B-F25F3BCC95C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5" name="Freeform 94">
                <a:extLst>
                  <a:ext uri="{FF2B5EF4-FFF2-40B4-BE49-F238E27FC236}">
                    <a16:creationId xmlns:a16="http://schemas.microsoft.com/office/drawing/2014/main" id="{8F8A821F-0CDC-E567-0416-61C0564021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6" name="Freeform 95">
                <a:extLst>
                  <a:ext uri="{FF2B5EF4-FFF2-40B4-BE49-F238E27FC236}">
                    <a16:creationId xmlns:a16="http://schemas.microsoft.com/office/drawing/2014/main" id="{E487C98A-1716-F11F-6235-E8EABB1C145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7" name="Freeform 96">
                <a:extLst>
                  <a:ext uri="{FF2B5EF4-FFF2-40B4-BE49-F238E27FC236}">
                    <a16:creationId xmlns:a16="http://schemas.microsoft.com/office/drawing/2014/main" id="{CB5AAEA9-2341-8002-7584-8D177FA4A22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8" name="Freeform 97">
                <a:extLst>
                  <a:ext uri="{FF2B5EF4-FFF2-40B4-BE49-F238E27FC236}">
                    <a16:creationId xmlns:a16="http://schemas.microsoft.com/office/drawing/2014/main" id="{DF5C69D2-9D93-51E8-31C2-5D762956474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9" name="Freeform 98">
                <a:extLst>
                  <a:ext uri="{FF2B5EF4-FFF2-40B4-BE49-F238E27FC236}">
                    <a16:creationId xmlns:a16="http://schemas.microsoft.com/office/drawing/2014/main" id="{7A50F7C2-F3AA-04E0-A244-862D9559D6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0" name="Freeform 99">
                <a:extLst>
                  <a:ext uri="{FF2B5EF4-FFF2-40B4-BE49-F238E27FC236}">
                    <a16:creationId xmlns:a16="http://schemas.microsoft.com/office/drawing/2014/main" id="{055DCAF2-EE19-D944-D8DD-851BFD61420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1" name="Freeform 100">
                <a:extLst>
                  <a:ext uri="{FF2B5EF4-FFF2-40B4-BE49-F238E27FC236}">
                    <a16:creationId xmlns:a16="http://schemas.microsoft.com/office/drawing/2014/main" id="{462D07B6-1BB8-752D-705C-1BC94E5EF88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2" name="Freeform 101">
                <a:extLst>
                  <a:ext uri="{FF2B5EF4-FFF2-40B4-BE49-F238E27FC236}">
                    <a16:creationId xmlns:a16="http://schemas.microsoft.com/office/drawing/2014/main" id="{C8B85C0F-145B-F5F5-84BE-C9B21E05DB2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3" name="Freeform 102">
                <a:extLst>
                  <a:ext uri="{FF2B5EF4-FFF2-40B4-BE49-F238E27FC236}">
                    <a16:creationId xmlns:a16="http://schemas.microsoft.com/office/drawing/2014/main" id="{F262CA18-38BD-6F15-1A2B-DD9A03869F3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4" name="Freeform 103">
                <a:extLst>
                  <a:ext uri="{FF2B5EF4-FFF2-40B4-BE49-F238E27FC236}">
                    <a16:creationId xmlns:a16="http://schemas.microsoft.com/office/drawing/2014/main" id="{322607B3-049B-791B-5782-DEC2814BC6D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5" name="Freeform 104">
                <a:extLst>
                  <a:ext uri="{FF2B5EF4-FFF2-40B4-BE49-F238E27FC236}">
                    <a16:creationId xmlns:a16="http://schemas.microsoft.com/office/drawing/2014/main" id="{6B50AC1D-A380-2A7A-4468-AD3282F8B3F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6" name="Freeform 105">
                <a:extLst>
                  <a:ext uri="{FF2B5EF4-FFF2-40B4-BE49-F238E27FC236}">
                    <a16:creationId xmlns:a16="http://schemas.microsoft.com/office/drawing/2014/main" id="{DF47891D-4B31-2289-D199-9AAC08BD449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06">
              <a:extLst>
                <a:ext uri="{FF2B5EF4-FFF2-40B4-BE49-F238E27FC236}">
                  <a16:creationId xmlns:a16="http://schemas.microsoft.com/office/drawing/2014/main" id="{F942488E-BAEA-C14B-A1EB-98718D778DA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1" name="Freeform 107">
                <a:extLst>
                  <a:ext uri="{FF2B5EF4-FFF2-40B4-BE49-F238E27FC236}">
                    <a16:creationId xmlns:a16="http://schemas.microsoft.com/office/drawing/2014/main" id="{AFB92471-EB7A-527A-19AE-3B82066DB06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8">
                <a:extLst>
                  <a:ext uri="{FF2B5EF4-FFF2-40B4-BE49-F238E27FC236}">
                    <a16:creationId xmlns:a16="http://schemas.microsoft.com/office/drawing/2014/main" id="{A25170FE-7538-C146-13E5-D1119E5ED7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09">
                <a:extLst>
                  <a:ext uri="{FF2B5EF4-FFF2-40B4-BE49-F238E27FC236}">
                    <a16:creationId xmlns:a16="http://schemas.microsoft.com/office/drawing/2014/main" id="{35A09C4E-EC1C-BB9E-7B66-88EE58D3509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0">
                <a:extLst>
                  <a:ext uri="{FF2B5EF4-FFF2-40B4-BE49-F238E27FC236}">
                    <a16:creationId xmlns:a16="http://schemas.microsoft.com/office/drawing/2014/main" id="{E7AEA267-C618-F731-7D15-289E80CA96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1">
                <a:extLst>
                  <a:ext uri="{FF2B5EF4-FFF2-40B4-BE49-F238E27FC236}">
                    <a16:creationId xmlns:a16="http://schemas.microsoft.com/office/drawing/2014/main" id="{E1CA2319-DBA8-C953-C583-5A05D8477A6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2">
                <a:extLst>
                  <a:ext uri="{FF2B5EF4-FFF2-40B4-BE49-F238E27FC236}">
                    <a16:creationId xmlns:a16="http://schemas.microsoft.com/office/drawing/2014/main" id="{F17B5B5C-9F2F-4C4F-29F4-C715B349685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3">
                <a:extLst>
                  <a:ext uri="{FF2B5EF4-FFF2-40B4-BE49-F238E27FC236}">
                    <a16:creationId xmlns:a16="http://schemas.microsoft.com/office/drawing/2014/main" id="{FE0D1AB8-D3E8-C17D-2470-985FCC86C56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4">
                <a:extLst>
                  <a:ext uri="{FF2B5EF4-FFF2-40B4-BE49-F238E27FC236}">
                    <a16:creationId xmlns:a16="http://schemas.microsoft.com/office/drawing/2014/main" id="{8BB962D1-4572-C9F2-833E-F5CB5C91396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5">
                <a:extLst>
                  <a:ext uri="{FF2B5EF4-FFF2-40B4-BE49-F238E27FC236}">
                    <a16:creationId xmlns:a16="http://schemas.microsoft.com/office/drawing/2014/main" id="{6DCD2EBB-484A-1547-118A-B187DEBD62E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6">
                <a:extLst>
                  <a:ext uri="{FF2B5EF4-FFF2-40B4-BE49-F238E27FC236}">
                    <a16:creationId xmlns:a16="http://schemas.microsoft.com/office/drawing/2014/main" id="{C0E99E2F-AD8F-045A-0BF2-D4A803DF7BB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7">
                <a:extLst>
                  <a:ext uri="{FF2B5EF4-FFF2-40B4-BE49-F238E27FC236}">
                    <a16:creationId xmlns:a16="http://schemas.microsoft.com/office/drawing/2014/main" id="{935C9A46-2081-7A1A-FE6F-C02377CD455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8">
                <a:extLst>
                  <a:ext uri="{FF2B5EF4-FFF2-40B4-BE49-F238E27FC236}">
                    <a16:creationId xmlns:a16="http://schemas.microsoft.com/office/drawing/2014/main" id="{60CF17B5-6B59-9BE3-824A-E34791D4526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9">
                <a:extLst>
                  <a:ext uri="{FF2B5EF4-FFF2-40B4-BE49-F238E27FC236}">
                    <a16:creationId xmlns:a16="http://schemas.microsoft.com/office/drawing/2014/main" id="{4EB22EC2-6642-CE1B-D096-273F6FAF25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2" name="Freeform 120">
                <a:extLst>
                  <a:ext uri="{FF2B5EF4-FFF2-40B4-BE49-F238E27FC236}">
                    <a16:creationId xmlns:a16="http://schemas.microsoft.com/office/drawing/2014/main" id="{FC7D0816-9F06-8E4F-F8BE-8BB6AF54CD5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3" name="Freeform 121">
                <a:extLst>
                  <a:ext uri="{FF2B5EF4-FFF2-40B4-BE49-F238E27FC236}">
                    <a16:creationId xmlns:a16="http://schemas.microsoft.com/office/drawing/2014/main" id="{75B29D82-6CAC-844F-C022-6120B34A166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4" name="Freeform 122">
                <a:extLst>
                  <a:ext uri="{FF2B5EF4-FFF2-40B4-BE49-F238E27FC236}">
                    <a16:creationId xmlns:a16="http://schemas.microsoft.com/office/drawing/2014/main" id="{C0AC3206-B4EE-A2B0-5B8E-C133F4CD627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6" name="Freeform 123">
                <a:extLst>
                  <a:ext uri="{FF2B5EF4-FFF2-40B4-BE49-F238E27FC236}">
                    <a16:creationId xmlns:a16="http://schemas.microsoft.com/office/drawing/2014/main" id="{707E94A9-A2FE-E4BD-F77B-049F637C04E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7" name="Freeform 124">
                <a:extLst>
                  <a:ext uri="{FF2B5EF4-FFF2-40B4-BE49-F238E27FC236}">
                    <a16:creationId xmlns:a16="http://schemas.microsoft.com/office/drawing/2014/main" id="{935B3B99-3081-F3CB-598E-486CE8F09EB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8" name="Freeform 125">
                <a:extLst>
                  <a:ext uri="{FF2B5EF4-FFF2-40B4-BE49-F238E27FC236}">
                    <a16:creationId xmlns:a16="http://schemas.microsoft.com/office/drawing/2014/main" id="{F57B0258-B636-BA2D-0E2A-C5787A94C98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9" name="Freeform 126">
                <a:extLst>
                  <a:ext uri="{FF2B5EF4-FFF2-40B4-BE49-F238E27FC236}">
                    <a16:creationId xmlns:a16="http://schemas.microsoft.com/office/drawing/2014/main" id="{2740E013-8DCC-85D7-922D-BE5E9142769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0" name="Freeform 127">
                <a:extLst>
                  <a:ext uri="{FF2B5EF4-FFF2-40B4-BE49-F238E27FC236}">
                    <a16:creationId xmlns:a16="http://schemas.microsoft.com/office/drawing/2014/main" id="{91C20B5D-5B56-BCD7-7A3D-420FD738C6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1" name="Freeform 128">
                <a:extLst>
                  <a:ext uri="{FF2B5EF4-FFF2-40B4-BE49-F238E27FC236}">
                    <a16:creationId xmlns:a16="http://schemas.microsoft.com/office/drawing/2014/main" id="{A02BDC4A-11C7-06F0-BA4F-6830F2DB0E8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2" name="Freeform 129">
                <a:extLst>
                  <a:ext uri="{FF2B5EF4-FFF2-40B4-BE49-F238E27FC236}">
                    <a16:creationId xmlns:a16="http://schemas.microsoft.com/office/drawing/2014/main" id="{AAB739D6-A374-583B-ED49-7400DE606D6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3" name="Freeform 130">
                <a:extLst>
                  <a:ext uri="{FF2B5EF4-FFF2-40B4-BE49-F238E27FC236}">
                    <a16:creationId xmlns:a16="http://schemas.microsoft.com/office/drawing/2014/main" id="{F5010185-6A28-7107-BADF-3D7E6DC22BA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4" name="Freeform 131">
                <a:extLst>
                  <a:ext uri="{FF2B5EF4-FFF2-40B4-BE49-F238E27FC236}">
                    <a16:creationId xmlns:a16="http://schemas.microsoft.com/office/drawing/2014/main" id="{0D5C28EF-ABD3-D0DC-2CBD-CCF933A67D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5" name="Freeform 132">
                <a:extLst>
                  <a:ext uri="{FF2B5EF4-FFF2-40B4-BE49-F238E27FC236}">
                    <a16:creationId xmlns:a16="http://schemas.microsoft.com/office/drawing/2014/main" id="{AA588BF8-7772-9236-F961-344BD88498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6" name="Freeform 133">
                <a:extLst>
                  <a:ext uri="{FF2B5EF4-FFF2-40B4-BE49-F238E27FC236}">
                    <a16:creationId xmlns:a16="http://schemas.microsoft.com/office/drawing/2014/main" id="{683B0980-ADAD-3DAA-01C4-C93C5C4C9F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7" name="Freeform 134">
                <a:extLst>
                  <a:ext uri="{FF2B5EF4-FFF2-40B4-BE49-F238E27FC236}">
                    <a16:creationId xmlns:a16="http://schemas.microsoft.com/office/drawing/2014/main" id="{7A61BE43-64DE-7F17-1C33-CFE568DF88B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8" name="Freeform 135">
                <a:extLst>
                  <a:ext uri="{FF2B5EF4-FFF2-40B4-BE49-F238E27FC236}">
                    <a16:creationId xmlns:a16="http://schemas.microsoft.com/office/drawing/2014/main" id="{56C47D4C-1046-683E-FD8A-8FBD5BA9789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9" name="Freeform 136">
                <a:extLst>
                  <a:ext uri="{FF2B5EF4-FFF2-40B4-BE49-F238E27FC236}">
                    <a16:creationId xmlns:a16="http://schemas.microsoft.com/office/drawing/2014/main" id="{1211CA8C-2229-06DD-1495-8B7DDD9DCD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0" name="Freeform 137">
                <a:extLst>
                  <a:ext uri="{FF2B5EF4-FFF2-40B4-BE49-F238E27FC236}">
                    <a16:creationId xmlns:a16="http://schemas.microsoft.com/office/drawing/2014/main" id="{A651AC31-914D-3E82-1E22-EA057510BB5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1" name="Freeform 138">
                <a:extLst>
                  <a:ext uri="{FF2B5EF4-FFF2-40B4-BE49-F238E27FC236}">
                    <a16:creationId xmlns:a16="http://schemas.microsoft.com/office/drawing/2014/main" id="{29AB5A8F-D51D-700F-05CE-446ED0444D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2" name="Freeform 139">
                <a:extLst>
                  <a:ext uri="{FF2B5EF4-FFF2-40B4-BE49-F238E27FC236}">
                    <a16:creationId xmlns:a16="http://schemas.microsoft.com/office/drawing/2014/main" id="{4266365F-798C-0130-FA2D-F3FCF13C06A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40">
              <a:extLst>
                <a:ext uri="{FF2B5EF4-FFF2-40B4-BE49-F238E27FC236}">
                  <a16:creationId xmlns:a16="http://schemas.microsoft.com/office/drawing/2014/main" id="{F9BD1F12-97CA-2038-84C3-CBEFF178A87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8" name="Freeform 141">
                <a:extLst>
                  <a:ext uri="{FF2B5EF4-FFF2-40B4-BE49-F238E27FC236}">
                    <a16:creationId xmlns:a16="http://schemas.microsoft.com/office/drawing/2014/main" id="{E528147C-8F9E-2DA4-8C76-A9EC5695B0D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2">
                <a:extLst>
                  <a:ext uri="{FF2B5EF4-FFF2-40B4-BE49-F238E27FC236}">
                    <a16:creationId xmlns:a16="http://schemas.microsoft.com/office/drawing/2014/main" id="{47065460-AA7E-569D-7F18-5826F1A7568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3">
                <a:extLst>
                  <a:ext uri="{FF2B5EF4-FFF2-40B4-BE49-F238E27FC236}">
                    <a16:creationId xmlns:a16="http://schemas.microsoft.com/office/drawing/2014/main" id="{DBB3A804-F89A-143B-6AA2-C5A5277B9FB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4">
                <a:extLst>
                  <a:ext uri="{FF2B5EF4-FFF2-40B4-BE49-F238E27FC236}">
                    <a16:creationId xmlns:a16="http://schemas.microsoft.com/office/drawing/2014/main" id="{1DE44621-B320-1D61-89C1-1AA02843289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5">
                <a:extLst>
                  <a:ext uri="{FF2B5EF4-FFF2-40B4-BE49-F238E27FC236}">
                    <a16:creationId xmlns:a16="http://schemas.microsoft.com/office/drawing/2014/main" id="{A2D59DA7-89B9-30BC-4303-4421991B7F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6">
                <a:extLst>
                  <a:ext uri="{FF2B5EF4-FFF2-40B4-BE49-F238E27FC236}">
                    <a16:creationId xmlns:a16="http://schemas.microsoft.com/office/drawing/2014/main" id="{0C01B13C-7185-7FAE-CC94-4BBA74268FE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7">
                <a:extLst>
                  <a:ext uri="{FF2B5EF4-FFF2-40B4-BE49-F238E27FC236}">
                    <a16:creationId xmlns:a16="http://schemas.microsoft.com/office/drawing/2014/main" id="{4F47E4A5-35A5-90DE-362C-0AD6EB217FA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8">
                <a:extLst>
                  <a:ext uri="{FF2B5EF4-FFF2-40B4-BE49-F238E27FC236}">
                    <a16:creationId xmlns:a16="http://schemas.microsoft.com/office/drawing/2014/main" id="{95986BEF-FC18-769C-8ECC-899C664B45A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9">
                <a:extLst>
                  <a:ext uri="{FF2B5EF4-FFF2-40B4-BE49-F238E27FC236}">
                    <a16:creationId xmlns:a16="http://schemas.microsoft.com/office/drawing/2014/main" id="{C7877CD2-44E7-616E-93A0-6A0A314AF54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0">
                <a:extLst>
                  <a:ext uri="{FF2B5EF4-FFF2-40B4-BE49-F238E27FC236}">
                    <a16:creationId xmlns:a16="http://schemas.microsoft.com/office/drawing/2014/main" id="{88FE514F-E147-37E0-247D-9581450B684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1">
                <a:extLst>
                  <a:ext uri="{FF2B5EF4-FFF2-40B4-BE49-F238E27FC236}">
                    <a16:creationId xmlns:a16="http://schemas.microsoft.com/office/drawing/2014/main" id="{920BB783-82DE-F73A-8C17-8543221CADD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2">
                <a:extLst>
                  <a:ext uri="{FF2B5EF4-FFF2-40B4-BE49-F238E27FC236}">
                    <a16:creationId xmlns:a16="http://schemas.microsoft.com/office/drawing/2014/main" id="{51479ADE-F77A-FF54-8D0D-3613DA71D8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3">
                <a:extLst>
                  <a:ext uri="{FF2B5EF4-FFF2-40B4-BE49-F238E27FC236}">
                    <a16:creationId xmlns:a16="http://schemas.microsoft.com/office/drawing/2014/main" id="{4BF0D2B3-036E-0289-66BC-62DE852F968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4">
                <a:extLst>
                  <a:ext uri="{FF2B5EF4-FFF2-40B4-BE49-F238E27FC236}">
                    <a16:creationId xmlns:a16="http://schemas.microsoft.com/office/drawing/2014/main" id="{C74BC380-F700-4441-629B-6ABCF5A5CE4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5">
                <a:extLst>
                  <a:ext uri="{FF2B5EF4-FFF2-40B4-BE49-F238E27FC236}">
                    <a16:creationId xmlns:a16="http://schemas.microsoft.com/office/drawing/2014/main" id="{5583C35C-5322-6001-1E64-30C86FD0E4A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6">
                <a:extLst>
                  <a:ext uri="{FF2B5EF4-FFF2-40B4-BE49-F238E27FC236}">
                    <a16:creationId xmlns:a16="http://schemas.microsoft.com/office/drawing/2014/main" id="{3114B3C5-36DF-DA94-81B7-1F42234FB05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7">
                <a:extLst>
                  <a:ext uri="{FF2B5EF4-FFF2-40B4-BE49-F238E27FC236}">
                    <a16:creationId xmlns:a16="http://schemas.microsoft.com/office/drawing/2014/main" id="{B198C01B-B3AC-7808-70C7-341B04E2278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8">
                <a:extLst>
                  <a:ext uri="{FF2B5EF4-FFF2-40B4-BE49-F238E27FC236}">
                    <a16:creationId xmlns:a16="http://schemas.microsoft.com/office/drawing/2014/main" id="{8B1394EA-D074-7163-16DF-D2CD8DDAE27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9">
                <a:extLst>
                  <a:ext uri="{FF2B5EF4-FFF2-40B4-BE49-F238E27FC236}">
                    <a16:creationId xmlns:a16="http://schemas.microsoft.com/office/drawing/2014/main" id="{DFF3CAC4-B605-7A37-5F9B-789147F63E2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0">
                <a:extLst>
                  <a:ext uri="{FF2B5EF4-FFF2-40B4-BE49-F238E27FC236}">
                    <a16:creationId xmlns:a16="http://schemas.microsoft.com/office/drawing/2014/main" id="{DC786DE4-88C5-ED2D-3AE0-B05AEC15C8D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1">
                <a:extLst>
                  <a:ext uri="{FF2B5EF4-FFF2-40B4-BE49-F238E27FC236}">
                    <a16:creationId xmlns:a16="http://schemas.microsoft.com/office/drawing/2014/main" id="{55C4BFC8-6653-3454-EC79-309FF9CEE87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2">
                <a:extLst>
                  <a:ext uri="{FF2B5EF4-FFF2-40B4-BE49-F238E27FC236}">
                    <a16:creationId xmlns:a16="http://schemas.microsoft.com/office/drawing/2014/main" id="{92867E32-48F0-6ED6-5B4D-4C8200A32CE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3">
                <a:extLst>
                  <a:ext uri="{FF2B5EF4-FFF2-40B4-BE49-F238E27FC236}">
                    <a16:creationId xmlns:a16="http://schemas.microsoft.com/office/drawing/2014/main" id="{B7DB5BF0-FBCC-C701-7615-572C4471A22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4">
                <a:extLst>
                  <a:ext uri="{FF2B5EF4-FFF2-40B4-BE49-F238E27FC236}">
                    <a16:creationId xmlns:a16="http://schemas.microsoft.com/office/drawing/2014/main" id="{004B9677-5473-1909-2064-BE48AB5AA53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5">
                <a:extLst>
                  <a:ext uri="{FF2B5EF4-FFF2-40B4-BE49-F238E27FC236}">
                    <a16:creationId xmlns:a16="http://schemas.microsoft.com/office/drawing/2014/main" id="{5D17294B-1154-1DE0-84E1-90AFF7EBE7D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6">
                <a:extLst>
                  <a:ext uri="{FF2B5EF4-FFF2-40B4-BE49-F238E27FC236}">
                    <a16:creationId xmlns:a16="http://schemas.microsoft.com/office/drawing/2014/main" id="{DD819C8A-45FE-B67E-867F-8A9E7552A0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7">
                <a:extLst>
                  <a:ext uri="{FF2B5EF4-FFF2-40B4-BE49-F238E27FC236}">
                    <a16:creationId xmlns:a16="http://schemas.microsoft.com/office/drawing/2014/main" id="{697809FB-E613-2742-6F5C-78078E71964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8">
                <a:extLst>
                  <a:ext uri="{FF2B5EF4-FFF2-40B4-BE49-F238E27FC236}">
                    <a16:creationId xmlns:a16="http://schemas.microsoft.com/office/drawing/2014/main" id="{63D10BFF-C236-273C-1716-90511FD81DF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9">
                <a:extLst>
                  <a:ext uri="{FF2B5EF4-FFF2-40B4-BE49-F238E27FC236}">
                    <a16:creationId xmlns:a16="http://schemas.microsoft.com/office/drawing/2014/main" id="{6B221544-6B0C-887B-22A1-FAA2F6467AC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0">
                <a:extLst>
                  <a:ext uri="{FF2B5EF4-FFF2-40B4-BE49-F238E27FC236}">
                    <a16:creationId xmlns:a16="http://schemas.microsoft.com/office/drawing/2014/main" id="{E1055F9C-48EF-3FB7-D864-CB2F3B3FE8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1">
                <a:extLst>
                  <a:ext uri="{FF2B5EF4-FFF2-40B4-BE49-F238E27FC236}">
                    <a16:creationId xmlns:a16="http://schemas.microsoft.com/office/drawing/2014/main" id="{A31A9525-B797-F173-3864-2F29ED115E7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2">
                <a:extLst>
                  <a:ext uri="{FF2B5EF4-FFF2-40B4-BE49-F238E27FC236}">
                    <a16:creationId xmlns:a16="http://schemas.microsoft.com/office/drawing/2014/main" id="{24D647B5-27E5-0049-640B-E5826D019E9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3">
                <a:extLst>
                  <a:ext uri="{FF2B5EF4-FFF2-40B4-BE49-F238E27FC236}">
                    <a16:creationId xmlns:a16="http://schemas.microsoft.com/office/drawing/2014/main" id="{CF7EE184-FCA1-EB0E-F913-DA6634C8CD5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9" name="ca bai piano">
            <a:hlinkClick r:id="" action="ppaction://media"/>
            <a:extLst>
              <a:ext uri="{FF2B5EF4-FFF2-40B4-BE49-F238E27FC236}">
                <a16:creationId xmlns:a16="http://schemas.microsoft.com/office/drawing/2014/main" id="{D6FAFD3C-4BB7-133F-4477-49E70B41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37" y="168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3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1318982" y="63684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beat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CE07601-95EE-6517-F6DE-D3469B2BE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45" y="723537"/>
            <a:ext cx="11385528" cy="5554251"/>
          </a:xfrm>
          <a:prstGeom prst="rect">
            <a:avLst/>
          </a:prstGeom>
        </p:spPr>
      </p:pic>
      <p:grpSp>
        <p:nvGrpSpPr>
          <p:cNvPr id="11" name="Group 34">
            <a:extLst>
              <a:ext uri="{FF2B5EF4-FFF2-40B4-BE49-F238E27FC236}">
                <a16:creationId xmlns:a16="http://schemas.microsoft.com/office/drawing/2014/main" id="{E433684B-A133-EF9E-DA83-CB229B38BD59}"/>
              </a:ext>
            </a:extLst>
          </p:cNvPr>
          <p:cNvGrpSpPr/>
          <p:nvPr/>
        </p:nvGrpSpPr>
        <p:grpSpPr bwMode="auto">
          <a:xfrm>
            <a:off x="-148590" y="6151426"/>
            <a:ext cx="12489180" cy="631805"/>
            <a:chOff x="0" y="4105"/>
            <a:chExt cx="5511" cy="215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18B5497B-1A78-094E-D2F7-46D39855C97F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643EEAF1-3B3F-B8ED-3ECD-1198F074BF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8487" name="Freeform 39">
                <a:extLst>
                  <a:ext uri="{FF2B5EF4-FFF2-40B4-BE49-F238E27FC236}">
                    <a16:creationId xmlns:a16="http://schemas.microsoft.com/office/drawing/2014/main" id="{367F3F22-176A-18DA-0AF2-482549676B4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8" name="Freeform 40">
                <a:extLst>
                  <a:ext uri="{FF2B5EF4-FFF2-40B4-BE49-F238E27FC236}">
                    <a16:creationId xmlns:a16="http://schemas.microsoft.com/office/drawing/2014/main" id="{FE7B6531-720B-A3D9-D284-1C912AEDF17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9" name="Freeform 41">
                <a:extLst>
                  <a:ext uri="{FF2B5EF4-FFF2-40B4-BE49-F238E27FC236}">
                    <a16:creationId xmlns:a16="http://schemas.microsoft.com/office/drawing/2014/main" id="{86F33CCC-F3F5-5261-F033-5974829554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0" name="Freeform 42">
                <a:extLst>
                  <a:ext uri="{FF2B5EF4-FFF2-40B4-BE49-F238E27FC236}">
                    <a16:creationId xmlns:a16="http://schemas.microsoft.com/office/drawing/2014/main" id="{FD75497F-0931-0497-2757-23BF251F945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1" name="Freeform 43">
                <a:extLst>
                  <a:ext uri="{FF2B5EF4-FFF2-40B4-BE49-F238E27FC236}">
                    <a16:creationId xmlns:a16="http://schemas.microsoft.com/office/drawing/2014/main" id="{19A0673A-DBC9-B40A-477A-787B90BBB3B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2" name="Freeform 44">
                <a:extLst>
                  <a:ext uri="{FF2B5EF4-FFF2-40B4-BE49-F238E27FC236}">
                    <a16:creationId xmlns:a16="http://schemas.microsoft.com/office/drawing/2014/main" id="{1C964362-4266-A539-7CF0-905A508F047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3" name="Freeform 45">
                <a:extLst>
                  <a:ext uri="{FF2B5EF4-FFF2-40B4-BE49-F238E27FC236}">
                    <a16:creationId xmlns:a16="http://schemas.microsoft.com/office/drawing/2014/main" id="{E04D50BC-3491-AD10-73FC-2F6E6D006C9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4" name="Freeform 46">
                <a:extLst>
                  <a:ext uri="{FF2B5EF4-FFF2-40B4-BE49-F238E27FC236}">
                    <a16:creationId xmlns:a16="http://schemas.microsoft.com/office/drawing/2014/main" id="{6B604907-ECCD-456F-31E5-5582A8602EB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5" name="Freeform 47">
                <a:extLst>
                  <a:ext uri="{FF2B5EF4-FFF2-40B4-BE49-F238E27FC236}">
                    <a16:creationId xmlns:a16="http://schemas.microsoft.com/office/drawing/2014/main" id="{4A589EF6-E8D0-B337-186B-0383A69EF61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8">
                <a:extLst>
                  <a:ext uri="{FF2B5EF4-FFF2-40B4-BE49-F238E27FC236}">
                    <a16:creationId xmlns:a16="http://schemas.microsoft.com/office/drawing/2014/main" id="{2247903C-7F40-57B8-E5D8-519F9253F71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9">
                <a:extLst>
                  <a:ext uri="{FF2B5EF4-FFF2-40B4-BE49-F238E27FC236}">
                    <a16:creationId xmlns:a16="http://schemas.microsoft.com/office/drawing/2014/main" id="{724A1F65-6B2E-90DA-3C21-B7613C7C096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0">
                <a:extLst>
                  <a:ext uri="{FF2B5EF4-FFF2-40B4-BE49-F238E27FC236}">
                    <a16:creationId xmlns:a16="http://schemas.microsoft.com/office/drawing/2014/main" id="{EC2C79CE-8427-42A6-B7E7-ADF76CD06C8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1">
                <a:extLst>
                  <a:ext uri="{FF2B5EF4-FFF2-40B4-BE49-F238E27FC236}">
                    <a16:creationId xmlns:a16="http://schemas.microsoft.com/office/drawing/2014/main" id="{79DEB254-05A8-6659-F09F-452167A0F56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2">
                <a:extLst>
                  <a:ext uri="{FF2B5EF4-FFF2-40B4-BE49-F238E27FC236}">
                    <a16:creationId xmlns:a16="http://schemas.microsoft.com/office/drawing/2014/main" id="{13A21973-72D1-11A4-AA63-1270FBFE66C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3">
                <a:extLst>
                  <a:ext uri="{FF2B5EF4-FFF2-40B4-BE49-F238E27FC236}">
                    <a16:creationId xmlns:a16="http://schemas.microsoft.com/office/drawing/2014/main" id="{E833E10E-C2C4-EBAA-5A7F-4BC19BA3ABE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4">
                <a:extLst>
                  <a:ext uri="{FF2B5EF4-FFF2-40B4-BE49-F238E27FC236}">
                    <a16:creationId xmlns:a16="http://schemas.microsoft.com/office/drawing/2014/main" id="{D6289BDC-F46C-9695-09B5-AB1C63B118C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5">
                <a:extLst>
                  <a:ext uri="{FF2B5EF4-FFF2-40B4-BE49-F238E27FC236}">
                    <a16:creationId xmlns:a16="http://schemas.microsoft.com/office/drawing/2014/main" id="{D609A2BB-633B-A0EF-6D19-E139AC46DBB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6">
                <a:extLst>
                  <a:ext uri="{FF2B5EF4-FFF2-40B4-BE49-F238E27FC236}">
                    <a16:creationId xmlns:a16="http://schemas.microsoft.com/office/drawing/2014/main" id="{8AED9038-B707-A25E-B748-12FCA79980F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7">
                <a:extLst>
                  <a:ext uri="{FF2B5EF4-FFF2-40B4-BE49-F238E27FC236}">
                    <a16:creationId xmlns:a16="http://schemas.microsoft.com/office/drawing/2014/main" id="{DFFCC556-8030-89AE-BC9E-C7CC11E04C1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8">
                <a:extLst>
                  <a:ext uri="{FF2B5EF4-FFF2-40B4-BE49-F238E27FC236}">
                    <a16:creationId xmlns:a16="http://schemas.microsoft.com/office/drawing/2014/main" id="{B2BA7524-564B-9B45-54D1-50238E7757F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9">
                <a:extLst>
                  <a:ext uri="{FF2B5EF4-FFF2-40B4-BE49-F238E27FC236}">
                    <a16:creationId xmlns:a16="http://schemas.microsoft.com/office/drawing/2014/main" id="{2F0E7013-7CC5-E0B5-DA5B-11558669C91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0">
                <a:extLst>
                  <a:ext uri="{FF2B5EF4-FFF2-40B4-BE49-F238E27FC236}">
                    <a16:creationId xmlns:a16="http://schemas.microsoft.com/office/drawing/2014/main" id="{000498BE-E67E-40D4-32BB-063470EDC2A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1">
                <a:extLst>
                  <a:ext uri="{FF2B5EF4-FFF2-40B4-BE49-F238E27FC236}">
                    <a16:creationId xmlns:a16="http://schemas.microsoft.com/office/drawing/2014/main" id="{F46BAFBA-B749-F8AA-7139-FC371E9C88C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2">
                <a:extLst>
                  <a:ext uri="{FF2B5EF4-FFF2-40B4-BE49-F238E27FC236}">
                    <a16:creationId xmlns:a16="http://schemas.microsoft.com/office/drawing/2014/main" id="{F053E499-BED6-A0B0-9C56-2A1F71D7E11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3">
                <a:extLst>
                  <a:ext uri="{FF2B5EF4-FFF2-40B4-BE49-F238E27FC236}">
                    <a16:creationId xmlns:a16="http://schemas.microsoft.com/office/drawing/2014/main" id="{16F54021-CBE2-AE9A-0022-0213EC28061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4">
                <a:extLst>
                  <a:ext uri="{FF2B5EF4-FFF2-40B4-BE49-F238E27FC236}">
                    <a16:creationId xmlns:a16="http://schemas.microsoft.com/office/drawing/2014/main" id="{DFABAA4C-796A-AC36-D77C-677E6E77E3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5">
                <a:extLst>
                  <a:ext uri="{FF2B5EF4-FFF2-40B4-BE49-F238E27FC236}">
                    <a16:creationId xmlns:a16="http://schemas.microsoft.com/office/drawing/2014/main" id="{E28D28E8-0A8E-FC6C-80D3-0D668E3C6F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6">
                <a:extLst>
                  <a:ext uri="{FF2B5EF4-FFF2-40B4-BE49-F238E27FC236}">
                    <a16:creationId xmlns:a16="http://schemas.microsoft.com/office/drawing/2014/main" id="{BFA9C7E8-A242-BBF9-6F96-EE3C6FE0255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7">
                <a:extLst>
                  <a:ext uri="{FF2B5EF4-FFF2-40B4-BE49-F238E27FC236}">
                    <a16:creationId xmlns:a16="http://schemas.microsoft.com/office/drawing/2014/main" id="{F375BE3F-66F3-C410-D910-0255A2B0FE6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8">
                <a:extLst>
                  <a:ext uri="{FF2B5EF4-FFF2-40B4-BE49-F238E27FC236}">
                    <a16:creationId xmlns:a16="http://schemas.microsoft.com/office/drawing/2014/main" id="{EADB9BB2-FBE4-D45A-F8B1-4E30DE872FA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9">
                <a:extLst>
                  <a:ext uri="{FF2B5EF4-FFF2-40B4-BE49-F238E27FC236}">
                    <a16:creationId xmlns:a16="http://schemas.microsoft.com/office/drawing/2014/main" id="{F2CA2FA1-5408-AAFA-56CE-64EE8041655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70">
                <a:extLst>
                  <a:ext uri="{FF2B5EF4-FFF2-40B4-BE49-F238E27FC236}">
                    <a16:creationId xmlns:a16="http://schemas.microsoft.com/office/drawing/2014/main" id="{821F253C-89C9-F1BC-F908-0655DEFBB1A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 71">
                <a:extLst>
                  <a:ext uri="{FF2B5EF4-FFF2-40B4-BE49-F238E27FC236}">
                    <a16:creationId xmlns:a16="http://schemas.microsoft.com/office/drawing/2014/main" id="{AF9D2A54-D023-0897-19BD-9845780C663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BE939E0A-1E7E-D7C0-087A-FC61A1092B63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453" name="Freeform 73">
                <a:extLst>
                  <a:ext uri="{FF2B5EF4-FFF2-40B4-BE49-F238E27FC236}">
                    <a16:creationId xmlns:a16="http://schemas.microsoft.com/office/drawing/2014/main" id="{B9C1EB98-10A0-C3AD-4960-7548C71350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4" name="Freeform 74">
                <a:extLst>
                  <a:ext uri="{FF2B5EF4-FFF2-40B4-BE49-F238E27FC236}">
                    <a16:creationId xmlns:a16="http://schemas.microsoft.com/office/drawing/2014/main" id="{C6AC32A5-64C7-870C-8453-E67E9C237A8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6" name="Freeform 75">
                <a:extLst>
                  <a:ext uri="{FF2B5EF4-FFF2-40B4-BE49-F238E27FC236}">
                    <a16:creationId xmlns:a16="http://schemas.microsoft.com/office/drawing/2014/main" id="{30E61ACA-3A95-8E27-F786-34DB17FCE70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7" name="Freeform 76">
                <a:extLst>
                  <a:ext uri="{FF2B5EF4-FFF2-40B4-BE49-F238E27FC236}">
                    <a16:creationId xmlns:a16="http://schemas.microsoft.com/office/drawing/2014/main" id="{6F97CD1A-D9E2-6D2B-3A08-9E847EF2A3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8" name="Freeform 77">
                <a:extLst>
                  <a:ext uri="{FF2B5EF4-FFF2-40B4-BE49-F238E27FC236}">
                    <a16:creationId xmlns:a16="http://schemas.microsoft.com/office/drawing/2014/main" id="{AB539038-3E84-FDA4-3446-E28FD107C9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9" name="Freeform 78">
                <a:extLst>
                  <a:ext uri="{FF2B5EF4-FFF2-40B4-BE49-F238E27FC236}">
                    <a16:creationId xmlns:a16="http://schemas.microsoft.com/office/drawing/2014/main" id="{569F0FAF-BBE4-59AB-42FA-5B20816210D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0" name="Freeform 79">
                <a:extLst>
                  <a:ext uri="{FF2B5EF4-FFF2-40B4-BE49-F238E27FC236}">
                    <a16:creationId xmlns:a16="http://schemas.microsoft.com/office/drawing/2014/main" id="{C44BEA24-4F34-B841-5AA3-369C8672408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1" name="Freeform 80">
                <a:extLst>
                  <a:ext uri="{FF2B5EF4-FFF2-40B4-BE49-F238E27FC236}">
                    <a16:creationId xmlns:a16="http://schemas.microsoft.com/office/drawing/2014/main" id="{FFBAB5AD-D77F-D71C-9FC0-1B4D208C62B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2" name="Freeform 81">
                <a:extLst>
                  <a:ext uri="{FF2B5EF4-FFF2-40B4-BE49-F238E27FC236}">
                    <a16:creationId xmlns:a16="http://schemas.microsoft.com/office/drawing/2014/main" id="{B01DABC7-8AB4-0542-62F2-765C3AE93BB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3" name="Freeform 82">
                <a:extLst>
                  <a:ext uri="{FF2B5EF4-FFF2-40B4-BE49-F238E27FC236}">
                    <a16:creationId xmlns:a16="http://schemas.microsoft.com/office/drawing/2014/main" id="{11AEFBF0-489B-93D0-2DAC-68990E87294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4" name="Freeform 83">
                <a:extLst>
                  <a:ext uri="{FF2B5EF4-FFF2-40B4-BE49-F238E27FC236}">
                    <a16:creationId xmlns:a16="http://schemas.microsoft.com/office/drawing/2014/main" id="{F600B5A6-DCD2-13D4-9414-38CC69022A0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5" name="Freeform 84">
                <a:extLst>
                  <a:ext uri="{FF2B5EF4-FFF2-40B4-BE49-F238E27FC236}">
                    <a16:creationId xmlns:a16="http://schemas.microsoft.com/office/drawing/2014/main" id="{03116B2E-DAF3-F25B-6940-2FD19C24821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6" name="Freeform 85">
                <a:extLst>
                  <a:ext uri="{FF2B5EF4-FFF2-40B4-BE49-F238E27FC236}">
                    <a16:creationId xmlns:a16="http://schemas.microsoft.com/office/drawing/2014/main" id="{DF242F5C-3A36-AA0C-5D07-4156CFCC72C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7" name="Freeform 86">
                <a:extLst>
                  <a:ext uri="{FF2B5EF4-FFF2-40B4-BE49-F238E27FC236}">
                    <a16:creationId xmlns:a16="http://schemas.microsoft.com/office/drawing/2014/main" id="{1768C8DD-24BF-69F5-E9F6-AC9925DA8C7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8" name="Freeform 87">
                <a:extLst>
                  <a:ext uri="{FF2B5EF4-FFF2-40B4-BE49-F238E27FC236}">
                    <a16:creationId xmlns:a16="http://schemas.microsoft.com/office/drawing/2014/main" id="{456D0724-6238-B416-A15A-C31CBE788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9" name="Freeform 88">
                <a:extLst>
                  <a:ext uri="{FF2B5EF4-FFF2-40B4-BE49-F238E27FC236}">
                    <a16:creationId xmlns:a16="http://schemas.microsoft.com/office/drawing/2014/main" id="{D82F9B9D-3DF1-9B04-BCDF-312229CC8CC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0" name="Freeform 89">
                <a:extLst>
                  <a:ext uri="{FF2B5EF4-FFF2-40B4-BE49-F238E27FC236}">
                    <a16:creationId xmlns:a16="http://schemas.microsoft.com/office/drawing/2014/main" id="{841B2E83-3DE1-C3D0-BA23-22E7AF2E252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1" name="Freeform 90">
                <a:extLst>
                  <a:ext uri="{FF2B5EF4-FFF2-40B4-BE49-F238E27FC236}">
                    <a16:creationId xmlns:a16="http://schemas.microsoft.com/office/drawing/2014/main" id="{C5CC52B3-2EFA-E1ED-7CE3-D5CB1A13526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2" name="Freeform 91">
                <a:extLst>
                  <a:ext uri="{FF2B5EF4-FFF2-40B4-BE49-F238E27FC236}">
                    <a16:creationId xmlns:a16="http://schemas.microsoft.com/office/drawing/2014/main" id="{000FB773-0F48-AFFE-00CB-9F981492CCD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3" name="Freeform 92">
                <a:extLst>
                  <a:ext uri="{FF2B5EF4-FFF2-40B4-BE49-F238E27FC236}">
                    <a16:creationId xmlns:a16="http://schemas.microsoft.com/office/drawing/2014/main" id="{E419F2E2-FA2A-50B3-45BE-4B6C01AAD41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4" name="Freeform 93">
                <a:extLst>
                  <a:ext uri="{FF2B5EF4-FFF2-40B4-BE49-F238E27FC236}">
                    <a16:creationId xmlns:a16="http://schemas.microsoft.com/office/drawing/2014/main" id="{7F852616-7371-DE00-133B-F25F3BCC95C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5" name="Freeform 94">
                <a:extLst>
                  <a:ext uri="{FF2B5EF4-FFF2-40B4-BE49-F238E27FC236}">
                    <a16:creationId xmlns:a16="http://schemas.microsoft.com/office/drawing/2014/main" id="{8F8A821F-0CDC-E567-0416-61C0564021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6" name="Freeform 95">
                <a:extLst>
                  <a:ext uri="{FF2B5EF4-FFF2-40B4-BE49-F238E27FC236}">
                    <a16:creationId xmlns:a16="http://schemas.microsoft.com/office/drawing/2014/main" id="{E487C98A-1716-F11F-6235-E8EABB1C145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7" name="Freeform 96">
                <a:extLst>
                  <a:ext uri="{FF2B5EF4-FFF2-40B4-BE49-F238E27FC236}">
                    <a16:creationId xmlns:a16="http://schemas.microsoft.com/office/drawing/2014/main" id="{CB5AAEA9-2341-8002-7584-8D177FA4A22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8" name="Freeform 97">
                <a:extLst>
                  <a:ext uri="{FF2B5EF4-FFF2-40B4-BE49-F238E27FC236}">
                    <a16:creationId xmlns:a16="http://schemas.microsoft.com/office/drawing/2014/main" id="{DF5C69D2-9D93-51E8-31C2-5D762956474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9" name="Freeform 98">
                <a:extLst>
                  <a:ext uri="{FF2B5EF4-FFF2-40B4-BE49-F238E27FC236}">
                    <a16:creationId xmlns:a16="http://schemas.microsoft.com/office/drawing/2014/main" id="{7A50F7C2-F3AA-04E0-A244-862D9559D6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0" name="Freeform 99">
                <a:extLst>
                  <a:ext uri="{FF2B5EF4-FFF2-40B4-BE49-F238E27FC236}">
                    <a16:creationId xmlns:a16="http://schemas.microsoft.com/office/drawing/2014/main" id="{055DCAF2-EE19-D944-D8DD-851BFD61420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1" name="Freeform 100">
                <a:extLst>
                  <a:ext uri="{FF2B5EF4-FFF2-40B4-BE49-F238E27FC236}">
                    <a16:creationId xmlns:a16="http://schemas.microsoft.com/office/drawing/2014/main" id="{462D07B6-1BB8-752D-705C-1BC94E5EF88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2" name="Freeform 101">
                <a:extLst>
                  <a:ext uri="{FF2B5EF4-FFF2-40B4-BE49-F238E27FC236}">
                    <a16:creationId xmlns:a16="http://schemas.microsoft.com/office/drawing/2014/main" id="{C8B85C0F-145B-F5F5-84BE-C9B21E05DB2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3" name="Freeform 102">
                <a:extLst>
                  <a:ext uri="{FF2B5EF4-FFF2-40B4-BE49-F238E27FC236}">
                    <a16:creationId xmlns:a16="http://schemas.microsoft.com/office/drawing/2014/main" id="{F262CA18-38BD-6F15-1A2B-DD9A03869F3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4" name="Freeform 103">
                <a:extLst>
                  <a:ext uri="{FF2B5EF4-FFF2-40B4-BE49-F238E27FC236}">
                    <a16:creationId xmlns:a16="http://schemas.microsoft.com/office/drawing/2014/main" id="{322607B3-049B-791B-5782-DEC2814BC6D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5" name="Freeform 104">
                <a:extLst>
                  <a:ext uri="{FF2B5EF4-FFF2-40B4-BE49-F238E27FC236}">
                    <a16:creationId xmlns:a16="http://schemas.microsoft.com/office/drawing/2014/main" id="{6B50AC1D-A380-2A7A-4468-AD3282F8B3F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6" name="Freeform 105">
                <a:extLst>
                  <a:ext uri="{FF2B5EF4-FFF2-40B4-BE49-F238E27FC236}">
                    <a16:creationId xmlns:a16="http://schemas.microsoft.com/office/drawing/2014/main" id="{DF47891D-4B31-2289-D199-9AAC08BD449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06">
              <a:extLst>
                <a:ext uri="{FF2B5EF4-FFF2-40B4-BE49-F238E27FC236}">
                  <a16:creationId xmlns:a16="http://schemas.microsoft.com/office/drawing/2014/main" id="{F942488E-BAEA-C14B-A1EB-98718D778DA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1" name="Freeform 107">
                <a:extLst>
                  <a:ext uri="{FF2B5EF4-FFF2-40B4-BE49-F238E27FC236}">
                    <a16:creationId xmlns:a16="http://schemas.microsoft.com/office/drawing/2014/main" id="{AFB92471-EB7A-527A-19AE-3B82066DB06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8">
                <a:extLst>
                  <a:ext uri="{FF2B5EF4-FFF2-40B4-BE49-F238E27FC236}">
                    <a16:creationId xmlns:a16="http://schemas.microsoft.com/office/drawing/2014/main" id="{A25170FE-7538-C146-13E5-D1119E5ED7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09">
                <a:extLst>
                  <a:ext uri="{FF2B5EF4-FFF2-40B4-BE49-F238E27FC236}">
                    <a16:creationId xmlns:a16="http://schemas.microsoft.com/office/drawing/2014/main" id="{35A09C4E-EC1C-BB9E-7B66-88EE58D3509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0">
                <a:extLst>
                  <a:ext uri="{FF2B5EF4-FFF2-40B4-BE49-F238E27FC236}">
                    <a16:creationId xmlns:a16="http://schemas.microsoft.com/office/drawing/2014/main" id="{E7AEA267-C618-F731-7D15-289E80CA96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1">
                <a:extLst>
                  <a:ext uri="{FF2B5EF4-FFF2-40B4-BE49-F238E27FC236}">
                    <a16:creationId xmlns:a16="http://schemas.microsoft.com/office/drawing/2014/main" id="{E1CA2319-DBA8-C953-C583-5A05D8477A6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2">
                <a:extLst>
                  <a:ext uri="{FF2B5EF4-FFF2-40B4-BE49-F238E27FC236}">
                    <a16:creationId xmlns:a16="http://schemas.microsoft.com/office/drawing/2014/main" id="{F17B5B5C-9F2F-4C4F-29F4-C715B349685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3">
                <a:extLst>
                  <a:ext uri="{FF2B5EF4-FFF2-40B4-BE49-F238E27FC236}">
                    <a16:creationId xmlns:a16="http://schemas.microsoft.com/office/drawing/2014/main" id="{FE0D1AB8-D3E8-C17D-2470-985FCC86C56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4">
                <a:extLst>
                  <a:ext uri="{FF2B5EF4-FFF2-40B4-BE49-F238E27FC236}">
                    <a16:creationId xmlns:a16="http://schemas.microsoft.com/office/drawing/2014/main" id="{8BB962D1-4572-C9F2-833E-F5CB5C91396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5">
                <a:extLst>
                  <a:ext uri="{FF2B5EF4-FFF2-40B4-BE49-F238E27FC236}">
                    <a16:creationId xmlns:a16="http://schemas.microsoft.com/office/drawing/2014/main" id="{6DCD2EBB-484A-1547-118A-B187DEBD62E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6">
                <a:extLst>
                  <a:ext uri="{FF2B5EF4-FFF2-40B4-BE49-F238E27FC236}">
                    <a16:creationId xmlns:a16="http://schemas.microsoft.com/office/drawing/2014/main" id="{C0E99E2F-AD8F-045A-0BF2-D4A803DF7BB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7">
                <a:extLst>
                  <a:ext uri="{FF2B5EF4-FFF2-40B4-BE49-F238E27FC236}">
                    <a16:creationId xmlns:a16="http://schemas.microsoft.com/office/drawing/2014/main" id="{935C9A46-2081-7A1A-FE6F-C02377CD455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8">
                <a:extLst>
                  <a:ext uri="{FF2B5EF4-FFF2-40B4-BE49-F238E27FC236}">
                    <a16:creationId xmlns:a16="http://schemas.microsoft.com/office/drawing/2014/main" id="{60CF17B5-6B59-9BE3-824A-E34791D4526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9">
                <a:extLst>
                  <a:ext uri="{FF2B5EF4-FFF2-40B4-BE49-F238E27FC236}">
                    <a16:creationId xmlns:a16="http://schemas.microsoft.com/office/drawing/2014/main" id="{4EB22EC2-6642-CE1B-D096-273F6FAF25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2" name="Freeform 120">
                <a:extLst>
                  <a:ext uri="{FF2B5EF4-FFF2-40B4-BE49-F238E27FC236}">
                    <a16:creationId xmlns:a16="http://schemas.microsoft.com/office/drawing/2014/main" id="{FC7D0816-9F06-8E4F-F8BE-8BB6AF54CD5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3" name="Freeform 121">
                <a:extLst>
                  <a:ext uri="{FF2B5EF4-FFF2-40B4-BE49-F238E27FC236}">
                    <a16:creationId xmlns:a16="http://schemas.microsoft.com/office/drawing/2014/main" id="{75B29D82-6CAC-844F-C022-6120B34A166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4" name="Freeform 122">
                <a:extLst>
                  <a:ext uri="{FF2B5EF4-FFF2-40B4-BE49-F238E27FC236}">
                    <a16:creationId xmlns:a16="http://schemas.microsoft.com/office/drawing/2014/main" id="{C0AC3206-B4EE-A2B0-5B8E-C133F4CD627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6" name="Freeform 123">
                <a:extLst>
                  <a:ext uri="{FF2B5EF4-FFF2-40B4-BE49-F238E27FC236}">
                    <a16:creationId xmlns:a16="http://schemas.microsoft.com/office/drawing/2014/main" id="{707E94A9-A2FE-E4BD-F77B-049F637C04E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7" name="Freeform 124">
                <a:extLst>
                  <a:ext uri="{FF2B5EF4-FFF2-40B4-BE49-F238E27FC236}">
                    <a16:creationId xmlns:a16="http://schemas.microsoft.com/office/drawing/2014/main" id="{935B3B99-3081-F3CB-598E-486CE8F09EB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8" name="Freeform 125">
                <a:extLst>
                  <a:ext uri="{FF2B5EF4-FFF2-40B4-BE49-F238E27FC236}">
                    <a16:creationId xmlns:a16="http://schemas.microsoft.com/office/drawing/2014/main" id="{F57B0258-B636-BA2D-0E2A-C5787A94C98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9" name="Freeform 126">
                <a:extLst>
                  <a:ext uri="{FF2B5EF4-FFF2-40B4-BE49-F238E27FC236}">
                    <a16:creationId xmlns:a16="http://schemas.microsoft.com/office/drawing/2014/main" id="{2740E013-8DCC-85D7-922D-BE5E9142769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0" name="Freeform 127">
                <a:extLst>
                  <a:ext uri="{FF2B5EF4-FFF2-40B4-BE49-F238E27FC236}">
                    <a16:creationId xmlns:a16="http://schemas.microsoft.com/office/drawing/2014/main" id="{91C20B5D-5B56-BCD7-7A3D-420FD738C6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1" name="Freeform 128">
                <a:extLst>
                  <a:ext uri="{FF2B5EF4-FFF2-40B4-BE49-F238E27FC236}">
                    <a16:creationId xmlns:a16="http://schemas.microsoft.com/office/drawing/2014/main" id="{A02BDC4A-11C7-06F0-BA4F-6830F2DB0E8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2" name="Freeform 129">
                <a:extLst>
                  <a:ext uri="{FF2B5EF4-FFF2-40B4-BE49-F238E27FC236}">
                    <a16:creationId xmlns:a16="http://schemas.microsoft.com/office/drawing/2014/main" id="{AAB739D6-A374-583B-ED49-7400DE606D6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3" name="Freeform 130">
                <a:extLst>
                  <a:ext uri="{FF2B5EF4-FFF2-40B4-BE49-F238E27FC236}">
                    <a16:creationId xmlns:a16="http://schemas.microsoft.com/office/drawing/2014/main" id="{F5010185-6A28-7107-BADF-3D7E6DC22BA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4" name="Freeform 131">
                <a:extLst>
                  <a:ext uri="{FF2B5EF4-FFF2-40B4-BE49-F238E27FC236}">
                    <a16:creationId xmlns:a16="http://schemas.microsoft.com/office/drawing/2014/main" id="{0D5C28EF-ABD3-D0DC-2CBD-CCF933A67D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5" name="Freeform 132">
                <a:extLst>
                  <a:ext uri="{FF2B5EF4-FFF2-40B4-BE49-F238E27FC236}">
                    <a16:creationId xmlns:a16="http://schemas.microsoft.com/office/drawing/2014/main" id="{AA588BF8-7772-9236-F961-344BD88498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6" name="Freeform 133">
                <a:extLst>
                  <a:ext uri="{FF2B5EF4-FFF2-40B4-BE49-F238E27FC236}">
                    <a16:creationId xmlns:a16="http://schemas.microsoft.com/office/drawing/2014/main" id="{683B0980-ADAD-3DAA-01C4-C93C5C4C9F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7" name="Freeform 134">
                <a:extLst>
                  <a:ext uri="{FF2B5EF4-FFF2-40B4-BE49-F238E27FC236}">
                    <a16:creationId xmlns:a16="http://schemas.microsoft.com/office/drawing/2014/main" id="{7A61BE43-64DE-7F17-1C33-CFE568DF88B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8" name="Freeform 135">
                <a:extLst>
                  <a:ext uri="{FF2B5EF4-FFF2-40B4-BE49-F238E27FC236}">
                    <a16:creationId xmlns:a16="http://schemas.microsoft.com/office/drawing/2014/main" id="{56C47D4C-1046-683E-FD8A-8FBD5BA9789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9" name="Freeform 136">
                <a:extLst>
                  <a:ext uri="{FF2B5EF4-FFF2-40B4-BE49-F238E27FC236}">
                    <a16:creationId xmlns:a16="http://schemas.microsoft.com/office/drawing/2014/main" id="{1211CA8C-2229-06DD-1495-8B7DDD9DCD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0" name="Freeform 137">
                <a:extLst>
                  <a:ext uri="{FF2B5EF4-FFF2-40B4-BE49-F238E27FC236}">
                    <a16:creationId xmlns:a16="http://schemas.microsoft.com/office/drawing/2014/main" id="{A651AC31-914D-3E82-1E22-EA057510BB5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1" name="Freeform 138">
                <a:extLst>
                  <a:ext uri="{FF2B5EF4-FFF2-40B4-BE49-F238E27FC236}">
                    <a16:creationId xmlns:a16="http://schemas.microsoft.com/office/drawing/2014/main" id="{29AB5A8F-D51D-700F-05CE-446ED0444D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2" name="Freeform 139">
                <a:extLst>
                  <a:ext uri="{FF2B5EF4-FFF2-40B4-BE49-F238E27FC236}">
                    <a16:creationId xmlns:a16="http://schemas.microsoft.com/office/drawing/2014/main" id="{4266365F-798C-0130-FA2D-F3FCF13C06A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40">
              <a:extLst>
                <a:ext uri="{FF2B5EF4-FFF2-40B4-BE49-F238E27FC236}">
                  <a16:creationId xmlns:a16="http://schemas.microsoft.com/office/drawing/2014/main" id="{F9BD1F12-97CA-2038-84C3-CBEFF178A87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8" name="Freeform 141">
                <a:extLst>
                  <a:ext uri="{FF2B5EF4-FFF2-40B4-BE49-F238E27FC236}">
                    <a16:creationId xmlns:a16="http://schemas.microsoft.com/office/drawing/2014/main" id="{E528147C-8F9E-2DA4-8C76-A9EC5695B0D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2">
                <a:extLst>
                  <a:ext uri="{FF2B5EF4-FFF2-40B4-BE49-F238E27FC236}">
                    <a16:creationId xmlns:a16="http://schemas.microsoft.com/office/drawing/2014/main" id="{47065460-AA7E-569D-7F18-5826F1A7568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3">
                <a:extLst>
                  <a:ext uri="{FF2B5EF4-FFF2-40B4-BE49-F238E27FC236}">
                    <a16:creationId xmlns:a16="http://schemas.microsoft.com/office/drawing/2014/main" id="{DBB3A804-F89A-143B-6AA2-C5A5277B9FB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4">
                <a:extLst>
                  <a:ext uri="{FF2B5EF4-FFF2-40B4-BE49-F238E27FC236}">
                    <a16:creationId xmlns:a16="http://schemas.microsoft.com/office/drawing/2014/main" id="{1DE44621-B320-1D61-89C1-1AA02843289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5">
                <a:extLst>
                  <a:ext uri="{FF2B5EF4-FFF2-40B4-BE49-F238E27FC236}">
                    <a16:creationId xmlns:a16="http://schemas.microsoft.com/office/drawing/2014/main" id="{A2D59DA7-89B9-30BC-4303-4421991B7F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6">
                <a:extLst>
                  <a:ext uri="{FF2B5EF4-FFF2-40B4-BE49-F238E27FC236}">
                    <a16:creationId xmlns:a16="http://schemas.microsoft.com/office/drawing/2014/main" id="{0C01B13C-7185-7FAE-CC94-4BBA74268FE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7">
                <a:extLst>
                  <a:ext uri="{FF2B5EF4-FFF2-40B4-BE49-F238E27FC236}">
                    <a16:creationId xmlns:a16="http://schemas.microsoft.com/office/drawing/2014/main" id="{4F47E4A5-35A5-90DE-362C-0AD6EB217FA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8">
                <a:extLst>
                  <a:ext uri="{FF2B5EF4-FFF2-40B4-BE49-F238E27FC236}">
                    <a16:creationId xmlns:a16="http://schemas.microsoft.com/office/drawing/2014/main" id="{95986BEF-FC18-769C-8ECC-899C664B45A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9">
                <a:extLst>
                  <a:ext uri="{FF2B5EF4-FFF2-40B4-BE49-F238E27FC236}">
                    <a16:creationId xmlns:a16="http://schemas.microsoft.com/office/drawing/2014/main" id="{C7877CD2-44E7-616E-93A0-6A0A314AF54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0">
                <a:extLst>
                  <a:ext uri="{FF2B5EF4-FFF2-40B4-BE49-F238E27FC236}">
                    <a16:creationId xmlns:a16="http://schemas.microsoft.com/office/drawing/2014/main" id="{88FE514F-E147-37E0-247D-9581450B684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1">
                <a:extLst>
                  <a:ext uri="{FF2B5EF4-FFF2-40B4-BE49-F238E27FC236}">
                    <a16:creationId xmlns:a16="http://schemas.microsoft.com/office/drawing/2014/main" id="{920BB783-82DE-F73A-8C17-8543221CADD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2">
                <a:extLst>
                  <a:ext uri="{FF2B5EF4-FFF2-40B4-BE49-F238E27FC236}">
                    <a16:creationId xmlns:a16="http://schemas.microsoft.com/office/drawing/2014/main" id="{51479ADE-F77A-FF54-8D0D-3613DA71D8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3">
                <a:extLst>
                  <a:ext uri="{FF2B5EF4-FFF2-40B4-BE49-F238E27FC236}">
                    <a16:creationId xmlns:a16="http://schemas.microsoft.com/office/drawing/2014/main" id="{4BF0D2B3-036E-0289-66BC-62DE852F968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4">
                <a:extLst>
                  <a:ext uri="{FF2B5EF4-FFF2-40B4-BE49-F238E27FC236}">
                    <a16:creationId xmlns:a16="http://schemas.microsoft.com/office/drawing/2014/main" id="{C74BC380-F700-4441-629B-6ABCF5A5CE4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5">
                <a:extLst>
                  <a:ext uri="{FF2B5EF4-FFF2-40B4-BE49-F238E27FC236}">
                    <a16:creationId xmlns:a16="http://schemas.microsoft.com/office/drawing/2014/main" id="{5583C35C-5322-6001-1E64-30C86FD0E4A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6">
                <a:extLst>
                  <a:ext uri="{FF2B5EF4-FFF2-40B4-BE49-F238E27FC236}">
                    <a16:creationId xmlns:a16="http://schemas.microsoft.com/office/drawing/2014/main" id="{3114B3C5-36DF-DA94-81B7-1F42234FB05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7">
                <a:extLst>
                  <a:ext uri="{FF2B5EF4-FFF2-40B4-BE49-F238E27FC236}">
                    <a16:creationId xmlns:a16="http://schemas.microsoft.com/office/drawing/2014/main" id="{B198C01B-B3AC-7808-70C7-341B04E2278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8">
                <a:extLst>
                  <a:ext uri="{FF2B5EF4-FFF2-40B4-BE49-F238E27FC236}">
                    <a16:creationId xmlns:a16="http://schemas.microsoft.com/office/drawing/2014/main" id="{8B1394EA-D074-7163-16DF-D2CD8DDAE27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9">
                <a:extLst>
                  <a:ext uri="{FF2B5EF4-FFF2-40B4-BE49-F238E27FC236}">
                    <a16:creationId xmlns:a16="http://schemas.microsoft.com/office/drawing/2014/main" id="{DFF3CAC4-B605-7A37-5F9B-789147F63E2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0">
                <a:extLst>
                  <a:ext uri="{FF2B5EF4-FFF2-40B4-BE49-F238E27FC236}">
                    <a16:creationId xmlns:a16="http://schemas.microsoft.com/office/drawing/2014/main" id="{DC786DE4-88C5-ED2D-3AE0-B05AEC15C8D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1">
                <a:extLst>
                  <a:ext uri="{FF2B5EF4-FFF2-40B4-BE49-F238E27FC236}">
                    <a16:creationId xmlns:a16="http://schemas.microsoft.com/office/drawing/2014/main" id="{55C4BFC8-6653-3454-EC79-309FF9CEE87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2">
                <a:extLst>
                  <a:ext uri="{FF2B5EF4-FFF2-40B4-BE49-F238E27FC236}">
                    <a16:creationId xmlns:a16="http://schemas.microsoft.com/office/drawing/2014/main" id="{92867E32-48F0-6ED6-5B4D-4C8200A32CE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3">
                <a:extLst>
                  <a:ext uri="{FF2B5EF4-FFF2-40B4-BE49-F238E27FC236}">
                    <a16:creationId xmlns:a16="http://schemas.microsoft.com/office/drawing/2014/main" id="{B7DB5BF0-FBCC-C701-7615-572C4471A22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4">
                <a:extLst>
                  <a:ext uri="{FF2B5EF4-FFF2-40B4-BE49-F238E27FC236}">
                    <a16:creationId xmlns:a16="http://schemas.microsoft.com/office/drawing/2014/main" id="{004B9677-5473-1909-2064-BE48AB5AA53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5">
                <a:extLst>
                  <a:ext uri="{FF2B5EF4-FFF2-40B4-BE49-F238E27FC236}">
                    <a16:creationId xmlns:a16="http://schemas.microsoft.com/office/drawing/2014/main" id="{5D17294B-1154-1DE0-84E1-90AFF7EBE7D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6">
                <a:extLst>
                  <a:ext uri="{FF2B5EF4-FFF2-40B4-BE49-F238E27FC236}">
                    <a16:creationId xmlns:a16="http://schemas.microsoft.com/office/drawing/2014/main" id="{DD819C8A-45FE-B67E-867F-8A9E7552A0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7">
                <a:extLst>
                  <a:ext uri="{FF2B5EF4-FFF2-40B4-BE49-F238E27FC236}">
                    <a16:creationId xmlns:a16="http://schemas.microsoft.com/office/drawing/2014/main" id="{697809FB-E613-2742-6F5C-78078E71964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8">
                <a:extLst>
                  <a:ext uri="{FF2B5EF4-FFF2-40B4-BE49-F238E27FC236}">
                    <a16:creationId xmlns:a16="http://schemas.microsoft.com/office/drawing/2014/main" id="{63D10BFF-C236-273C-1716-90511FD81DF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9">
                <a:extLst>
                  <a:ext uri="{FF2B5EF4-FFF2-40B4-BE49-F238E27FC236}">
                    <a16:creationId xmlns:a16="http://schemas.microsoft.com/office/drawing/2014/main" id="{6B221544-6B0C-887B-22A1-FAA2F6467AC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0">
                <a:extLst>
                  <a:ext uri="{FF2B5EF4-FFF2-40B4-BE49-F238E27FC236}">
                    <a16:creationId xmlns:a16="http://schemas.microsoft.com/office/drawing/2014/main" id="{E1055F9C-48EF-3FB7-D864-CB2F3B3FE8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1">
                <a:extLst>
                  <a:ext uri="{FF2B5EF4-FFF2-40B4-BE49-F238E27FC236}">
                    <a16:creationId xmlns:a16="http://schemas.microsoft.com/office/drawing/2014/main" id="{A31A9525-B797-F173-3864-2F29ED115E7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2">
                <a:extLst>
                  <a:ext uri="{FF2B5EF4-FFF2-40B4-BE49-F238E27FC236}">
                    <a16:creationId xmlns:a16="http://schemas.microsoft.com/office/drawing/2014/main" id="{24D647B5-27E5-0049-640B-E5826D019E9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3">
                <a:extLst>
                  <a:ext uri="{FF2B5EF4-FFF2-40B4-BE49-F238E27FC236}">
                    <a16:creationId xmlns:a16="http://schemas.microsoft.com/office/drawing/2014/main" id="{CF7EE184-FCA1-EB0E-F913-DA6634C8CD5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karaoke.nhip dieu vui">
            <a:hlinkClick r:id="" action="ppaction://media"/>
            <a:extLst>
              <a:ext uri="{FF2B5EF4-FFF2-40B4-BE49-F238E27FC236}">
                <a16:creationId xmlns:a16="http://schemas.microsoft.com/office/drawing/2014/main" id="{053EE143-07B8-1D69-23F2-A7D287484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168" y="108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9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635" y="-18415"/>
            <a:ext cx="12192635" cy="6894830"/>
          </a:xfrm>
          <a:prstGeom prst="rect">
            <a:avLst/>
          </a:prstGeom>
        </p:spPr>
      </p:pic>
      <p:sp>
        <p:nvSpPr>
          <p:cNvPr id="4098" name="WordArt 3"/>
          <p:cNvSpPr>
            <a:spLocks noTextEdit="1"/>
          </p:cNvSpPr>
          <p:nvPr/>
        </p:nvSpPr>
        <p:spPr>
          <a:xfrm>
            <a:off x="2743200" y="2503512"/>
            <a:ext cx="6294120" cy="3705225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2142"/>
              </a:avLst>
            </a:prstTxWarp>
            <a:normAutofit/>
          </a:bodyPr>
          <a:lstStyle/>
          <a:p>
            <a:pPr algn="ctr"/>
            <a:r>
              <a:rPr lang="vi-VN" alt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/>
          <p:nvPr/>
        </p:nvSpPr>
        <p:spPr>
          <a:xfrm>
            <a:off x="2209800" y="623570"/>
            <a:ext cx="7984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HÁT KẾT HỢP GÕ ĐỆM THEO NHỊP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4144010" y="5417185"/>
            <a:ext cx="3903980" cy="117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60960"/>
            <a:ext cx="2440305" cy="249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382760" y="0"/>
            <a:ext cx="2809240" cy="274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3590" y="3725545"/>
            <a:ext cx="2687320" cy="28638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-36195" y="5417185"/>
            <a:ext cx="4180205" cy="117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7992745" y="5468620"/>
            <a:ext cx="4144010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065" y="3442652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450" y="3390264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015" y="342900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760" y="342900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DF7C31F-3ED8-CDDF-0C37-9EAAD8DB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763" y="1400493"/>
            <a:ext cx="9576563" cy="193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BFC">
                <a:alpha val="100000"/>
              </a:srgbClr>
            </a:gs>
            <a:gs pos="74001">
              <a:srgbClr val="AEDAE5">
                <a:alpha val="100000"/>
              </a:srgbClr>
            </a:gs>
            <a:gs pos="83000">
              <a:srgbClr val="AEDAE5">
                <a:alpha val="100000"/>
              </a:srgbClr>
            </a:gs>
            <a:gs pos="100000">
              <a:srgbClr val="C9E6EE">
                <a:alpha val="100000"/>
              </a:srgb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0" y="5901055"/>
            <a:ext cx="4144010" cy="95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4144010" y="5901055"/>
            <a:ext cx="3903980" cy="95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8047990" y="5819775"/>
            <a:ext cx="4144010" cy="103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173335" y="0"/>
            <a:ext cx="2018665" cy="2089785"/>
          </a:xfrm>
          <a:prstGeom prst="rect">
            <a:avLst/>
          </a:prstGeom>
        </p:spPr>
      </p:pic>
      <p:sp>
        <p:nvSpPr>
          <p:cNvPr id="14338" name="Text Box 5"/>
          <p:cNvSpPr txBox="1"/>
          <p:nvPr/>
        </p:nvSpPr>
        <p:spPr>
          <a:xfrm>
            <a:off x="0" y="2072006"/>
            <a:ext cx="137033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HÁT KẾT HỢP GÕ ĐỆM THEO NHỊP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E5FE60B-74AD-D645-9334-8810F3092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123" y="483577"/>
            <a:ext cx="9451731" cy="5295557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B042D5CE-0101-AF5C-3EE0-81CE8205A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30" y="308610"/>
            <a:ext cx="137287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EBA53B1-8261-88F1-BE68-DB0E02594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"/>
            <a:ext cx="1929996" cy="1916112"/>
          </a:xfrm>
          <a:prstGeom prst="rect">
            <a:avLst/>
          </a:prstGeom>
        </p:spPr>
      </p:pic>
      <p:pic>
        <p:nvPicPr>
          <p:cNvPr id="12" name="karaoke.nhip dieu vui">
            <a:hlinkClick r:id="" action="ppaction://media"/>
            <a:extLst>
              <a:ext uri="{FF2B5EF4-FFF2-40B4-BE49-F238E27FC236}">
                <a16:creationId xmlns:a16="http://schemas.microsoft.com/office/drawing/2014/main" id="{4CC25E0F-D6DB-3144-C074-B12EE1677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7487" y="6229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338" grpId="0"/>
      <p:bldP spid="1433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/>
          <p:nvPr/>
        </p:nvSpPr>
        <p:spPr>
          <a:xfrm>
            <a:off x="2209800" y="623570"/>
            <a:ext cx="7984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KẾT HỢP GÕ ĐỆM THEO </a:t>
            </a:r>
            <a:r>
              <a:rPr lang="en-US" alt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PHÁCH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4144010" y="5417185"/>
            <a:ext cx="3903980" cy="117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60960"/>
            <a:ext cx="2440305" cy="249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382760" y="0"/>
            <a:ext cx="2809240" cy="274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3590" y="3725545"/>
            <a:ext cx="2687320" cy="28638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-36195" y="5417185"/>
            <a:ext cx="4180205" cy="117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7992745" y="5468620"/>
            <a:ext cx="4144010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065" y="3442652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3575" y="3428999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015" y="342900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4337" y="348562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DF7C31F-3ED8-CDDF-0C37-9EAAD8DB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763" y="1400493"/>
            <a:ext cx="9576563" cy="193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2040A76C-594C-B9AB-699F-C0769439BE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635" y="3469481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0C63919F-716E-A50A-B6B3-95EF64A6FD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7495" y="3442651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0B123B9B-CB74-0D2A-F5C5-6D70EAF7E2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3320" y="3442701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C7CECDC-4EF6-B92E-567A-CD2E99E263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2012" y="3502024"/>
            <a:ext cx="738505" cy="5657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21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BFC">
                <a:alpha val="100000"/>
              </a:srgbClr>
            </a:gs>
            <a:gs pos="74001">
              <a:srgbClr val="AEDAE5">
                <a:alpha val="100000"/>
              </a:srgbClr>
            </a:gs>
            <a:gs pos="83000">
              <a:srgbClr val="AEDAE5">
                <a:alpha val="100000"/>
              </a:srgbClr>
            </a:gs>
            <a:gs pos="100000">
              <a:srgbClr val="C9E6EE">
                <a:alpha val="100000"/>
              </a:srgb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0" y="5901055"/>
            <a:ext cx="4144010" cy="95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4144010" y="5901055"/>
            <a:ext cx="3903980" cy="95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8047990" y="5819775"/>
            <a:ext cx="4144010" cy="103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173335" y="0"/>
            <a:ext cx="2018665" cy="2089785"/>
          </a:xfrm>
          <a:prstGeom prst="rect">
            <a:avLst/>
          </a:prstGeom>
        </p:spPr>
      </p:pic>
      <p:sp>
        <p:nvSpPr>
          <p:cNvPr id="14338" name="Text Box 5"/>
          <p:cNvSpPr txBox="1"/>
          <p:nvPr/>
        </p:nvSpPr>
        <p:spPr>
          <a:xfrm>
            <a:off x="0" y="2072006"/>
            <a:ext cx="1590490" cy="33239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KẾT HỢP GÕ ĐỆM THEO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PHÁCH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E5FE60B-74AD-D645-9334-8810F3092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123" y="483577"/>
            <a:ext cx="9451731" cy="5295557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B042D5CE-0101-AF5C-3EE0-81CE8205A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30" y="308610"/>
            <a:ext cx="137287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EBA53B1-8261-88F1-BE68-DB0E02594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"/>
            <a:ext cx="1929996" cy="1916112"/>
          </a:xfrm>
          <a:prstGeom prst="rect">
            <a:avLst/>
          </a:prstGeom>
        </p:spPr>
      </p:pic>
      <p:pic>
        <p:nvPicPr>
          <p:cNvPr id="12" name="karaoke.nhip dieu vui">
            <a:hlinkClick r:id="" action="ppaction://media"/>
            <a:extLst>
              <a:ext uri="{FF2B5EF4-FFF2-40B4-BE49-F238E27FC236}">
                <a16:creationId xmlns:a16="http://schemas.microsoft.com/office/drawing/2014/main" id="{4CC25E0F-D6DB-3144-C074-B12EE1677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7487" y="62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338" grpId="0"/>
      <p:bldP spid="1433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/>
          <p:nvPr/>
        </p:nvSpPr>
        <p:spPr>
          <a:xfrm>
            <a:off x="1743661" y="328672"/>
            <a:ext cx="8701454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TIẾT 1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HÁT: NHỊP ĐIỆU VUI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séc</a:t>
            </a:r>
            <a:endParaRPr lang="en-US" altLang="en-US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: Lê Anh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Tuấn</a:t>
            </a:r>
            <a:endParaRPr lang="en-US" altLang="en-US" sz="20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4144010" y="5312410"/>
            <a:ext cx="390398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60960"/>
            <a:ext cx="2440305" cy="249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382760" y="0"/>
            <a:ext cx="2809240" cy="274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0780" y="2012315"/>
            <a:ext cx="3328670" cy="4577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-36195" y="5312410"/>
            <a:ext cx="4180205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8047990" y="5312410"/>
            <a:ext cx="4144010" cy="1545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150">
            <a:extLst>
              <a:ext uri="{FF2B5EF4-FFF2-40B4-BE49-F238E27FC236}">
                <a16:creationId xmlns:a16="http://schemas.microsoft.com/office/drawing/2014/main" id="{B79AD1B1-D217-A8EF-F527-14346CC0EB77}"/>
              </a:ext>
            </a:extLst>
          </p:cNvPr>
          <p:cNvSpPr/>
          <p:nvPr/>
        </p:nvSpPr>
        <p:spPr>
          <a:xfrm>
            <a:off x="-1155749" y="328672"/>
            <a:ext cx="77029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3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34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0" y="1738603"/>
            <a:ext cx="9471223" cy="1887415"/>
          </a:xfrm>
          <a:prstGeom prst="rect">
            <a:avLst/>
          </a:prstGeom>
          <a:noFill/>
        </p:spPr>
        <p:txBody>
          <a:bodyPr spcFirstLastPara="1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9591" y="3048000"/>
            <a:ext cx="8852817" cy="52197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endParaRPr kumimoji="0" lang="en-US" sz="28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95" y="5948045"/>
            <a:ext cx="174371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O RE MI FA SOL">
            <a:hlinkClick r:id="" action="ppaction://media"/>
            <a:extLst>
              <a:ext uri="{FF2B5EF4-FFF2-40B4-BE49-F238E27FC236}">
                <a16:creationId xmlns:a16="http://schemas.microsoft.com/office/drawing/2014/main" id="{8DB9596B-0913-9EBE-C4A8-ED6C66683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/>
          <p:nvPr/>
        </p:nvSpPr>
        <p:spPr>
          <a:xfrm>
            <a:off x="1418541" y="925419"/>
            <a:ext cx="8701454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TIẾT 1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HÁT: NHỊP ĐIỆU VUI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séc</a:t>
            </a:r>
            <a:endParaRPr lang="en-US" altLang="en-US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: Lê Anh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Tuấn</a:t>
            </a:r>
            <a:endParaRPr lang="en-US" altLang="en-US" sz="20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4144010" y="5312410"/>
            <a:ext cx="390398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60960"/>
            <a:ext cx="2440305" cy="249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382760" y="0"/>
            <a:ext cx="2809240" cy="274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3045" y="2012314"/>
            <a:ext cx="3328670" cy="4577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-36195" y="5312410"/>
            <a:ext cx="4180205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2571"/>
          <a:stretch>
            <a:fillRect/>
          </a:stretch>
        </p:blipFill>
        <p:spPr>
          <a:xfrm rot="-10800000">
            <a:off x="8047990" y="5312410"/>
            <a:ext cx="4144010" cy="1545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150">
            <a:extLst>
              <a:ext uri="{FF2B5EF4-FFF2-40B4-BE49-F238E27FC236}">
                <a16:creationId xmlns:a16="http://schemas.microsoft.com/office/drawing/2014/main" id="{EE559A11-68B6-C01F-9126-633D4A50341A}"/>
              </a:ext>
            </a:extLst>
          </p:cNvPr>
          <p:cNvSpPr/>
          <p:nvPr/>
        </p:nvSpPr>
        <p:spPr>
          <a:xfrm>
            <a:off x="-1173334" y="345409"/>
            <a:ext cx="77029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25400"/>
            <a:ext cx="11976523" cy="6600190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45468C2-98EA-DDF1-06BA-196B7AA028C7}"/>
              </a:ext>
            </a:extLst>
          </p:cNvPr>
          <p:cNvSpPr txBox="1"/>
          <p:nvPr/>
        </p:nvSpPr>
        <p:spPr>
          <a:xfrm>
            <a:off x="4546991" y="1079256"/>
            <a:ext cx="79844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TÁC GIẢ - TÁC PHẨM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EAD6D28-434D-AF67-FD01-539319B0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951" y="2224454"/>
            <a:ext cx="3250600" cy="29132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C2DA43-6F97-FF36-11D7-5DD00D205DD5}"/>
              </a:ext>
            </a:extLst>
          </p:cNvPr>
          <p:cNvSpPr txBox="1"/>
          <p:nvPr/>
        </p:nvSpPr>
        <p:spPr>
          <a:xfrm>
            <a:off x="4362962" y="2380978"/>
            <a:ext cx="32505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Lê Anh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CT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2006;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(CT 2006);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CT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2018;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endParaRPr lang="en-US" sz="2000" b="1" i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vi-VN" sz="2000" b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7F659E-02EC-6934-8CBF-4BD4B77B4871}"/>
              </a:ext>
            </a:extLst>
          </p:cNvPr>
          <p:cNvSpPr txBox="1"/>
          <p:nvPr/>
        </p:nvSpPr>
        <p:spPr>
          <a:xfrm>
            <a:off x="2182705" y="5004016"/>
            <a:ext cx="6257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000" b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325" y="-150495"/>
            <a:ext cx="2802890" cy="290258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9141460" y="3733165"/>
            <a:ext cx="3172460" cy="321754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693603" y="293370"/>
            <a:ext cx="2621280" cy="6819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750550" y="5273040"/>
            <a:ext cx="685800" cy="91630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780000">
            <a:off x="854710" y="466725"/>
            <a:ext cx="622300" cy="830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766300" y="293370"/>
            <a:ext cx="2425700" cy="171894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8003E4F-0E6F-DDDC-53BA-9A101ECCA645}"/>
              </a:ext>
            </a:extLst>
          </p:cNvPr>
          <p:cNvSpPr txBox="1"/>
          <p:nvPr/>
        </p:nvSpPr>
        <p:spPr>
          <a:xfrm>
            <a:off x="1332328" y="1843950"/>
            <a:ext cx="8701454" cy="317009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thắm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Vỗ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vỗ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vỗ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rang.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dồn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phơi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phới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vang,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/>
          <p:nvPr/>
        </p:nvSpPr>
        <p:spPr>
          <a:xfrm>
            <a:off x="-2484842" y="107763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CE07601-95EE-6517-F6DE-D3469B2BE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45" y="723537"/>
            <a:ext cx="11385528" cy="5554251"/>
          </a:xfrm>
          <a:prstGeom prst="rect">
            <a:avLst/>
          </a:prstGeom>
        </p:spPr>
      </p:pic>
      <p:grpSp>
        <p:nvGrpSpPr>
          <p:cNvPr id="11" name="Group 34">
            <a:extLst>
              <a:ext uri="{FF2B5EF4-FFF2-40B4-BE49-F238E27FC236}">
                <a16:creationId xmlns:a16="http://schemas.microsoft.com/office/drawing/2014/main" id="{E433684B-A133-EF9E-DA83-CB229B38BD59}"/>
              </a:ext>
            </a:extLst>
          </p:cNvPr>
          <p:cNvGrpSpPr/>
          <p:nvPr/>
        </p:nvGrpSpPr>
        <p:grpSpPr bwMode="auto">
          <a:xfrm>
            <a:off x="-148590" y="6151426"/>
            <a:ext cx="12489180" cy="631805"/>
            <a:chOff x="0" y="4105"/>
            <a:chExt cx="5511" cy="215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18B5497B-1A78-094E-D2F7-46D39855C97F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643EEAF1-3B3F-B8ED-3ECD-1198F074BF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8487" name="Freeform 39">
                <a:extLst>
                  <a:ext uri="{FF2B5EF4-FFF2-40B4-BE49-F238E27FC236}">
                    <a16:creationId xmlns:a16="http://schemas.microsoft.com/office/drawing/2014/main" id="{367F3F22-176A-18DA-0AF2-482549676B4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8" name="Freeform 40">
                <a:extLst>
                  <a:ext uri="{FF2B5EF4-FFF2-40B4-BE49-F238E27FC236}">
                    <a16:creationId xmlns:a16="http://schemas.microsoft.com/office/drawing/2014/main" id="{FE7B6531-720B-A3D9-D284-1C912AEDF17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9" name="Freeform 41">
                <a:extLst>
                  <a:ext uri="{FF2B5EF4-FFF2-40B4-BE49-F238E27FC236}">
                    <a16:creationId xmlns:a16="http://schemas.microsoft.com/office/drawing/2014/main" id="{86F33CCC-F3F5-5261-F033-5974829554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0" name="Freeform 42">
                <a:extLst>
                  <a:ext uri="{FF2B5EF4-FFF2-40B4-BE49-F238E27FC236}">
                    <a16:creationId xmlns:a16="http://schemas.microsoft.com/office/drawing/2014/main" id="{FD75497F-0931-0497-2757-23BF251F945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1" name="Freeform 43">
                <a:extLst>
                  <a:ext uri="{FF2B5EF4-FFF2-40B4-BE49-F238E27FC236}">
                    <a16:creationId xmlns:a16="http://schemas.microsoft.com/office/drawing/2014/main" id="{19A0673A-DBC9-B40A-477A-787B90BBB3B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2" name="Freeform 44">
                <a:extLst>
                  <a:ext uri="{FF2B5EF4-FFF2-40B4-BE49-F238E27FC236}">
                    <a16:creationId xmlns:a16="http://schemas.microsoft.com/office/drawing/2014/main" id="{1C964362-4266-A539-7CF0-905A508F047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3" name="Freeform 45">
                <a:extLst>
                  <a:ext uri="{FF2B5EF4-FFF2-40B4-BE49-F238E27FC236}">
                    <a16:creationId xmlns:a16="http://schemas.microsoft.com/office/drawing/2014/main" id="{E04D50BC-3491-AD10-73FC-2F6E6D006C9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4" name="Freeform 46">
                <a:extLst>
                  <a:ext uri="{FF2B5EF4-FFF2-40B4-BE49-F238E27FC236}">
                    <a16:creationId xmlns:a16="http://schemas.microsoft.com/office/drawing/2014/main" id="{6B604907-ECCD-456F-31E5-5582A8602EB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5" name="Freeform 47">
                <a:extLst>
                  <a:ext uri="{FF2B5EF4-FFF2-40B4-BE49-F238E27FC236}">
                    <a16:creationId xmlns:a16="http://schemas.microsoft.com/office/drawing/2014/main" id="{4A589EF6-E8D0-B337-186B-0383A69EF61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8">
                <a:extLst>
                  <a:ext uri="{FF2B5EF4-FFF2-40B4-BE49-F238E27FC236}">
                    <a16:creationId xmlns:a16="http://schemas.microsoft.com/office/drawing/2014/main" id="{2247903C-7F40-57B8-E5D8-519F9253F71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9">
                <a:extLst>
                  <a:ext uri="{FF2B5EF4-FFF2-40B4-BE49-F238E27FC236}">
                    <a16:creationId xmlns:a16="http://schemas.microsoft.com/office/drawing/2014/main" id="{724A1F65-6B2E-90DA-3C21-B7613C7C096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0">
                <a:extLst>
                  <a:ext uri="{FF2B5EF4-FFF2-40B4-BE49-F238E27FC236}">
                    <a16:creationId xmlns:a16="http://schemas.microsoft.com/office/drawing/2014/main" id="{EC2C79CE-8427-42A6-B7E7-ADF76CD06C8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1">
                <a:extLst>
                  <a:ext uri="{FF2B5EF4-FFF2-40B4-BE49-F238E27FC236}">
                    <a16:creationId xmlns:a16="http://schemas.microsoft.com/office/drawing/2014/main" id="{79DEB254-05A8-6659-F09F-452167A0F56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2">
                <a:extLst>
                  <a:ext uri="{FF2B5EF4-FFF2-40B4-BE49-F238E27FC236}">
                    <a16:creationId xmlns:a16="http://schemas.microsoft.com/office/drawing/2014/main" id="{13A21973-72D1-11A4-AA63-1270FBFE66C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3">
                <a:extLst>
                  <a:ext uri="{FF2B5EF4-FFF2-40B4-BE49-F238E27FC236}">
                    <a16:creationId xmlns:a16="http://schemas.microsoft.com/office/drawing/2014/main" id="{E833E10E-C2C4-EBAA-5A7F-4BC19BA3ABE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4">
                <a:extLst>
                  <a:ext uri="{FF2B5EF4-FFF2-40B4-BE49-F238E27FC236}">
                    <a16:creationId xmlns:a16="http://schemas.microsoft.com/office/drawing/2014/main" id="{D6289BDC-F46C-9695-09B5-AB1C63B118C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5">
                <a:extLst>
                  <a:ext uri="{FF2B5EF4-FFF2-40B4-BE49-F238E27FC236}">
                    <a16:creationId xmlns:a16="http://schemas.microsoft.com/office/drawing/2014/main" id="{D609A2BB-633B-A0EF-6D19-E139AC46DBB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6">
                <a:extLst>
                  <a:ext uri="{FF2B5EF4-FFF2-40B4-BE49-F238E27FC236}">
                    <a16:creationId xmlns:a16="http://schemas.microsoft.com/office/drawing/2014/main" id="{8AED9038-B707-A25E-B748-12FCA79980F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7">
                <a:extLst>
                  <a:ext uri="{FF2B5EF4-FFF2-40B4-BE49-F238E27FC236}">
                    <a16:creationId xmlns:a16="http://schemas.microsoft.com/office/drawing/2014/main" id="{DFFCC556-8030-89AE-BC9E-C7CC11E04C1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8">
                <a:extLst>
                  <a:ext uri="{FF2B5EF4-FFF2-40B4-BE49-F238E27FC236}">
                    <a16:creationId xmlns:a16="http://schemas.microsoft.com/office/drawing/2014/main" id="{B2BA7524-564B-9B45-54D1-50238E7757F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9">
                <a:extLst>
                  <a:ext uri="{FF2B5EF4-FFF2-40B4-BE49-F238E27FC236}">
                    <a16:creationId xmlns:a16="http://schemas.microsoft.com/office/drawing/2014/main" id="{2F0E7013-7CC5-E0B5-DA5B-11558669C91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0">
                <a:extLst>
                  <a:ext uri="{FF2B5EF4-FFF2-40B4-BE49-F238E27FC236}">
                    <a16:creationId xmlns:a16="http://schemas.microsoft.com/office/drawing/2014/main" id="{000498BE-E67E-40D4-32BB-063470EDC2A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1">
                <a:extLst>
                  <a:ext uri="{FF2B5EF4-FFF2-40B4-BE49-F238E27FC236}">
                    <a16:creationId xmlns:a16="http://schemas.microsoft.com/office/drawing/2014/main" id="{F46BAFBA-B749-F8AA-7139-FC371E9C88C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2">
                <a:extLst>
                  <a:ext uri="{FF2B5EF4-FFF2-40B4-BE49-F238E27FC236}">
                    <a16:creationId xmlns:a16="http://schemas.microsoft.com/office/drawing/2014/main" id="{F053E499-BED6-A0B0-9C56-2A1F71D7E11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3">
                <a:extLst>
                  <a:ext uri="{FF2B5EF4-FFF2-40B4-BE49-F238E27FC236}">
                    <a16:creationId xmlns:a16="http://schemas.microsoft.com/office/drawing/2014/main" id="{16F54021-CBE2-AE9A-0022-0213EC28061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4">
                <a:extLst>
                  <a:ext uri="{FF2B5EF4-FFF2-40B4-BE49-F238E27FC236}">
                    <a16:creationId xmlns:a16="http://schemas.microsoft.com/office/drawing/2014/main" id="{DFABAA4C-796A-AC36-D77C-677E6E77E3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5">
                <a:extLst>
                  <a:ext uri="{FF2B5EF4-FFF2-40B4-BE49-F238E27FC236}">
                    <a16:creationId xmlns:a16="http://schemas.microsoft.com/office/drawing/2014/main" id="{E28D28E8-0A8E-FC6C-80D3-0D668E3C6F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6">
                <a:extLst>
                  <a:ext uri="{FF2B5EF4-FFF2-40B4-BE49-F238E27FC236}">
                    <a16:creationId xmlns:a16="http://schemas.microsoft.com/office/drawing/2014/main" id="{BFA9C7E8-A242-BBF9-6F96-EE3C6FE0255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7">
                <a:extLst>
                  <a:ext uri="{FF2B5EF4-FFF2-40B4-BE49-F238E27FC236}">
                    <a16:creationId xmlns:a16="http://schemas.microsoft.com/office/drawing/2014/main" id="{F375BE3F-66F3-C410-D910-0255A2B0FE6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8">
                <a:extLst>
                  <a:ext uri="{FF2B5EF4-FFF2-40B4-BE49-F238E27FC236}">
                    <a16:creationId xmlns:a16="http://schemas.microsoft.com/office/drawing/2014/main" id="{EADB9BB2-FBE4-D45A-F8B1-4E30DE872FA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9">
                <a:extLst>
                  <a:ext uri="{FF2B5EF4-FFF2-40B4-BE49-F238E27FC236}">
                    <a16:creationId xmlns:a16="http://schemas.microsoft.com/office/drawing/2014/main" id="{F2CA2FA1-5408-AAFA-56CE-64EE8041655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70">
                <a:extLst>
                  <a:ext uri="{FF2B5EF4-FFF2-40B4-BE49-F238E27FC236}">
                    <a16:creationId xmlns:a16="http://schemas.microsoft.com/office/drawing/2014/main" id="{821F253C-89C9-F1BC-F908-0655DEFBB1A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 71">
                <a:extLst>
                  <a:ext uri="{FF2B5EF4-FFF2-40B4-BE49-F238E27FC236}">
                    <a16:creationId xmlns:a16="http://schemas.microsoft.com/office/drawing/2014/main" id="{AF9D2A54-D023-0897-19BD-9845780C663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BE939E0A-1E7E-D7C0-087A-FC61A1092B63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8453" name="Freeform 73">
                <a:extLst>
                  <a:ext uri="{FF2B5EF4-FFF2-40B4-BE49-F238E27FC236}">
                    <a16:creationId xmlns:a16="http://schemas.microsoft.com/office/drawing/2014/main" id="{B9C1EB98-10A0-C3AD-4960-7548C71350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4" name="Freeform 74">
                <a:extLst>
                  <a:ext uri="{FF2B5EF4-FFF2-40B4-BE49-F238E27FC236}">
                    <a16:creationId xmlns:a16="http://schemas.microsoft.com/office/drawing/2014/main" id="{C6AC32A5-64C7-870C-8453-E67E9C237A8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6" name="Freeform 75">
                <a:extLst>
                  <a:ext uri="{FF2B5EF4-FFF2-40B4-BE49-F238E27FC236}">
                    <a16:creationId xmlns:a16="http://schemas.microsoft.com/office/drawing/2014/main" id="{30E61ACA-3A95-8E27-F786-34DB17FCE70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7" name="Freeform 76">
                <a:extLst>
                  <a:ext uri="{FF2B5EF4-FFF2-40B4-BE49-F238E27FC236}">
                    <a16:creationId xmlns:a16="http://schemas.microsoft.com/office/drawing/2014/main" id="{6F97CD1A-D9E2-6D2B-3A08-9E847EF2A3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8" name="Freeform 77">
                <a:extLst>
                  <a:ext uri="{FF2B5EF4-FFF2-40B4-BE49-F238E27FC236}">
                    <a16:creationId xmlns:a16="http://schemas.microsoft.com/office/drawing/2014/main" id="{AB539038-3E84-FDA4-3446-E28FD107C9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9" name="Freeform 78">
                <a:extLst>
                  <a:ext uri="{FF2B5EF4-FFF2-40B4-BE49-F238E27FC236}">
                    <a16:creationId xmlns:a16="http://schemas.microsoft.com/office/drawing/2014/main" id="{569F0FAF-BBE4-59AB-42FA-5B20816210D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0" name="Freeform 79">
                <a:extLst>
                  <a:ext uri="{FF2B5EF4-FFF2-40B4-BE49-F238E27FC236}">
                    <a16:creationId xmlns:a16="http://schemas.microsoft.com/office/drawing/2014/main" id="{C44BEA24-4F34-B841-5AA3-369C8672408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1" name="Freeform 80">
                <a:extLst>
                  <a:ext uri="{FF2B5EF4-FFF2-40B4-BE49-F238E27FC236}">
                    <a16:creationId xmlns:a16="http://schemas.microsoft.com/office/drawing/2014/main" id="{FFBAB5AD-D77F-D71C-9FC0-1B4D208C62B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2" name="Freeform 81">
                <a:extLst>
                  <a:ext uri="{FF2B5EF4-FFF2-40B4-BE49-F238E27FC236}">
                    <a16:creationId xmlns:a16="http://schemas.microsoft.com/office/drawing/2014/main" id="{B01DABC7-8AB4-0542-62F2-765C3AE93BB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3" name="Freeform 82">
                <a:extLst>
                  <a:ext uri="{FF2B5EF4-FFF2-40B4-BE49-F238E27FC236}">
                    <a16:creationId xmlns:a16="http://schemas.microsoft.com/office/drawing/2014/main" id="{11AEFBF0-489B-93D0-2DAC-68990E87294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4" name="Freeform 83">
                <a:extLst>
                  <a:ext uri="{FF2B5EF4-FFF2-40B4-BE49-F238E27FC236}">
                    <a16:creationId xmlns:a16="http://schemas.microsoft.com/office/drawing/2014/main" id="{F600B5A6-DCD2-13D4-9414-38CC69022A0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5" name="Freeform 84">
                <a:extLst>
                  <a:ext uri="{FF2B5EF4-FFF2-40B4-BE49-F238E27FC236}">
                    <a16:creationId xmlns:a16="http://schemas.microsoft.com/office/drawing/2014/main" id="{03116B2E-DAF3-F25B-6940-2FD19C24821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6" name="Freeform 85">
                <a:extLst>
                  <a:ext uri="{FF2B5EF4-FFF2-40B4-BE49-F238E27FC236}">
                    <a16:creationId xmlns:a16="http://schemas.microsoft.com/office/drawing/2014/main" id="{DF242F5C-3A36-AA0C-5D07-4156CFCC72C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7" name="Freeform 86">
                <a:extLst>
                  <a:ext uri="{FF2B5EF4-FFF2-40B4-BE49-F238E27FC236}">
                    <a16:creationId xmlns:a16="http://schemas.microsoft.com/office/drawing/2014/main" id="{1768C8DD-24BF-69F5-E9F6-AC9925DA8C7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8" name="Freeform 87">
                <a:extLst>
                  <a:ext uri="{FF2B5EF4-FFF2-40B4-BE49-F238E27FC236}">
                    <a16:creationId xmlns:a16="http://schemas.microsoft.com/office/drawing/2014/main" id="{456D0724-6238-B416-A15A-C31CBE788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9" name="Freeform 88">
                <a:extLst>
                  <a:ext uri="{FF2B5EF4-FFF2-40B4-BE49-F238E27FC236}">
                    <a16:creationId xmlns:a16="http://schemas.microsoft.com/office/drawing/2014/main" id="{D82F9B9D-3DF1-9B04-BCDF-312229CC8CC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0" name="Freeform 89">
                <a:extLst>
                  <a:ext uri="{FF2B5EF4-FFF2-40B4-BE49-F238E27FC236}">
                    <a16:creationId xmlns:a16="http://schemas.microsoft.com/office/drawing/2014/main" id="{841B2E83-3DE1-C3D0-BA23-22E7AF2E252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1" name="Freeform 90">
                <a:extLst>
                  <a:ext uri="{FF2B5EF4-FFF2-40B4-BE49-F238E27FC236}">
                    <a16:creationId xmlns:a16="http://schemas.microsoft.com/office/drawing/2014/main" id="{C5CC52B3-2EFA-E1ED-7CE3-D5CB1A13526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2" name="Freeform 91">
                <a:extLst>
                  <a:ext uri="{FF2B5EF4-FFF2-40B4-BE49-F238E27FC236}">
                    <a16:creationId xmlns:a16="http://schemas.microsoft.com/office/drawing/2014/main" id="{000FB773-0F48-AFFE-00CB-9F981492CCD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3" name="Freeform 92">
                <a:extLst>
                  <a:ext uri="{FF2B5EF4-FFF2-40B4-BE49-F238E27FC236}">
                    <a16:creationId xmlns:a16="http://schemas.microsoft.com/office/drawing/2014/main" id="{E419F2E2-FA2A-50B3-45BE-4B6C01AAD41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4" name="Freeform 93">
                <a:extLst>
                  <a:ext uri="{FF2B5EF4-FFF2-40B4-BE49-F238E27FC236}">
                    <a16:creationId xmlns:a16="http://schemas.microsoft.com/office/drawing/2014/main" id="{7F852616-7371-DE00-133B-F25F3BCC95C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5" name="Freeform 94">
                <a:extLst>
                  <a:ext uri="{FF2B5EF4-FFF2-40B4-BE49-F238E27FC236}">
                    <a16:creationId xmlns:a16="http://schemas.microsoft.com/office/drawing/2014/main" id="{8F8A821F-0CDC-E567-0416-61C0564021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6" name="Freeform 95">
                <a:extLst>
                  <a:ext uri="{FF2B5EF4-FFF2-40B4-BE49-F238E27FC236}">
                    <a16:creationId xmlns:a16="http://schemas.microsoft.com/office/drawing/2014/main" id="{E487C98A-1716-F11F-6235-E8EABB1C145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7" name="Freeform 96">
                <a:extLst>
                  <a:ext uri="{FF2B5EF4-FFF2-40B4-BE49-F238E27FC236}">
                    <a16:creationId xmlns:a16="http://schemas.microsoft.com/office/drawing/2014/main" id="{CB5AAEA9-2341-8002-7584-8D177FA4A22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8" name="Freeform 97">
                <a:extLst>
                  <a:ext uri="{FF2B5EF4-FFF2-40B4-BE49-F238E27FC236}">
                    <a16:creationId xmlns:a16="http://schemas.microsoft.com/office/drawing/2014/main" id="{DF5C69D2-9D93-51E8-31C2-5D762956474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9" name="Freeform 98">
                <a:extLst>
                  <a:ext uri="{FF2B5EF4-FFF2-40B4-BE49-F238E27FC236}">
                    <a16:creationId xmlns:a16="http://schemas.microsoft.com/office/drawing/2014/main" id="{7A50F7C2-F3AA-04E0-A244-862D9559D6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0" name="Freeform 99">
                <a:extLst>
                  <a:ext uri="{FF2B5EF4-FFF2-40B4-BE49-F238E27FC236}">
                    <a16:creationId xmlns:a16="http://schemas.microsoft.com/office/drawing/2014/main" id="{055DCAF2-EE19-D944-D8DD-851BFD61420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1" name="Freeform 100">
                <a:extLst>
                  <a:ext uri="{FF2B5EF4-FFF2-40B4-BE49-F238E27FC236}">
                    <a16:creationId xmlns:a16="http://schemas.microsoft.com/office/drawing/2014/main" id="{462D07B6-1BB8-752D-705C-1BC94E5EF88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2" name="Freeform 101">
                <a:extLst>
                  <a:ext uri="{FF2B5EF4-FFF2-40B4-BE49-F238E27FC236}">
                    <a16:creationId xmlns:a16="http://schemas.microsoft.com/office/drawing/2014/main" id="{C8B85C0F-145B-F5F5-84BE-C9B21E05DB2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3" name="Freeform 102">
                <a:extLst>
                  <a:ext uri="{FF2B5EF4-FFF2-40B4-BE49-F238E27FC236}">
                    <a16:creationId xmlns:a16="http://schemas.microsoft.com/office/drawing/2014/main" id="{F262CA18-38BD-6F15-1A2B-DD9A03869F3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4" name="Freeform 103">
                <a:extLst>
                  <a:ext uri="{FF2B5EF4-FFF2-40B4-BE49-F238E27FC236}">
                    <a16:creationId xmlns:a16="http://schemas.microsoft.com/office/drawing/2014/main" id="{322607B3-049B-791B-5782-DEC2814BC6D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5" name="Freeform 104">
                <a:extLst>
                  <a:ext uri="{FF2B5EF4-FFF2-40B4-BE49-F238E27FC236}">
                    <a16:creationId xmlns:a16="http://schemas.microsoft.com/office/drawing/2014/main" id="{6B50AC1D-A380-2A7A-4468-AD3282F8B3F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6" name="Freeform 105">
                <a:extLst>
                  <a:ext uri="{FF2B5EF4-FFF2-40B4-BE49-F238E27FC236}">
                    <a16:creationId xmlns:a16="http://schemas.microsoft.com/office/drawing/2014/main" id="{DF47891D-4B31-2289-D199-9AAC08BD449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06">
              <a:extLst>
                <a:ext uri="{FF2B5EF4-FFF2-40B4-BE49-F238E27FC236}">
                  <a16:creationId xmlns:a16="http://schemas.microsoft.com/office/drawing/2014/main" id="{F942488E-BAEA-C14B-A1EB-98718D778DA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1" name="Freeform 107">
                <a:extLst>
                  <a:ext uri="{FF2B5EF4-FFF2-40B4-BE49-F238E27FC236}">
                    <a16:creationId xmlns:a16="http://schemas.microsoft.com/office/drawing/2014/main" id="{AFB92471-EB7A-527A-19AE-3B82066DB06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8">
                <a:extLst>
                  <a:ext uri="{FF2B5EF4-FFF2-40B4-BE49-F238E27FC236}">
                    <a16:creationId xmlns:a16="http://schemas.microsoft.com/office/drawing/2014/main" id="{A25170FE-7538-C146-13E5-D1119E5ED7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09">
                <a:extLst>
                  <a:ext uri="{FF2B5EF4-FFF2-40B4-BE49-F238E27FC236}">
                    <a16:creationId xmlns:a16="http://schemas.microsoft.com/office/drawing/2014/main" id="{35A09C4E-EC1C-BB9E-7B66-88EE58D3509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0">
                <a:extLst>
                  <a:ext uri="{FF2B5EF4-FFF2-40B4-BE49-F238E27FC236}">
                    <a16:creationId xmlns:a16="http://schemas.microsoft.com/office/drawing/2014/main" id="{E7AEA267-C618-F731-7D15-289E80CA96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1">
                <a:extLst>
                  <a:ext uri="{FF2B5EF4-FFF2-40B4-BE49-F238E27FC236}">
                    <a16:creationId xmlns:a16="http://schemas.microsoft.com/office/drawing/2014/main" id="{E1CA2319-DBA8-C953-C583-5A05D8477A6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2">
                <a:extLst>
                  <a:ext uri="{FF2B5EF4-FFF2-40B4-BE49-F238E27FC236}">
                    <a16:creationId xmlns:a16="http://schemas.microsoft.com/office/drawing/2014/main" id="{F17B5B5C-9F2F-4C4F-29F4-C715B349685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3">
                <a:extLst>
                  <a:ext uri="{FF2B5EF4-FFF2-40B4-BE49-F238E27FC236}">
                    <a16:creationId xmlns:a16="http://schemas.microsoft.com/office/drawing/2014/main" id="{FE0D1AB8-D3E8-C17D-2470-985FCC86C56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4">
                <a:extLst>
                  <a:ext uri="{FF2B5EF4-FFF2-40B4-BE49-F238E27FC236}">
                    <a16:creationId xmlns:a16="http://schemas.microsoft.com/office/drawing/2014/main" id="{8BB962D1-4572-C9F2-833E-F5CB5C91396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5">
                <a:extLst>
                  <a:ext uri="{FF2B5EF4-FFF2-40B4-BE49-F238E27FC236}">
                    <a16:creationId xmlns:a16="http://schemas.microsoft.com/office/drawing/2014/main" id="{6DCD2EBB-484A-1547-118A-B187DEBD62E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6">
                <a:extLst>
                  <a:ext uri="{FF2B5EF4-FFF2-40B4-BE49-F238E27FC236}">
                    <a16:creationId xmlns:a16="http://schemas.microsoft.com/office/drawing/2014/main" id="{C0E99E2F-AD8F-045A-0BF2-D4A803DF7BB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7">
                <a:extLst>
                  <a:ext uri="{FF2B5EF4-FFF2-40B4-BE49-F238E27FC236}">
                    <a16:creationId xmlns:a16="http://schemas.microsoft.com/office/drawing/2014/main" id="{935C9A46-2081-7A1A-FE6F-C02377CD455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8">
                <a:extLst>
                  <a:ext uri="{FF2B5EF4-FFF2-40B4-BE49-F238E27FC236}">
                    <a16:creationId xmlns:a16="http://schemas.microsoft.com/office/drawing/2014/main" id="{60CF17B5-6B59-9BE3-824A-E34791D4526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9">
                <a:extLst>
                  <a:ext uri="{FF2B5EF4-FFF2-40B4-BE49-F238E27FC236}">
                    <a16:creationId xmlns:a16="http://schemas.microsoft.com/office/drawing/2014/main" id="{4EB22EC2-6642-CE1B-D096-273F6FAF25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2" name="Freeform 120">
                <a:extLst>
                  <a:ext uri="{FF2B5EF4-FFF2-40B4-BE49-F238E27FC236}">
                    <a16:creationId xmlns:a16="http://schemas.microsoft.com/office/drawing/2014/main" id="{FC7D0816-9F06-8E4F-F8BE-8BB6AF54CD5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3" name="Freeform 121">
                <a:extLst>
                  <a:ext uri="{FF2B5EF4-FFF2-40B4-BE49-F238E27FC236}">
                    <a16:creationId xmlns:a16="http://schemas.microsoft.com/office/drawing/2014/main" id="{75B29D82-6CAC-844F-C022-6120B34A166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4" name="Freeform 122">
                <a:extLst>
                  <a:ext uri="{FF2B5EF4-FFF2-40B4-BE49-F238E27FC236}">
                    <a16:creationId xmlns:a16="http://schemas.microsoft.com/office/drawing/2014/main" id="{C0AC3206-B4EE-A2B0-5B8E-C133F4CD627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6" name="Freeform 123">
                <a:extLst>
                  <a:ext uri="{FF2B5EF4-FFF2-40B4-BE49-F238E27FC236}">
                    <a16:creationId xmlns:a16="http://schemas.microsoft.com/office/drawing/2014/main" id="{707E94A9-A2FE-E4BD-F77B-049F637C04E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7" name="Freeform 124">
                <a:extLst>
                  <a:ext uri="{FF2B5EF4-FFF2-40B4-BE49-F238E27FC236}">
                    <a16:creationId xmlns:a16="http://schemas.microsoft.com/office/drawing/2014/main" id="{935B3B99-3081-F3CB-598E-486CE8F09EB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8" name="Freeform 125">
                <a:extLst>
                  <a:ext uri="{FF2B5EF4-FFF2-40B4-BE49-F238E27FC236}">
                    <a16:creationId xmlns:a16="http://schemas.microsoft.com/office/drawing/2014/main" id="{F57B0258-B636-BA2D-0E2A-C5787A94C98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9" name="Freeform 126">
                <a:extLst>
                  <a:ext uri="{FF2B5EF4-FFF2-40B4-BE49-F238E27FC236}">
                    <a16:creationId xmlns:a16="http://schemas.microsoft.com/office/drawing/2014/main" id="{2740E013-8DCC-85D7-922D-BE5E9142769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0" name="Freeform 127">
                <a:extLst>
                  <a:ext uri="{FF2B5EF4-FFF2-40B4-BE49-F238E27FC236}">
                    <a16:creationId xmlns:a16="http://schemas.microsoft.com/office/drawing/2014/main" id="{91C20B5D-5B56-BCD7-7A3D-420FD738C6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1" name="Freeform 128">
                <a:extLst>
                  <a:ext uri="{FF2B5EF4-FFF2-40B4-BE49-F238E27FC236}">
                    <a16:creationId xmlns:a16="http://schemas.microsoft.com/office/drawing/2014/main" id="{A02BDC4A-11C7-06F0-BA4F-6830F2DB0E8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2" name="Freeform 129">
                <a:extLst>
                  <a:ext uri="{FF2B5EF4-FFF2-40B4-BE49-F238E27FC236}">
                    <a16:creationId xmlns:a16="http://schemas.microsoft.com/office/drawing/2014/main" id="{AAB739D6-A374-583B-ED49-7400DE606D6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3" name="Freeform 130">
                <a:extLst>
                  <a:ext uri="{FF2B5EF4-FFF2-40B4-BE49-F238E27FC236}">
                    <a16:creationId xmlns:a16="http://schemas.microsoft.com/office/drawing/2014/main" id="{F5010185-6A28-7107-BADF-3D7E6DC22BA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4" name="Freeform 131">
                <a:extLst>
                  <a:ext uri="{FF2B5EF4-FFF2-40B4-BE49-F238E27FC236}">
                    <a16:creationId xmlns:a16="http://schemas.microsoft.com/office/drawing/2014/main" id="{0D5C28EF-ABD3-D0DC-2CBD-CCF933A67D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5" name="Freeform 132">
                <a:extLst>
                  <a:ext uri="{FF2B5EF4-FFF2-40B4-BE49-F238E27FC236}">
                    <a16:creationId xmlns:a16="http://schemas.microsoft.com/office/drawing/2014/main" id="{AA588BF8-7772-9236-F961-344BD88498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6" name="Freeform 133">
                <a:extLst>
                  <a:ext uri="{FF2B5EF4-FFF2-40B4-BE49-F238E27FC236}">
                    <a16:creationId xmlns:a16="http://schemas.microsoft.com/office/drawing/2014/main" id="{683B0980-ADAD-3DAA-01C4-C93C5C4C9F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7" name="Freeform 134">
                <a:extLst>
                  <a:ext uri="{FF2B5EF4-FFF2-40B4-BE49-F238E27FC236}">
                    <a16:creationId xmlns:a16="http://schemas.microsoft.com/office/drawing/2014/main" id="{7A61BE43-64DE-7F17-1C33-CFE568DF88B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8" name="Freeform 135">
                <a:extLst>
                  <a:ext uri="{FF2B5EF4-FFF2-40B4-BE49-F238E27FC236}">
                    <a16:creationId xmlns:a16="http://schemas.microsoft.com/office/drawing/2014/main" id="{56C47D4C-1046-683E-FD8A-8FBD5BA9789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9" name="Freeform 136">
                <a:extLst>
                  <a:ext uri="{FF2B5EF4-FFF2-40B4-BE49-F238E27FC236}">
                    <a16:creationId xmlns:a16="http://schemas.microsoft.com/office/drawing/2014/main" id="{1211CA8C-2229-06DD-1495-8B7DDD9DCD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0" name="Freeform 137">
                <a:extLst>
                  <a:ext uri="{FF2B5EF4-FFF2-40B4-BE49-F238E27FC236}">
                    <a16:creationId xmlns:a16="http://schemas.microsoft.com/office/drawing/2014/main" id="{A651AC31-914D-3E82-1E22-EA057510BB5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1" name="Freeform 138">
                <a:extLst>
                  <a:ext uri="{FF2B5EF4-FFF2-40B4-BE49-F238E27FC236}">
                    <a16:creationId xmlns:a16="http://schemas.microsoft.com/office/drawing/2014/main" id="{29AB5A8F-D51D-700F-05CE-446ED0444D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2" name="Freeform 139">
                <a:extLst>
                  <a:ext uri="{FF2B5EF4-FFF2-40B4-BE49-F238E27FC236}">
                    <a16:creationId xmlns:a16="http://schemas.microsoft.com/office/drawing/2014/main" id="{4266365F-798C-0130-FA2D-F3FCF13C06A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40">
              <a:extLst>
                <a:ext uri="{FF2B5EF4-FFF2-40B4-BE49-F238E27FC236}">
                  <a16:creationId xmlns:a16="http://schemas.microsoft.com/office/drawing/2014/main" id="{F9BD1F12-97CA-2038-84C3-CBEFF178A87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8" name="Freeform 141">
                <a:extLst>
                  <a:ext uri="{FF2B5EF4-FFF2-40B4-BE49-F238E27FC236}">
                    <a16:creationId xmlns:a16="http://schemas.microsoft.com/office/drawing/2014/main" id="{E528147C-8F9E-2DA4-8C76-A9EC5695B0D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2">
                <a:extLst>
                  <a:ext uri="{FF2B5EF4-FFF2-40B4-BE49-F238E27FC236}">
                    <a16:creationId xmlns:a16="http://schemas.microsoft.com/office/drawing/2014/main" id="{47065460-AA7E-569D-7F18-5826F1A7568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3">
                <a:extLst>
                  <a:ext uri="{FF2B5EF4-FFF2-40B4-BE49-F238E27FC236}">
                    <a16:creationId xmlns:a16="http://schemas.microsoft.com/office/drawing/2014/main" id="{DBB3A804-F89A-143B-6AA2-C5A5277B9FB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4">
                <a:extLst>
                  <a:ext uri="{FF2B5EF4-FFF2-40B4-BE49-F238E27FC236}">
                    <a16:creationId xmlns:a16="http://schemas.microsoft.com/office/drawing/2014/main" id="{1DE44621-B320-1D61-89C1-1AA02843289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5">
                <a:extLst>
                  <a:ext uri="{FF2B5EF4-FFF2-40B4-BE49-F238E27FC236}">
                    <a16:creationId xmlns:a16="http://schemas.microsoft.com/office/drawing/2014/main" id="{A2D59DA7-89B9-30BC-4303-4421991B7F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6">
                <a:extLst>
                  <a:ext uri="{FF2B5EF4-FFF2-40B4-BE49-F238E27FC236}">
                    <a16:creationId xmlns:a16="http://schemas.microsoft.com/office/drawing/2014/main" id="{0C01B13C-7185-7FAE-CC94-4BBA74268FE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7">
                <a:extLst>
                  <a:ext uri="{FF2B5EF4-FFF2-40B4-BE49-F238E27FC236}">
                    <a16:creationId xmlns:a16="http://schemas.microsoft.com/office/drawing/2014/main" id="{4F47E4A5-35A5-90DE-362C-0AD6EB217FA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8">
                <a:extLst>
                  <a:ext uri="{FF2B5EF4-FFF2-40B4-BE49-F238E27FC236}">
                    <a16:creationId xmlns:a16="http://schemas.microsoft.com/office/drawing/2014/main" id="{95986BEF-FC18-769C-8ECC-899C664B45A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9">
                <a:extLst>
                  <a:ext uri="{FF2B5EF4-FFF2-40B4-BE49-F238E27FC236}">
                    <a16:creationId xmlns:a16="http://schemas.microsoft.com/office/drawing/2014/main" id="{C7877CD2-44E7-616E-93A0-6A0A314AF54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0">
                <a:extLst>
                  <a:ext uri="{FF2B5EF4-FFF2-40B4-BE49-F238E27FC236}">
                    <a16:creationId xmlns:a16="http://schemas.microsoft.com/office/drawing/2014/main" id="{88FE514F-E147-37E0-247D-9581450B684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1">
                <a:extLst>
                  <a:ext uri="{FF2B5EF4-FFF2-40B4-BE49-F238E27FC236}">
                    <a16:creationId xmlns:a16="http://schemas.microsoft.com/office/drawing/2014/main" id="{920BB783-82DE-F73A-8C17-8543221CADD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2">
                <a:extLst>
                  <a:ext uri="{FF2B5EF4-FFF2-40B4-BE49-F238E27FC236}">
                    <a16:creationId xmlns:a16="http://schemas.microsoft.com/office/drawing/2014/main" id="{51479ADE-F77A-FF54-8D0D-3613DA71D8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3">
                <a:extLst>
                  <a:ext uri="{FF2B5EF4-FFF2-40B4-BE49-F238E27FC236}">
                    <a16:creationId xmlns:a16="http://schemas.microsoft.com/office/drawing/2014/main" id="{4BF0D2B3-036E-0289-66BC-62DE852F968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4">
                <a:extLst>
                  <a:ext uri="{FF2B5EF4-FFF2-40B4-BE49-F238E27FC236}">
                    <a16:creationId xmlns:a16="http://schemas.microsoft.com/office/drawing/2014/main" id="{C74BC380-F700-4441-629B-6ABCF5A5CE4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5">
                <a:extLst>
                  <a:ext uri="{FF2B5EF4-FFF2-40B4-BE49-F238E27FC236}">
                    <a16:creationId xmlns:a16="http://schemas.microsoft.com/office/drawing/2014/main" id="{5583C35C-5322-6001-1E64-30C86FD0E4A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6">
                <a:extLst>
                  <a:ext uri="{FF2B5EF4-FFF2-40B4-BE49-F238E27FC236}">
                    <a16:creationId xmlns:a16="http://schemas.microsoft.com/office/drawing/2014/main" id="{3114B3C5-36DF-DA94-81B7-1F42234FB05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7">
                <a:extLst>
                  <a:ext uri="{FF2B5EF4-FFF2-40B4-BE49-F238E27FC236}">
                    <a16:creationId xmlns:a16="http://schemas.microsoft.com/office/drawing/2014/main" id="{B198C01B-B3AC-7808-70C7-341B04E2278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8">
                <a:extLst>
                  <a:ext uri="{FF2B5EF4-FFF2-40B4-BE49-F238E27FC236}">
                    <a16:creationId xmlns:a16="http://schemas.microsoft.com/office/drawing/2014/main" id="{8B1394EA-D074-7163-16DF-D2CD8DDAE27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9">
                <a:extLst>
                  <a:ext uri="{FF2B5EF4-FFF2-40B4-BE49-F238E27FC236}">
                    <a16:creationId xmlns:a16="http://schemas.microsoft.com/office/drawing/2014/main" id="{DFF3CAC4-B605-7A37-5F9B-789147F63E2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0">
                <a:extLst>
                  <a:ext uri="{FF2B5EF4-FFF2-40B4-BE49-F238E27FC236}">
                    <a16:creationId xmlns:a16="http://schemas.microsoft.com/office/drawing/2014/main" id="{DC786DE4-88C5-ED2D-3AE0-B05AEC15C8D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1">
                <a:extLst>
                  <a:ext uri="{FF2B5EF4-FFF2-40B4-BE49-F238E27FC236}">
                    <a16:creationId xmlns:a16="http://schemas.microsoft.com/office/drawing/2014/main" id="{55C4BFC8-6653-3454-EC79-309FF9CEE87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2">
                <a:extLst>
                  <a:ext uri="{FF2B5EF4-FFF2-40B4-BE49-F238E27FC236}">
                    <a16:creationId xmlns:a16="http://schemas.microsoft.com/office/drawing/2014/main" id="{92867E32-48F0-6ED6-5B4D-4C8200A32CE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3">
                <a:extLst>
                  <a:ext uri="{FF2B5EF4-FFF2-40B4-BE49-F238E27FC236}">
                    <a16:creationId xmlns:a16="http://schemas.microsoft.com/office/drawing/2014/main" id="{B7DB5BF0-FBCC-C701-7615-572C4471A22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4">
                <a:extLst>
                  <a:ext uri="{FF2B5EF4-FFF2-40B4-BE49-F238E27FC236}">
                    <a16:creationId xmlns:a16="http://schemas.microsoft.com/office/drawing/2014/main" id="{004B9677-5473-1909-2064-BE48AB5AA53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5">
                <a:extLst>
                  <a:ext uri="{FF2B5EF4-FFF2-40B4-BE49-F238E27FC236}">
                    <a16:creationId xmlns:a16="http://schemas.microsoft.com/office/drawing/2014/main" id="{5D17294B-1154-1DE0-84E1-90AFF7EBE7D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6">
                <a:extLst>
                  <a:ext uri="{FF2B5EF4-FFF2-40B4-BE49-F238E27FC236}">
                    <a16:creationId xmlns:a16="http://schemas.microsoft.com/office/drawing/2014/main" id="{DD819C8A-45FE-B67E-867F-8A9E7552A0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7">
                <a:extLst>
                  <a:ext uri="{FF2B5EF4-FFF2-40B4-BE49-F238E27FC236}">
                    <a16:creationId xmlns:a16="http://schemas.microsoft.com/office/drawing/2014/main" id="{697809FB-E613-2742-6F5C-78078E71964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8">
                <a:extLst>
                  <a:ext uri="{FF2B5EF4-FFF2-40B4-BE49-F238E27FC236}">
                    <a16:creationId xmlns:a16="http://schemas.microsoft.com/office/drawing/2014/main" id="{63D10BFF-C236-273C-1716-90511FD81DF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9">
                <a:extLst>
                  <a:ext uri="{FF2B5EF4-FFF2-40B4-BE49-F238E27FC236}">
                    <a16:creationId xmlns:a16="http://schemas.microsoft.com/office/drawing/2014/main" id="{6B221544-6B0C-887B-22A1-FAA2F6467AC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0">
                <a:extLst>
                  <a:ext uri="{FF2B5EF4-FFF2-40B4-BE49-F238E27FC236}">
                    <a16:creationId xmlns:a16="http://schemas.microsoft.com/office/drawing/2014/main" id="{E1055F9C-48EF-3FB7-D864-CB2F3B3FE8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1">
                <a:extLst>
                  <a:ext uri="{FF2B5EF4-FFF2-40B4-BE49-F238E27FC236}">
                    <a16:creationId xmlns:a16="http://schemas.microsoft.com/office/drawing/2014/main" id="{A31A9525-B797-F173-3864-2F29ED115E7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2">
                <a:extLst>
                  <a:ext uri="{FF2B5EF4-FFF2-40B4-BE49-F238E27FC236}">
                    <a16:creationId xmlns:a16="http://schemas.microsoft.com/office/drawing/2014/main" id="{24D647B5-27E5-0049-640B-E5826D019E9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3">
                <a:extLst>
                  <a:ext uri="{FF2B5EF4-FFF2-40B4-BE49-F238E27FC236}">
                    <a16:creationId xmlns:a16="http://schemas.microsoft.com/office/drawing/2014/main" id="{CF7EE184-FCA1-EB0E-F913-DA6634C8CD5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nhip dieu vui-Loi">
            <a:hlinkClick r:id="" action="ppaction://media"/>
            <a:extLst>
              <a:ext uri="{FF2B5EF4-FFF2-40B4-BE49-F238E27FC236}">
                <a16:creationId xmlns:a16="http://schemas.microsoft.com/office/drawing/2014/main" id="{85E46ACF-0429-9E36-C58A-7534460F3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9588" y="178439"/>
            <a:ext cx="609600" cy="609600"/>
          </a:xfrm>
          <a:prstGeom prst="rect">
            <a:avLst/>
          </a:prstGeom>
        </p:spPr>
      </p:pic>
      <p:pic>
        <p:nvPicPr>
          <p:cNvPr id="3" name="karaoke.nhip dieu vui">
            <a:hlinkClick r:id="" action="ppaction://media"/>
            <a:extLst>
              <a:ext uri="{FF2B5EF4-FFF2-40B4-BE49-F238E27FC236}">
                <a16:creationId xmlns:a16="http://schemas.microsoft.com/office/drawing/2014/main" id="{4C7B7604-BE20-0AAF-8794-FAB0D16CB2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850" y="1190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18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740" y="92075"/>
            <a:ext cx="12270105" cy="6577330"/>
          </a:xfrm>
          <a:prstGeom prst="rect">
            <a:avLst/>
          </a:prstGeom>
        </p:spPr>
      </p:pic>
      <p:grpSp>
        <p:nvGrpSpPr>
          <p:cNvPr id="11" name="Group 34"/>
          <p:cNvGrpSpPr/>
          <p:nvPr/>
        </p:nvGrpSpPr>
        <p:grpSpPr bwMode="auto">
          <a:xfrm>
            <a:off x="-146050" y="5938520"/>
            <a:ext cx="12489180" cy="931545"/>
            <a:chOff x="0" y="4003"/>
            <a:chExt cx="5511" cy="317"/>
          </a:xfrm>
        </p:grpSpPr>
        <p:sp>
          <p:nvSpPr>
            <p:cNvPr id="12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5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9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0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5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6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7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8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9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0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1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2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3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8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7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8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4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5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6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7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8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9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0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2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3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4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5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6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7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8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9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0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3853815" y="221742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7421245" y="234981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268" name="Freeform 4"/>
          <p:cNvSpPr/>
          <p:nvPr/>
        </p:nvSpPr>
        <p:spPr bwMode="auto">
          <a:xfrm>
            <a:off x="8534718" y="202819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283" name="Freeform 19"/>
          <p:cNvSpPr/>
          <p:nvPr/>
        </p:nvSpPr>
        <p:spPr bwMode="auto">
          <a:xfrm>
            <a:off x="7818120" y="416687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3255645" y="381889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2" name="Group 12"/>
          <p:cNvGrpSpPr/>
          <p:nvPr/>
        </p:nvGrpSpPr>
        <p:grpSpPr bwMode="auto">
          <a:xfrm>
            <a:off x="5005705" y="2002155"/>
            <a:ext cx="260350" cy="347663"/>
            <a:chOff x="2832" y="663"/>
            <a:chExt cx="310" cy="415"/>
          </a:xfrm>
        </p:grpSpPr>
        <p:sp>
          <p:nvSpPr>
            <p:cNvPr id="15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7" name="Group 5"/>
          <p:cNvGrpSpPr/>
          <p:nvPr/>
        </p:nvGrpSpPr>
        <p:grpSpPr bwMode="auto">
          <a:xfrm>
            <a:off x="8740775" y="3379153"/>
            <a:ext cx="195263" cy="369887"/>
            <a:chOff x="3890" y="144"/>
            <a:chExt cx="232" cy="441"/>
          </a:xfrm>
        </p:grpSpPr>
        <p:sp>
          <p:nvSpPr>
            <p:cNvPr id="158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1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3228341" y="3088005"/>
            <a:ext cx="54095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</a:p>
        </p:txBody>
      </p:sp>
    </p:spTree>
    <p:extLst>
      <p:ext uri="{BB962C8B-B14F-4D97-AF65-F5344CB8AC3E}">
        <p14:creationId xmlns:p14="http://schemas.microsoft.com/office/powerpoint/2010/main" val="33415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700" y="-25400"/>
            <a:ext cx="11925300" cy="69223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A39FE6D-2F8A-9852-0E29-6AEFED54A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931" y="2814119"/>
            <a:ext cx="9576563" cy="1930400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B936053F-9AD8-6681-6B24-D7FF544199A5}"/>
              </a:ext>
            </a:extLst>
          </p:cNvPr>
          <p:cNvSpPr txBox="1"/>
          <p:nvPr/>
        </p:nvSpPr>
        <p:spPr>
          <a:xfrm>
            <a:off x="1293837" y="858391"/>
            <a:ext cx="79844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HỌC HÁT TỪNG CÂU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D2A9D1D-F805-186B-346E-EBD1C9AF6AF0}"/>
              </a:ext>
            </a:extLst>
          </p:cNvPr>
          <p:cNvSpPr txBox="1"/>
          <p:nvPr/>
        </p:nvSpPr>
        <p:spPr>
          <a:xfrm>
            <a:off x="-1522925" y="1838896"/>
            <a:ext cx="79844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       </a:t>
            </a:r>
            <a:endParaRPr lang="en-US" altLang="en-US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au1">
            <a:hlinkClick r:id="" action="ppaction://media"/>
            <a:extLst>
              <a:ext uri="{FF2B5EF4-FFF2-40B4-BE49-F238E27FC236}">
                <a16:creationId xmlns:a16="http://schemas.microsoft.com/office/drawing/2014/main" id="{E3E752F5-72FD-653A-C981-B52E3D185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0664" y="1397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322</Words>
  <PresentationFormat>Màn hình rộng</PresentationFormat>
  <Paragraphs>50</Paragraphs>
  <Slides>25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Arial</vt:lpstr>
      <vt:lpstr>Calibri</vt:lpstr>
      <vt:lpstr>Georgia</vt:lpstr>
      <vt:lpstr>Tahoma</vt:lpstr>
      <vt:lpstr>Times New Roman</vt:lpstr>
      <vt:lpstr>Trebuchet MS</vt:lpstr>
      <vt:lpstr>1_Default Design</vt:lpstr>
      <vt:lpstr>Office Theme</vt:lpstr>
      <vt:lpstr>Slipstream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2022-08-11T04:37:16Z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1033-11.2.0.11029</vt:lpwstr>
  </property>
</Properties>
</file>