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3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289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14: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</a:p>
          <a:p>
            <a:pPr algn="ctr"/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Cộng đồng địa phương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5334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6535" r="9294" b="66899"/>
          <a:stretch/>
        </p:blipFill>
        <p:spPr>
          <a:xfrm>
            <a:off x="27709" y="1179730"/>
            <a:ext cx="9086502" cy="544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4544" r="8278" b="7263"/>
          <a:stretch/>
        </p:blipFill>
        <p:spPr>
          <a:xfrm>
            <a:off x="318654" y="704640"/>
            <a:ext cx="8520546" cy="6153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2 hoàn thành sản 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34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65</Words>
  <PresentationFormat>On-screen Show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2020-08-19T08:40:40Z</dcterms:created>
  <dcterms:modified xsi:type="dcterms:W3CDTF">2020-08-27T15:21:41Z</dcterms:modified>
</cp:coreProperties>
</file>