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  <p:sldMasterId id="2147483663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embeddedFontLst>
    <p:embeddedFont>
      <p:font typeface="Montserrat ExtraBold"/>
      <p:bold r:id="rId25"/>
      <p:boldItalic r:id="rId26"/>
    </p:embeddedFont>
    <p:embeddedFont>
      <p:font typeface="Questrial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8" Type="http://customschemas.google.com/relationships/presentationmetadata" Target="metadata"/><Relationship Id="rId27" Type="http://schemas.openxmlformats.org/officeDocument/2006/relationships/font" Target="fonts/Questrial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/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/>
          <p:nvPr>
            <p:ph idx="1" type="subTitle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8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/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1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" type="body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39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9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1" type="body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0" name="Google Shape;120;p40"/>
          <p:cNvSpPr txBox="1"/>
          <p:nvPr>
            <p:ph idx="2" type="body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1" name="Google Shape;121;p40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" type="body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127" name="Google Shape;127;p41"/>
          <p:cNvSpPr txBox="1"/>
          <p:nvPr>
            <p:ph idx="2" type="body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128" name="Google Shape;128;p41"/>
          <p:cNvSpPr txBox="1"/>
          <p:nvPr>
            <p:ph idx="3" type="body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129" name="Google Shape;129;p41"/>
          <p:cNvSpPr txBox="1"/>
          <p:nvPr>
            <p:ph idx="4" type="body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130" name="Google Shape;130;p41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2" type="sldNum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5"/>
          <p:cNvSpPr txBox="1"/>
          <p:nvPr>
            <p:ph idx="1" type="body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147" name="Google Shape;147;p45"/>
          <p:cNvSpPr txBox="1"/>
          <p:nvPr>
            <p:ph idx="2" type="body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8" name="Google Shape;148;p45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/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6"/>
          <p:cNvSpPr/>
          <p:nvPr>
            <p:ph idx="2" type="pic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6"/>
          <p:cNvSpPr txBox="1"/>
          <p:nvPr>
            <p:ph idx="1" type="body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5" name="Google Shape;155;p46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6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7"/>
          <p:cNvSpPr txBox="1"/>
          <p:nvPr>
            <p:ph idx="1" type="body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7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7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/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8"/>
          <p:cNvSpPr txBox="1"/>
          <p:nvPr>
            <p:ph idx="1" type="body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8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8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8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50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50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50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0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1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51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51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jp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C9D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slow">
    <p:random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13" Type="http://schemas.openxmlformats.org/officeDocument/2006/relationships/image" Target="../media/image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5" Type="http://schemas.openxmlformats.org/officeDocument/2006/relationships/image" Target="../media/image11.png"/><Relationship Id="rId14" Type="http://schemas.openxmlformats.org/officeDocument/2006/relationships/image" Target="../media/image16.png"/><Relationship Id="rId17" Type="http://schemas.openxmlformats.org/officeDocument/2006/relationships/image" Target="../media/image8.png"/><Relationship Id="rId16" Type="http://schemas.openxmlformats.org/officeDocument/2006/relationships/image" Target="../media/image9.png"/><Relationship Id="rId5" Type="http://schemas.openxmlformats.org/officeDocument/2006/relationships/image" Target="../media/image15.png"/><Relationship Id="rId19" Type="http://schemas.openxmlformats.org/officeDocument/2006/relationships/image" Target="../media/image20.png"/><Relationship Id="rId6" Type="http://schemas.openxmlformats.org/officeDocument/2006/relationships/image" Target="../media/image19.png"/><Relationship Id="rId18" Type="http://schemas.openxmlformats.org/officeDocument/2006/relationships/image" Target="../media/image18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24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23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24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4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24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Relationship Id="rId7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24.gif"/><Relationship Id="rId5" Type="http://schemas.openxmlformats.org/officeDocument/2006/relationships/image" Target="../media/image27.gif"/><Relationship Id="rId6" Type="http://schemas.openxmlformats.org/officeDocument/2006/relationships/image" Target="../media/image22.png"/><Relationship Id="rId7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b="10434" l="0" r="0" t="524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b="20813" l="0" r="0" t="353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7050" y="4214813"/>
            <a:ext cx="10602913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Xin chào tất cả các con!</a:t>
            </a:r>
            <a:endParaRPr b="1" i="0" sz="7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QUYNH\anh tai ve poiwer oint\5e43c1f10bb5d163599e9eba_tải hình ảnh hoa đồng tiền.png" id="318" name="Google Shape;318;p10"/>
          <p:cNvPicPr preferRelativeResize="0"/>
          <p:nvPr/>
        </p:nvPicPr>
        <p:blipFill rotWithShape="1">
          <a:blip r:embed="rId3">
            <a:alphaModFix/>
          </a:blip>
          <a:srcRect b="36233" l="0" r="46625" t="0"/>
          <a:stretch/>
        </p:blipFill>
        <p:spPr>
          <a:xfrm flipH="1" rot="5400000">
            <a:off x="8288836" y="2704384"/>
            <a:ext cx="4175461" cy="417749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/>
          <p:nvPr/>
        </p:nvSpPr>
        <p:spPr>
          <a:xfrm>
            <a:off x="3856383" y="2279375"/>
            <a:ext cx="5500268" cy="2173357"/>
          </a:xfrm>
          <a:prstGeom prst="roundRect">
            <a:avLst>
              <a:gd fmla="val 16667" name="adj"/>
            </a:avLst>
          </a:prstGeom>
          <a:solidFill>
            <a:srgbClr val="FC910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1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QUYNH\anh tai ve poiwer oint\5e43c1f10bb5d163599e9eba_tải hình ảnh hoa đồng tiền.png" id="321" name="Google Shape;321;p10"/>
          <p:cNvPicPr preferRelativeResize="0"/>
          <p:nvPr/>
        </p:nvPicPr>
        <p:blipFill rotWithShape="1">
          <a:blip r:embed="rId3">
            <a:alphaModFix/>
          </a:blip>
          <a:srcRect b="36233" l="0" r="46625" t="0"/>
          <a:stretch/>
        </p:blipFill>
        <p:spPr>
          <a:xfrm>
            <a:off x="2" y="1"/>
            <a:ext cx="2752137" cy="275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QUYNH\anh tai ve poiwer oint\chim 6.jpg" id="322" name="Google Shape;3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0522" y="-47206"/>
            <a:ext cx="2328809" cy="265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0"/>
          <p:cNvCxnSpPr/>
          <p:nvPr/>
        </p:nvCxnSpPr>
        <p:spPr>
          <a:xfrm>
            <a:off x="6606518" y="219183"/>
            <a:ext cx="5201916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324" name="Google Shape;324;p10"/>
          <p:cNvCxnSpPr/>
          <p:nvPr/>
        </p:nvCxnSpPr>
        <p:spPr>
          <a:xfrm>
            <a:off x="11808432" y="219183"/>
            <a:ext cx="0" cy="2534292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325" name="Google Shape;325;p10"/>
          <p:cNvCxnSpPr/>
          <p:nvPr/>
        </p:nvCxnSpPr>
        <p:spPr>
          <a:xfrm>
            <a:off x="331245" y="6548064"/>
            <a:ext cx="8436039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326" name="Google Shape;326;p10"/>
          <p:cNvCxnSpPr/>
          <p:nvPr/>
        </p:nvCxnSpPr>
        <p:spPr>
          <a:xfrm>
            <a:off x="357453" y="2279375"/>
            <a:ext cx="0" cy="419118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14" y="0"/>
            <a:ext cx="12283126" cy="6229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1"/>
          <p:cNvSpPr/>
          <p:nvPr/>
        </p:nvSpPr>
        <p:spPr>
          <a:xfrm>
            <a:off x="2311537" y="6381750"/>
            <a:ext cx="3061741" cy="47625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+ 3 = 11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6089"/>
            <a:ext cx="12009749" cy="47687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2"/>
          <p:cNvSpPr/>
          <p:nvPr/>
        </p:nvSpPr>
        <p:spPr>
          <a:xfrm>
            <a:off x="216817" y="282804"/>
            <a:ext cx="933254" cy="754144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BA8B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1150071" y="329062"/>
            <a:ext cx="12160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Tính</a:t>
            </a:r>
            <a:endParaRPr sz="40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2905425" y="2643844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341" name="Google Shape;341;p12"/>
          <p:cNvSpPr/>
          <p:nvPr/>
        </p:nvSpPr>
        <p:spPr>
          <a:xfrm>
            <a:off x="2905425" y="5124665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48" y="150830"/>
            <a:ext cx="12235992" cy="499763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3"/>
          <p:cNvSpPr/>
          <p:nvPr/>
        </p:nvSpPr>
        <p:spPr>
          <a:xfrm>
            <a:off x="3093961" y="2238491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348" name="Google Shape;348;p13"/>
          <p:cNvSpPr/>
          <p:nvPr/>
        </p:nvSpPr>
        <p:spPr>
          <a:xfrm>
            <a:off x="8938579" y="2238490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349" name="Google Shape;349;p13"/>
          <p:cNvSpPr/>
          <p:nvPr/>
        </p:nvSpPr>
        <p:spPr>
          <a:xfrm>
            <a:off x="3093961" y="4227547"/>
            <a:ext cx="739447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350" name="Google Shape;350;p13"/>
          <p:cNvSpPr/>
          <p:nvPr/>
        </p:nvSpPr>
        <p:spPr>
          <a:xfrm>
            <a:off x="8938579" y="4243856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0082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0265790" cy="24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4"/>
          <p:cNvSpPr/>
          <p:nvPr/>
        </p:nvSpPr>
        <p:spPr>
          <a:xfrm>
            <a:off x="2573519" y="911856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=12</a:t>
            </a:r>
            <a:endParaRPr/>
          </a:p>
        </p:txBody>
      </p:sp>
      <p:sp>
        <p:nvSpPr>
          <p:cNvPr id="357" name="Google Shape;357;p14"/>
          <p:cNvSpPr/>
          <p:nvPr/>
        </p:nvSpPr>
        <p:spPr>
          <a:xfrm>
            <a:off x="2573519" y="1695725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=13</a:t>
            </a:r>
            <a:endParaRPr/>
          </a:p>
        </p:txBody>
      </p:sp>
      <p:sp>
        <p:nvSpPr>
          <p:cNvPr id="358" name="Google Shape;358;p14"/>
          <p:cNvSpPr/>
          <p:nvPr/>
        </p:nvSpPr>
        <p:spPr>
          <a:xfrm>
            <a:off x="6308105" y="911856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=14</a:t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6308105" y="1698617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=15</a:t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0042691" y="911856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=11</a:t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0042691" y="1695725"/>
            <a:ext cx="923826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=12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427"/>
            <a:ext cx="12192000" cy="6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67" name="Google Shape;367;p15"/>
          <p:cNvSpPr/>
          <p:nvPr/>
        </p:nvSpPr>
        <p:spPr>
          <a:xfrm>
            <a:off x="3781726" y="4877996"/>
            <a:ext cx="677152" cy="58955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6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2877145" y="4802582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6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369" name="Google Shape;369;p15"/>
          <p:cNvSpPr/>
          <p:nvPr/>
        </p:nvSpPr>
        <p:spPr>
          <a:xfrm>
            <a:off x="4663689" y="4802582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6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70" name="Google Shape;370;p15"/>
          <p:cNvSpPr/>
          <p:nvPr/>
        </p:nvSpPr>
        <p:spPr>
          <a:xfrm>
            <a:off x="5941530" y="4877995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6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8344691" y="5660421"/>
            <a:ext cx="699770" cy="664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6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QUYNH\anh tai ve poiwer oint\5e43c1f10bb5d163599e9eba_tải hình ảnh hoa đồng tiền.png" id="376" name="Google Shape;376;p16"/>
          <p:cNvPicPr preferRelativeResize="0"/>
          <p:nvPr/>
        </p:nvPicPr>
        <p:blipFill rotWithShape="1">
          <a:blip r:embed="rId3">
            <a:alphaModFix/>
          </a:blip>
          <a:srcRect b="36233" l="0" r="46625" t="0"/>
          <a:stretch/>
        </p:blipFill>
        <p:spPr>
          <a:xfrm flipH="1" rot="5400000">
            <a:off x="8288836" y="2704384"/>
            <a:ext cx="4175461" cy="417749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6"/>
          <p:cNvSpPr/>
          <p:nvPr/>
        </p:nvSpPr>
        <p:spPr>
          <a:xfrm>
            <a:off x="4562573" y="1"/>
            <a:ext cx="7494309" cy="1217265"/>
          </a:xfrm>
          <a:prstGeom prst="roundRect">
            <a:avLst>
              <a:gd fmla="val 16667" name="adj"/>
            </a:avLst>
          </a:prstGeom>
          <a:solidFill>
            <a:srgbClr val="FC910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CÙNG HÁT NÀO BẠN ƠI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QUYNH\anh tai ve poiwer oint\5e43c1f10bb5d163599e9eba_tải hình ảnh hoa đồng tiền.png" id="378" name="Google Shape;378;p16"/>
          <p:cNvPicPr preferRelativeResize="0"/>
          <p:nvPr/>
        </p:nvPicPr>
        <p:blipFill rotWithShape="1">
          <a:blip r:embed="rId3">
            <a:alphaModFix/>
          </a:blip>
          <a:srcRect b="36233" l="0" r="46625" t="0"/>
          <a:stretch/>
        </p:blipFill>
        <p:spPr>
          <a:xfrm>
            <a:off x="2" y="1"/>
            <a:ext cx="2752137" cy="275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QUYNH\anh tai ve poiwer oint\chim 6.jpg" id="379" name="Google Shape;3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9857" y="-704680"/>
            <a:ext cx="2328809" cy="265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16"/>
          <p:cNvCxnSpPr/>
          <p:nvPr/>
        </p:nvCxnSpPr>
        <p:spPr>
          <a:xfrm>
            <a:off x="6606518" y="219183"/>
            <a:ext cx="5201916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381" name="Google Shape;381;p16"/>
          <p:cNvCxnSpPr/>
          <p:nvPr/>
        </p:nvCxnSpPr>
        <p:spPr>
          <a:xfrm>
            <a:off x="11808432" y="219183"/>
            <a:ext cx="0" cy="2534292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382" name="Google Shape;382;p16"/>
          <p:cNvCxnSpPr/>
          <p:nvPr/>
        </p:nvCxnSpPr>
        <p:spPr>
          <a:xfrm>
            <a:off x="331245" y="6548064"/>
            <a:ext cx="8436039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383" name="Google Shape;383;p16"/>
          <p:cNvCxnSpPr/>
          <p:nvPr/>
        </p:nvCxnSpPr>
        <p:spPr>
          <a:xfrm>
            <a:off x="357453" y="2279375"/>
            <a:ext cx="0" cy="419118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lgDashDot"/>
            <a:round/>
            <a:headEnd len="sm" w="sm" type="none"/>
            <a:tailEnd len="sm" w="sm" type="none"/>
          </a:ln>
        </p:spPr>
      </p:cxnSp>
      <p:pic>
        <p:nvPicPr>
          <p:cNvPr id="384" name="Google Shape;38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555" y="864909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7"/>
          <p:cNvPicPr preferRelativeResize="0"/>
          <p:nvPr/>
        </p:nvPicPr>
        <p:blipFill rotWithShape="1">
          <a:blip r:embed="rId3">
            <a:alphaModFix/>
          </a:blip>
          <a:srcRect b="12057" l="0" r="0" t="35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7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b="0" l="0" r="-11006" t="-10904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flipH="1" rot="-5400000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b="0" i="0" lang="en-US" sz="8800" u="none" cap="none" strike="noStrike">
                <a:solidFill>
                  <a:srgbClr val="79C24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Khởi động</a:t>
            </a:r>
            <a:endParaRPr b="0" i="0" sz="8800" u="none" cap="none" strike="noStrike">
              <a:solidFill>
                <a:srgbClr val="79C2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705229" y="2026920"/>
            <a:ext cx="1901336" cy="190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566326" y="2026920"/>
            <a:ext cx="1901336" cy="190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869161" y="2460674"/>
            <a:ext cx="1901336" cy="190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62529" y="2243797"/>
            <a:ext cx="1901336" cy="190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9146" y="793799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ED7D3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Times New Roman"/>
              </a:rPr>
              <a:t>Gà con qua cầu</a:t>
            </a: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51695" y="-8572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1422669" y="3174271"/>
            <a:ext cx="752004" cy="118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40479" y="2735172"/>
            <a:ext cx="752004" cy="118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856070" y="3174300"/>
            <a:ext cx="710625" cy="111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4744" y="1033977"/>
            <a:ext cx="2956412" cy="28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</a:t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</a:t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</a:t>
            </a:r>
            <a:endParaRPr/>
          </a:p>
        </p:txBody>
      </p:sp>
      <p:pic>
        <p:nvPicPr>
          <p:cNvPr id="241" name="Google Shape;2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487592" y="2681574"/>
            <a:ext cx="752880" cy="118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1397" y="-8763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04731" y="1881552"/>
            <a:ext cx="2356193" cy="23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78974" y="1055077"/>
            <a:ext cx="2857940" cy="318266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/>
          <p:nvPr/>
        </p:nvSpPr>
        <p:spPr>
          <a:xfrm>
            <a:off x="10916529" y="5656806"/>
            <a:ext cx="1124129" cy="969077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7052" y="-102509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fmla="val 16667" name="adj1"/>
              <a:gd fmla="val 50000" name="adj2"/>
            </a:avLst>
          </a:prstGeom>
          <a:solidFill>
            <a:srgbClr val="29E3B7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fmla="val 50000" name="adj1"/>
              <a:gd fmla="val 42686" name="adj2"/>
            </a:avLst>
          </a:prstGeom>
          <a:solidFill>
            <a:srgbClr val="FFC000"/>
          </a:solidFill>
          <a:ln cap="flat" cmpd="sng" w="12700">
            <a:solidFill>
              <a:srgbClr val="DBB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859517" y="4030933"/>
            <a:ext cx="4436714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A.15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C.12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B.13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D.14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+ 6 =</a:t>
            </a:r>
            <a:endParaRPr b="0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04731" y="1881552"/>
            <a:ext cx="2356193" cy="23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78974" y="1055077"/>
            <a:ext cx="2857940" cy="318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7052" y="-102509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fmla="val 16667" name="adj1"/>
              <a:gd fmla="val 50000" name="adj2"/>
            </a:avLst>
          </a:prstGeom>
          <a:solidFill>
            <a:srgbClr val="29E3B7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fmla="val 50000" name="adj1"/>
              <a:gd fmla="val 42686" name="adj2"/>
            </a:avLst>
          </a:prstGeom>
          <a:solidFill>
            <a:srgbClr val="FFC000"/>
          </a:solidFill>
          <a:ln cap="flat" cmpd="sng" w="12700">
            <a:solidFill>
              <a:srgbClr val="DBB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2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849996" y="5026354"/>
            <a:ext cx="4436714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.13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C.11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871218" y="4047494"/>
            <a:ext cx="4419746" cy="835100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.12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6522941" y="5026354"/>
            <a:ext cx="4533734" cy="837265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D.4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3422759" y="873163"/>
            <a:ext cx="533294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+ 5 = </a:t>
            </a:r>
            <a:endParaRPr b="0" i="0" sz="4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10916529" y="5656806"/>
            <a:ext cx="1124129" cy="969077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04731" y="1881552"/>
            <a:ext cx="2356193" cy="23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78974" y="1055077"/>
            <a:ext cx="2857940" cy="318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7052" y="-102509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fmla="val 16667" name="adj1"/>
              <a:gd fmla="val 50000" name="adj2"/>
            </a:avLst>
          </a:prstGeom>
          <a:solidFill>
            <a:srgbClr val="29E3B7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fmla="val 50000" name="adj1"/>
              <a:gd fmla="val 42686" name="adj2"/>
            </a:avLst>
          </a:prstGeom>
          <a:solidFill>
            <a:srgbClr val="FFC000"/>
          </a:solidFill>
          <a:ln cap="flat" cmpd="sng" w="12700">
            <a:solidFill>
              <a:srgbClr val="DBB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3</a:t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6172469" y="3999975"/>
            <a:ext cx="4884206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.12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514349" y="4004719"/>
            <a:ext cx="4761407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.13</a:t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514349" y="5026355"/>
            <a:ext cx="4761407" cy="835100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B.11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6172469" y="5026354"/>
            <a:ext cx="4884206" cy="837265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D.14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10916529" y="5656806"/>
            <a:ext cx="1124129" cy="969077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1415" y="1055370"/>
            <a:ext cx="1936115" cy="11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04731" y="1881552"/>
            <a:ext cx="2356193" cy="23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78974" y="1055077"/>
            <a:ext cx="2857940" cy="318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7052" y="-102509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/>
          <p:nvPr/>
        </p:nvSpPr>
        <p:spPr>
          <a:xfrm>
            <a:off x="1386037" y="25565"/>
            <a:ext cx="9202029" cy="2636291"/>
          </a:xfrm>
          <a:prstGeom prst="round2SameRect">
            <a:avLst>
              <a:gd fmla="val 16667" name="adj1"/>
              <a:gd fmla="val 50000" name="adj2"/>
            </a:avLst>
          </a:prstGeom>
          <a:solidFill>
            <a:srgbClr val="29E3B7"/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4054757" y="58176"/>
            <a:ext cx="3449805" cy="668542"/>
          </a:xfrm>
          <a:prstGeom prst="round2DiagRect">
            <a:avLst>
              <a:gd fmla="val 50000" name="adj1"/>
              <a:gd fmla="val 42686" name="adj2"/>
            </a:avLst>
          </a:prstGeom>
          <a:solidFill>
            <a:srgbClr val="FFC000"/>
          </a:solidFill>
          <a:ln cap="flat" cmpd="sng" w="12700">
            <a:solidFill>
              <a:srgbClr val="DBB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4</a:t>
            </a:r>
            <a:endParaRPr b="1" i="0" sz="3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6454724" y="5001749"/>
            <a:ext cx="4553441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A.11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6454724" y="4030933"/>
            <a:ext cx="4601951" cy="868222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C.14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856011" y="5026355"/>
            <a:ext cx="4419746" cy="835100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B.10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849996" y="4020528"/>
            <a:ext cx="4425761" cy="837265"/>
          </a:xfrm>
          <a:prstGeom prst="roundRect">
            <a:avLst>
              <a:gd fmla="val 50000" name="adj"/>
            </a:avLst>
          </a:prstGeom>
          <a:solidFill>
            <a:srgbClr val="7030A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D.12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10916529" y="5656806"/>
            <a:ext cx="1124129" cy="969077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03470" y="1055370"/>
            <a:ext cx="2491105" cy="134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"/>
          <p:cNvSpPr txBox="1"/>
          <p:nvPr/>
        </p:nvSpPr>
        <p:spPr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To¸n</a:t>
            </a:r>
            <a:endParaRPr sz="4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198694" y="1698765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9: Phép</a:t>
            </a:r>
            <a:r>
              <a:rPr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cộng (có nhớ) trong</a:t>
            </a:r>
            <a:endParaRPr sz="4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phạm vi 20</a:t>
            </a:r>
            <a:endParaRPr sz="4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2021-05-10T04:25:00Z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