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7" r:id="rId2"/>
    <p:sldId id="256" r:id="rId3"/>
    <p:sldId id="257" r:id="rId4"/>
    <p:sldId id="259" r:id="rId5"/>
    <p:sldId id="261" r:id="rId6"/>
    <p:sldId id="262" r:id="rId7"/>
    <p:sldId id="263" r:id="rId8"/>
    <p:sldId id="266" r:id="rId9"/>
    <p:sldId id="264" r:id="rId10"/>
    <p:sldId id="265" r:id="rId11"/>
  </p:sldIdLst>
  <p:sldSz cx="12192000" cy="6858000"/>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30" autoAdjust="0"/>
    <p:restoredTop sz="94660"/>
  </p:normalViewPr>
  <p:slideViewPr>
    <p:cSldViewPr snapToGrid="0">
      <p:cViewPr varScale="1">
        <p:scale>
          <a:sx n="67" d="100"/>
          <a:sy n="67" d="100"/>
        </p:scale>
        <p:origin x="78"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4A9867-95E4-4C53-B810-F0FD77103F1F}" type="datetimeFigureOut">
              <a:rPr lang="en-US" smtClean="0"/>
              <a:t>18/11/2020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498F3F-BC29-4BDB-ADA9-1A82F37654B2}" type="slidenum">
              <a:rPr lang="en-US" smtClean="0"/>
              <a:t>‹#›</a:t>
            </a:fld>
            <a:endParaRPr lang="en-US"/>
          </a:p>
        </p:txBody>
      </p:sp>
    </p:spTree>
    <p:extLst>
      <p:ext uri="{BB962C8B-B14F-4D97-AF65-F5344CB8AC3E}">
        <p14:creationId xmlns:p14="http://schemas.microsoft.com/office/powerpoint/2010/main" val="3908992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498F3F-BC29-4BDB-ADA9-1A82F37654B2}" type="slidenum">
              <a:rPr lang="en-US" smtClean="0"/>
              <a:t>2</a:t>
            </a:fld>
            <a:endParaRPr lang="en-US"/>
          </a:p>
        </p:txBody>
      </p:sp>
    </p:spTree>
    <p:extLst>
      <p:ext uri="{BB962C8B-B14F-4D97-AF65-F5344CB8AC3E}">
        <p14:creationId xmlns:p14="http://schemas.microsoft.com/office/powerpoint/2010/main" val="3510553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CEA135-1845-4C01-87B6-626381E23E90}" type="datetimeFigureOut">
              <a:rPr lang="en-US" smtClean="0"/>
              <a:t>18/11/2020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03B54-6DD3-4F9D-AC4E-625638ABDA1D}" type="slidenum">
              <a:rPr lang="en-US" smtClean="0"/>
              <a:t>‹#›</a:t>
            </a:fld>
            <a:endParaRPr lang="en-US"/>
          </a:p>
        </p:txBody>
      </p:sp>
    </p:spTree>
    <p:extLst>
      <p:ext uri="{BB962C8B-B14F-4D97-AF65-F5344CB8AC3E}">
        <p14:creationId xmlns:p14="http://schemas.microsoft.com/office/powerpoint/2010/main" val="2401397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CEA135-1845-4C01-87B6-626381E23E90}" type="datetimeFigureOut">
              <a:rPr lang="en-US" smtClean="0"/>
              <a:t>18/11/2020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03B54-6DD3-4F9D-AC4E-625638ABDA1D}" type="slidenum">
              <a:rPr lang="en-US" smtClean="0"/>
              <a:t>‹#›</a:t>
            </a:fld>
            <a:endParaRPr lang="en-US"/>
          </a:p>
        </p:txBody>
      </p:sp>
    </p:spTree>
    <p:extLst>
      <p:ext uri="{BB962C8B-B14F-4D97-AF65-F5344CB8AC3E}">
        <p14:creationId xmlns:p14="http://schemas.microsoft.com/office/powerpoint/2010/main" val="1107107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CEA135-1845-4C01-87B6-626381E23E90}" type="datetimeFigureOut">
              <a:rPr lang="en-US" smtClean="0"/>
              <a:t>18/11/2020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03B54-6DD3-4F9D-AC4E-625638ABDA1D}" type="slidenum">
              <a:rPr lang="en-US" smtClean="0"/>
              <a:t>‹#›</a:t>
            </a:fld>
            <a:endParaRPr lang="en-US"/>
          </a:p>
        </p:txBody>
      </p:sp>
    </p:spTree>
    <p:extLst>
      <p:ext uri="{BB962C8B-B14F-4D97-AF65-F5344CB8AC3E}">
        <p14:creationId xmlns:p14="http://schemas.microsoft.com/office/powerpoint/2010/main" val="1431231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CEA135-1845-4C01-87B6-626381E23E90}" type="datetimeFigureOut">
              <a:rPr lang="en-US" smtClean="0"/>
              <a:t>18/11/2020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03B54-6DD3-4F9D-AC4E-625638ABDA1D}" type="slidenum">
              <a:rPr lang="en-US" smtClean="0"/>
              <a:t>‹#›</a:t>
            </a:fld>
            <a:endParaRPr lang="en-US"/>
          </a:p>
        </p:txBody>
      </p:sp>
    </p:spTree>
    <p:extLst>
      <p:ext uri="{BB962C8B-B14F-4D97-AF65-F5344CB8AC3E}">
        <p14:creationId xmlns:p14="http://schemas.microsoft.com/office/powerpoint/2010/main" val="2835181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CEA135-1845-4C01-87B6-626381E23E90}" type="datetimeFigureOut">
              <a:rPr lang="en-US" smtClean="0"/>
              <a:t>18/11/2020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03B54-6DD3-4F9D-AC4E-625638ABDA1D}" type="slidenum">
              <a:rPr lang="en-US" smtClean="0"/>
              <a:t>‹#›</a:t>
            </a:fld>
            <a:endParaRPr lang="en-US"/>
          </a:p>
        </p:txBody>
      </p:sp>
    </p:spTree>
    <p:extLst>
      <p:ext uri="{BB962C8B-B14F-4D97-AF65-F5344CB8AC3E}">
        <p14:creationId xmlns:p14="http://schemas.microsoft.com/office/powerpoint/2010/main" val="3443072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CEA135-1845-4C01-87B6-626381E23E90}" type="datetimeFigureOut">
              <a:rPr lang="en-US" smtClean="0"/>
              <a:t>18/11/2020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B03B54-6DD3-4F9D-AC4E-625638ABDA1D}" type="slidenum">
              <a:rPr lang="en-US" smtClean="0"/>
              <a:t>‹#›</a:t>
            </a:fld>
            <a:endParaRPr lang="en-US"/>
          </a:p>
        </p:txBody>
      </p:sp>
    </p:spTree>
    <p:extLst>
      <p:ext uri="{BB962C8B-B14F-4D97-AF65-F5344CB8AC3E}">
        <p14:creationId xmlns:p14="http://schemas.microsoft.com/office/powerpoint/2010/main" val="4051241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CEA135-1845-4C01-87B6-626381E23E90}" type="datetimeFigureOut">
              <a:rPr lang="en-US" smtClean="0"/>
              <a:t>18/11/2020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B03B54-6DD3-4F9D-AC4E-625638ABDA1D}" type="slidenum">
              <a:rPr lang="en-US" smtClean="0"/>
              <a:t>‹#›</a:t>
            </a:fld>
            <a:endParaRPr lang="en-US"/>
          </a:p>
        </p:txBody>
      </p:sp>
    </p:spTree>
    <p:extLst>
      <p:ext uri="{BB962C8B-B14F-4D97-AF65-F5344CB8AC3E}">
        <p14:creationId xmlns:p14="http://schemas.microsoft.com/office/powerpoint/2010/main" val="4105952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CEA135-1845-4C01-87B6-626381E23E90}" type="datetimeFigureOut">
              <a:rPr lang="en-US" smtClean="0"/>
              <a:t>18/11/2020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B03B54-6DD3-4F9D-AC4E-625638ABDA1D}" type="slidenum">
              <a:rPr lang="en-US" smtClean="0"/>
              <a:t>‹#›</a:t>
            </a:fld>
            <a:endParaRPr lang="en-US"/>
          </a:p>
        </p:txBody>
      </p:sp>
    </p:spTree>
    <p:extLst>
      <p:ext uri="{BB962C8B-B14F-4D97-AF65-F5344CB8AC3E}">
        <p14:creationId xmlns:p14="http://schemas.microsoft.com/office/powerpoint/2010/main" val="3936593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EA135-1845-4C01-87B6-626381E23E90}" type="datetimeFigureOut">
              <a:rPr lang="en-US" smtClean="0"/>
              <a:t>18/11/2020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B03B54-6DD3-4F9D-AC4E-625638ABDA1D}" type="slidenum">
              <a:rPr lang="en-US" smtClean="0"/>
              <a:t>‹#›</a:t>
            </a:fld>
            <a:endParaRPr lang="en-US"/>
          </a:p>
        </p:txBody>
      </p:sp>
    </p:spTree>
    <p:extLst>
      <p:ext uri="{BB962C8B-B14F-4D97-AF65-F5344CB8AC3E}">
        <p14:creationId xmlns:p14="http://schemas.microsoft.com/office/powerpoint/2010/main" val="2777054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ECEA135-1845-4C01-87B6-626381E23E90}" type="datetimeFigureOut">
              <a:rPr lang="en-US" smtClean="0"/>
              <a:t>18/11/2020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B03B54-6DD3-4F9D-AC4E-625638ABDA1D}" type="slidenum">
              <a:rPr lang="en-US" smtClean="0"/>
              <a:t>‹#›</a:t>
            </a:fld>
            <a:endParaRPr lang="en-US"/>
          </a:p>
        </p:txBody>
      </p:sp>
    </p:spTree>
    <p:extLst>
      <p:ext uri="{BB962C8B-B14F-4D97-AF65-F5344CB8AC3E}">
        <p14:creationId xmlns:p14="http://schemas.microsoft.com/office/powerpoint/2010/main" val="2086425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ECEA135-1845-4C01-87B6-626381E23E90}" type="datetimeFigureOut">
              <a:rPr lang="en-US" smtClean="0"/>
              <a:t>18/11/2020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B03B54-6DD3-4F9D-AC4E-625638ABDA1D}" type="slidenum">
              <a:rPr lang="en-US" smtClean="0"/>
              <a:t>‹#›</a:t>
            </a:fld>
            <a:endParaRPr lang="en-US"/>
          </a:p>
        </p:txBody>
      </p:sp>
    </p:spTree>
    <p:extLst>
      <p:ext uri="{BB962C8B-B14F-4D97-AF65-F5344CB8AC3E}">
        <p14:creationId xmlns:p14="http://schemas.microsoft.com/office/powerpoint/2010/main" val="3473635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CEA135-1845-4C01-87B6-626381E23E90}" type="datetimeFigureOut">
              <a:rPr lang="en-US" smtClean="0"/>
              <a:t>18/11/2020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B03B54-6DD3-4F9D-AC4E-625638ABDA1D}" type="slidenum">
              <a:rPr lang="en-US" smtClean="0"/>
              <a:t>‹#›</a:t>
            </a:fld>
            <a:endParaRPr lang="en-US"/>
          </a:p>
        </p:txBody>
      </p:sp>
    </p:spTree>
    <p:extLst>
      <p:ext uri="{BB962C8B-B14F-4D97-AF65-F5344CB8AC3E}">
        <p14:creationId xmlns:p14="http://schemas.microsoft.com/office/powerpoint/2010/main" val="1572383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814733"/>
            <a:ext cx="12092221" cy="1323439"/>
          </a:xfrm>
          <a:prstGeom prst="rect">
            <a:avLst/>
          </a:prstGeom>
          <a:noFill/>
        </p:spPr>
        <p:txBody>
          <a:bodyPr wrap="none" rtlCol="0">
            <a:spAutoFit/>
          </a:bodyPr>
          <a:lstStyle/>
          <a:p>
            <a:r>
              <a:rPr lang="vi-VN" sz="4400" b="1" dirty="0" smtClean="0">
                <a:latin typeface="Times New Roman" panose="02020603050405020304" pitchFamily="18" charset="0"/>
                <a:cs typeface="Times New Roman" panose="02020603050405020304" pitchFamily="18" charset="0"/>
              </a:rPr>
              <a:t>CHỦ ĐỀ 3: NĂNG ĐỘNG, SÁNG TẠO (TIẾT 3)</a:t>
            </a:r>
          </a:p>
          <a:p>
            <a:pPr algn="ctr"/>
            <a:r>
              <a:rPr lang="vi-VN" sz="3600" dirty="0" smtClean="0">
                <a:solidFill>
                  <a:srgbClr val="FF0000"/>
                </a:solidFill>
                <a:latin typeface="Times New Roman" panose="02020603050405020304" pitchFamily="18" charset="0"/>
                <a:cs typeface="Times New Roman" panose="02020603050405020304" pitchFamily="18" charset="0"/>
              </a:rPr>
              <a:t>ÔN TẬP, KIỂM TRA, ĐÁNH GIÁ CHỦ ĐỀ</a:t>
            </a:r>
            <a:endParaRPr lang="en-US"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1751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253" y="2177672"/>
            <a:ext cx="9864437" cy="2308324"/>
          </a:xfrm>
          <a:prstGeom prst="rect">
            <a:avLst/>
          </a:prstGeom>
          <a:solidFill>
            <a:schemeClr val="accent4">
              <a:lumMod val="40000"/>
              <a:lumOff val="60000"/>
            </a:schemeClr>
          </a:solidFill>
        </p:spPr>
        <p:txBody>
          <a:bodyPr wrap="square">
            <a:spAutoFit/>
          </a:bodyPr>
          <a:lstStyle/>
          <a:p>
            <a:pPr algn="just">
              <a:spcAft>
                <a:spcPts val="0"/>
              </a:spcAft>
            </a:pPr>
            <a:r>
              <a:rPr lang="de-DE"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Sưu tầm danh ngôn, ca dao, tục ngữ..., câu chuyện, tấm gương về chủ đề.</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de-DE"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Học thuộc nội dung bài học. Làm bài tập sgk.</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r>
              <a:rPr lang="de-DE" sz="3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Chuẩn bị tiếp bài ngoại khóa</a:t>
            </a:r>
            <a:endParaRPr lang="en-US" sz="36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944191" y="800793"/>
            <a:ext cx="4303618" cy="923330"/>
          </a:xfrm>
          <a:prstGeom prst="rect">
            <a:avLst/>
          </a:prstGeom>
          <a:solidFill>
            <a:schemeClr val="accent6">
              <a:lumMod val="40000"/>
              <a:lumOff val="60000"/>
            </a:schemeClr>
          </a:solidFill>
        </p:spPr>
        <p:txBody>
          <a:bodyPr wrap="square" rtlCol="0">
            <a:spAutoFit/>
          </a:bodyPr>
          <a:lstStyle/>
          <a:p>
            <a:pPr algn="ctr"/>
            <a:r>
              <a:rPr lang="vi-VN" sz="5400" dirty="0" smtClean="0">
                <a:latin typeface="Times New Roman" panose="02020603050405020304" pitchFamily="18" charset="0"/>
                <a:cs typeface="Times New Roman" panose="02020603050405020304" pitchFamily="18" charset="0"/>
              </a:rPr>
              <a:t>DẶN DÒ</a:t>
            </a:r>
            <a:endParaRPr lang="en-US"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7147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44024" y="872368"/>
            <a:ext cx="10346773" cy="1938992"/>
          </a:xfrm>
          <a:prstGeom prst="rect">
            <a:avLst/>
          </a:prstGeom>
          <a:solidFill>
            <a:schemeClr val="accent5">
              <a:lumMod val="40000"/>
              <a:lumOff val="60000"/>
            </a:schemeClr>
          </a:solidFill>
        </p:spPr>
        <p:txBody>
          <a:bodyPr wrap="square" rtlCol="0">
            <a:spAutoFit/>
          </a:bodyPr>
          <a:lstStyle/>
          <a:p>
            <a:pPr algn="just"/>
            <a:r>
              <a:rPr lang="vi-VN" sz="3000" dirty="0" smtClean="0">
                <a:latin typeface="+mj-lt"/>
              </a:rPr>
              <a:t>Tự giác, năng động, sáng tạo và làm việc chất lượng, hiệu quả là những đức tính quan trọng đối với mỗi cá nhân trong học tập cũng như trong lao động. Bên cạnh đó, một số đức tính khác cũng rất cần để chúng ta phát triển toàn diện, đó là những đức tính nào?</a:t>
            </a:r>
            <a:endParaRPr lang="en-US" sz="3000" dirty="0">
              <a:latin typeface="+mj-lt"/>
            </a:endParaRPr>
          </a:p>
        </p:txBody>
      </p:sp>
      <p:sp>
        <p:nvSpPr>
          <p:cNvPr id="5" name="TextBox 4"/>
          <p:cNvSpPr txBox="1"/>
          <p:nvPr/>
        </p:nvSpPr>
        <p:spPr>
          <a:xfrm>
            <a:off x="1574852" y="3318570"/>
            <a:ext cx="8885118" cy="3539430"/>
          </a:xfrm>
          <a:prstGeom prst="rect">
            <a:avLst/>
          </a:prstGeom>
          <a:solidFill>
            <a:schemeClr val="accent4">
              <a:lumMod val="40000"/>
              <a:lumOff val="60000"/>
            </a:schemeClr>
          </a:solidFill>
        </p:spPr>
        <p:txBody>
          <a:bodyPr wrap="square" rtlCol="0">
            <a:spAutoFit/>
          </a:bodyPr>
          <a:lstStyle/>
          <a:p>
            <a:r>
              <a:rPr lang="vi-VN" sz="3200" dirty="0" smtClean="0">
                <a:latin typeface="+mj-lt"/>
              </a:rPr>
              <a:t>Một số đức tính khác đó là:</a:t>
            </a:r>
          </a:p>
          <a:p>
            <a:pPr marL="285750" indent="-285750">
              <a:buFontTx/>
              <a:buChar char="-"/>
            </a:pPr>
            <a:r>
              <a:rPr lang="vi-VN" sz="3200" dirty="0" smtClean="0">
                <a:latin typeface="+mj-lt"/>
              </a:rPr>
              <a:t>Kiên trì</a:t>
            </a:r>
          </a:p>
          <a:p>
            <a:pPr marL="285750" indent="-285750">
              <a:buFontTx/>
              <a:buChar char="-"/>
            </a:pPr>
            <a:r>
              <a:rPr lang="vi-VN" sz="3200" dirty="0" smtClean="0">
                <a:latin typeface="+mj-lt"/>
              </a:rPr>
              <a:t>Cẩn thận</a:t>
            </a:r>
          </a:p>
          <a:p>
            <a:pPr marL="285750" indent="-285750">
              <a:buFontTx/>
              <a:buChar char="-"/>
            </a:pPr>
            <a:r>
              <a:rPr lang="vi-VN" sz="3200" dirty="0" smtClean="0">
                <a:latin typeface="+mj-lt"/>
              </a:rPr>
              <a:t>Tuân thủ kỉ luật lao động.</a:t>
            </a:r>
          </a:p>
          <a:p>
            <a:pPr marL="285750" indent="-285750">
              <a:buFontTx/>
              <a:buChar char="-"/>
            </a:pPr>
            <a:r>
              <a:rPr lang="vi-VN" sz="3200" dirty="0" smtClean="0">
                <a:latin typeface="+mj-lt"/>
              </a:rPr>
              <a:t>Tiết kiệm thời gian và tài sản chung</a:t>
            </a:r>
          </a:p>
          <a:p>
            <a:pPr marL="285750" indent="-285750">
              <a:buFontTx/>
              <a:buChar char="-"/>
            </a:pPr>
            <a:r>
              <a:rPr lang="vi-VN" sz="3200" dirty="0" smtClean="0">
                <a:latin typeface="+mj-lt"/>
              </a:rPr>
              <a:t>Trung thực</a:t>
            </a:r>
          </a:p>
          <a:p>
            <a:pPr marL="285750" indent="-285750">
              <a:buFontTx/>
              <a:buChar char="-"/>
            </a:pPr>
            <a:r>
              <a:rPr lang="vi-VN" sz="3200" dirty="0" smtClean="0">
                <a:latin typeface="+mj-lt"/>
              </a:rPr>
              <a:t>Biết hợp tác, làm việc cùng nhau....</a:t>
            </a:r>
            <a:endParaRPr lang="en-US" sz="3200" dirty="0">
              <a:latin typeface="+mj-lt"/>
            </a:endParaRPr>
          </a:p>
        </p:txBody>
      </p:sp>
      <p:sp>
        <p:nvSpPr>
          <p:cNvPr id="2" name="TextBox 1"/>
          <p:cNvSpPr txBox="1"/>
          <p:nvPr/>
        </p:nvSpPr>
        <p:spPr>
          <a:xfrm>
            <a:off x="2095357" y="213760"/>
            <a:ext cx="7063087" cy="523220"/>
          </a:xfrm>
          <a:prstGeom prst="rect">
            <a:avLst/>
          </a:prstGeom>
          <a:noFill/>
        </p:spPr>
        <p:txBody>
          <a:bodyPr wrap="none" rtlCol="0">
            <a:spAutoFit/>
          </a:bodyPr>
          <a:lstStyle/>
          <a:p>
            <a:r>
              <a:rPr lang="vi-VN" sz="2800" b="1" dirty="0" smtClean="0">
                <a:latin typeface="+mj-lt"/>
              </a:rPr>
              <a:t>CHỦ ĐỀ 3: NĂNG ĐỘNG, SÁNG TẠO (T3)</a:t>
            </a:r>
            <a:endParaRPr lang="en-US" sz="2800" b="1" dirty="0">
              <a:latin typeface="+mj-lt"/>
            </a:endParaRPr>
          </a:p>
        </p:txBody>
      </p:sp>
      <p:sp>
        <p:nvSpPr>
          <p:cNvPr id="6" name="Down Arrow 5"/>
          <p:cNvSpPr/>
          <p:nvPr/>
        </p:nvSpPr>
        <p:spPr>
          <a:xfrm>
            <a:off x="5626900" y="2813538"/>
            <a:ext cx="520328" cy="505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824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03616" y="1372210"/>
            <a:ext cx="4924697" cy="707886"/>
          </a:xfrm>
          <a:prstGeom prst="rect">
            <a:avLst/>
          </a:prstGeom>
          <a:solidFill>
            <a:schemeClr val="accent6">
              <a:lumMod val="60000"/>
              <a:lumOff val="40000"/>
            </a:schemeClr>
          </a:solidFill>
        </p:spPr>
        <p:txBody>
          <a:bodyPr wrap="square" rtlCol="0">
            <a:spAutoFit/>
          </a:bodyPr>
          <a:lstStyle/>
          <a:p>
            <a:pPr algn="ctr"/>
            <a:r>
              <a:rPr lang="vi-VN" sz="4000" dirty="0" smtClean="0">
                <a:latin typeface="+mj-lt"/>
              </a:rPr>
              <a:t>LÀM VIỆC NHÓM</a:t>
            </a:r>
            <a:endParaRPr lang="en-US" sz="4000" dirty="0">
              <a:latin typeface="+mj-lt"/>
            </a:endParaRPr>
          </a:p>
        </p:txBody>
      </p:sp>
      <p:sp>
        <p:nvSpPr>
          <p:cNvPr id="3" name="TextBox 2"/>
          <p:cNvSpPr txBox="1"/>
          <p:nvPr/>
        </p:nvSpPr>
        <p:spPr>
          <a:xfrm>
            <a:off x="1792381" y="2515194"/>
            <a:ext cx="9263545" cy="1446550"/>
          </a:xfrm>
          <a:prstGeom prst="rect">
            <a:avLst/>
          </a:prstGeom>
          <a:solidFill>
            <a:schemeClr val="accent2">
              <a:lumMod val="40000"/>
              <a:lumOff val="60000"/>
            </a:schemeClr>
          </a:solidFill>
        </p:spPr>
        <p:txBody>
          <a:bodyPr wrap="square" rtlCol="0">
            <a:spAutoFit/>
          </a:bodyPr>
          <a:lstStyle/>
          <a:p>
            <a:pPr algn="ctr"/>
            <a:r>
              <a:rPr lang="vi-VN" sz="4400" dirty="0" smtClean="0">
                <a:latin typeface="+mj-lt"/>
              </a:rPr>
              <a:t>Các nhóm trình bày nội dung chủ đề bằng bản đồ tư duy</a:t>
            </a:r>
            <a:endParaRPr lang="en-US" sz="4400" dirty="0">
              <a:latin typeface="+mj-lt"/>
            </a:endParaRPr>
          </a:p>
        </p:txBody>
      </p:sp>
      <p:sp>
        <p:nvSpPr>
          <p:cNvPr id="4" name="TextBox 3"/>
          <p:cNvSpPr txBox="1"/>
          <p:nvPr/>
        </p:nvSpPr>
        <p:spPr>
          <a:xfrm>
            <a:off x="2095357" y="213760"/>
            <a:ext cx="7063087" cy="523220"/>
          </a:xfrm>
          <a:prstGeom prst="rect">
            <a:avLst/>
          </a:prstGeom>
          <a:noFill/>
        </p:spPr>
        <p:txBody>
          <a:bodyPr wrap="none" rtlCol="0">
            <a:spAutoFit/>
          </a:bodyPr>
          <a:lstStyle/>
          <a:p>
            <a:r>
              <a:rPr lang="vi-VN" sz="2800" b="1" dirty="0" smtClean="0">
                <a:latin typeface="+mj-lt"/>
              </a:rPr>
              <a:t>CHỦ ĐỀ 3: NĂNG ĐỘNG, SÁNG TẠO (T3)</a:t>
            </a:r>
            <a:endParaRPr lang="en-US" sz="2800" b="1" dirty="0">
              <a:latin typeface="+mj-lt"/>
            </a:endParaRPr>
          </a:p>
        </p:txBody>
      </p:sp>
    </p:spTree>
    <p:extLst>
      <p:ext uri="{BB962C8B-B14F-4D97-AF65-F5344CB8AC3E}">
        <p14:creationId xmlns:p14="http://schemas.microsoft.com/office/powerpoint/2010/main" val="1202185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AutoShape 2"/>
          <p:cNvSpPr>
            <a:spLocks noChangeArrowheads="1"/>
          </p:cNvSpPr>
          <p:nvPr/>
        </p:nvSpPr>
        <p:spPr bwMode="auto">
          <a:xfrm>
            <a:off x="2057400" y="2133600"/>
            <a:ext cx="2819400" cy="1219200"/>
          </a:xfrm>
          <a:prstGeom prst="star24">
            <a:avLst>
              <a:gd name="adj" fmla="val 38250"/>
            </a:avLst>
          </a:prstGeom>
          <a:solidFill>
            <a:srgbClr val="F7F35B"/>
          </a:solidFill>
          <a:ln w="9525">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solidFill>
                  <a:srgbClr val="FF0000"/>
                </a:solidFill>
              </a:rPr>
              <a:t>Năng động, </a:t>
            </a:r>
          </a:p>
          <a:p>
            <a:pPr algn="ctr"/>
            <a:r>
              <a:rPr lang="en-US" altLang="en-US" sz="2400" b="1">
                <a:solidFill>
                  <a:srgbClr val="FF0000"/>
                </a:solidFill>
              </a:rPr>
              <a:t>sáng tạo</a:t>
            </a:r>
          </a:p>
        </p:txBody>
      </p:sp>
      <p:sp>
        <p:nvSpPr>
          <p:cNvPr id="99331" name="Rectangle 3"/>
          <p:cNvSpPr>
            <a:spLocks noChangeArrowheads="1"/>
          </p:cNvSpPr>
          <p:nvPr/>
        </p:nvSpPr>
        <p:spPr bwMode="auto">
          <a:xfrm>
            <a:off x="5486400" y="2286001"/>
            <a:ext cx="2209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s-ES" altLang="en-US" sz="2000" b="1" i="1">
                <a:solidFill>
                  <a:srgbClr val="CC0000"/>
                </a:solidFill>
                <a:latin typeface=".VnTime" panose="020B7200000000000000" pitchFamily="34" charset="0"/>
              </a:rPr>
              <a:t> </a:t>
            </a:r>
            <a:endParaRPr lang="en-US" altLang="en-US" sz="2000" b="1">
              <a:solidFill>
                <a:srgbClr val="000099"/>
              </a:solidFill>
              <a:latin typeface=".VnTime" panose="020B7200000000000000" pitchFamily="34" charset="0"/>
            </a:endParaRPr>
          </a:p>
        </p:txBody>
      </p:sp>
      <p:cxnSp>
        <p:nvCxnSpPr>
          <p:cNvPr id="99332" name="AutoShape 4"/>
          <p:cNvCxnSpPr>
            <a:cxnSpLocks noChangeShapeType="1"/>
            <a:endCxn id="99330" idx="3"/>
          </p:cNvCxnSpPr>
          <p:nvPr/>
        </p:nvCxnSpPr>
        <p:spPr bwMode="auto">
          <a:xfrm rot="10800000">
            <a:off x="4876800" y="2743200"/>
            <a:ext cx="1524000" cy="1371600"/>
          </a:xfrm>
          <a:prstGeom prst="curvedConnector3">
            <a:avLst>
              <a:gd name="adj1" fmla="val 50000"/>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9333" name="Rectangle 5"/>
          <p:cNvSpPr>
            <a:spLocks noChangeArrowheads="1"/>
          </p:cNvSpPr>
          <p:nvPr/>
        </p:nvSpPr>
        <p:spPr bwMode="auto">
          <a:xfrm>
            <a:off x="7467600" y="228600"/>
            <a:ext cx="1600200" cy="457200"/>
          </a:xfrm>
          <a:prstGeom prst="rect">
            <a:avLst/>
          </a:prstGeom>
          <a:solidFill>
            <a:srgbClr val="FFFF99"/>
          </a:solidFill>
          <a:ln w="9525">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solidFill>
                  <a:srgbClr val="FF0066"/>
                </a:solidFill>
              </a:rPr>
              <a:t>Sáng tạo</a:t>
            </a:r>
          </a:p>
        </p:txBody>
      </p:sp>
      <p:sp>
        <p:nvSpPr>
          <p:cNvPr id="99334" name="Rectangle 6"/>
          <p:cNvSpPr>
            <a:spLocks noChangeArrowheads="1"/>
          </p:cNvSpPr>
          <p:nvPr/>
        </p:nvSpPr>
        <p:spPr bwMode="auto">
          <a:xfrm>
            <a:off x="5105400" y="152400"/>
            <a:ext cx="1676400" cy="457200"/>
          </a:xfrm>
          <a:prstGeom prst="rect">
            <a:avLst/>
          </a:prstGeom>
          <a:solidFill>
            <a:srgbClr val="FFFF99"/>
          </a:solidFill>
          <a:ln w="9525">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b="1">
                <a:solidFill>
                  <a:srgbClr val="FF0066"/>
                </a:solidFill>
              </a:rPr>
              <a:t>Năng động</a:t>
            </a:r>
          </a:p>
        </p:txBody>
      </p:sp>
      <p:sp>
        <p:nvSpPr>
          <p:cNvPr id="99335" name="AutoShape 7"/>
          <p:cNvSpPr>
            <a:spLocks noChangeArrowheads="1"/>
          </p:cNvSpPr>
          <p:nvPr/>
        </p:nvSpPr>
        <p:spPr bwMode="auto">
          <a:xfrm>
            <a:off x="5638800" y="2286000"/>
            <a:ext cx="2133600" cy="838200"/>
          </a:xfrm>
          <a:prstGeom prst="cloudCallout">
            <a:avLst>
              <a:gd name="adj1" fmla="val -6921"/>
              <a:gd name="adj2" fmla="val 39014"/>
            </a:avLst>
          </a:prstGeom>
          <a:solidFill>
            <a:srgbClr val="FEE5A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400" b="1">
                <a:solidFill>
                  <a:srgbClr val="003300"/>
                </a:solidFill>
              </a:rPr>
              <a:t>Biểu hiện</a:t>
            </a:r>
            <a:r>
              <a:rPr lang="en-US" altLang="en-US" b="1">
                <a:solidFill>
                  <a:srgbClr val="008000"/>
                </a:solidFill>
                <a:latin typeface=".VnTime" panose="020B7200000000000000" pitchFamily="34" charset="0"/>
              </a:rPr>
              <a:t>  </a:t>
            </a:r>
            <a:r>
              <a:rPr lang="en-US" altLang="en-US" sz="2000" b="1">
                <a:solidFill>
                  <a:srgbClr val="008000"/>
                </a:solidFill>
                <a:latin typeface=".VnTime" panose="020B7200000000000000" pitchFamily="34" charset="0"/>
              </a:rPr>
              <a:t>  </a:t>
            </a:r>
          </a:p>
        </p:txBody>
      </p:sp>
      <p:sp>
        <p:nvSpPr>
          <p:cNvPr id="99336" name="AutoShape 8"/>
          <p:cNvSpPr>
            <a:spLocks noChangeArrowheads="1"/>
          </p:cNvSpPr>
          <p:nvPr/>
        </p:nvSpPr>
        <p:spPr bwMode="auto">
          <a:xfrm>
            <a:off x="5943600" y="3352800"/>
            <a:ext cx="2286000" cy="838200"/>
          </a:xfrm>
          <a:prstGeom prst="cloudCallout">
            <a:avLst>
              <a:gd name="adj1" fmla="val 18403"/>
              <a:gd name="adj2" fmla="val 6440"/>
            </a:avLst>
          </a:prstGeom>
          <a:solidFill>
            <a:srgbClr val="FEE5A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400" b="1">
                <a:solidFill>
                  <a:srgbClr val="003300"/>
                </a:solidFill>
              </a:rPr>
              <a:t>Ý nghĩa</a:t>
            </a:r>
          </a:p>
        </p:txBody>
      </p:sp>
      <p:sp>
        <p:nvSpPr>
          <p:cNvPr id="99337" name="AutoShape 9"/>
          <p:cNvSpPr>
            <a:spLocks noChangeArrowheads="1"/>
          </p:cNvSpPr>
          <p:nvPr/>
        </p:nvSpPr>
        <p:spPr bwMode="auto">
          <a:xfrm>
            <a:off x="5562600" y="1219200"/>
            <a:ext cx="2286000" cy="762000"/>
          </a:xfrm>
          <a:prstGeom prst="cloudCallout">
            <a:avLst>
              <a:gd name="adj1" fmla="val -6944"/>
              <a:gd name="adj2" fmla="val -8542"/>
            </a:avLst>
          </a:prstGeom>
          <a:solidFill>
            <a:srgbClr val="FEE5A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400" b="1">
                <a:solidFill>
                  <a:srgbClr val="003300"/>
                </a:solidFill>
              </a:rPr>
              <a:t>Khái niệm</a:t>
            </a:r>
          </a:p>
        </p:txBody>
      </p:sp>
      <p:sp>
        <p:nvSpPr>
          <p:cNvPr id="99338" name="AutoShape 10"/>
          <p:cNvSpPr>
            <a:spLocks noChangeArrowheads="1"/>
          </p:cNvSpPr>
          <p:nvPr/>
        </p:nvSpPr>
        <p:spPr bwMode="auto">
          <a:xfrm>
            <a:off x="4191000" y="4419600"/>
            <a:ext cx="2438400" cy="1066800"/>
          </a:xfrm>
          <a:prstGeom prst="cloudCallout">
            <a:avLst>
              <a:gd name="adj1" fmla="val 25977"/>
              <a:gd name="adj2" fmla="val -16667"/>
            </a:avLst>
          </a:prstGeom>
          <a:solidFill>
            <a:srgbClr val="FEE5A0"/>
          </a:solidFill>
          <a:ln w="9525">
            <a:solidFill>
              <a:srgbClr val="CC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2400" b="1">
                <a:solidFill>
                  <a:srgbClr val="003300"/>
                </a:solidFill>
              </a:rPr>
              <a:t>Cách rèn       luyện</a:t>
            </a:r>
          </a:p>
        </p:txBody>
      </p:sp>
      <p:cxnSp>
        <p:nvCxnSpPr>
          <p:cNvPr id="99339" name="AutoShape 11"/>
          <p:cNvCxnSpPr>
            <a:cxnSpLocks noChangeShapeType="1"/>
            <a:endCxn id="99330" idx="3"/>
          </p:cNvCxnSpPr>
          <p:nvPr/>
        </p:nvCxnSpPr>
        <p:spPr bwMode="auto">
          <a:xfrm rot="5400000" flipH="1">
            <a:off x="4267200" y="3352800"/>
            <a:ext cx="1752600" cy="533400"/>
          </a:xfrm>
          <a:prstGeom prst="curvedConnector2">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340" name="AutoShape 12"/>
          <p:cNvCxnSpPr>
            <a:cxnSpLocks noChangeShapeType="1"/>
            <a:stCxn id="99337" idx="0"/>
            <a:endCxn id="99330" idx="3"/>
          </p:cNvCxnSpPr>
          <p:nvPr/>
        </p:nvCxnSpPr>
        <p:spPr bwMode="auto">
          <a:xfrm rot="10800000" flipV="1">
            <a:off x="4876800" y="1600200"/>
            <a:ext cx="692150" cy="1143000"/>
          </a:xfrm>
          <a:prstGeom prst="curvedConnector3">
            <a:avLst>
              <a:gd name="adj1" fmla="val 50458"/>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341" name="AutoShape 13"/>
          <p:cNvCxnSpPr>
            <a:cxnSpLocks noChangeShapeType="1"/>
            <a:stCxn id="99335" idx="0"/>
            <a:endCxn id="99330" idx="3"/>
          </p:cNvCxnSpPr>
          <p:nvPr/>
        </p:nvCxnSpPr>
        <p:spPr bwMode="auto">
          <a:xfrm rot="10800000" flipV="1">
            <a:off x="4876800" y="2705100"/>
            <a:ext cx="768350" cy="38100"/>
          </a:xfrm>
          <a:prstGeom prst="curvedConnector3">
            <a:avLst>
              <a:gd name="adj1" fmla="val 50412"/>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9342" name="Rectangle 14"/>
          <p:cNvSpPr>
            <a:spLocks noChangeArrowheads="1"/>
          </p:cNvSpPr>
          <p:nvPr/>
        </p:nvSpPr>
        <p:spPr bwMode="auto">
          <a:xfrm>
            <a:off x="8077200" y="1219200"/>
            <a:ext cx="1295400" cy="914400"/>
          </a:xfrm>
          <a:prstGeom prst="rect">
            <a:avLst/>
          </a:prstGeom>
          <a:solidFill>
            <a:srgbClr val="A8F6F2"/>
          </a:solidFill>
          <a:ln w="9525">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b="1">
                <a:solidFill>
                  <a:srgbClr val="FF0066"/>
                </a:solidFill>
              </a:rPr>
              <a:t>Năng động</a:t>
            </a:r>
          </a:p>
          <a:p>
            <a:r>
              <a:rPr lang="en-US" altLang="en-US" sz="2000" b="1">
                <a:solidFill>
                  <a:srgbClr val="FF0066"/>
                </a:solidFill>
              </a:rPr>
              <a:t> sáng tạo</a:t>
            </a:r>
          </a:p>
        </p:txBody>
      </p:sp>
      <p:sp>
        <p:nvSpPr>
          <p:cNvPr id="99343" name="Line 15"/>
          <p:cNvSpPr>
            <a:spLocks noChangeShapeType="1"/>
          </p:cNvSpPr>
          <p:nvPr/>
        </p:nvSpPr>
        <p:spPr bwMode="auto">
          <a:xfrm>
            <a:off x="9372600" y="1447800"/>
            <a:ext cx="304800" cy="304800"/>
          </a:xfrm>
          <a:prstGeom prst="line">
            <a:avLst/>
          </a:prstGeom>
          <a:noFill/>
          <a:ln w="38100" cmpd="dbl">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99344" name="AutoShape 16"/>
          <p:cNvCxnSpPr>
            <a:cxnSpLocks noChangeShapeType="1"/>
            <a:stCxn id="99334" idx="2"/>
            <a:endCxn id="99337" idx="3"/>
          </p:cNvCxnSpPr>
          <p:nvPr/>
        </p:nvCxnSpPr>
        <p:spPr bwMode="auto">
          <a:xfrm rot="16200000" flipH="1">
            <a:off x="5998369" y="554832"/>
            <a:ext cx="652463" cy="762000"/>
          </a:xfrm>
          <a:prstGeom prst="curvedConnector3">
            <a:avLst>
              <a:gd name="adj1" fmla="val 46718"/>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345" name="AutoShape 17"/>
          <p:cNvCxnSpPr>
            <a:cxnSpLocks noChangeShapeType="1"/>
          </p:cNvCxnSpPr>
          <p:nvPr/>
        </p:nvCxnSpPr>
        <p:spPr bwMode="auto">
          <a:xfrm rot="5400000">
            <a:off x="6667500" y="495300"/>
            <a:ext cx="838200" cy="762000"/>
          </a:xfrm>
          <a:prstGeom prst="curvedConnector3">
            <a:avLst>
              <a:gd name="adj1" fmla="val 50000"/>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9346" name="Rectangle 18"/>
          <p:cNvSpPr>
            <a:spLocks noChangeArrowheads="1"/>
          </p:cNvSpPr>
          <p:nvPr/>
        </p:nvSpPr>
        <p:spPr bwMode="auto">
          <a:xfrm>
            <a:off x="8077200" y="2362200"/>
            <a:ext cx="1295400" cy="914400"/>
          </a:xfrm>
          <a:prstGeom prst="rect">
            <a:avLst/>
          </a:prstGeom>
          <a:solidFill>
            <a:srgbClr val="A8F6F2"/>
          </a:solidFill>
          <a:ln w="9525">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b="1">
                <a:solidFill>
                  <a:srgbClr val="FF0066"/>
                </a:solidFill>
              </a:rPr>
              <a:t>Trái với </a:t>
            </a:r>
          </a:p>
          <a:p>
            <a:r>
              <a:rPr lang="en-US" altLang="en-US" b="1">
                <a:solidFill>
                  <a:srgbClr val="FF0066"/>
                </a:solidFill>
              </a:rPr>
              <a:t>năng động,</a:t>
            </a:r>
          </a:p>
          <a:p>
            <a:r>
              <a:rPr lang="en-US" altLang="en-US" b="1">
                <a:solidFill>
                  <a:srgbClr val="FF0066"/>
                </a:solidFill>
              </a:rPr>
              <a:t> sáng tạo</a:t>
            </a:r>
          </a:p>
        </p:txBody>
      </p:sp>
      <p:sp>
        <p:nvSpPr>
          <p:cNvPr id="99347" name="Line 19"/>
          <p:cNvSpPr>
            <a:spLocks noChangeShapeType="1"/>
          </p:cNvSpPr>
          <p:nvPr/>
        </p:nvSpPr>
        <p:spPr bwMode="auto">
          <a:xfrm>
            <a:off x="9372600" y="1447800"/>
            <a:ext cx="381000" cy="0"/>
          </a:xfrm>
          <a:prstGeom prst="line">
            <a:avLst/>
          </a:prstGeom>
          <a:noFill/>
          <a:ln w="38100" cmpd="dbl">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8" name="Line 20"/>
          <p:cNvSpPr>
            <a:spLocks noChangeShapeType="1"/>
          </p:cNvSpPr>
          <p:nvPr/>
        </p:nvSpPr>
        <p:spPr bwMode="auto">
          <a:xfrm flipV="1">
            <a:off x="9372600" y="990600"/>
            <a:ext cx="304800" cy="457200"/>
          </a:xfrm>
          <a:prstGeom prst="line">
            <a:avLst/>
          </a:prstGeom>
          <a:noFill/>
          <a:ln w="38100" cmpd="dbl">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9" name="Rectangle 21"/>
          <p:cNvSpPr>
            <a:spLocks noChangeArrowheads="1"/>
          </p:cNvSpPr>
          <p:nvPr/>
        </p:nvSpPr>
        <p:spPr bwMode="auto">
          <a:xfrm>
            <a:off x="9525000" y="685801"/>
            <a:ext cx="1143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a:solidFill>
                  <a:srgbClr val="003300"/>
                </a:solidFill>
              </a:rPr>
              <a:t>Học tập</a:t>
            </a:r>
          </a:p>
        </p:txBody>
      </p:sp>
      <p:sp>
        <p:nvSpPr>
          <p:cNvPr id="99350" name="Rectangle 22"/>
          <p:cNvSpPr>
            <a:spLocks noChangeArrowheads="1"/>
          </p:cNvSpPr>
          <p:nvPr/>
        </p:nvSpPr>
        <p:spPr bwMode="auto">
          <a:xfrm>
            <a:off x="9474200" y="1600201"/>
            <a:ext cx="1193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rgbClr val="003300"/>
                </a:solidFill>
              </a:rPr>
              <a:t>Cuộc sống</a:t>
            </a:r>
          </a:p>
        </p:txBody>
      </p:sp>
      <p:sp>
        <p:nvSpPr>
          <p:cNvPr id="99351" name="Rectangle 23"/>
          <p:cNvSpPr>
            <a:spLocks noChangeArrowheads="1"/>
          </p:cNvSpPr>
          <p:nvPr/>
        </p:nvSpPr>
        <p:spPr bwMode="auto">
          <a:xfrm>
            <a:off x="9601200" y="1143001"/>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solidFill>
                  <a:srgbClr val="003300"/>
                </a:solidFill>
              </a:rPr>
              <a:t>Lao động</a:t>
            </a:r>
          </a:p>
        </p:txBody>
      </p:sp>
      <p:sp>
        <p:nvSpPr>
          <p:cNvPr id="99352" name="Line 24"/>
          <p:cNvSpPr>
            <a:spLocks noChangeShapeType="1"/>
          </p:cNvSpPr>
          <p:nvPr/>
        </p:nvSpPr>
        <p:spPr bwMode="auto">
          <a:xfrm>
            <a:off x="9372600" y="1447800"/>
            <a:ext cx="304800" cy="304800"/>
          </a:xfrm>
          <a:prstGeom prst="line">
            <a:avLst/>
          </a:prstGeom>
          <a:noFill/>
          <a:ln w="38100" cmpd="dbl">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53" name="Rectangle 25"/>
          <p:cNvSpPr>
            <a:spLocks noChangeArrowheads="1"/>
          </p:cNvSpPr>
          <p:nvPr/>
        </p:nvSpPr>
        <p:spPr bwMode="auto">
          <a:xfrm>
            <a:off x="9601200" y="1143001"/>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solidFill>
                  <a:srgbClr val="003300"/>
                </a:solidFill>
              </a:rPr>
              <a:t>Lao động</a:t>
            </a:r>
          </a:p>
        </p:txBody>
      </p:sp>
      <p:sp>
        <p:nvSpPr>
          <p:cNvPr id="99354" name="Line 26"/>
          <p:cNvSpPr>
            <a:spLocks noChangeShapeType="1"/>
          </p:cNvSpPr>
          <p:nvPr/>
        </p:nvSpPr>
        <p:spPr bwMode="auto">
          <a:xfrm flipV="1">
            <a:off x="9372600" y="990600"/>
            <a:ext cx="304800" cy="457200"/>
          </a:xfrm>
          <a:prstGeom prst="line">
            <a:avLst/>
          </a:prstGeom>
          <a:noFill/>
          <a:ln w="38100" cmpd="dbl">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55" name="Line 27"/>
          <p:cNvSpPr>
            <a:spLocks noChangeShapeType="1"/>
          </p:cNvSpPr>
          <p:nvPr/>
        </p:nvSpPr>
        <p:spPr bwMode="auto">
          <a:xfrm>
            <a:off x="9372600" y="1447800"/>
            <a:ext cx="304800" cy="304800"/>
          </a:xfrm>
          <a:prstGeom prst="line">
            <a:avLst/>
          </a:prstGeom>
          <a:noFill/>
          <a:ln w="38100" cmpd="dbl">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56" name="Rectangle 28"/>
          <p:cNvSpPr>
            <a:spLocks noChangeArrowheads="1"/>
          </p:cNvSpPr>
          <p:nvPr/>
        </p:nvSpPr>
        <p:spPr bwMode="auto">
          <a:xfrm>
            <a:off x="9601200" y="1143001"/>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solidFill>
                  <a:srgbClr val="003300"/>
                </a:solidFill>
              </a:rPr>
              <a:t>Lao động</a:t>
            </a:r>
          </a:p>
        </p:txBody>
      </p:sp>
      <p:cxnSp>
        <p:nvCxnSpPr>
          <p:cNvPr id="99357" name="AutoShape 29"/>
          <p:cNvCxnSpPr>
            <a:cxnSpLocks noChangeShapeType="1"/>
          </p:cNvCxnSpPr>
          <p:nvPr/>
        </p:nvCxnSpPr>
        <p:spPr bwMode="auto">
          <a:xfrm>
            <a:off x="7696200" y="2590801"/>
            <a:ext cx="382588" cy="538163"/>
          </a:xfrm>
          <a:prstGeom prst="curvedConnector2">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358" name="AutoShape 30"/>
          <p:cNvCxnSpPr>
            <a:cxnSpLocks noChangeShapeType="1"/>
            <a:stCxn id="99342" idx="1"/>
            <a:endCxn id="99335" idx="2"/>
          </p:cNvCxnSpPr>
          <p:nvPr/>
        </p:nvCxnSpPr>
        <p:spPr bwMode="auto">
          <a:xfrm rot="10800000" flipV="1">
            <a:off x="7770814" y="1676400"/>
            <a:ext cx="306387" cy="1028700"/>
          </a:xfrm>
          <a:prstGeom prst="curvedConnector3">
            <a:avLst>
              <a:gd name="adj1" fmla="val 49741"/>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9359" name="AutoShape 31"/>
          <p:cNvSpPr>
            <a:spLocks noChangeArrowheads="1"/>
          </p:cNvSpPr>
          <p:nvPr/>
        </p:nvSpPr>
        <p:spPr bwMode="auto">
          <a:xfrm>
            <a:off x="8153400" y="6096000"/>
            <a:ext cx="2286000" cy="533400"/>
          </a:xfrm>
          <a:prstGeom prst="flowChartProcess">
            <a:avLst/>
          </a:prstGeom>
          <a:solidFill>
            <a:srgbClr val="C6F05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b="1">
                <a:solidFill>
                  <a:srgbClr val="FF0000"/>
                </a:solidFill>
              </a:rPr>
              <a:t>     </a:t>
            </a:r>
            <a:r>
              <a:rPr lang="en-US" altLang="en-US" b="1">
                <a:solidFill>
                  <a:srgbClr val="FF0066"/>
                </a:solidFill>
              </a:rPr>
              <a:t>Làm nên những </a:t>
            </a:r>
          </a:p>
          <a:p>
            <a:r>
              <a:rPr lang="en-US" altLang="en-US" b="1">
                <a:solidFill>
                  <a:srgbClr val="FF0066"/>
                </a:solidFill>
              </a:rPr>
              <a:t>       kì tích vẻ vang</a:t>
            </a:r>
          </a:p>
        </p:txBody>
      </p:sp>
      <p:sp>
        <p:nvSpPr>
          <p:cNvPr id="99360" name="AutoShape 32"/>
          <p:cNvSpPr>
            <a:spLocks noChangeArrowheads="1"/>
          </p:cNvSpPr>
          <p:nvPr/>
        </p:nvSpPr>
        <p:spPr bwMode="auto">
          <a:xfrm>
            <a:off x="8153400" y="5334000"/>
            <a:ext cx="2362200" cy="533400"/>
          </a:xfrm>
          <a:prstGeom prst="flowChartProcess">
            <a:avLst/>
          </a:prstGeom>
          <a:solidFill>
            <a:srgbClr val="C6F05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b="1">
                <a:solidFill>
                  <a:srgbClr val="FF0066"/>
                </a:solidFill>
              </a:rPr>
              <a:t>rút ngắn thời gian </a:t>
            </a:r>
          </a:p>
          <a:p>
            <a:r>
              <a:rPr lang="en-US" altLang="en-US" b="1">
                <a:solidFill>
                  <a:srgbClr val="FF0066"/>
                </a:solidFill>
              </a:rPr>
              <a:t>để đạt được mục đích</a:t>
            </a:r>
          </a:p>
        </p:txBody>
      </p:sp>
      <p:sp>
        <p:nvSpPr>
          <p:cNvPr id="99361" name="AutoShape 33"/>
          <p:cNvSpPr>
            <a:spLocks noChangeArrowheads="1"/>
          </p:cNvSpPr>
          <p:nvPr/>
        </p:nvSpPr>
        <p:spPr bwMode="auto">
          <a:xfrm>
            <a:off x="8229600" y="4495800"/>
            <a:ext cx="2286000" cy="685800"/>
          </a:xfrm>
          <a:prstGeom prst="flowChartProcess">
            <a:avLst/>
          </a:prstGeom>
          <a:solidFill>
            <a:srgbClr val="C6F05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solidFill>
                  <a:srgbClr val="FF0066"/>
                </a:solidFill>
              </a:rPr>
              <a:t>giúp con người vượt </a:t>
            </a:r>
          </a:p>
          <a:p>
            <a:pPr algn="ctr"/>
            <a:r>
              <a:rPr lang="en-US" altLang="en-US" b="1">
                <a:solidFill>
                  <a:srgbClr val="FF0066"/>
                </a:solidFill>
              </a:rPr>
              <a:t>qua khó khăn</a:t>
            </a:r>
          </a:p>
        </p:txBody>
      </p:sp>
      <p:sp>
        <p:nvSpPr>
          <p:cNvPr id="99362" name="AutoShape 34"/>
          <p:cNvSpPr>
            <a:spLocks noChangeArrowheads="1"/>
          </p:cNvSpPr>
          <p:nvPr/>
        </p:nvSpPr>
        <p:spPr bwMode="auto">
          <a:xfrm>
            <a:off x="8686800" y="3429000"/>
            <a:ext cx="1828800" cy="838200"/>
          </a:xfrm>
          <a:prstGeom prst="flowChartProcess">
            <a:avLst/>
          </a:prstGeom>
          <a:solidFill>
            <a:srgbClr val="C6F05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en-US" b="1" dirty="0">
                <a:solidFill>
                  <a:srgbClr val="FF0066"/>
                </a:solidFill>
              </a:rPr>
              <a:t>là phẩm chất </a:t>
            </a:r>
          </a:p>
          <a:p>
            <a:r>
              <a:rPr lang="it-IT" altLang="en-US" b="1" dirty="0">
                <a:solidFill>
                  <a:srgbClr val="FF0066"/>
                </a:solidFill>
              </a:rPr>
              <a:t>cần thiết của</a:t>
            </a:r>
          </a:p>
          <a:p>
            <a:r>
              <a:rPr lang="it-IT" altLang="en-US" b="1" dirty="0">
                <a:solidFill>
                  <a:srgbClr val="FF0066"/>
                </a:solidFill>
              </a:rPr>
              <a:t> người lao động</a:t>
            </a:r>
            <a:endParaRPr lang="en-US" altLang="en-US" b="1" dirty="0">
              <a:solidFill>
                <a:srgbClr val="FF0066"/>
              </a:solidFill>
            </a:endParaRPr>
          </a:p>
        </p:txBody>
      </p:sp>
      <p:sp>
        <p:nvSpPr>
          <p:cNvPr id="99363" name="AutoShape 35"/>
          <p:cNvSpPr>
            <a:spLocks noChangeArrowheads="1"/>
          </p:cNvSpPr>
          <p:nvPr/>
        </p:nvSpPr>
        <p:spPr bwMode="auto">
          <a:xfrm>
            <a:off x="4800600" y="5867400"/>
            <a:ext cx="2438400" cy="838200"/>
          </a:xfrm>
          <a:prstGeom prst="flowChartProcess">
            <a:avLst/>
          </a:prstGeom>
          <a:solidFill>
            <a:srgbClr val="C6F05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b="1">
                <a:solidFill>
                  <a:srgbClr val="FF0066"/>
                </a:solidFill>
              </a:rPr>
              <a:t>mang lại vinh dự </a:t>
            </a:r>
          </a:p>
          <a:p>
            <a:r>
              <a:rPr lang="en-US" altLang="en-US" b="1">
                <a:solidFill>
                  <a:srgbClr val="FF0066"/>
                </a:solidFill>
              </a:rPr>
              <a:t>cho bản thân,gia đình</a:t>
            </a:r>
          </a:p>
          <a:p>
            <a:r>
              <a:rPr lang="en-US" altLang="en-US" b="1">
                <a:solidFill>
                  <a:srgbClr val="FF0066"/>
                </a:solidFill>
              </a:rPr>
              <a:t>đất nước</a:t>
            </a:r>
          </a:p>
        </p:txBody>
      </p:sp>
      <p:cxnSp>
        <p:nvCxnSpPr>
          <p:cNvPr id="99364" name="AutoShape 36"/>
          <p:cNvCxnSpPr>
            <a:cxnSpLocks noChangeShapeType="1"/>
            <a:stCxn id="99336" idx="1"/>
            <a:endCxn id="99363" idx="0"/>
          </p:cNvCxnSpPr>
          <p:nvPr/>
        </p:nvCxnSpPr>
        <p:spPr bwMode="auto">
          <a:xfrm rot="5400000">
            <a:off x="5714207" y="4495007"/>
            <a:ext cx="1677987" cy="1066800"/>
          </a:xfrm>
          <a:prstGeom prst="curvedConnector3">
            <a:avLst>
              <a:gd name="adj1" fmla="val 71708"/>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365" name="AutoShape 37"/>
          <p:cNvCxnSpPr>
            <a:cxnSpLocks noChangeShapeType="1"/>
          </p:cNvCxnSpPr>
          <p:nvPr/>
        </p:nvCxnSpPr>
        <p:spPr bwMode="auto">
          <a:xfrm rot="16200000" flipH="1">
            <a:off x="6530975" y="4746625"/>
            <a:ext cx="2171700" cy="1060450"/>
          </a:xfrm>
          <a:prstGeom prst="curvedConnector2">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366" name="AutoShape 38"/>
          <p:cNvCxnSpPr>
            <a:cxnSpLocks noChangeShapeType="1"/>
            <a:stCxn id="99360" idx="1"/>
          </p:cNvCxnSpPr>
          <p:nvPr/>
        </p:nvCxnSpPr>
        <p:spPr bwMode="auto">
          <a:xfrm rot="10800000">
            <a:off x="7086600" y="4267200"/>
            <a:ext cx="1066800" cy="1333500"/>
          </a:xfrm>
          <a:prstGeom prst="curvedConnector2">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367" name="AutoShape 39"/>
          <p:cNvCxnSpPr>
            <a:cxnSpLocks noChangeShapeType="1"/>
            <a:endCxn id="99336" idx="1"/>
          </p:cNvCxnSpPr>
          <p:nvPr/>
        </p:nvCxnSpPr>
        <p:spPr bwMode="auto">
          <a:xfrm rot="10800000">
            <a:off x="7086600" y="4189414"/>
            <a:ext cx="1149350" cy="611187"/>
          </a:xfrm>
          <a:prstGeom prst="curvedConnector2">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368" name="AutoShape 40"/>
          <p:cNvCxnSpPr>
            <a:cxnSpLocks noChangeShapeType="1"/>
            <a:stCxn id="99362" idx="1"/>
          </p:cNvCxnSpPr>
          <p:nvPr/>
        </p:nvCxnSpPr>
        <p:spPr bwMode="auto">
          <a:xfrm rot="10800000" flipV="1">
            <a:off x="7010400" y="3848100"/>
            <a:ext cx="1676400" cy="342900"/>
          </a:xfrm>
          <a:prstGeom prst="curvedConnector3">
            <a:avLst>
              <a:gd name="adj1" fmla="val 7194"/>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9369" name="AutoShape 41"/>
          <p:cNvSpPr>
            <a:spLocks noChangeArrowheads="1"/>
          </p:cNvSpPr>
          <p:nvPr/>
        </p:nvSpPr>
        <p:spPr bwMode="auto">
          <a:xfrm>
            <a:off x="1752600" y="6019800"/>
            <a:ext cx="2362200" cy="685800"/>
          </a:xfrm>
          <a:prstGeom prst="flowChartProcess">
            <a:avLst/>
          </a:prstGeom>
          <a:solidFill>
            <a:srgbClr val="DEDA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en-US" sz="2000" b="1">
                <a:solidFill>
                  <a:srgbClr val="FF0066"/>
                </a:solidFill>
              </a:rPr>
              <a:t>siêng năng, kiên trì </a:t>
            </a:r>
          </a:p>
          <a:p>
            <a:r>
              <a:rPr lang="it-IT" altLang="en-US" sz="2000" b="1">
                <a:solidFill>
                  <a:srgbClr val="FF0066"/>
                </a:solidFill>
              </a:rPr>
              <a:t>trong các hoạt động</a:t>
            </a:r>
            <a:endParaRPr lang="en-US" altLang="en-US" sz="2000" b="1">
              <a:solidFill>
                <a:srgbClr val="FF0066"/>
              </a:solidFill>
            </a:endParaRPr>
          </a:p>
        </p:txBody>
      </p:sp>
      <p:sp>
        <p:nvSpPr>
          <p:cNvPr id="99370" name="AutoShape 42"/>
          <p:cNvSpPr>
            <a:spLocks noChangeArrowheads="1"/>
          </p:cNvSpPr>
          <p:nvPr/>
        </p:nvSpPr>
        <p:spPr bwMode="auto">
          <a:xfrm>
            <a:off x="1752600" y="4953000"/>
            <a:ext cx="2209800" cy="762000"/>
          </a:xfrm>
          <a:prstGeom prst="flowChartProcess">
            <a:avLst/>
          </a:prstGeom>
          <a:solidFill>
            <a:srgbClr val="DEDA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b="1">
                <a:solidFill>
                  <a:srgbClr val="FF0066"/>
                </a:solidFill>
              </a:rPr>
              <a:t>tìm ra cách học tập</a:t>
            </a:r>
          </a:p>
          <a:p>
            <a:pPr algn="ctr"/>
            <a:r>
              <a:rPr lang="en-US" altLang="en-US" sz="2000" b="1">
                <a:solidFill>
                  <a:srgbClr val="FF0066"/>
                </a:solidFill>
              </a:rPr>
              <a:t> tốt nhất cho mình</a:t>
            </a:r>
          </a:p>
        </p:txBody>
      </p:sp>
      <p:sp>
        <p:nvSpPr>
          <p:cNvPr id="99371" name="AutoShape 43"/>
          <p:cNvSpPr>
            <a:spLocks noChangeArrowheads="1"/>
          </p:cNvSpPr>
          <p:nvPr/>
        </p:nvSpPr>
        <p:spPr bwMode="auto">
          <a:xfrm>
            <a:off x="1676400" y="3733800"/>
            <a:ext cx="2362200" cy="990600"/>
          </a:xfrm>
          <a:prstGeom prst="flowChartProcess">
            <a:avLst/>
          </a:prstGeom>
          <a:solidFill>
            <a:srgbClr val="DEDA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b="1">
                <a:solidFill>
                  <a:srgbClr val="FF0066"/>
                </a:solidFill>
              </a:rPr>
              <a:t>tích cực vận dụng</a:t>
            </a:r>
          </a:p>
          <a:p>
            <a:r>
              <a:rPr lang="en-US" altLang="en-US" sz="2000" b="1">
                <a:solidFill>
                  <a:srgbClr val="FF0066"/>
                </a:solidFill>
              </a:rPr>
              <a:t> những điều đã biết</a:t>
            </a:r>
          </a:p>
          <a:p>
            <a:r>
              <a:rPr lang="en-US" altLang="en-US" sz="2000" b="1">
                <a:solidFill>
                  <a:srgbClr val="FF0066"/>
                </a:solidFill>
              </a:rPr>
              <a:t> vào cuộc sống</a:t>
            </a:r>
          </a:p>
        </p:txBody>
      </p:sp>
      <p:cxnSp>
        <p:nvCxnSpPr>
          <p:cNvPr id="99372" name="AutoShape 44"/>
          <p:cNvCxnSpPr>
            <a:cxnSpLocks noChangeShapeType="1"/>
            <a:endCxn id="99369" idx="3"/>
          </p:cNvCxnSpPr>
          <p:nvPr/>
        </p:nvCxnSpPr>
        <p:spPr bwMode="auto">
          <a:xfrm rot="5400000">
            <a:off x="3524250" y="5619750"/>
            <a:ext cx="1333500" cy="152400"/>
          </a:xfrm>
          <a:prstGeom prst="curvedConnector2">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373" name="AutoShape 45"/>
          <p:cNvCxnSpPr>
            <a:cxnSpLocks noChangeShapeType="1"/>
            <a:endCxn id="99370" idx="3"/>
          </p:cNvCxnSpPr>
          <p:nvPr/>
        </p:nvCxnSpPr>
        <p:spPr bwMode="auto">
          <a:xfrm rot="5400000">
            <a:off x="3962400" y="5029200"/>
            <a:ext cx="304800" cy="304800"/>
          </a:xfrm>
          <a:prstGeom prst="curvedConnector2">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374" name="AutoShape 46"/>
          <p:cNvCxnSpPr>
            <a:cxnSpLocks noChangeShapeType="1"/>
            <a:stCxn id="99371" idx="3"/>
          </p:cNvCxnSpPr>
          <p:nvPr/>
        </p:nvCxnSpPr>
        <p:spPr bwMode="auto">
          <a:xfrm>
            <a:off x="4038600" y="4229101"/>
            <a:ext cx="228600" cy="842963"/>
          </a:xfrm>
          <a:prstGeom prst="curvedConnector3">
            <a:avLst>
              <a:gd name="adj1" fmla="val 50000"/>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9375" name="Rectangle 47"/>
          <p:cNvSpPr>
            <a:spLocks noChangeArrowheads="1"/>
          </p:cNvSpPr>
          <p:nvPr/>
        </p:nvSpPr>
        <p:spPr bwMode="auto">
          <a:xfrm>
            <a:off x="5176157" y="1371600"/>
            <a:ext cx="40267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dirty="0">
                <a:solidFill>
                  <a:srgbClr val="003300"/>
                </a:solidFill>
              </a:rPr>
              <a:t>A</a:t>
            </a:r>
          </a:p>
        </p:txBody>
      </p:sp>
      <p:sp>
        <p:nvSpPr>
          <p:cNvPr id="99376" name="Rectangle 48"/>
          <p:cNvSpPr>
            <a:spLocks noChangeArrowheads="1"/>
          </p:cNvSpPr>
          <p:nvPr/>
        </p:nvSpPr>
        <p:spPr bwMode="auto">
          <a:xfrm>
            <a:off x="5334706" y="2426355"/>
            <a:ext cx="38664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dirty="0">
                <a:solidFill>
                  <a:srgbClr val="003300"/>
                </a:solidFill>
              </a:rPr>
              <a:t>B</a:t>
            </a:r>
          </a:p>
        </p:txBody>
      </p:sp>
      <p:sp>
        <p:nvSpPr>
          <p:cNvPr id="99377" name="Rectangle 49"/>
          <p:cNvSpPr>
            <a:spLocks noChangeArrowheads="1"/>
          </p:cNvSpPr>
          <p:nvPr/>
        </p:nvSpPr>
        <p:spPr bwMode="auto">
          <a:xfrm>
            <a:off x="4977829" y="4163815"/>
            <a:ext cx="41069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dirty="0">
                <a:solidFill>
                  <a:srgbClr val="003300"/>
                </a:solidFill>
              </a:rPr>
              <a:t>D</a:t>
            </a:r>
          </a:p>
        </p:txBody>
      </p:sp>
      <p:sp>
        <p:nvSpPr>
          <p:cNvPr id="99378" name="Rectangle 50"/>
          <p:cNvSpPr>
            <a:spLocks noChangeArrowheads="1"/>
          </p:cNvSpPr>
          <p:nvPr/>
        </p:nvSpPr>
        <p:spPr bwMode="auto">
          <a:xfrm>
            <a:off x="5669279" y="3498527"/>
            <a:ext cx="37542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dirty="0">
                <a:solidFill>
                  <a:srgbClr val="003300"/>
                </a:solidFill>
              </a:rPr>
              <a:t>C</a:t>
            </a:r>
          </a:p>
        </p:txBody>
      </p:sp>
    </p:spTree>
    <p:extLst>
      <p:ext uri="{BB962C8B-B14F-4D97-AF65-F5344CB8AC3E}">
        <p14:creationId xmlns:p14="http://schemas.microsoft.com/office/powerpoint/2010/main" val="11650307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99334">
                                            <p:txEl>
                                              <p:pRg st="0" end="0"/>
                                            </p:txEl>
                                          </p:spTgt>
                                        </p:tgtEl>
                                        <p:attrNameLst>
                                          <p:attrName>style.visibility</p:attrName>
                                        </p:attrNameLst>
                                      </p:cBhvr>
                                      <p:to>
                                        <p:strVal val="visible"/>
                                      </p:to>
                                    </p:set>
                                    <p:animEffect transition="in" filter="diamond(in)">
                                      <p:cBhvr>
                                        <p:cTn id="7" dur="2000"/>
                                        <p:tgtEl>
                                          <p:spTgt spid="9933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99337">
                                            <p:txEl>
                                              <p:pRg st="0" end="0"/>
                                            </p:txEl>
                                          </p:spTgt>
                                        </p:tgtEl>
                                        <p:attrNameLst>
                                          <p:attrName>style.visibility</p:attrName>
                                        </p:attrNameLst>
                                      </p:cBhvr>
                                      <p:to>
                                        <p:strVal val="visible"/>
                                      </p:to>
                                    </p:set>
                                    <p:animEffect transition="in" filter="diamond(in)">
                                      <p:cBhvr>
                                        <p:cTn id="12" dur="2000"/>
                                        <p:tgtEl>
                                          <p:spTgt spid="9933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99346">
                                            <p:txEl>
                                              <p:pRg st="0" end="0"/>
                                            </p:txEl>
                                          </p:spTgt>
                                        </p:tgtEl>
                                        <p:attrNameLst>
                                          <p:attrName>style.visibility</p:attrName>
                                        </p:attrNameLst>
                                      </p:cBhvr>
                                      <p:to>
                                        <p:strVal val="visible"/>
                                      </p:to>
                                    </p:set>
                                    <p:animEffect transition="in" filter="diamond(in)">
                                      <p:cBhvr>
                                        <p:cTn id="17" dur="2000"/>
                                        <p:tgtEl>
                                          <p:spTgt spid="99346">
                                            <p:txEl>
                                              <p:pRg st="0" end="0"/>
                                            </p:txEl>
                                          </p:spTgt>
                                        </p:tgtEl>
                                      </p:cBhvr>
                                    </p:animEffect>
                                  </p:childTnLst>
                                </p:cTn>
                              </p:par>
                              <p:par>
                                <p:cTn id="18" presetID="8" presetClass="entr" presetSubtype="16" fill="hold" nodeType="withEffect">
                                  <p:stCondLst>
                                    <p:cond delay="0"/>
                                  </p:stCondLst>
                                  <p:childTnLst>
                                    <p:set>
                                      <p:cBhvr>
                                        <p:cTn id="19" dur="1" fill="hold">
                                          <p:stCondLst>
                                            <p:cond delay="0"/>
                                          </p:stCondLst>
                                        </p:cTn>
                                        <p:tgtEl>
                                          <p:spTgt spid="99346">
                                            <p:txEl>
                                              <p:pRg st="1" end="1"/>
                                            </p:txEl>
                                          </p:spTgt>
                                        </p:tgtEl>
                                        <p:attrNameLst>
                                          <p:attrName>style.visibility</p:attrName>
                                        </p:attrNameLst>
                                      </p:cBhvr>
                                      <p:to>
                                        <p:strVal val="visible"/>
                                      </p:to>
                                    </p:set>
                                    <p:animEffect transition="in" filter="diamond(in)">
                                      <p:cBhvr>
                                        <p:cTn id="20" dur="2000"/>
                                        <p:tgtEl>
                                          <p:spTgt spid="99346">
                                            <p:txEl>
                                              <p:pRg st="1" end="1"/>
                                            </p:txEl>
                                          </p:spTgt>
                                        </p:tgtEl>
                                      </p:cBhvr>
                                    </p:animEffect>
                                  </p:childTnLst>
                                </p:cTn>
                              </p:par>
                              <p:par>
                                <p:cTn id="21" presetID="8" presetClass="entr" presetSubtype="16" fill="hold" nodeType="withEffect">
                                  <p:stCondLst>
                                    <p:cond delay="0"/>
                                  </p:stCondLst>
                                  <p:childTnLst>
                                    <p:set>
                                      <p:cBhvr>
                                        <p:cTn id="22" dur="1" fill="hold">
                                          <p:stCondLst>
                                            <p:cond delay="0"/>
                                          </p:stCondLst>
                                        </p:cTn>
                                        <p:tgtEl>
                                          <p:spTgt spid="99346">
                                            <p:txEl>
                                              <p:pRg st="2" end="2"/>
                                            </p:txEl>
                                          </p:spTgt>
                                        </p:tgtEl>
                                        <p:attrNameLst>
                                          <p:attrName>style.visibility</p:attrName>
                                        </p:attrNameLst>
                                      </p:cBhvr>
                                      <p:to>
                                        <p:strVal val="visible"/>
                                      </p:to>
                                    </p:set>
                                    <p:animEffect transition="in" filter="diamond(in)">
                                      <p:cBhvr>
                                        <p:cTn id="23" dur="2000"/>
                                        <p:tgtEl>
                                          <p:spTgt spid="99346">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16" fill="hold" nodeType="clickEffect">
                                  <p:stCondLst>
                                    <p:cond delay="0"/>
                                  </p:stCondLst>
                                  <p:childTnLst>
                                    <p:set>
                                      <p:cBhvr>
                                        <p:cTn id="27" dur="1" fill="hold">
                                          <p:stCondLst>
                                            <p:cond delay="0"/>
                                          </p:stCondLst>
                                        </p:cTn>
                                        <p:tgtEl>
                                          <p:spTgt spid="99336">
                                            <p:txEl>
                                              <p:pRg st="0" end="0"/>
                                            </p:txEl>
                                          </p:spTgt>
                                        </p:tgtEl>
                                        <p:attrNameLst>
                                          <p:attrName>style.visibility</p:attrName>
                                        </p:attrNameLst>
                                      </p:cBhvr>
                                      <p:to>
                                        <p:strVal val="visible"/>
                                      </p:to>
                                    </p:set>
                                    <p:animEffect transition="in" filter="diamond(in)">
                                      <p:cBhvr>
                                        <p:cTn id="28" dur="2000"/>
                                        <p:tgtEl>
                                          <p:spTgt spid="9933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234" name="Picture 2"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9289" y="1995488"/>
            <a:ext cx="3317875"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35" name="Picture 3" descr="image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1363" y="796926"/>
            <a:ext cx="2508250" cy="188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36" name="Picture 4" descr="image00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40413" y="1220788"/>
            <a:ext cx="302260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37" name="Picture 5" descr="image00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40413" y="1930400"/>
            <a:ext cx="292735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38" name="Picture 6" descr="image00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97239" y="3125788"/>
            <a:ext cx="340518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39" name="Picture 7" descr="image00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9813" y="2830513"/>
            <a:ext cx="2925762" cy="89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40" name="Picture 8" descr="image00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19814" y="3173414"/>
            <a:ext cx="336232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41" name="Picture 9" descr="image00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00400" y="3124200"/>
            <a:ext cx="3271838"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42" name="Picture 10" descr="image0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40413" y="4221957"/>
            <a:ext cx="3382963"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43" name="Picture 11" descr="image0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91200" y="4435475"/>
            <a:ext cx="2960688"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44" name="Picture 12" descr="image0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08663" y="4433889"/>
            <a:ext cx="3357562"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45" name="Picture 13" descr="image0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97096" y="4433889"/>
            <a:ext cx="2862263" cy="161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46" name="Picture 14" descr="image00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828801" y="2971800"/>
            <a:ext cx="244316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4"/>
          <p:cNvSpPr txBox="1"/>
          <p:nvPr/>
        </p:nvSpPr>
        <p:spPr>
          <a:xfrm>
            <a:off x="2095357" y="213760"/>
            <a:ext cx="7063087" cy="523220"/>
          </a:xfrm>
          <a:prstGeom prst="rect">
            <a:avLst/>
          </a:prstGeom>
          <a:noFill/>
        </p:spPr>
        <p:txBody>
          <a:bodyPr wrap="none" rtlCol="0">
            <a:spAutoFit/>
          </a:bodyPr>
          <a:lstStyle/>
          <a:p>
            <a:r>
              <a:rPr lang="vi-VN" sz="2800" b="1" dirty="0" smtClean="0">
                <a:latin typeface="+mj-lt"/>
              </a:rPr>
              <a:t>CHỦ ĐỀ 3: NĂNG ĐỘNG, SÁNG TẠO (T3)</a:t>
            </a:r>
            <a:endParaRPr lang="en-US" sz="2800" b="1" dirty="0">
              <a:latin typeface="+mj-lt"/>
            </a:endParaRPr>
          </a:p>
        </p:txBody>
      </p:sp>
    </p:spTree>
    <p:extLst>
      <p:ext uri="{BB962C8B-B14F-4D97-AF65-F5344CB8AC3E}">
        <p14:creationId xmlns:p14="http://schemas.microsoft.com/office/powerpoint/2010/main" val="29408685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95246"/>
                                        </p:tgtEl>
                                        <p:attrNameLst>
                                          <p:attrName>style.visibility</p:attrName>
                                        </p:attrNameLst>
                                      </p:cBhvr>
                                      <p:to>
                                        <p:strVal val="visible"/>
                                      </p:to>
                                    </p:set>
                                    <p:animEffect transition="in" filter="box(out)">
                                      <p:cBhvr>
                                        <p:cTn id="7" dur="500"/>
                                        <p:tgtEl>
                                          <p:spTgt spid="952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95234"/>
                                        </p:tgtEl>
                                        <p:attrNameLst>
                                          <p:attrName>style.visibility</p:attrName>
                                        </p:attrNameLst>
                                      </p:cBhvr>
                                      <p:to>
                                        <p:strVal val="visible"/>
                                      </p:to>
                                    </p:set>
                                    <p:animEffect transition="in" filter="wipe(up)">
                                      <p:cBhvr>
                                        <p:cTn id="12" dur="500"/>
                                        <p:tgtEl>
                                          <p:spTgt spid="9523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95235"/>
                                        </p:tgtEl>
                                        <p:attrNameLst>
                                          <p:attrName>style.visibility</p:attrName>
                                        </p:attrNameLst>
                                      </p:cBhvr>
                                      <p:to>
                                        <p:strVal val="visible"/>
                                      </p:to>
                                    </p:set>
                                    <p:animEffect transition="in" filter="wipe(left)">
                                      <p:cBhvr>
                                        <p:cTn id="17" dur="500"/>
                                        <p:tgtEl>
                                          <p:spTgt spid="9523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95236"/>
                                        </p:tgtEl>
                                        <p:attrNameLst>
                                          <p:attrName>style.visibility</p:attrName>
                                        </p:attrNameLst>
                                      </p:cBhvr>
                                      <p:to>
                                        <p:strVal val="visible"/>
                                      </p:to>
                                    </p:set>
                                    <p:animEffect transition="in" filter="wipe(left)">
                                      <p:cBhvr>
                                        <p:cTn id="22" dur="500"/>
                                        <p:tgtEl>
                                          <p:spTgt spid="9523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95237"/>
                                        </p:tgtEl>
                                        <p:attrNameLst>
                                          <p:attrName>style.visibility</p:attrName>
                                        </p:attrNameLst>
                                      </p:cBhvr>
                                      <p:to>
                                        <p:strVal val="visible"/>
                                      </p:to>
                                    </p:set>
                                    <p:animEffect transition="in" filter="wipe(left)">
                                      <p:cBhvr>
                                        <p:cTn id="27" dur="500"/>
                                        <p:tgtEl>
                                          <p:spTgt spid="9523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95238"/>
                                        </p:tgtEl>
                                        <p:attrNameLst>
                                          <p:attrName>style.visibility</p:attrName>
                                        </p:attrNameLst>
                                      </p:cBhvr>
                                      <p:to>
                                        <p:strVal val="visible"/>
                                      </p:to>
                                    </p:set>
                                    <p:animEffect transition="in" filter="wipe(up)">
                                      <p:cBhvr>
                                        <p:cTn id="32" dur="500"/>
                                        <p:tgtEl>
                                          <p:spTgt spid="9523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95239"/>
                                        </p:tgtEl>
                                        <p:attrNameLst>
                                          <p:attrName>style.visibility</p:attrName>
                                        </p:attrNameLst>
                                      </p:cBhvr>
                                      <p:to>
                                        <p:strVal val="visible"/>
                                      </p:to>
                                    </p:set>
                                    <p:animEffect transition="in" filter="wipe(left)">
                                      <p:cBhvr>
                                        <p:cTn id="37" dur="500"/>
                                        <p:tgtEl>
                                          <p:spTgt spid="9523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95240"/>
                                        </p:tgtEl>
                                        <p:attrNameLst>
                                          <p:attrName>style.visibility</p:attrName>
                                        </p:attrNameLst>
                                      </p:cBhvr>
                                      <p:to>
                                        <p:strVal val="visible"/>
                                      </p:to>
                                    </p:set>
                                    <p:animEffect transition="in" filter="wipe(left)">
                                      <p:cBhvr>
                                        <p:cTn id="42" dur="500"/>
                                        <p:tgtEl>
                                          <p:spTgt spid="9524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95241"/>
                                        </p:tgtEl>
                                        <p:attrNameLst>
                                          <p:attrName>style.visibility</p:attrName>
                                        </p:attrNameLst>
                                      </p:cBhvr>
                                      <p:to>
                                        <p:strVal val="visible"/>
                                      </p:to>
                                    </p:set>
                                    <p:animEffect transition="in" filter="wipe(up)">
                                      <p:cBhvr>
                                        <p:cTn id="47" dur="500"/>
                                        <p:tgtEl>
                                          <p:spTgt spid="9524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95242"/>
                                        </p:tgtEl>
                                        <p:attrNameLst>
                                          <p:attrName>style.visibility</p:attrName>
                                        </p:attrNameLst>
                                      </p:cBhvr>
                                      <p:to>
                                        <p:strVal val="visible"/>
                                      </p:to>
                                    </p:set>
                                    <p:animEffect transition="in" filter="wipe(left)">
                                      <p:cBhvr>
                                        <p:cTn id="52" dur="500"/>
                                        <p:tgtEl>
                                          <p:spTgt spid="9524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95243"/>
                                        </p:tgtEl>
                                        <p:attrNameLst>
                                          <p:attrName>style.visibility</p:attrName>
                                        </p:attrNameLst>
                                      </p:cBhvr>
                                      <p:to>
                                        <p:strVal val="visible"/>
                                      </p:to>
                                    </p:set>
                                    <p:animEffect transition="in" filter="wipe(left)">
                                      <p:cBhvr>
                                        <p:cTn id="57" dur="500"/>
                                        <p:tgtEl>
                                          <p:spTgt spid="9524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95244"/>
                                        </p:tgtEl>
                                        <p:attrNameLst>
                                          <p:attrName>style.visibility</p:attrName>
                                        </p:attrNameLst>
                                      </p:cBhvr>
                                      <p:to>
                                        <p:strVal val="visible"/>
                                      </p:to>
                                    </p:set>
                                    <p:animEffect transition="in" filter="wipe(left)">
                                      <p:cBhvr>
                                        <p:cTn id="62" dur="500"/>
                                        <p:tgtEl>
                                          <p:spTgt spid="95244"/>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95245"/>
                                        </p:tgtEl>
                                        <p:attrNameLst>
                                          <p:attrName>style.visibility</p:attrName>
                                        </p:attrNameLst>
                                      </p:cBhvr>
                                      <p:to>
                                        <p:strVal val="visible"/>
                                      </p:to>
                                    </p:set>
                                    <p:animEffect transition="in" filter="wipe(left)">
                                      <p:cBhvr>
                                        <p:cTn id="67" dur="500"/>
                                        <p:tgtEl>
                                          <p:spTgt spid="95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4"/>
          <p:cNvSpPr txBox="1">
            <a:spLocks noChangeArrowheads="1"/>
          </p:cNvSpPr>
          <p:nvPr/>
        </p:nvSpPr>
        <p:spPr bwMode="auto">
          <a:xfrm>
            <a:off x="4429126" y="0"/>
            <a:ext cx="304641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i="1">
                <a:solidFill>
                  <a:srgbClr val="FF3300"/>
                </a:solidFill>
                <a:cs typeface="Arial" panose="020B0604020202020204" pitchFamily="34" charset="0"/>
              </a:rPr>
              <a:t>Trò chơi ô chữ</a:t>
            </a:r>
          </a:p>
        </p:txBody>
      </p:sp>
      <p:sp>
        <p:nvSpPr>
          <p:cNvPr id="33795" name="Rectangle 10"/>
          <p:cNvSpPr>
            <a:spLocks noChangeArrowheads="1"/>
          </p:cNvSpPr>
          <p:nvPr/>
        </p:nvSpPr>
        <p:spPr bwMode="auto">
          <a:xfrm>
            <a:off x="45720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796" name="Rectangle 11"/>
          <p:cNvSpPr>
            <a:spLocks noChangeArrowheads="1"/>
          </p:cNvSpPr>
          <p:nvPr/>
        </p:nvSpPr>
        <p:spPr bwMode="auto">
          <a:xfrm>
            <a:off x="51054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797" name="Rectangle 12"/>
          <p:cNvSpPr>
            <a:spLocks noChangeArrowheads="1"/>
          </p:cNvSpPr>
          <p:nvPr/>
        </p:nvSpPr>
        <p:spPr bwMode="auto">
          <a:xfrm>
            <a:off x="56388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798" name="Rectangle 13"/>
          <p:cNvSpPr>
            <a:spLocks noChangeArrowheads="1"/>
          </p:cNvSpPr>
          <p:nvPr/>
        </p:nvSpPr>
        <p:spPr bwMode="auto">
          <a:xfrm>
            <a:off x="61722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799" name="Rectangle 14"/>
          <p:cNvSpPr>
            <a:spLocks noChangeArrowheads="1"/>
          </p:cNvSpPr>
          <p:nvPr/>
        </p:nvSpPr>
        <p:spPr bwMode="auto">
          <a:xfrm>
            <a:off x="67056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00" name="Rectangle 15"/>
          <p:cNvSpPr>
            <a:spLocks noChangeArrowheads="1"/>
          </p:cNvSpPr>
          <p:nvPr/>
        </p:nvSpPr>
        <p:spPr bwMode="auto">
          <a:xfrm>
            <a:off x="72390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01" name="Rectangle 16"/>
          <p:cNvSpPr>
            <a:spLocks noChangeArrowheads="1"/>
          </p:cNvSpPr>
          <p:nvPr/>
        </p:nvSpPr>
        <p:spPr bwMode="auto">
          <a:xfrm>
            <a:off x="45720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02" name="Rectangle 17"/>
          <p:cNvSpPr>
            <a:spLocks noChangeArrowheads="1"/>
          </p:cNvSpPr>
          <p:nvPr/>
        </p:nvSpPr>
        <p:spPr bwMode="auto">
          <a:xfrm>
            <a:off x="72390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03" name="Rectangle 18"/>
          <p:cNvSpPr>
            <a:spLocks noChangeArrowheads="1"/>
          </p:cNvSpPr>
          <p:nvPr/>
        </p:nvSpPr>
        <p:spPr bwMode="auto">
          <a:xfrm>
            <a:off x="51054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04" name="Rectangle 19"/>
          <p:cNvSpPr>
            <a:spLocks noChangeArrowheads="1"/>
          </p:cNvSpPr>
          <p:nvPr/>
        </p:nvSpPr>
        <p:spPr bwMode="auto">
          <a:xfrm>
            <a:off x="45720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05" name="Rectangle 20"/>
          <p:cNvSpPr>
            <a:spLocks noChangeArrowheads="1"/>
          </p:cNvSpPr>
          <p:nvPr/>
        </p:nvSpPr>
        <p:spPr bwMode="auto">
          <a:xfrm>
            <a:off x="72390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06" name="Rectangle 21"/>
          <p:cNvSpPr>
            <a:spLocks noChangeArrowheads="1"/>
          </p:cNvSpPr>
          <p:nvPr/>
        </p:nvSpPr>
        <p:spPr bwMode="auto">
          <a:xfrm>
            <a:off x="56388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07" name="Rectangle 22"/>
          <p:cNvSpPr>
            <a:spLocks noChangeArrowheads="1"/>
          </p:cNvSpPr>
          <p:nvPr/>
        </p:nvSpPr>
        <p:spPr bwMode="auto">
          <a:xfrm>
            <a:off x="51054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08" name="Rectangle 23"/>
          <p:cNvSpPr>
            <a:spLocks noChangeArrowheads="1"/>
          </p:cNvSpPr>
          <p:nvPr/>
        </p:nvSpPr>
        <p:spPr bwMode="auto">
          <a:xfrm>
            <a:off x="45720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09" name="Rectangle 24"/>
          <p:cNvSpPr>
            <a:spLocks noChangeArrowheads="1"/>
          </p:cNvSpPr>
          <p:nvPr/>
        </p:nvSpPr>
        <p:spPr bwMode="auto">
          <a:xfrm>
            <a:off x="72390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10" name="Rectangle 25"/>
          <p:cNvSpPr>
            <a:spLocks noChangeArrowheads="1"/>
          </p:cNvSpPr>
          <p:nvPr/>
        </p:nvSpPr>
        <p:spPr bwMode="auto">
          <a:xfrm>
            <a:off x="61722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11" name="Rectangle 26"/>
          <p:cNvSpPr>
            <a:spLocks noChangeArrowheads="1"/>
          </p:cNvSpPr>
          <p:nvPr/>
        </p:nvSpPr>
        <p:spPr bwMode="auto">
          <a:xfrm>
            <a:off x="56388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12" name="Rectangle 27"/>
          <p:cNvSpPr>
            <a:spLocks noChangeArrowheads="1"/>
          </p:cNvSpPr>
          <p:nvPr/>
        </p:nvSpPr>
        <p:spPr bwMode="auto">
          <a:xfrm>
            <a:off x="51054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13" name="Rectangle 28"/>
          <p:cNvSpPr>
            <a:spLocks noChangeArrowheads="1"/>
          </p:cNvSpPr>
          <p:nvPr/>
        </p:nvSpPr>
        <p:spPr bwMode="auto">
          <a:xfrm>
            <a:off x="45720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14" name="Rectangle 29"/>
          <p:cNvSpPr>
            <a:spLocks noChangeArrowheads="1"/>
          </p:cNvSpPr>
          <p:nvPr/>
        </p:nvSpPr>
        <p:spPr bwMode="auto">
          <a:xfrm>
            <a:off x="7239000" y="6524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15" name="Rectangle 30"/>
          <p:cNvSpPr>
            <a:spLocks noChangeArrowheads="1"/>
          </p:cNvSpPr>
          <p:nvPr/>
        </p:nvSpPr>
        <p:spPr bwMode="auto">
          <a:xfrm>
            <a:off x="6705600" y="6524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Ậ</a:t>
            </a:r>
          </a:p>
        </p:txBody>
      </p:sp>
      <p:sp>
        <p:nvSpPr>
          <p:cNvPr id="33816" name="Rectangle 31"/>
          <p:cNvSpPr>
            <a:spLocks noChangeArrowheads="1"/>
          </p:cNvSpPr>
          <p:nvPr/>
        </p:nvSpPr>
        <p:spPr bwMode="auto">
          <a:xfrm>
            <a:off x="6172200" y="6524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T</a:t>
            </a:r>
          </a:p>
        </p:txBody>
      </p:sp>
      <p:sp>
        <p:nvSpPr>
          <p:cNvPr id="33817" name="Rectangle 32"/>
          <p:cNvSpPr>
            <a:spLocks noChangeArrowheads="1"/>
          </p:cNvSpPr>
          <p:nvPr/>
        </p:nvSpPr>
        <p:spPr bwMode="auto">
          <a:xfrm>
            <a:off x="5638800" y="6524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C</a:t>
            </a:r>
          </a:p>
        </p:txBody>
      </p:sp>
      <p:sp>
        <p:nvSpPr>
          <p:cNvPr id="33818" name="Rectangle 33"/>
          <p:cNvSpPr>
            <a:spLocks noChangeArrowheads="1"/>
          </p:cNvSpPr>
          <p:nvPr/>
        </p:nvSpPr>
        <p:spPr bwMode="auto">
          <a:xfrm>
            <a:off x="5105400" y="6524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Ọ</a:t>
            </a:r>
          </a:p>
        </p:txBody>
      </p:sp>
      <p:sp>
        <p:nvSpPr>
          <p:cNvPr id="33819" name="Rectangle 34"/>
          <p:cNvSpPr>
            <a:spLocks noChangeArrowheads="1"/>
          </p:cNvSpPr>
          <p:nvPr/>
        </p:nvSpPr>
        <p:spPr bwMode="auto">
          <a:xfrm>
            <a:off x="4572000" y="6524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H</a:t>
            </a:r>
          </a:p>
        </p:txBody>
      </p:sp>
      <p:sp>
        <p:nvSpPr>
          <p:cNvPr id="33820" name="Rectangle 35"/>
          <p:cNvSpPr>
            <a:spLocks noChangeArrowheads="1"/>
          </p:cNvSpPr>
          <p:nvPr/>
        </p:nvSpPr>
        <p:spPr bwMode="auto">
          <a:xfrm>
            <a:off x="7239000" y="6524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3300"/>
                </a:solidFill>
                <a:cs typeface="Arial" panose="020B0604020202020204" pitchFamily="34" charset="0"/>
              </a:rPr>
              <a:t>P</a:t>
            </a:r>
          </a:p>
        </p:txBody>
      </p:sp>
      <p:sp>
        <p:nvSpPr>
          <p:cNvPr id="33821" name="Rectangle 36"/>
          <p:cNvSpPr>
            <a:spLocks noChangeArrowheads="1"/>
          </p:cNvSpPr>
          <p:nvPr/>
        </p:nvSpPr>
        <p:spPr bwMode="auto">
          <a:xfrm>
            <a:off x="35052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22" name="Rectangle 37"/>
          <p:cNvSpPr>
            <a:spLocks noChangeArrowheads="1"/>
          </p:cNvSpPr>
          <p:nvPr/>
        </p:nvSpPr>
        <p:spPr bwMode="auto">
          <a:xfrm>
            <a:off x="40386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23" name="Rectangle 38"/>
          <p:cNvSpPr>
            <a:spLocks noChangeArrowheads="1"/>
          </p:cNvSpPr>
          <p:nvPr/>
        </p:nvSpPr>
        <p:spPr bwMode="auto">
          <a:xfrm>
            <a:off x="45720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24" name="Rectangle 39"/>
          <p:cNvSpPr>
            <a:spLocks noChangeArrowheads="1"/>
          </p:cNvSpPr>
          <p:nvPr/>
        </p:nvSpPr>
        <p:spPr bwMode="auto">
          <a:xfrm>
            <a:off x="51054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25" name="Rectangle 40"/>
          <p:cNvSpPr>
            <a:spLocks noChangeArrowheads="1"/>
          </p:cNvSpPr>
          <p:nvPr/>
        </p:nvSpPr>
        <p:spPr bwMode="auto">
          <a:xfrm>
            <a:off x="56388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26" name="Rectangle 41"/>
          <p:cNvSpPr>
            <a:spLocks noChangeArrowheads="1"/>
          </p:cNvSpPr>
          <p:nvPr/>
        </p:nvSpPr>
        <p:spPr bwMode="auto">
          <a:xfrm>
            <a:off x="61722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27" name="Rectangle 42"/>
          <p:cNvSpPr>
            <a:spLocks noChangeArrowheads="1"/>
          </p:cNvSpPr>
          <p:nvPr/>
        </p:nvSpPr>
        <p:spPr bwMode="auto">
          <a:xfrm>
            <a:off x="67056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28" name="Rectangle 43"/>
          <p:cNvSpPr>
            <a:spLocks noChangeArrowheads="1"/>
          </p:cNvSpPr>
          <p:nvPr/>
        </p:nvSpPr>
        <p:spPr bwMode="auto">
          <a:xfrm>
            <a:off x="45720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29" name="Rectangle 44"/>
          <p:cNvSpPr>
            <a:spLocks noChangeArrowheads="1"/>
          </p:cNvSpPr>
          <p:nvPr/>
        </p:nvSpPr>
        <p:spPr bwMode="auto">
          <a:xfrm>
            <a:off x="35052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30" name="Rectangle 45"/>
          <p:cNvSpPr>
            <a:spLocks noChangeArrowheads="1"/>
          </p:cNvSpPr>
          <p:nvPr/>
        </p:nvSpPr>
        <p:spPr bwMode="auto">
          <a:xfrm>
            <a:off x="40386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31" name="Rectangle 46"/>
          <p:cNvSpPr>
            <a:spLocks noChangeArrowheads="1"/>
          </p:cNvSpPr>
          <p:nvPr/>
        </p:nvSpPr>
        <p:spPr bwMode="auto">
          <a:xfrm>
            <a:off x="45720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32" name="Rectangle 47"/>
          <p:cNvSpPr>
            <a:spLocks noChangeArrowheads="1"/>
          </p:cNvSpPr>
          <p:nvPr/>
        </p:nvSpPr>
        <p:spPr bwMode="auto">
          <a:xfrm>
            <a:off x="35052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33" name="Rectangle 48"/>
          <p:cNvSpPr>
            <a:spLocks noChangeArrowheads="1"/>
          </p:cNvSpPr>
          <p:nvPr/>
        </p:nvSpPr>
        <p:spPr bwMode="auto">
          <a:xfrm>
            <a:off x="51054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34" name="Rectangle 49"/>
          <p:cNvSpPr>
            <a:spLocks noChangeArrowheads="1"/>
          </p:cNvSpPr>
          <p:nvPr/>
        </p:nvSpPr>
        <p:spPr bwMode="auto">
          <a:xfrm>
            <a:off x="40386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35" name="Rectangle 50"/>
          <p:cNvSpPr>
            <a:spLocks noChangeArrowheads="1"/>
          </p:cNvSpPr>
          <p:nvPr/>
        </p:nvSpPr>
        <p:spPr bwMode="auto">
          <a:xfrm>
            <a:off x="45720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36" name="Rectangle 51"/>
          <p:cNvSpPr>
            <a:spLocks noChangeArrowheads="1"/>
          </p:cNvSpPr>
          <p:nvPr/>
        </p:nvSpPr>
        <p:spPr bwMode="auto">
          <a:xfrm>
            <a:off x="35052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37" name="Rectangle 52"/>
          <p:cNvSpPr>
            <a:spLocks noChangeArrowheads="1"/>
          </p:cNvSpPr>
          <p:nvPr/>
        </p:nvSpPr>
        <p:spPr bwMode="auto">
          <a:xfrm>
            <a:off x="56388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38" name="Rectangle 53"/>
          <p:cNvSpPr>
            <a:spLocks noChangeArrowheads="1"/>
          </p:cNvSpPr>
          <p:nvPr/>
        </p:nvSpPr>
        <p:spPr bwMode="auto">
          <a:xfrm>
            <a:off x="51054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39" name="Rectangle 54"/>
          <p:cNvSpPr>
            <a:spLocks noChangeArrowheads="1"/>
          </p:cNvSpPr>
          <p:nvPr/>
        </p:nvSpPr>
        <p:spPr bwMode="auto">
          <a:xfrm>
            <a:off x="40386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40" name="Rectangle 55"/>
          <p:cNvSpPr>
            <a:spLocks noChangeArrowheads="1"/>
          </p:cNvSpPr>
          <p:nvPr/>
        </p:nvSpPr>
        <p:spPr bwMode="auto">
          <a:xfrm>
            <a:off x="45720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41" name="Rectangle 56"/>
          <p:cNvSpPr>
            <a:spLocks noChangeArrowheads="1"/>
          </p:cNvSpPr>
          <p:nvPr/>
        </p:nvSpPr>
        <p:spPr bwMode="auto">
          <a:xfrm>
            <a:off x="35052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42" name="Rectangle 57"/>
          <p:cNvSpPr>
            <a:spLocks noChangeArrowheads="1"/>
          </p:cNvSpPr>
          <p:nvPr/>
        </p:nvSpPr>
        <p:spPr bwMode="auto">
          <a:xfrm>
            <a:off x="61722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43" name="Rectangle 58"/>
          <p:cNvSpPr>
            <a:spLocks noChangeArrowheads="1"/>
          </p:cNvSpPr>
          <p:nvPr/>
        </p:nvSpPr>
        <p:spPr bwMode="auto">
          <a:xfrm>
            <a:off x="56388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44" name="Rectangle 59"/>
          <p:cNvSpPr>
            <a:spLocks noChangeArrowheads="1"/>
          </p:cNvSpPr>
          <p:nvPr/>
        </p:nvSpPr>
        <p:spPr bwMode="auto">
          <a:xfrm>
            <a:off x="51054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45" name="Rectangle 60"/>
          <p:cNvSpPr>
            <a:spLocks noChangeArrowheads="1"/>
          </p:cNvSpPr>
          <p:nvPr/>
        </p:nvSpPr>
        <p:spPr bwMode="auto">
          <a:xfrm>
            <a:off x="40386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46" name="Rectangle 61"/>
          <p:cNvSpPr>
            <a:spLocks noChangeArrowheads="1"/>
          </p:cNvSpPr>
          <p:nvPr/>
        </p:nvSpPr>
        <p:spPr bwMode="auto">
          <a:xfrm>
            <a:off x="45720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47" name="Rectangle 62"/>
          <p:cNvSpPr>
            <a:spLocks noChangeArrowheads="1"/>
          </p:cNvSpPr>
          <p:nvPr/>
        </p:nvSpPr>
        <p:spPr bwMode="auto">
          <a:xfrm>
            <a:off x="3505200" y="11096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48" name="Rectangle 63"/>
          <p:cNvSpPr>
            <a:spLocks noChangeArrowheads="1"/>
          </p:cNvSpPr>
          <p:nvPr/>
        </p:nvSpPr>
        <p:spPr bwMode="auto">
          <a:xfrm>
            <a:off x="6705600" y="11096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C</a:t>
            </a:r>
          </a:p>
        </p:txBody>
      </p:sp>
      <p:sp>
        <p:nvSpPr>
          <p:cNvPr id="33849" name="Rectangle 64"/>
          <p:cNvSpPr>
            <a:spLocks noChangeArrowheads="1"/>
          </p:cNvSpPr>
          <p:nvPr/>
        </p:nvSpPr>
        <p:spPr bwMode="auto">
          <a:xfrm>
            <a:off x="6172200" y="11096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Ự</a:t>
            </a:r>
          </a:p>
        </p:txBody>
      </p:sp>
      <p:sp>
        <p:nvSpPr>
          <p:cNvPr id="33850" name="Rectangle 65"/>
          <p:cNvSpPr>
            <a:spLocks noChangeArrowheads="1"/>
          </p:cNvSpPr>
          <p:nvPr/>
        </p:nvSpPr>
        <p:spPr bwMode="auto">
          <a:xfrm>
            <a:off x="5638800" y="11096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C</a:t>
            </a:r>
          </a:p>
        </p:txBody>
      </p:sp>
      <p:sp>
        <p:nvSpPr>
          <p:cNvPr id="33851" name="Rectangle 66"/>
          <p:cNvSpPr>
            <a:spLocks noChangeArrowheads="1"/>
          </p:cNvSpPr>
          <p:nvPr/>
        </p:nvSpPr>
        <p:spPr bwMode="auto">
          <a:xfrm>
            <a:off x="5105400" y="11096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3300"/>
                </a:solidFill>
                <a:cs typeface="Arial" panose="020B0604020202020204" pitchFamily="34" charset="0"/>
              </a:rPr>
              <a:t>H</a:t>
            </a:r>
          </a:p>
        </p:txBody>
      </p:sp>
      <p:sp>
        <p:nvSpPr>
          <p:cNvPr id="33852" name="Rectangle 67"/>
          <p:cNvSpPr>
            <a:spLocks noChangeArrowheads="1"/>
          </p:cNvSpPr>
          <p:nvPr/>
        </p:nvSpPr>
        <p:spPr bwMode="auto">
          <a:xfrm>
            <a:off x="4038600" y="11096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Í</a:t>
            </a:r>
          </a:p>
        </p:txBody>
      </p:sp>
      <p:sp>
        <p:nvSpPr>
          <p:cNvPr id="33853" name="Rectangle 68"/>
          <p:cNvSpPr>
            <a:spLocks noChangeArrowheads="1"/>
          </p:cNvSpPr>
          <p:nvPr/>
        </p:nvSpPr>
        <p:spPr bwMode="auto">
          <a:xfrm>
            <a:off x="4572000" y="11096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C</a:t>
            </a:r>
          </a:p>
        </p:txBody>
      </p:sp>
      <p:sp>
        <p:nvSpPr>
          <p:cNvPr id="33854" name="Rectangle 69"/>
          <p:cNvSpPr>
            <a:spLocks noChangeArrowheads="1"/>
          </p:cNvSpPr>
          <p:nvPr/>
        </p:nvSpPr>
        <p:spPr bwMode="auto">
          <a:xfrm>
            <a:off x="3505200" y="11096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T</a:t>
            </a:r>
          </a:p>
        </p:txBody>
      </p:sp>
      <p:sp>
        <p:nvSpPr>
          <p:cNvPr id="33855" name="Rectangle 70"/>
          <p:cNvSpPr>
            <a:spLocks noChangeArrowheads="1"/>
          </p:cNvSpPr>
          <p:nvPr/>
        </p:nvSpPr>
        <p:spPr bwMode="auto">
          <a:xfrm>
            <a:off x="51054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56" name="Rectangle 71"/>
          <p:cNvSpPr>
            <a:spLocks noChangeArrowheads="1"/>
          </p:cNvSpPr>
          <p:nvPr/>
        </p:nvSpPr>
        <p:spPr bwMode="auto">
          <a:xfrm>
            <a:off x="56388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57" name="Rectangle 72"/>
          <p:cNvSpPr>
            <a:spLocks noChangeArrowheads="1"/>
          </p:cNvSpPr>
          <p:nvPr/>
        </p:nvSpPr>
        <p:spPr bwMode="auto">
          <a:xfrm>
            <a:off x="61722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58" name="Rectangle 73"/>
          <p:cNvSpPr>
            <a:spLocks noChangeArrowheads="1"/>
          </p:cNvSpPr>
          <p:nvPr/>
        </p:nvSpPr>
        <p:spPr bwMode="auto">
          <a:xfrm>
            <a:off x="67056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59" name="Rectangle 74"/>
          <p:cNvSpPr>
            <a:spLocks noChangeArrowheads="1"/>
          </p:cNvSpPr>
          <p:nvPr/>
        </p:nvSpPr>
        <p:spPr bwMode="auto">
          <a:xfrm>
            <a:off x="72390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60" name="Rectangle 75"/>
          <p:cNvSpPr>
            <a:spLocks noChangeArrowheads="1"/>
          </p:cNvSpPr>
          <p:nvPr/>
        </p:nvSpPr>
        <p:spPr bwMode="auto">
          <a:xfrm>
            <a:off x="77724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61" name="Rectangle 76"/>
          <p:cNvSpPr>
            <a:spLocks noChangeArrowheads="1"/>
          </p:cNvSpPr>
          <p:nvPr/>
        </p:nvSpPr>
        <p:spPr bwMode="auto">
          <a:xfrm>
            <a:off x="45720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62" name="Rectangle 77"/>
          <p:cNvSpPr>
            <a:spLocks noChangeArrowheads="1"/>
          </p:cNvSpPr>
          <p:nvPr/>
        </p:nvSpPr>
        <p:spPr bwMode="auto">
          <a:xfrm>
            <a:off x="77724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63" name="Rectangle 78"/>
          <p:cNvSpPr>
            <a:spLocks noChangeArrowheads="1"/>
          </p:cNvSpPr>
          <p:nvPr/>
        </p:nvSpPr>
        <p:spPr bwMode="auto">
          <a:xfrm>
            <a:off x="51054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64" name="Rectangle 79"/>
          <p:cNvSpPr>
            <a:spLocks noChangeArrowheads="1"/>
          </p:cNvSpPr>
          <p:nvPr/>
        </p:nvSpPr>
        <p:spPr bwMode="auto">
          <a:xfrm>
            <a:off x="45720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65" name="Rectangle 80"/>
          <p:cNvSpPr>
            <a:spLocks noChangeArrowheads="1"/>
          </p:cNvSpPr>
          <p:nvPr/>
        </p:nvSpPr>
        <p:spPr bwMode="auto">
          <a:xfrm>
            <a:off x="77724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66" name="Rectangle 81"/>
          <p:cNvSpPr>
            <a:spLocks noChangeArrowheads="1"/>
          </p:cNvSpPr>
          <p:nvPr/>
        </p:nvSpPr>
        <p:spPr bwMode="auto">
          <a:xfrm>
            <a:off x="56388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67" name="Rectangle 82"/>
          <p:cNvSpPr>
            <a:spLocks noChangeArrowheads="1"/>
          </p:cNvSpPr>
          <p:nvPr/>
        </p:nvSpPr>
        <p:spPr bwMode="auto">
          <a:xfrm>
            <a:off x="51054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68" name="Rectangle 83"/>
          <p:cNvSpPr>
            <a:spLocks noChangeArrowheads="1"/>
          </p:cNvSpPr>
          <p:nvPr/>
        </p:nvSpPr>
        <p:spPr bwMode="auto">
          <a:xfrm>
            <a:off x="45720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69" name="Rectangle 84"/>
          <p:cNvSpPr>
            <a:spLocks noChangeArrowheads="1"/>
          </p:cNvSpPr>
          <p:nvPr/>
        </p:nvSpPr>
        <p:spPr bwMode="auto">
          <a:xfrm>
            <a:off x="77724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70" name="Rectangle 85"/>
          <p:cNvSpPr>
            <a:spLocks noChangeArrowheads="1"/>
          </p:cNvSpPr>
          <p:nvPr/>
        </p:nvSpPr>
        <p:spPr bwMode="auto">
          <a:xfrm>
            <a:off x="61722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71" name="Rectangle 86"/>
          <p:cNvSpPr>
            <a:spLocks noChangeArrowheads="1"/>
          </p:cNvSpPr>
          <p:nvPr/>
        </p:nvSpPr>
        <p:spPr bwMode="auto">
          <a:xfrm>
            <a:off x="56388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72" name="Rectangle 87"/>
          <p:cNvSpPr>
            <a:spLocks noChangeArrowheads="1"/>
          </p:cNvSpPr>
          <p:nvPr/>
        </p:nvSpPr>
        <p:spPr bwMode="auto">
          <a:xfrm>
            <a:off x="51054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73" name="Rectangle 88"/>
          <p:cNvSpPr>
            <a:spLocks noChangeArrowheads="1"/>
          </p:cNvSpPr>
          <p:nvPr/>
        </p:nvSpPr>
        <p:spPr bwMode="auto">
          <a:xfrm>
            <a:off x="45720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74" name="Rectangle 89"/>
          <p:cNvSpPr>
            <a:spLocks noChangeArrowheads="1"/>
          </p:cNvSpPr>
          <p:nvPr/>
        </p:nvSpPr>
        <p:spPr bwMode="auto">
          <a:xfrm>
            <a:off x="77724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75" name="Rectangle 90"/>
          <p:cNvSpPr>
            <a:spLocks noChangeArrowheads="1"/>
          </p:cNvSpPr>
          <p:nvPr/>
        </p:nvSpPr>
        <p:spPr bwMode="auto">
          <a:xfrm>
            <a:off x="67056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76" name="Rectangle 91"/>
          <p:cNvSpPr>
            <a:spLocks noChangeArrowheads="1"/>
          </p:cNvSpPr>
          <p:nvPr/>
        </p:nvSpPr>
        <p:spPr bwMode="auto">
          <a:xfrm>
            <a:off x="61722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77" name="Rectangle 92"/>
          <p:cNvSpPr>
            <a:spLocks noChangeArrowheads="1"/>
          </p:cNvSpPr>
          <p:nvPr/>
        </p:nvSpPr>
        <p:spPr bwMode="auto">
          <a:xfrm>
            <a:off x="56388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78" name="Rectangle 93"/>
          <p:cNvSpPr>
            <a:spLocks noChangeArrowheads="1"/>
          </p:cNvSpPr>
          <p:nvPr/>
        </p:nvSpPr>
        <p:spPr bwMode="auto">
          <a:xfrm>
            <a:off x="51054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79" name="Rectangle 94"/>
          <p:cNvSpPr>
            <a:spLocks noChangeArrowheads="1"/>
          </p:cNvSpPr>
          <p:nvPr/>
        </p:nvSpPr>
        <p:spPr bwMode="auto">
          <a:xfrm>
            <a:off x="45720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80" name="Rectangle 95"/>
          <p:cNvSpPr>
            <a:spLocks noChangeArrowheads="1"/>
          </p:cNvSpPr>
          <p:nvPr/>
        </p:nvSpPr>
        <p:spPr bwMode="auto">
          <a:xfrm>
            <a:off x="77724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81" name="Rectangle 96"/>
          <p:cNvSpPr>
            <a:spLocks noChangeArrowheads="1"/>
          </p:cNvSpPr>
          <p:nvPr/>
        </p:nvSpPr>
        <p:spPr bwMode="auto">
          <a:xfrm>
            <a:off x="72390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82" name="Rectangle 97"/>
          <p:cNvSpPr>
            <a:spLocks noChangeArrowheads="1"/>
          </p:cNvSpPr>
          <p:nvPr/>
        </p:nvSpPr>
        <p:spPr bwMode="auto">
          <a:xfrm>
            <a:off x="67056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83" name="Rectangle 98"/>
          <p:cNvSpPr>
            <a:spLocks noChangeArrowheads="1"/>
          </p:cNvSpPr>
          <p:nvPr/>
        </p:nvSpPr>
        <p:spPr bwMode="auto">
          <a:xfrm>
            <a:off x="61722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84" name="Rectangle 99"/>
          <p:cNvSpPr>
            <a:spLocks noChangeArrowheads="1"/>
          </p:cNvSpPr>
          <p:nvPr/>
        </p:nvSpPr>
        <p:spPr bwMode="auto">
          <a:xfrm>
            <a:off x="56388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85" name="Rectangle 100"/>
          <p:cNvSpPr>
            <a:spLocks noChangeArrowheads="1"/>
          </p:cNvSpPr>
          <p:nvPr/>
        </p:nvSpPr>
        <p:spPr bwMode="auto">
          <a:xfrm>
            <a:off x="51054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86" name="Rectangle 101"/>
          <p:cNvSpPr>
            <a:spLocks noChangeArrowheads="1"/>
          </p:cNvSpPr>
          <p:nvPr/>
        </p:nvSpPr>
        <p:spPr bwMode="auto">
          <a:xfrm>
            <a:off x="45720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87" name="Rectangle 102"/>
          <p:cNvSpPr>
            <a:spLocks noChangeArrowheads="1"/>
          </p:cNvSpPr>
          <p:nvPr/>
        </p:nvSpPr>
        <p:spPr bwMode="auto">
          <a:xfrm>
            <a:off x="7772400" y="1566863"/>
            <a:ext cx="5334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33888" name="Rectangle 103"/>
          <p:cNvSpPr>
            <a:spLocks noChangeArrowheads="1"/>
          </p:cNvSpPr>
          <p:nvPr/>
        </p:nvSpPr>
        <p:spPr bwMode="auto">
          <a:xfrm>
            <a:off x="3962400" y="5486400"/>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3300"/>
                </a:solidFill>
                <a:cs typeface="Arial" panose="020B0604020202020204" pitchFamily="34" charset="0"/>
              </a:rPr>
              <a:t>H</a:t>
            </a:r>
          </a:p>
        </p:txBody>
      </p:sp>
      <p:sp>
        <p:nvSpPr>
          <p:cNvPr id="33889" name="Rectangle 104"/>
          <p:cNvSpPr>
            <a:spLocks noChangeArrowheads="1"/>
          </p:cNvSpPr>
          <p:nvPr/>
        </p:nvSpPr>
        <p:spPr bwMode="auto">
          <a:xfrm>
            <a:off x="7239000" y="15668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R</a:t>
            </a:r>
          </a:p>
        </p:txBody>
      </p:sp>
      <p:sp>
        <p:nvSpPr>
          <p:cNvPr id="33890" name="Rectangle 105"/>
          <p:cNvSpPr>
            <a:spLocks noChangeArrowheads="1"/>
          </p:cNvSpPr>
          <p:nvPr/>
        </p:nvSpPr>
        <p:spPr bwMode="auto">
          <a:xfrm>
            <a:off x="6705600" y="15668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T</a:t>
            </a:r>
          </a:p>
        </p:txBody>
      </p:sp>
      <p:sp>
        <p:nvSpPr>
          <p:cNvPr id="33891" name="Rectangle 106"/>
          <p:cNvSpPr>
            <a:spLocks noChangeArrowheads="1"/>
          </p:cNvSpPr>
          <p:nvPr/>
        </p:nvSpPr>
        <p:spPr bwMode="auto">
          <a:xfrm>
            <a:off x="6172200" y="15668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3300"/>
                </a:solidFill>
                <a:cs typeface="Arial" panose="020B0604020202020204" pitchFamily="34" charset="0"/>
              </a:rPr>
              <a:t>N</a:t>
            </a:r>
          </a:p>
        </p:txBody>
      </p:sp>
      <p:sp>
        <p:nvSpPr>
          <p:cNvPr id="33892" name="Rectangle 107"/>
          <p:cNvSpPr>
            <a:spLocks noChangeArrowheads="1"/>
          </p:cNvSpPr>
          <p:nvPr/>
        </p:nvSpPr>
        <p:spPr bwMode="auto">
          <a:xfrm>
            <a:off x="5638800" y="15668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Ê</a:t>
            </a:r>
          </a:p>
        </p:txBody>
      </p:sp>
      <p:sp>
        <p:nvSpPr>
          <p:cNvPr id="33893" name="Rectangle 108"/>
          <p:cNvSpPr>
            <a:spLocks noChangeArrowheads="1"/>
          </p:cNvSpPr>
          <p:nvPr/>
        </p:nvSpPr>
        <p:spPr bwMode="auto">
          <a:xfrm>
            <a:off x="5105400" y="15668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I</a:t>
            </a:r>
          </a:p>
        </p:txBody>
      </p:sp>
      <p:sp>
        <p:nvSpPr>
          <p:cNvPr id="33894" name="Rectangle 109"/>
          <p:cNvSpPr>
            <a:spLocks noChangeArrowheads="1"/>
          </p:cNvSpPr>
          <p:nvPr/>
        </p:nvSpPr>
        <p:spPr bwMode="auto">
          <a:xfrm>
            <a:off x="4572000" y="15668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K</a:t>
            </a:r>
          </a:p>
        </p:txBody>
      </p:sp>
      <p:sp>
        <p:nvSpPr>
          <p:cNvPr id="33895" name="Rectangle 110"/>
          <p:cNvSpPr>
            <a:spLocks noChangeArrowheads="1"/>
          </p:cNvSpPr>
          <p:nvPr/>
        </p:nvSpPr>
        <p:spPr bwMode="auto">
          <a:xfrm>
            <a:off x="7772400" y="15668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Ì</a:t>
            </a:r>
          </a:p>
        </p:txBody>
      </p:sp>
      <p:sp>
        <p:nvSpPr>
          <p:cNvPr id="33896" name="Rectangle 111"/>
          <p:cNvSpPr>
            <a:spLocks noChangeArrowheads="1"/>
          </p:cNvSpPr>
          <p:nvPr/>
        </p:nvSpPr>
        <p:spPr bwMode="auto">
          <a:xfrm>
            <a:off x="4038600" y="20240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3300"/>
                </a:solidFill>
                <a:cs typeface="Arial" panose="020B0604020202020204" pitchFamily="34" charset="0"/>
              </a:rPr>
              <a:t>H</a:t>
            </a:r>
          </a:p>
        </p:txBody>
      </p:sp>
      <p:sp>
        <p:nvSpPr>
          <p:cNvPr id="33897" name="Rectangle 112"/>
          <p:cNvSpPr>
            <a:spLocks noChangeArrowheads="1"/>
          </p:cNvSpPr>
          <p:nvPr/>
        </p:nvSpPr>
        <p:spPr bwMode="auto">
          <a:xfrm>
            <a:off x="4572000" y="20240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A</a:t>
            </a:r>
          </a:p>
        </p:txBody>
      </p:sp>
      <p:sp>
        <p:nvSpPr>
          <p:cNvPr id="33898" name="Rectangle 113"/>
          <p:cNvSpPr>
            <a:spLocks noChangeArrowheads="1"/>
          </p:cNvSpPr>
          <p:nvPr/>
        </p:nvSpPr>
        <p:spPr bwMode="auto">
          <a:xfrm>
            <a:off x="5105400" y="20240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I</a:t>
            </a:r>
          </a:p>
        </p:txBody>
      </p:sp>
      <p:sp>
        <p:nvSpPr>
          <p:cNvPr id="33899" name="Rectangle 114"/>
          <p:cNvSpPr>
            <a:spLocks noChangeArrowheads="1"/>
          </p:cNvSpPr>
          <p:nvPr/>
        </p:nvSpPr>
        <p:spPr bwMode="auto">
          <a:xfrm>
            <a:off x="5638800" y="20240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K</a:t>
            </a:r>
          </a:p>
        </p:txBody>
      </p:sp>
      <p:sp>
        <p:nvSpPr>
          <p:cNvPr id="33900" name="Rectangle 115"/>
          <p:cNvSpPr>
            <a:spLocks noChangeArrowheads="1"/>
          </p:cNvSpPr>
          <p:nvPr/>
        </p:nvSpPr>
        <p:spPr bwMode="auto">
          <a:xfrm>
            <a:off x="6172200" y="20240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H</a:t>
            </a:r>
          </a:p>
        </p:txBody>
      </p:sp>
      <p:sp>
        <p:nvSpPr>
          <p:cNvPr id="33901" name="Rectangle 116"/>
          <p:cNvSpPr>
            <a:spLocks noChangeArrowheads="1"/>
          </p:cNvSpPr>
          <p:nvPr/>
        </p:nvSpPr>
        <p:spPr bwMode="auto">
          <a:xfrm>
            <a:off x="6705600" y="20240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Ô</a:t>
            </a:r>
          </a:p>
        </p:txBody>
      </p:sp>
      <p:sp>
        <p:nvSpPr>
          <p:cNvPr id="33902" name="Rectangle 117"/>
          <p:cNvSpPr>
            <a:spLocks noChangeArrowheads="1"/>
          </p:cNvSpPr>
          <p:nvPr/>
        </p:nvSpPr>
        <p:spPr bwMode="auto">
          <a:xfrm>
            <a:off x="7239000" y="20240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N</a:t>
            </a:r>
          </a:p>
        </p:txBody>
      </p:sp>
      <p:sp>
        <p:nvSpPr>
          <p:cNvPr id="33903" name="Rectangle 118"/>
          <p:cNvSpPr>
            <a:spLocks noChangeArrowheads="1"/>
          </p:cNvSpPr>
          <p:nvPr/>
        </p:nvSpPr>
        <p:spPr bwMode="auto">
          <a:xfrm>
            <a:off x="7772400" y="20240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G</a:t>
            </a:r>
          </a:p>
        </p:txBody>
      </p:sp>
      <p:sp>
        <p:nvSpPr>
          <p:cNvPr id="33904" name="Rectangle 119"/>
          <p:cNvSpPr>
            <a:spLocks noChangeArrowheads="1"/>
          </p:cNvSpPr>
          <p:nvPr/>
        </p:nvSpPr>
        <p:spPr bwMode="auto">
          <a:xfrm>
            <a:off x="4572000" y="24812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C</a:t>
            </a:r>
          </a:p>
        </p:txBody>
      </p:sp>
      <p:sp>
        <p:nvSpPr>
          <p:cNvPr id="33905" name="Rectangle 120"/>
          <p:cNvSpPr>
            <a:spLocks noChangeArrowheads="1"/>
          </p:cNvSpPr>
          <p:nvPr/>
        </p:nvSpPr>
        <p:spPr bwMode="auto">
          <a:xfrm>
            <a:off x="5105400" y="24812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3300"/>
                </a:solidFill>
                <a:cs typeface="Arial" panose="020B0604020202020204" pitchFamily="34" charset="0"/>
              </a:rPr>
              <a:t>H</a:t>
            </a:r>
          </a:p>
        </p:txBody>
      </p:sp>
      <p:sp>
        <p:nvSpPr>
          <p:cNvPr id="33906" name="Rectangle 121"/>
          <p:cNvSpPr>
            <a:spLocks noChangeArrowheads="1"/>
          </p:cNvSpPr>
          <p:nvPr/>
        </p:nvSpPr>
        <p:spPr bwMode="auto">
          <a:xfrm>
            <a:off x="5638800" y="24812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Ấ</a:t>
            </a:r>
          </a:p>
        </p:txBody>
      </p:sp>
      <p:sp>
        <p:nvSpPr>
          <p:cNvPr id="33907" name="Rectangle 122"/>
          <p:cNvSpPr>
            <a:spLocks noChangeArrowheads="1"/>
          </p:cNvSpPr>
          <p:nvPr/>
        </p:nvSpPr>
        <p:spPr bwMode="auto">
          <a:xfrm>
            <a:off x="6172200" y="24812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T</a:t>
            </a:r>
          </a:p>
        </p:txBody>
      </p:sp>
      <p:sp>
        <p:nvSpPr>
          <p:cNvPr id="33908" name="Rectangle 123"/>
          <p:cNvSpPr>
            <a:spLocks noChangeArrowheads="1"/>
          </p:cNvSpPr>
          <p:nvPr/>
        </p:nvSpPr>
        <p:spPr bwMode="auto">
          <a:xfrm>
            <a:off x="6705600" y="24812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L</a:t>
            </a:r>
          </a:p>
        </p:txBody>
      </p:sp>
      <p:sp>
        <p:nvSpPr>
          <p:cNvPr id="33909" name="Rectangle 124"/>
          <p:cNvSpPr>
            <a:spLocks noChangeArrowheads="1"/>
          </p:cNvSpPr>
          <p:nvPr/>
        </p:nvSpPr>
        <p:spPr bwMode="auto">
          <a:xfrm>
            <a:off x="7239000" y="24812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Ư</a:t>
            </a:r>
          </a:p>
        </p:txBody>
      </p:sp>
      <p:sp>
        <p:nvSpPr>
          <p:cNvPr id="33910" name="Rectangle 125"/>
          <p:cNvSpPr>
            <a:spLocks noChangeArrowheads="1"/>
          </p:cNvSpPr>
          <p:nvPr/>
        </p:nvSpPr>
        <p:spPr bwMode="auto">
          <a:xfrm>
            <a:off x="7772400" y="24812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Ợ</a:t>
            </a:r>
          </a:p>
        </p:txBody>
      </p:sp>
      <p:sp>
        <p:nvSpPr>
          <p:cNvPr id="33911" name="Rectangle 126"/>
          <p:cNvSpPr>
            <a:spLocks noChangeArrowheads="1"/>
          </p:cNvSpPr>
          <p:nvPr/>
        </p:nvSpPr>
        <p:spPr bwMode="auto">
          <a:xfrm>
            <a:off x="8305800" y="24812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N</a:t>
            </a:r>
          </a:p>
        </p:txBody>
      </p:sp>
      <p:sp>
        <p:nvSpPr>
          <p:cNvPr id="33912" name="Rectangle 127"/>
          <p:cNvSpPr>
            <a:spLocks noChangeArrowheads="1"/>
          </p:cNvSpPr>
          <p:nvPr/>
        </p:nvSpPr>
        <p:spPr bwMode="auto">
          <a:xfrm>
            <a:off x="8839200" y="24812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G</a:t>
            </a:r>
          </a:p>
        </p:txBody>
      </p:sp>
      <p:sp>
        <p:nvSpPr>
          <p:cNvPr id="33913" name="Rectangle 128"/>
          <p:cNvSpPr>
            <a:spLocks noChangeArrowheads="1"/>
          </p:cNvSpPr>
          <p:nvPr/>
        </p:nvSpPr>
        <p:spPr bwMode="auto">
          <a:xfrm>
            <a:off x="3505200" y="29384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N</a:t>
            </a:r>
          </a:p>
        </p:txBody>
      </p:sp>
      <p:sp>
        <p:nvSpPr>
          <p:cNvPr id="33914" name="Rectangle 129"/>
          <p:cNvSpPr>
            <a:spLocks noChangeArrowheads="1"/>
          </p:cNvSpPr>
          <p:nvPr/>
        </p:nvSpPr>
        <p:spPr bwMode="auto">
          <a:xfrm>
            <a:off x="4038600" y="29384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Ă</a:t>
            </a:r>
          </a:p>
        </p:txBody>
      </p:sp>
      <p:sp>
        <p:nvSpPr>
          <p:cNvPr id="33915" name="Rectangle 130"/>
          <p:cNvSpPr>
            <a:spLocks noChangeArrowheads="1"/>
          </p:cNvSpPr>
          <p:nvPr/>
        </p:nvSpPr>
        <p:spPr bwMode="auto">
          <a:xfrm>
            <a:off x="4572000" y="29384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N</a:t>
            </a:r>
          </a:p>
        </p:txBody>
      </p:sp>
      <p:sp>
        <p:nvSpPr>
          <p:cNvPr id="33916" name="Rectangle 131"/>
          <p:cNvSpPr>
            <a:spLocks noChangeArrowheads="1"/>
          </p:cNvSpPr>
          <p:nvPr/>
        </p:nvSpPr>
        <p:spPr bwMode="auto">
          <a:xfrm>
            <a:off x="5105400" y="29384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G</a:t>
            </a:r>
          </a:p>
        </p:txBody>
      </p:sp>
      <p:sp>
        <p:nvSpPr>
          <p:cNvPr id="33917" name="Rectangle 132"/>
          <p:cNvSpPr>
            <a:spLocks noChangeArrowheads="1"/>
          </p:cNvSpPr>
          <p:nvPr/>
        </p:nvSpPr>
        <p:spPr bwMode="auto">
          <a:xfrm>
            <a:off x="5638800" y="29384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S</a:t>
            </a:r>
          </a:p>
        </p:txBody>
      </p:sp>
      <p:sp>
        <p:nvSpPr>
          <p:cNvPr id="33918" name="Rectangle 133"/>
          <p:cNvSpPr>
            <a:spLocks noChangeArrowheads="1"/>
          </p:cNvSpPr>
          <p:nvPr/>
        </p:nvSpPr>
        <p:spPr bwMode="auto">
          <a:xfrm>
            <a:off x="6172200" y="29384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3300"/>
                </a:solidFill>
                <a:cs typeface="Arial" panose="020B0604020202020204" pitchFamily="34" charset="0"/>
              </a:rPr>
              <a:t>U</a:t>
            </a:r>
          </a:p>
        </p:txBody>
      </p:sp>
      <p:sp>
        <p:nvSpPr>
          <p:cNvPr id="33919" name="Rectangle 134"/>
          <p:cNvSpPr>
            <a:spLocks noChangeArrowheads="1"/>
          </p:cNvSpPr>
          <p:nvPr/>
        </p:nvSpPr>
        <p:spPr bwMode="auto">
          <a:xfrm>
            <a:off x="6705600" y="29384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Ấ</a:t>
            </a:r>
          </a:p>
        </p:txBody>
      </p:sp>
      <p:sp>
        <p:nvSpPr>
          <p:cNvPr id="33920" name="Rectangle 135"/>
          <p:cNvSpPr>
            <a:spLocks noChangeArrowheads="1"/>
          </p:cNvSpPr>
          <p:nvPr/>
        </p:nvSpPr>
        <p:spPr bwMode="auto">
          <a:xfrm>
            <a:off x="7239000" y="29384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T</a:t>
            </a:r>
          </a:p>
        </p:txBody>
      </p:sp>
      <p:sp>
        <p:nvSpPr>
          <p:cNvPr id="33921" name="Rectangle 136"/>
          <p:cNvSpPr>
            <a:spLocks noChangeArrowheads="1"/>
          </p:cNvSpPr>
          <p:nvPr/>
        </p:nvSpPr>
        <p:spPr bwMode="auto">
          <a:xfrm>
            <a:off x="4572000" y="33956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H</a:t>
            </a:r>
          </a:p>
        </p:txBody>
      </p:sp>
      <p:sp>
        <p:nvSpPr>
          <p:cNvPr id="33922" name="Rectangle 137"/>
          <p:cNvSpPr>
            <a:spLocks noChangeArrowheads="1"/>
          </p:cNvSpPr>
          <p:nvPr/>
        </p:nvSpPr>
        <p:spPr bwMode="auto">
          <a:xfrm>
            <a:off x="5105400" y="33956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I</a:t>
            </a:r>
          </a:p>
        </p:txBody>
      </p:sp>
      <p:sp>
        <p:nvSpPr>
          <p:cNvPr id="33923" name="Rectangle 138"/>
          <p:cNvSpPr>
            <a:spLocks noChangeArrowheads="1"/>
          </p:cNvSpPr>
          <p:nvPr/>
        </p:nvSpPr>
        <p:spPr bwMode="auto">
          <a:xfrm>
            <a:off x="5638800" y="33956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Ệ</a:t>
            </a:r>
          </a:p>
        </p:txBody>
      </p:sp>
      <p:sp>
        <p:nvSpPr>
          <p:cNvPr id="33924" name="Rectangle 139"/>
          <p:cNvSpPr>
            <a:spLocks noChangeArrowheads="1"/>
          </p:cNvSpPr>
          <p:nvPr/>
        </p:nvSpPr>
        <p:spPr bwMode="auto">
          <a:xfrm>
            <a:off x="6172200" y="33956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U</a:t>
            </a:r>
          </a:p>
        </p:txBody>
      </p:sp>
      <p:sp>
        <p:nvSpPr>
          <p:cNvPr id="33925" name="Rectangle 140"/>
          <p:cNvSpPr>
            <a:spLocks noChangeArrowheads="1"/>
          </p:cNvSpPr>
          <p:nvPr/>
        </p:nvSpPr>
        <p:spPr bwMode="auto">
          <a:xfrm>
            <a:off x="6705600" y="33956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Q</a:t>
            </a:r>
          </a:p>
        </p:txBody>
      </p:sp>
      <p:sp>
        <p:nvSpPr>
          <p:cNvPr id="33926" name="Rectangle 141"/>
          <p:cNvSpPr>
            <a:spLocks noChangeArrowheads="1"/>
          </p:cNvSpPr>
          <p:nvPr/>
        </p:nvSpPr>
        <p:spPr bwMode="auto">
          <a:xfrm>
            <a:off x="7239000" y="33956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U</a:t>
            </a:r>
          </a:p>
        </p:txBody>
      </p:sp>
      <p:sp>
        <p:nvSpPr>
          <p:cNvPr id="33927" name="Rectangle 142"/>
          <p:cNvSpPr>
            <a:spLocks noChangeArrowheads="1"/>
          </p:cNvSpPr>
          <p:nvPr/>
        </p:nvSpPr>
        <p:spPr bwMode="auto">
          <a:xfrm>
            <a:off x="7772400" y="33956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3300"/>
                </a:solidFill>
                <a:cs typeface="Arial" panose="020B0604020202020204" pitchFamily="34" charset="0"/>
              </a:rPr>
              <a:t>Ả</a:t>
            </a:r>
          </a:p>
        </p:txBody>
      </p:sp>
      <p:sp>
        <p:nvSpPr>
          <p:cNvPr id="33928" name="Rectangle 143"/>
          <p:cNvSpPr>
            <a:spLocks noChangeArrowheads="1"/>
          </p:cNvSpPr>
          <p:nvPr/>
        </p:nvSpPr>
        <p:spPr bwMode="auto">
          <a:xfrm>
            <a:off x="4038600" y="38528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T</a:t>
            </a:r>
          </a:p>
        </p:txBody>
      </p:sp>
      <p:sp>
        <p:nvSpPr>
          <p:cNvPr id="33929" name="Rectangle 144"/>
          <p:cNvSpPr>
            <a:spLocks noChangeArrowheads="1"/>
          </p:cNvSpPr>
          <p:nvPr/>
        </p:nvSpPr>
        <p:spPr bwMode="auto">
          <a:xfrm>
            <a:off x="4572000" y="38528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Ự</a:t>
            </a:r>
          </a:p>
        </p:txBody>
      </p:sp>
      <p:sp>
        <p:nvSpPr>
          <p:cNvPr id="33930" name="Rectangle 145"/>
          <p:cNvSpPr>
            <a:spLocks noChangeArrowheads="1"/>
          </p:cNvSpPr>
          <p:nvPr/>
        </p:nvSpPr>
        <p:spPr bwMode="auto">
          <a:xfrm>
            <a:off x="5105400" y="38528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G</a:t>
            </a:r>
          </a:p>
        </p:txBody>
      </p:sp>
      <p:sp>
        <p:nvSpPr>
          <p:cNvPr id="33931" name="Rectangle 146"/>
          <p:cNvSpPr>
            <a:spLocks noChangeArrowheads="1"/>
          </p:cNvSpPr>
          <p:nvPr/>
        </p:nvSpPr>
        <p:spPr bwMode="auto">
          <a:xfrm>
            <a:off x="5638800" y="38528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I</a:t>
            </a:r>
          </a:p>
        </p:txBody>
      </p:sp>
      <p:sp>
        <p:nvSpPr>
          <p:cNvPr id="33932" name="Rectangle 147"/>
          <p:cNvSpPr>
            <a:spLocks noChangeArrowheads="1"/>
          </p:cNvSpPr>
          <p:nvPr/>
        </p:nvSpPr>
        <p:spPr bwMode="auto">
          <a:xfrm>
            <a:off x="6172200" y="38528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Á</a:t>
            </a:r>
          </a:p>
        </p:txBody>
      </p:sp>
      <p:sp>
        <p:nvSpPr>
          <p:cNvPr id="33933" name="Rectangle 148"/>
          <p:cNvSpPr>
            <a:spLocks noChangeArrowheads="1"/>
          </p:cNvSpPr>
          <p:nvPr/>
        </p:nvSpPr>
        <p:spPr bwMode="auto">
          <a:xfrm>
            <a:off x="6705600" y="3852863"/>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3300"/>
                </a:solidFill>
                <a:cs typeface="Arial" panose="020B0604020202020204" pitchFamily="34" charset="0"/>
              </a:rPr>
              <a:t>C</a:t>
            </a:r>
          </a:p>
        </p:txBody>
      </p:sp>
      <p:sp>
        <p:nvSpPr>
          <p:cNvPr id="33934" name="Rectangle 149"/>
          <p:cNvSpPr>
            <a:spLocks noChangeArrowheads="1"/>
          </p:cNvSpPr>
          <p:nvPr/>
        </p:nvSpPr>
        <p:spPr bwMode="auto">
          <a:xfrm>
            <a:off x="4495800" y="5486400"/>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3300"/>
                </a:solidFill>
                <a:cs typeface="Arial" panose="020B0604020202020204" pitchFamily="34" charset="0"/>
              </a:rPr>
              <a:t>Ạ</a:t>
            </a:r>
          </a:p>
        </p:txBody>
      </p:sp>
      <p:sp>
        <p:nvSpPr>
          <p:cNvPr id="33935" name="Rectangle 150"/>
          <p:cNvSpPr>
            <a:spLocks noChangeArrowheads="1"/>
          </p:cNvSpPr>
          <p:nvPr/>
        </p:nvSpPr>
        <p:spPr bwMode="auto">
          <a:xfrm>
            <a:off x="5029200" y="5486400"/>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3300"/>
                </a:solidFill>
                <a:cs typeface="Arial" panose="020B0604020202020204" pitchFamily="34" charset="0"/>
              </a:rPr>
              <a:t>N</a:t>
            </a:r>
          </a:p>
        </p:txBody>
      </p:sp>
      <p:sp>
        <p:nvSpPr>
          <p:cNvPr id="33936" name="Rectangle 151"/>
          <p:cNvSpPr>
            <a:spLocks noChangeArrowheads="1"/>
          </p:cNvSpPr>
          <p:nvPr/>
        </p:nvSpPr>
        <p:spPr bwMode="auto">
          <a:xfrm>
            <a:off x="5562600" y="5486400"/>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3300"/>
                </a:solidFill>
                <a:cs typeface="Arial" panose="020B0604020202020204" pitchFamily="34" charset="0"/>
              </a:rPr>
              <a:t>H</a:t>
            </a:r>
          </a:p>
        </p:txBody>
      </p:sp>
      <p:sp>
        <p:nvSpPr>
          <p:cNvPr id="33937" name="Rectangle 152"/>
          <p:cNvSpPr>
            <a:spLocks noChangeArrowheads="1"/>
          </p:cNvSpPr>
          <p:nvPr/>
        </p:nvSpPr>
        <p:spPr bwMode="auto">
          <a:xfrm>
            <a:off x="6096000" y="5486400"/>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3300"/>
                </a:solidFill>
                <a:cs typeface="Arial" panose="020B0604020202020204" pitchFamily="34" charset="0"/>
              </a:rPr>
              <a:t>P</a:t>
            </a:r>
          </a:p>
        </p:txBody>
      </p:sp>
      <p:sp>
        <p:nvSpPr>
          <p:cNvPr id="33938" name="Rectangle 153"/>
          <p:cNvSpPr>
            <a:spLocks noChangeArrowheads="1"/>
          </p:cNvSpPr>
          <p:nvPr/>
        </p:nvSpPr>
        <p:spPr bwMode="auto">
          <a:xfrm>
            <a:off x="6629400" y="5486400"/>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3300"/>
                </a:solidFill>
                <a:cs typeface="Arial" panose="020B0604020202020204" pitchFamily="34" charset="0"/>
              </a:rPr>
              <a:t>H</a:t>
            </a:r>
          </a:p>
        </p:txBody>
      </p:sp>
      <p:sp>
        <p:nvSpPr>
          <p:cNvPr id="33939" name="Rectangle 155"/>
          <p:cNvSpPr>
            <a:spLocks noChangeArrowheads="1"/>
          </p:cNvSpPr>
          <p:nvPr/>
        </p:nvSpPr>
        <p:spPr bwMode="auto">
          <a:xfrm>
            <a:off x="7162800" y="5486400"/>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3300"/>
                </a:solidFill>
                <a:cs typeface="Arial" panose="020B0604020202020204" pitchFamily="34" charset="0"/>
              </a:rPr>
              <a:t>Ú</a:t>
            </a:r>
          </a:p>
        </p:txBody>
      </p:sp>
      <p:sp>
        <p:nvSpPr>
          <p:cNvPr id="33940" name="Rectangle 156"/>
          <p:cNvSpPr>
            <a:spLocks noChangeArrowheads="1"/>
          </p:cNvSpPr>
          <p:nvPr/>
        </p:nvSpPr>
        <p:spPr bwMode="auto">
          <a:xfrm>
            <a:off x="7696200" y="5486400"/>
            <a:ext cx="533400" cy="4572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3300"/>
                </a:solidFill>
                <a:cs typeface="Arial" panose="020B0604020202020204" pitchFamily="34" charset="0"/>
              </a:rPr>
              <a:t>C</a:t>
            </a:r>
          </a:p>
        </p:txBody>
      </p:sp>
      <p:sp>
        <p:nvSpPr>
          <p:cNvPr id="56477" name="Oval 157"/>
          <p:cNvSpPr>
            <a:spLocks noChangeArrowheads="1"/>
          </p:cNvSpPr>
          <p:nvPr/>
        </p:nvSpPr>
        <p:spPr bwMode="auto">
          <a:xfrm>
            <a:off x="1843088" y="528638"/>
            <a:ext cx="609600" cy="4572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dirty="0">
                <a:cs typeface="Arial" panose="020B0604020202020204" pitchFamily="34" charset="0"/>
              </a:rPr>
              <a:t>1</a:t>
            </a:r>
          </a:p>
        </p:txBody>
      </p:sp>
      <p:sp>
        <p:nvSpPr>
          <p:cNvPr id="56497" name="Oval 177"/>
          <p:cNvSpPr>
            <a:spLocks noChangeArrowheads="1"/>
          </p:cNvSpPr>
          <p:nvPr/>
        </p:nvSpPr>
        <p:spPr bwMode="auto">
          <a:xfrm>
            <a:off x="1828800" y="1004888"/>
            <a:ext cx="609600" cy="5334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2</a:t>
            </a:r>
          </a:p>
        </p:txBody>
      </p:sp>
      <p:sp>
        <p:nvSpPr>
          <p:cNvPr id="56498" name="Oval 178"/>
          <p:cNvSpPr>
            <a:spLocks noChangeArrowheads="1"/>
          </p:cNvSpPr>
          <p:nvPr/>
        </p:nvSpPr>
        <p:spPr bwMode="auto">
          <a:xfrm>
            <a:off x="1828800" y="1552575"/>
            <a:ext cx="609600" cy="4572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3</a:t>
            </a:r>
          </a:p>
        </p:txBody>
      </p:sp>
      <p:sp>
        <p:nvSpPr>
          <p:cNvPr id="56500" name="Oval 180"/>
          <p:cNvSpPr>
            <a:spLocks noChangeArrowheads="1"/>
          </p:cNvSpPr>
          <p:nvPr/>
        </p:nvSpPr>
        <p:spPr bwMode="auto">
          <a:xfrm>
            <a:off x="1828800" y="2024063"/>
            <a:ext cx="609600" cy="4572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4</a:t>
            </a:r>
          </a:p>
        </p:txBody>
      </p:sp>
      <p:sp>
        <p:nvSpPr>
          <p:cNvPr id="56501" name="Oval 181"/>
          <p:cNvSpPr>
            <a:spLocks noChangeArrowheads="1"/>
          </p:cNvSpPr>
          <p:nvPr/>
        </p:nvSpPr>
        <p:spPr bwMode="auto">
          <a:xfrm>
            <a:off x="1828800" y="2481263"/>
            <a:ext cx="609600" cy="4572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5</a:t>
            </a:r>
          </a:p>
        </p:txBody>
      </p:sp>
      <p:sp>
        <p:nvSpPr>
          <p:cNvPr id="56502" name="Oval 182"/>
          <p:cNvSpPr>
            <a:spLocks noChangeArrowheads="1"/>
          </p:cNvSpPr>
          <p:nvPr/>
        </p:nvSpPr>
        <p:spPr bwMode="auto">
          <a:xfrm>
            <a:off x="1828800" y="2938463"/>
            <a:ext cx="609600" cy="4572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6</a:t>
            </a:r>
          </a:p>
        </p:txBody>
      </p:sp>
      <p:sp>
        <p:nvSpPr>
          <p:cNvPr id="56503" name="Oval 183"/>
          <p:cNvSpPr>
            <a:spLocks noChangeArrowheads="1"/>
          </p:cNvSpPr>
          <p:nvPr/>
        </p:nvSpPr>
        <p:spPr bwMode="auto">
          <a:xfrm>
            <a:off x="1828800" y="3409950"/>
            <a:ext cx="609600" cy="4572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7</a:t>
            </a:r>
          </a:p>
        </p:txBody>
      </p:sp>
      <p:sp>
        <p:nvSpPr>
          <p:cNvPr id="56504" name="Oval 184"/>
          <p:cNvSpPr>
            <a:spLocks noChangeArrowheads="1"/>
          </p:cNvSpPr>
          <p:nvPr/>
        </p:nvSpPr>
        <p:spPr bwMode="auto">
          <a:xfrm>
            <a:off x="1828800" y="3881438"/>
            <a:ext cx="609600" cy="4572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cs typeface="Arial" panose="020B0604020202020204" pitchFamily="34" charset="0"/>
              </a:rPr>
              <a:t>8</a:t>
            </a:r>
          </a:p>
        </p:txBody>
      </p:sp>
      <p:sp>
        <p:nvSpPr>
          <p:cNvPr id="56541" name="Text Box 221"/>
          <p:cNvSpPr txBox="1">
            <a:spLocks noChangeArrowheads="1"/>
          </p:cNvSpPr>
          <p:nvPr/>
        </p:nvSpPr>
        <p:spPr bwMode="auto">
          <a:xfrm>
            <a:off x="2636838" y="4632325"/>
            <a:ext cx="6673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0000CC"/>
                </a:solidFill>
                <a:cs typeface="Arial" panose="020B0604020202020204" pitchFamily="34" charset="0"/>
              </a:rPr>
              <a:t>1/ Nhiệm vụ chính của người học sinh là gì ?</a:t>
            </a:r>
          </a:p>
        </p:txBody>
      </p:sp>
      <p:sp>
        <p:nvSpPr>
          <p:cNvPr id="56594" name="Rectangle 274"/>
          <p:cNvSpPr>
            <a:spLocks noChangeArrowheads="1"/>
          </p:cNvSpPr>
          <p:nvPr/>
        </p:nvSpPr>
        <p:spPr bwMode="auto">
          <a:xfrm>
            <a:off x="7239000" y="6524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595" name="Rectangle 275"/>
          <p:cNvSpPr>
            <a:spLocks noChangeArrowheads="1"/>
          </p:cNvSpPr>
          <p:nvPr/>
        </p:nvSpPr>
        <p:spPr bwMode="auto">
          <a:xfrm>
            <a:off x="6705600" y="6524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596" name="Rectangle 276"/>
          <p:cNvSpPr>
            <a:spLocks noChangeArrowheads="1"/>
          </p:cNvSpPr>
          <p:nvPr/>
        </p:nvSpPr>
        <p:spPr bwMode="auto">
          <a:xfrm>
            <a:off x="6172200" y="6524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597" name="Rectangle 277"/>
          <p:cNvSpPr>
            <a:spLocks noChangeArrowheads="1"/>
          </p:cNvSpPr>
          <p:nvPr/>
        </p:nvSpPr>
        <p:spPr bwMode="auto">
          <a:xfrm>
            <a:off x="5105400" y="6524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598" name="Rectangle 278"/>
          <p:cNvSpPr>
            <a:spLocks noChangeArrowheads="1"/>
          </p:cNvSpPr>
          <p:nvPr/>
        </p:nvSpPr>
        <p:spPr bwMode="auto">
          <a:xfrm>
            <a:off x="4572000" y="6524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599" name="Rectangle 279"/>
          <p:cNvSpPr>
            <a:spLocks noChangeArrowheads="1"/>
          </p:cNvSpPr>
          <p:nvPr/>
        </p:nvSpPr>
        <p:spPr bwMode="auto">
          <a:xfrm>
            <a:off x="5638800" y="6524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00" name="Text Box 280"/>
          <p:cNvSpPr txBox="1">
            <a:spLocks noChangeArrowheads="1"/>
          </p:cNvSpPr>
          <p:nvPr/>
        </p:nvSpPr>
        <p:spPr bwMode="auto">
          <a:xfrm>
            <a:off x="2332039" y="4479926"/>
            <a:ext cx="78293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0000CC"/>
                </a:solidFill>
                <a:cs typeface="Arial" panose="020B0604020202020204" pitchFamily="34" charset="0"/>
              </a:rPr>
              <a:t>2/ Một phong trào thi đua do Bộ giáo dục phát động:</a:t>
            </a:r>
          </a:p>
          <a:p>
            <a:pPr eaLnBrk="1" hangingPunct="1">
              <a:spcBef>
                <a:spcPct val="0"/>
              </a:spcBef>
              <a:buFontTx/>
              <a:buNone/>
            </a:pPr>
            <a:r>
              <a:rPr lang="en-US" altLang="en-US" sz="2400" b="1">
                <a:solidFill>
                  <a:srgbClr val="0000CC"/>
                </a:solidFill>
                <a:cs typeface="Arial" panose="020B0604020202020204" pitchFamily="34" charset="0"/>
              </a:rPr>
              <a:t>“ Xây dựng trường học thân thiện, học sinh …….”</a:t>
            </a:r>
          </a:p>
        </p:txBody>
      </p:sp>
      <p:sp>
        <p:nvSpPr>
          <p:cNvPr id="56601" name="Rectangle 281"/>
          <p:cNvSpPr>
            <a:spLocks noChangeArrowheads="1"/>
          </p:cNvSpPr>
          <p:nvPr/>
        </p:nvSpPr>
        <p:spPr bwMode="auto">
          <a:xfrm>
            <a:off x="6172200" y="11096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02" name="Rectangle 282"/>
          <p:cNvSpPr>
            <a:spLocks noChangeArrowheads="1"/>
          </p:cNvSpPr>
          <p:nvPr/>
        </p:nvSpPr>
        <p:spPr bwMode="auto">
          <a:xfrm>
            <a:off x="5638800" y="11096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03" name="Rectangle 283"/>
          <p:cNvSpPr>
            <a:spLocks noChangeArrowheads="1"/>
          </p:cNvSpPr>
          <p:nvPr/>
        </p:nvSpPr>
        <p:spPr bwMode="auto">
          <a:xfrm>
            <a:off x="5105400" y="11096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04" name="Rectangle 284"/>
          <p:cNvSpPr>
            <a:spLocks noChangeArrowheads="1"/>
          </p:cNvSpPr>
          <p:nvPr/>
        </p:nvSpPr>
        <p:spPr bwMode="auto">
          <a:xfrm>
            <a:off x="4038600" y="11096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05" name="Rectangle 285"/>
          <p:cNvSpPr>
            <a:spLocks noChangeArrowheads="1"/>
          </p:cNvSpPr>
          <p:nvPr/>
        </p:nvSpPr>
        <p:spPr bwMode="auto">
          <a:xfrm>
            <a:off x="3505200" y="11096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06" name="Rectangle 286"/>
          <p:cNvSpPr>
            <a:spLocks noChangeArrowheads="1"/>
          </p:cNvSpPr>
          <p:nvPr/>
        </p:nvSpPr>
        <p:spPr bwMode="auto">
          <a:xfrm>
            <a:off x="4572000" y="11096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07" name="Rectangle 287"/>
          <p:cNvSpPr>
            <a:spLocks noChangeArrowheads="1"/>
          </p:cNvSpPr>
          <p:nvPr/>
        </p:nvSpPr>
        <p:spPr bwMode="auto">
          <a:xfrm>
            <a:off x="6705600" y="11096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08" name="Text Box 288"/>
          <p:cNvSpPr txBox="1">
            <a:spLocks noChangeArrowheads="1"/>
          </p:cNvSpPr>
          <p:nvPr/>
        </p:nvSpPr>
        <p:spPr bwMode="auto">
          <a:xfrm>
            <a:off x="2484438" y="4556126"/>
            <a:ext cx="795442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0000CC"/>
                </a:solidFill>
                <a:cs typeface="Arial" panose="020B0604020202020204" pitchFamily="34" charset="0"/>
              </a:rPr>
              <a:t>3/ Quyết tâm làm đến cùng dù có khó khăn, gian khổ </a:t>
            </a:r>
          </a:p>
          <a:p>
            <a:pPr eaLnBrk="1" hangingPunct="1">
              <a:spcBef>
                <a:spcPct val="0"/>
              </a:spcBef>
              <a:buFontTx/>
              <a:buNone/>
            </a:pPr>
            <a:r>
              <a:rPr lang="en-US" altLang="en-US" sz="2400" b="1">
                <a:solidFill>
                  <a:srgbClr val="0000CC"/>
                </a:solidFill>
                <a:cs typeface="Arial" panose="020B0604020202020204" pitchFamily="34" charset="0"/>
              </a:rPr>
              <a:t>là thể hiện tính gì ?</a:t>
            </a:r>
          </a:p>
        </p:txBody>
      </p:sp>
      <p:sp>
        <p:nvSpPr>
          <p:cNvPr id="56609" name="Rectangle 289"/>
          <p:cNvSpPr>
            <a:spLocks noChangeArrowheads="1"/>
          </p:cNvSpPr>
          <p:nvPr/>
        </p:nvSpPr>
        <p:spPr bwMode="auto">
          <a:xfrm>
            <a:off x="7239000" y="15668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10" name="Rectangle 290"/>
          <p:cNvSpPr>
            <a:spLocks noChangeArrowheads="1"/>
          </p:cNvSpPr>
          <p:nvPr/>
        </p:nvSpPr>
        <p:spPr bwMode="auto">
          <a:xfrm>
            <a:off x="6705600" y="15668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11" name="Rectangle 291"/>
          <p:cNvSpPr>
            <a:spLocks noChangeArrowheads="1"/>
          </p:cNvSpPr>
          <p:nvPr/>
        </p:nvSpPr>
        <p:spPr bwMode="auto">
          <a:xfrm>
            <a:off x="6172200" y="15668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12" name="Rectangle 292"/>
          <p:cNvSpPr>
            <a:spLocks noChangeArrowheads="1"/>
          </p:cNvSpPr>
          <p:nvPr/>
        </p:nvSpPr>
        <p:spPr bwMode="auto">
          <a:xfrm>
            <a:off x="5105400" y="15668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13" name="Rectangle 293"/>
          <p:cNvSpPr>
            <a:spLocks noChangeArrowheads="1"/>
          </p:cNvSpPr>
          <p:nvPr/>
        </p:nvSpPr>
        <p:spPr bwMode="auto">
          <a:xfrm>
            <a:off x="4572000" y="15668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14" name="Rectangle 294"/>
          <p:cNvSpPr>
            <a:spLocks noChangeArrowheads="1"/>
          </p:cNvSpPr>
          <p:nvPr/>
        </p:nvSpPr>
        <p:spPr bwMode="auto">
          <a:xfrm>
            <a:off x="5638800" y="15668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15" name="Rectangle 295"/>
          <p:cNvSpPr>
            <a:spLocks noChangeArrowheads="1"/>
          </p:cNvSpPr>
          <p:nvPr/>
        </p:nvSpPr>
        <p:spPr bwMode="auto">
          <a:xfrm>
            <a:off x="7772400" y="15668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16" name="Text Box 296"/>
          <p:cNvSpPr txBox="1">
            <a:spLocks noChangeArrowheads="1"/>
          </p:cNvSpPr>
          <p:nvPr/>
        </p:nvSpPr>
        <p:spPr bwMode="auto">
          <a:xfrm>
            <a:off x="2544764" y="4495801"/>
            <a:ext cx="784862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0000CC"/>
                </a:solidFill>
                <a:cs typeface="Arial" panose="020B0604020202020204" pitchFamily="34" charset="0"/>
              </a:rPr>
              <a:t>4/ Không chạy theo bệnh thành tích là một nội dung </a:t>
            </a:r>
          </a:p>
          <a:p>
            <a:pPr eaLnBrk="1" hangingPunct="1">
              <a:spcBef>
                <a:spcPct val="0"/>
              </a:spcBef>
              <a:buFontTx/>
              <a:buNone/>
            </a:pPr>
            <a:r>
              <a:rPr lang="en-US" altLang="en-US" sz="2400" b="1">
                <a:solidFill>
                  <a:srgbClr val="0000CC"/>
                </a:solidFill>
                <a:cs typeface="Arial" panose="020B0604020202020204" pitchFamily="34" charset="0"/>
              </a:rPr>
              <a:t>cuộc vận động nào của ngành giáo dục?</a:t>
            </a:r>
          </a:p>
        </p:txBody>
      </p:sp>
      <p:sp>
        <p:nvSpPr>
          <p:cNvPr id="56617" name="Rectangle 297"/>
          <p:cNvSpPr>
            <a:spLocks noChangeArrowheads="1"/>
          </p:cNvSpPr>
          <p:nvPr/>
        </p:nvSpPr>
        <p:spPr bwMode="auto">
          <a:xfrm>
            <a:off x="6705600" y="20240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18" name="Rectangle 298"/>
          <p:cNvSpPr>
            <a:spLocks noChangeArrowheads="1"/>
          </p:cNvSpPr>
          <p:nvPr/>
        </p:nvSpPr>
        <p:spPr bwMode="auto">
          <a:xfrm>
            <a:off x="6172200" y="20240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19" name="Rectangle 299"/>
          <p:cNvSpPr>
            <a:spLocks noChangeArrowheads="1"/>
          </p:cNvSpPr>
          <p:nvPr/>
        </p:nvSpPr>
        <p:spPr bwMode="auto">
          <a:xfrm>
            <a:off x="5638800" y="20240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20" name="Rectangle 300"/>
          <p:cNvSpPr>
            <a:spLocks noChangeArrowheads="1"/>
          </p:cNvSpPr>
          <p:nvPr/>
        </p:nvSpPr>
        <p:spPr bwMode="auto">
          <a:xfrm>
            <a:off x="4572000" y="20240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21" name="Rectangle 301"/>
          <p:cNvSpPr>
            <a:spLocks noChangeArrowheads="1"/>
          </p:cNvSpPr>
          <p:nvPr/>
        </p:nvSpPr>
        <p:spPr bwMode="auto">
          <a:xfrm>
            <a:off x="4038600" y="20240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22" name="Rectangle 302"/>
          <p:cNvSpPr>
            <a:spLocks noChangeArrowheads="1"/>
          </p:cNvSpPr>
          <p:nvPr/>
        </p:nvSpPr>
        <p:spPr bwMode="auto">
          <a:xfrm>
            <a:off x="5105400" y="20240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23" name="Rectangle 303"/>
          <p:cNvSpPr>
            <a:spLocks noChangeArrowheads="1"/>
          </p:cNvSpPr>
          <p:nvPr/>
        </p:nvSpPr>
        <p:spPr bwMode="auto">
          <a:xfrm>
            <a:off x="7239000" y="20240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24" name="Rectangle 304"/>
          <p:cNvSpPr>
            <a:spLocks noChangeArrowheads="1"/>
          </p:cNvSpPr>
          <p:nvPr/>
        </p:nvSpPr>
        <p:spPr bwMode="auto">
          <a:xfrm>
            <a:off x="7772400" y="20240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26" name="Text Box 306"/>
          <p:cNvSpPr txBox="1">
            <a:spLocks noChangeArrowheads="1"/>
          </p:cNvSpPr>
          <p:nvPr/>
        </p:nvSpPr>
        <p:spPr bwMode="auto">
          <a:xfrm>
            <a:off x="2514601" y="4572001"/>
            <a:ext cx="758573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0000CC"/>
                </a:solidFill>
                <a:cs typeface="Arial" panose="020B0604020202020204" pitchFamily="34" charset="0"/>
              </a:rPr>
              <a:t>5/ Cái tạo nên sản phẩm, giá trị của sự vật, sự việc</a:t>
            </a:r>
          </a:p>
          <a:p>
            <a:pPr eaLnBrk="1" hangingPunct="1">
              <a:spcBef>
                <a:spcPct val="0"/>
              </a:spcBef>
              <a:buFontTx/>
              <a:buNone/>
            </a:pPr>
            <a:r>
              <a:rPr lang="en-US" altLang="en-US" sz="2400" b="1">
                <a:solidFill>
                  <a:srgbClr val="0000CC"/>
                </a:solidFill>
                <a:cs typeface="Arial" panose="020B0604020202020204" pitchFamily="34" charset="0"/>
              </a:rPr>
              <a:t>gọi là gì?</a:t>
            </a:r>
          </a:p>
        </p:txBody>
      </p:sp>
      <p:sp>
        <p:nvSpPr>
          <p:cNvPr id="56627" name="Rectangle 307"/>
          <p:cNvSpPr>
            <a:spLocks noChangeArrowheads="1"/>
          </p:cNvSpPr>
          <p:nvPr/>
        </p:nvSpPr>
        <p:spPr bwMode="auto">
          <a:xfrm>
            <a:off x="7239000" y="2490788"/>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28" name="Rectangle 308"/>
          <p:cNvSpPr>
            <a:spLocks noChangeArrowheads="1"/>
          </p:cNvSpPr>
          <p:nvPr/>
        </p:nvSpPr>
        <p:spPr bwMode="auto">
          <a:xfrm>
            <a:off x="6705600" y="2490788"/>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29" name="Rectangle 309"/>
          <p:cNvSpPr>
            <a:spLocks noChangeArrowheads="1"/>
          </p:cNvSpPr>
          <p:nvPr/>
        </p:nvSpPr>
        <p:spPr bwMode="auto">
          <a:xfrm>
            <a:off x="6172200" y="2490788"/>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30" name="Rectangle 310"/>
          <p:cNvSpPr>
            <a:spLocks noChangeArrowheads="1"/>
          </p:cNvSpPr>
          <p:nvPr/>
        </p:nvSpPr>
        <p:spPr bwMode="auto">
          <a:xfrm>
            <a:off x="5105400" y="2490788"/>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31" name="Rectangle 311"/>
          <p:cNvSpPr>
            <a:spLocks noChangeArrowheads="1"/>
          </p:cNvSpPr>
          <p:nvPr/>
        </p:nvSpPr>
        <p:spPr bwMode="auto">
          <a:xfrm>
            <a:off x="4572000" y="2490788"/>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32" name="Rectangle 312"/>
          <p:cNvSpPr>
            <a:spLocks noChangeArrowheads="1"/>
          </p:cNvSpPr>
          <p:nvPr/>
        </p:nvSpPr>
        <p:spPr bwMode="auto">
          <a:xfrm>
            <a:off x="5638800" y="2490788"/>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33" name="Rectangle 313"/>
          <p:cNvSpPr>
            <a:spLocks noChangeArrowheads="1"/>
          </p:cNvSpPr>
          <p:nvPr/>
        </p:nvSpPr>
        <p:spPr bwMode="auto">
          <a:xfrm>
            <a:off x="7772400" y="2490788"/>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34" name="Rectangle 314"/>
          <p:cNvSpPr>
            <a:spLocks noChangeArrowheads="1"/>
          </p:cNvSpPr>
          <p:nvPr/>
        </p:nvSpPr>
        <p:spPr bwMode="auto">
          <a:xfrm>
            <a:off x="8305800" y="2490788"/>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35" name="Rectangle 315"/>
          <p:cNvSpPr>
            <a:spLocks noChangeArrowheads="1"/>
          </p:cNvSpPr>
          <p:nvPr/>
        </p:nvSpPr>
        <p:spPr bwMode="auto">
          <a:xfrm>
            <a:off x="8839200" y="2495550"/>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36" name="Text Box 316"/>
          <p:cNvSpPr txBox="1">
            <a:spLocks noChangeArrowheads="1"/>
          </p:cNvSpPr>
          <p:nvPr/>
        </p:nvSpPr>
        <p:spPr bwMode="auto">
          <a:xfrm>
            <a:off x="2168525" y="4419601"/>
            <a:ext cx="82429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0000CC"/>
                </a:solidFill>
                <a:cs typeface="Arial" panose="020B0604020202020204" pitchFamily="34" charset="0"/>
              </a:rPr>
              <a:t>6/ Số lượng sản phẩm hay khối lượng công việc làm ra</a:t>
            </a:r>
          </a:p>
          <a:p>
            <a:pPr eaLnBrk="1" hangingPunct="1">
              <a:spcBef>
                <a:spcPct val="0"/>
              </a:spcBef>
              <a:buFontTx/>
              <a:buNone/>
            </a:pPr>
            <a:r>
              <a:rPr lang="en-US" altLang="en-US" sz="2400" b="1">
                <a:solidFill>
                  <a:srgbClr val="0000CC"/>
                </a:solidFill>
                <a:cs typeface="Arial" panose="020B0604020202020204" pitchFamily="34" charset="0"/>
              </a:rPr>
              <a:t>trong một thời gian nhất định gọi là gì?</a:t>
            </a:r>
          </a:p>
        </p:txBody>
      </p:sp>
      <p:sp>
        <p:nvSpPr>
          <p:cNvPr id="56637" name="Rectangle 317"/>
          <p:cNvSpPr>
            <a:spLocks noChangeArrowheads="1"/>
          </p:cNvSpPr>
          <p:nvPr/>
        </p:nvSpPr>
        <p:spPr bwMode="auto">
          <a:xfrm>
            <a:off x="6172200" y="29384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38" name="Rectangle 318"/>
          <p:cNvSpPr>
            <a:spLocks noChangeArrowheads="1"/>
          </p:cNvSpPr>
          <p:nvPr/>
        </p:nvSpPr>
        <p:spPr bwMode="auto">
          <a:xfrm>
            <a:off x="5638800" y="29384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39" name="Rectangle 319"/>
          <p:cNvSpPr>
            <a:spLocks noChangeArrowheads="1"/>
          </p:cNvSpPr>
          <p:nvPr/>
        </p:nvSpPr>
        <p:spPr bwMode="auto">
          <a:xfrm>
            <a:off x="5105400" y="29384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40" name="Rectangle 320"/>
          <p:cNvSpPr>
            <a:spLocks noChangeArrowheads="1"/>
          </p:cNvSpPr>
          <p:nvPr/>
        </p:nvSpPr>
        <p:spPr bwMode="auto">
          <a:xfrm>
            <a:off x="4038600" y="29384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41" name="Rectangle 321"/>
          <p:cNvSpPr>
            <a:spLocks noChangeArrowheads="1"/>
          </p:cNvSpPr>
          <p:nvPr/>
        </p:nvSpPr>
        <p:spPr bwMode="auto">
          <a:xfrm>
            <a:off x="3505200" y="29384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42" name="Rectangle 322"/>
          <p:cNvSpPr>
            <a:spLocks noChangeArrowheads="1"/>
          </p:cNvSpPr>
          <p:nvPr/>
        </p:nvSpPr>
        <p:spPr bwMode="auto">
          <a:xfrm>
            <a:off x="4572000" y="29384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43" name="Rectangle 323"/>
          <p:cNvSpPr>
            <a:spLocks noChangeArrowheads="1"/>
          </p:cNvSpPr>
          <p:nvPr/>
        </p:nvSpPr>
        <p:spPr bwMode="auto">
          <a:xfrm>
            <a:off x="6705600" y="29384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44" name="Rectangle 324"/>
          <p:cNvSpPr>
            <a:spLocks noChangeArrowheads="1"/>
          </p:cNvSpPr>
          <p:nvPr/>
        </p:nvSpPr>
        <p:spPr bwMode="auto">
          <a:xfrm>
            <a:off x="7239000" y="29384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46" name="Text Box 326"/>
          <p:cNvSpPr txBox="1">
            <a:spLocks noChangeArrowheads="1"/>
          </p:cNvSpPr>
          <p:nvPr/>
        </p:nvSpPr>
        <p:spPr bwMode="auto">
          <a:xfrm>
            <a:off x="2527300" y="4632325"/>
            <a:ext cx="7119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0000CC"/>
                </a:solidFill>
                <a:cs typeface="Arial" panose="020B0604020202020204" pitchFamily="34" charset="0"/>
              </a:rPr>
              <a:t>7/ Kết quả thực của việc làm mang lại gọi là gì ?</a:t>
            </a:r>
          </a:p>
        </p:txBody>
      </p:sp>
      <p:sp>
        <p:nvSpPr>
          <p:cNvPr id="56647" name="Rectangle 327"/>
          <p:cNvSpPr>
            <a:spLocks noChangeArrowheads="1"/>
          </p:cNvSpPr>
          <p:nvPr/>
        </p:nvSpPr>
        <p:spPr bwMode="auto">
          <a:xfrm>
            <a:off x="7229475" y="33956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48" name="Rectangle 328"/>
          <p:cNvSpPr>
            <a:spLocks noChangeArrowheads="1"/>
          </p:cNvSpPr>
          <p:nvPr/>
        </p:nvSpPr>
        <p:spPr bwMode="auto">
          <a:xfrm>
            <a:off x="6696075" y="33956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49" name="Rectangle 329"/>
          <p:cNvSpPr>
            <a:spLocks noChangeArrowheads="1"/>
          </p:cNvSpPr>
          <p:nvPr/>
        </p:nvSpPr>
        <p:spPr bwMode="auto">
          <a:xfrm>
            <a:off x="6162675" y="33956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50" name="Rectangle 330"/>
          <p:cNvSpPr>
            <a:spLocks noChangeArrowheads="1"/>
          </p:cNvSpPr>
          <p:nvPr/>
        </p:nvSpPr>
        <p:spPr bwMode="auto">
          <a:xfrm>
            <a:off x="5095875" y="33956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51" name="Rectangle 331"/>
          <p:cNvSpPr>
            <a:spLocks noChangeArrowheads="1"/>
          </p:cNvSpPr>
          <p:nvPr/>
        </p:nvSpPr>
        <p:spPr bwMode="auto">
          <a:xfrm>
            <a:off x="4562475" y="33956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52" name="Rectangle 332"/>
          <p:cNvSpPr>
            <a:spLocks noChangeArrowheads="1"/>
          </p:cNvSpPr>
          <p:nvPr/>
        </p:nvSpPr>
        <p:spPr bwMode="auto">
          <a:xfrm>
            <a:off x="5629275" y="33956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53" name="Rectangle 333"/>
          <p:cNvSpPr>
            <a:spLocks noChangeArrowheads="1"/>
          </p:cNvSpPr>
          <p:nvPr/>
        </p:nvSpPr>
        <p:spPr bwMode="auto">
          <a:xfrm>
            <a:off x="7762875" y="33956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55" name="Text Box 335"/>
          <p:cNvSpPr txBox="1">
            <a:spLocks noChangeArrowheads="1"/>
          </p:cNvSpPr>
          <p:nvPr/>
        </p:nvSpPr>
        <p:spPr bwMode="auto">
          <a:xfrm>
            <a:off x="2560638" y="4419601"/>
            <a:ext cx="784381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b="1">
                <a:solidFill>
                  <a:srgbClr val="0000CC"/>
                </a:solidFill>
                <a:cs typeface="Arial" panose="020B0604020202020204" pitchFamily="34" charset="0"/>
              </a:rPr>
              <a:t>8/ Chủ động làm việc, không đợi ai nhắc nhở, không</a:t>
            </a:r>
          </a:p>
          <a:p>
            <a:pPr eaLnBrk="1" hangingPunct="1">
              <a:spcBef>
                <a:spcPct val="0"/>
              </a:spcBef>
              <a:buFontTx/>
              <a:buNone/>
            </a:pPr>
            <a:r>
              <a:rPr lang="en-US" altLang="en-US" sz="2400" b="1">
                <a:solidFill>
                  <a:srgbClr val="0000CC"/>
                </a:solidFill>
                <a:cs typeface="Arial" panose="020B0604020202020204" pitchFamily="34" charset="0"/>
              </a:rPr>
              <a:t>phải do áp lực từ bên ngoài gọi là gì?</a:t>
            </a:r>
          </a:p>
        </p:txBody>
      </p:sp>
      <p:sp>
        <p:nvSpPr>
          <p:cNvPr id="56656" name="Rectangle 336"/>
          <p:cNvSpPr>
            <a:spLocks noChangeArrowheads="1"/>
          </p:cNvSpPr>
          <p:nvPr/>
        </p:nvSpPr>
        <p:spPr bwMode="auto">
          <a:xfrm>
            <a:off x="6705600" y="38528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57" name="Rectangle 337"/>
          <p:cNvSpPr>
            <a:spLocks noChangeArrowheads="1"/>
          </p:cNvSpPr>
          <p:nvPr/>
        </p:nvSpPr>
        <p:spPr bwMode="auto">
          <a:xfrm>
            <a:off x="6172200" y="38528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58" name="Rectangle 338"/>
          <p:cNvSpPr>
            <a:spLocks noChangeArrowheads="1"/>
          </p:cNvSpPr>
          <p:nvPr/>
        </p:nvSpPr>
        <p:spPr bwMode="auto">
          <a:xfrm>
            <a:off x="5638800" y="38528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59" name="Rectangle 339"/>
          <p:cNvSpPr>
            <a:spLocks noChangeArrowheads="1"/>
          </p:cNvSpPr>
          <p:nvPr/>
        </p:nvSpPr>
        <p:spPr bwMode="auto">
          <a:xfrm>
            <a:off x="4572000" y="38528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60" name="Rectangle 340"/>
          <p:cNvSpPr>
            <a:spLocks noChangeArrowheads="1"/>
          </p:cNvSpPr>
          <p:nvPr/>
        </p:nvSpPr>
        <p:spPr bwMode="auto">
          <a:xfrm>
            <a:off x="4038600" y="38528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61" name="Rectangle 341"/>
          <p:cNvSpPr>
            <a:spLocks noChangeArrowheads="1"/>
          </p:cNvSpPr>
          <p:nvPr/>
        </p:nvSpPr>
        <p:spPr bwMode="auto">
          <a:xfrm>
            <a:off x="5105400" y="3852863"/>
            <a:ext cx="533400" cy="457200"/>
          </a:xfrm>
          <a:prstGeom prst="rect">
            <a:avLst/>
          </a:prstGeom>
          <a:gradFill rotWithShape="1">
            <a:gsLst>
              <a:gs pos="0">
                <a:srgbClr val="800080"/>
              </a:gs>
              <a:gs pos="100000">
                <a:srgbClr val="3B003B"/>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62" name="Rectangle 342"/>
          <p:cNvSpPr>
            <a:spLocks noChangeArrowheads="1"/>
          </p:cNvSpPr>
          <p:nvPr/>
        </p:nvSpPr>
        <p:spPr bwMode="auto">
          <a:xfrm>
            <a:off x="6629400" y="5486400"/>
            <a:ext cx="533400" cy="457200"/>
          </a:xfrm>
          <a:prstGeom prst="rect">
            <a:avLst/>
          </a:prstGeom>
          <a:gradFill rotWithShape="1">
            <a:gsLst>
              <a:gs pos="0">
                <a:srgbClr val="003B00"/>
              </a:gs>
              <a:gs pos="100000">
                <a:srgbClr val="008000"/>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63" name="Rectangle 343"/>
          <p:cNvSpPr>
            <a:spLocks noChangeArrowheads="1"/>
          </p:cNvSpPr>
          <p:nvPr/>
        </p:nvSpPr>
        <p:spPr bwMode="auto">
          <a:xfrm>
            <a:off x="6096000" y="5486400"/>
            <a:ext cx="533400" cy="457200"/>
          </a:xfrm>
          <a:prstGeom prst="rect">
            <a:avLst/>
          </a:prstGeom>
          <a:gradFill rotWithShape="1">
            <a:gsLst>
              <a:gs pos="0">
                <a:srgbClr val="003B00"/>
              </a:gs>
              <a:gs pos="100000">
                <a:srgbClr val="008000"/>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64" name="Rectangle 344"/>
          <p:cNvSpPr>
            <a:spLocks noChangeArrowheads="1"/>
          </p:cNvSpPr>
          <p:nvPr/>
        </p:nvSpPr>
        <p:spPr bwMode="auto">
          <a:xfrm>
            <a:off x="5562600" y="5486400"/>
            <a:ext cx="533400" cy="457200"/>
          </a:xfrm>
          <a:prstGeom prst="rect">
            <a:avLst/>
          </a:prstGeom>
          <a:gradFill rotWithShape="1">
            <a:gsLst>
              <a:gs pos="0">
                <a:srgbClr val="003B00"/>
              </a:gs>
              <a:gs pos="100000">
                <a:srgbClr val="008000"/>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65" name="Rectangle 345"/>
          <p:cNvSpPr>
            <a:spLocks noChangeArrowheads="1"/>
          </p:cNvSpPr>
          <p:nvPr/>
        </p:nvSpPr>
        <p:spPr bwMode="auto">
          <a:xfrm>
            <a:off x="4495800" y="5486400"/>
            <a:ext cx="533400" cy="457200"/>
          </a:xfrm>
          <a:prstGeom prst="rect">
            <a:avLst/>
          </a:prstGeom>
          <a:gradFill rotWithShape="1">
            <a:gsLst>
              <a:gs pos="0">
                <a:srgbClr val="003B00"/>
              </a:gs>
              <a:gs pos="100000">
                <a:srgbClr val="008000"/>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66" name="Rectangle 346"/>
          <p:cNvSpPr>
            <a:spLocks noChangeArrowheads="1"/>
          </p:cNvSpPr>
          <p:nvPr/>
        </p:nvSpPr>
        <p:spPr bwMode="auto">
          <a:xfrm>
            <a:off x="3962400" y="5486400"/>
            <a:ext cx="533400" cy="457200"/>
          </a:xfrm>
          <a:prstGeom prst="rect">
            <a:avLst/>
          </a:prstGeom>
          <a:gradFill rotWithShape="1">
            <a:gsLst>
              <a:gs pos="0">
                <a:srgbClr val="003B00"/>
              </a:gs>
              <a:gs pos="100000">
                <a:srgbClr val="008000"/>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67" name="Rectangle 347"/>
          <p:cNvSpPr>
            <a:spLocks noChangeArrowheads="1"/>
          </p:cNvSpPr>
          <p:nvPr/>
        </p:nvSpPr>
        <p:spPr bwMode="auto">
          <a:xfrm>
            <a:off x="5029200" y="5486400"/>
            <a:ext cx="533400" cy="457200"/>
          </a:xfrm>
          <a:prstGeom prst="rect">
            <a:avLst/>
          </a:prstGeom>
          <a:gradFill rotWithShape="1">
            <a:gsLst>
              <a:gs pos="0">
                <a:srgbClr val="003B00"/>
              </a:gs>
              <a:gs pos="100000">
                <a:srgbClr val="008000"/>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68" name="Rectangle 348"/>
          <p:cNvSpPr>
            <a:spLocks noChangeArrowheads="1"/>
          </p:cNvSpPr>
          <p:nvPr/>
        </p:nvSpPr>
        <p:spPr bwMode="auto">
          <a:xfrm>
            <a:off x="7696200" y="5486400"/>
            <a:ext cx="533400" cy="457200"/>
          </a:xfrm>
          <a:prstGeom prst="rect">
            <a:avLst/>
          </a:prstGeom>
          <a:gradFill rotWithShape="1">
            <a:gsLst>
              <a:gs pos="0">
                <a:srgbClr val="003B00"/>
              </a:gs>
              <a:gs pos="100000">
                <a:srgbClr val="008000"/>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
        <p:nvSpPr>
          <p:cNvPr id="56669" name="Rectangle 349"/>
          <p:cNvSpPr>
            <a:spLocks noChangeArrowheads="1"/>
          </p:cNvSpPr>
          <p:nvPr/>
        </p:nvSpPr>
        <p:spPr bwMode="auto">
          <a:xfrm>
            <a:off x="7162800" y="5486400"/>
            <a:ext cx="533400" cy="457200"/>
          </a:xfrm>
          <a:prstGeom prst="rect">
            <a:avLst/>
          </a:prstGeom>
          <a:gradFill rotWithShape="1">
            <a:gsLst>
              <a:gs pos="0">
                <a:srgbClr val="003B00"/>
              </a:gs>
              <a:gs pos="100000">
                <a:srgbClr val="008000"/>
              </a:gs>
            </a:gsLst>
            <a:path path="shape">
              <a:fillToRect l="50000" t="50000" r="50000" b="50000"/>
            </a:path>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en-US" sz="2400" b="1">
              <a:cs typeface="Arial" panose="020B0604020202020204" pitchFamily="34" charset="0"/>
            </a:endParaRPr>
          </a:p>
        </p:txBody>
      </p:sp>
    </p:spTree>
    <p:extLst>
      <p:ext uri="{BB962C8B-B14F-4D97-AF65-F5344CB8AC3E}">
        <p14:creationId xmlns:p14="http://schemas.microsoft.com/office/powerpoint/2010/main" val="227348828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6477"/>
                    </p:tgtEl>
                  </p:cond>
                </p:stCondLst>
                <p:endSync evt="end" delay="0">
                  <p:rtn val="all"/>
                </p:endSync>
                <p:childTnLst>
                  <p:par>
                    <p:cTn id="3" fill="hold" nodeType="clickPar">
                      <p:stCondLst>
                        <p:cond delay="0"/>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6541">
                                            <p:txEl>
                                              <p:pRg st="0" end="0"/>
                                            </p:txEl>
                                          </p:spTgt>
                                        </p:tgtEl>
                                        <p:attrNameLst>
                                          <p:attrName>style.visibility</p:attrName>
                                        </p:attrNameLst>
                                      </p:cBhvr>
                                      <p:to>
                                        <p:strVal val="visible"/>
                                      </p:to>
                                    </p:set>
                                    <p:animEffect transition="in" filter="box(in)">
                                      <p:cBhvr>
                                        <p:cTn id="7" dur="500"/>
                                        <p:tgtEl>
                                          <p:spTgt spid="5654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xit" presetSubtype="16" fill="hold" grpId="0" nodeType="clickEffect">
                                  <p:stCondLst>
                                    <p:cond delay="0"/>
                                  </p:stCondLst>
                                  <p:childTnLst>
                                    <p:animEffect transition="out" filter="box(in)">
                                      <p:cBhvr>
                                        <p:cTn id="11" dur="500"/>
                                        <p:tgtEl>
                                          <p:spTgt spid="56597"/>
                                        </p:tgtEl>
                                      </p:cBhvr>
                                    </p:animEffect>
                                    <p:set>
                                      <p:cBhvr>
                                        <p:cTn id="12" dur="1" fill="hold">
                                          <p:stCondLst>
                                            <p:cond delay="499"/>
                                          </p:stCondLst>
                                        </p:cTn>
                                        <p:tgtEl>
                                          <p:spTgt spid="56597"/>
                                        </p:tgtEl>
                                        <p:attrNameLst>
                                          <p:attrName>style.visibility</p:attrName>
                                        </p:attrNameLst>
                                      </p:cBhvr>
                                      <p:to>
                                        <p:strVal val="hidden"/>
                                      </p:to>
                                    </p:set>
                                  </p:childTnLst>
                                </p:cTn>
                              </p:par>
                              <p:par>
                                <p:cTn id="13" presetID="4" presetClass="exit" presetSubtype="16" fill="hold" grpId="0" nodeType="withEffect">
                                  <p:stCondLst>
                                    <p:cond delay="0"/>
                                  </p:stCondLst>
                                  <p:childTnLst>
                                    <p:animEffect transition="out" filter="box(in)">
                                      <p:cBhvr>
                                        <p:cTn id="14" dur="500"/>
                                        <p:tgtEl>
                                          <p:spTgt spid="56598"/>
                                        </p:tgtEl>
                                      </p:cBhvr>
                                    </p:animEffect>
                                    <p:set>
                                      <p:cBhvr>
                                        <p:cTn id="15" dur="1" fill="hold">
                                          <p:stCondLst>
                                            <p:cond delay="499"/>
                                          </p:stCondLst>
                                        </p:cTn>
                                        <p:tgtEl>
                                          <p:spTgt spid="56598"/>
                                        </p:tgtEl>
                                        <p:attrNameLst>
                                          <p:attrName>style.visibility</p:attrName>
                                        </p:attrNameLst>
                                      </p:cBhvr>
                                      <p:to>
                                        <p:strVal val="hidden"/>
                                      </p:to>
                                    </p:set>
                                  </p:childTnLst>
                                </p:cTn>
                              </p:par>
                              <p:par>
                                <p:cTn id="16" presetID="4" presetClass="exit" presetSubtype="16" fill="hold" grpId="0" nodeType="withEffect">
                                  <p:stCondLst>
                                    <p:cond delay="0"/>
                                  </p:stCondLst>
                                  <p:childTnLst>
                                    <p:animEffect transition="out" filter="box(in)">
                                      <p:cBhvr>
                                        <p:cTn id="17" dur="500"/>
                                        <p:tgtEl>
                                          <p:spTgt spid="56599"/>
                                        </p:tgtEl>
                                      </p:cBhvr>
                                    </p:animEffect>
                                    <p:set>
                                      <p:cBhvr>
                                        <p:cTn id="18" dur="1" fill="hold">
                                          <p:stCondLst>
                                            <p:cond delay="499"/>
                                          </p:stCondLst>
                                        </p:cTn>
                                        <p:tgtEl>
                                          <p:spTgt spid="56599"/>
                                        </p:tgtEl>
                                        <p:attrNameLst>
                                          <p:attrName>style.visibility</p:attrName>
                                        </p:attrNameLst>
                                      </p:cBhvr>
                                      <p:to>
                                        <p:strVal val="hidden"/>
                                      </p:to>
                                    </p:set>
                                  </p:childTnLst>
                                </p:cTn>
                              </p:par>
                              <p:par>
                                <p:cTn id="19" presetID="4" presetClass="exit" presetSubtype="16" fill="hold" grpId="0" nodeType="withEffect">
                                  <p:stCondLst>
                                    <p:cond delay="0"/>
                                  </p:stCondLst>
                                  <p:childTnLst>
                                    <p:animEffect transition="out" filter="box(in)">
                                      <p:cBhvr>
                                        <p:cTn id="20" dur="500"/>
                                        <p:tgtEl>
                                          <p:spTgt spid="56596"/>
                                        </p:tgtEl>
                                      </p:cBhvr>
                                    </p:animEffect>
                                    <p:set>
                                      <p:cBhvr>
                                        <p:cTn id="21" dur="1" fill="hold">
                                          <p:stCondLst>
                                            <p:cond delay="499"/>
                                          </p:stCondLst>
                                        </p:cTn>
                                        <p:tgtEl>
                                          <p:spTgt spid="56596"/>
                                        </p:tgtEl>
                                        <p:attrNameLst>
                                          <p:attrName>style.visibility</p:attrName>
                                        </p:attrNameLst>
                                      </p:cBhvr>
                                      <p:to>
                                        <p:strVal val="hidden"/>
                                      </p:to>
                                    </p:set>
                                  </p:childTnLst>
                                </p:cTn>
                              </p:par>
                              <p:par>
                                <p:cTn id="22" presetID="4" presetClass="exit" presetSubtype="16" fill="hold" grpId="0" nodeType="withEffect">
                                  <p:stCondLst>
                                    <p:cond delay="0"/>
                                  </p:stCondLst>
                                  <p:childTnLst>
                                    <p:animEffect transition="out" filter="box(in)">
                                      <p:cBhvr>
                                        <p:cTn id="23" dur="500"/>
                                        <p:tgtEl>
                                          <p:spTgt spid="56595"/>
                                        </p:tgtEl>
                                      </p:cBhvr>
                                    </p:animEffect>
                                    <p:set>
                                      <p:cBhvr>
                                        <p:cTn id="24" dur="1" fill="hold">
                                          <p:stCondLst>
                                            <p:cond delay="499"/>
                                          </p:stCondLst>
                                        </p:cTn>
                                        <p:tgtEl>
                                          <p:spTgt spid="56595"/>
                                        </p:tgtEl>
                                        <p:attrNameLst>
                                          <p:attrName>style.visibility</p:attrName>
                                        </p:attrNameLst>
                                      </p:cBhvr>
                                      <p:to>
                                        <p:strVal val="hidden"/>
                                      </p:to>
                                    </p:set>
                                  </p:childTnLst>
                                </p:cTn>
                              </p:par>
                              <p:par>
                                <p:cTn id="25" presetID="4" presetClass="exit" presetSubtype="16" fill="hold" grpId="0" nodeType="withEffect">
                                  <p:stCondLst>
                                    <p:cond delay="0"/>
                                  </p:stCondLst>
                                  <p:childTnLst>
                                    <p:animEffect transition="out" filter="box(in)">
                                      <p:cBhvr>
                                        <p:cTn id="26" dur="500"/>
                                        <p:tgtEl>
                                          <p:spTgt spid="56594"/>
                                        </p:tgtEl>
                                      </p:cBhvr>
                                    </p:animEffect>
                                    <p:set>
                                      <p:cBhvr>
                                        <p:cTn id="27" dur="1" fill="hold">
                                          <p:stCondLst>
                                            <p:cond delay="499"/>
                                          </p:stCondLst>
                                        </p:cTn>
                                        <p:tgtEl>
                                          <p:spTgt spid="56594"/>
                                        </p:tgtEl>
                                        <p:attrNameLst>
                                          <p:attrName>style.visibility</p:attrName>
                                        </p:attrNameLst>
                                      </p:cBhvr>
                                      <p:to>
                                        <p:strVal val="hidden"/>
                                      </p:to>
                                    </p:set>
                                  </p:childTnLst>
                                </p:cTn>
                              </p:par>
                              <p:par>
                                <p:cTn id="28" presetID="4" presetClass="exit" presetSubtype="16" fill="hold" nodeType="withEffect">
                                  <p:stCondLst>
                                    <p:cond delay="0"/>
                                  </p:stCondLst>
                                  <p:childTnLst>
                                    <p:animEffect transition="out" filter="box(in)">
                                      <p:cBhvr>
                                        <p:cTn id="29" dur="500"/>
                                        <p:tgtEl>
                                          <p:spTgt spid="56541">
                                            <p:txEl>
                                              <p:pRg st="0" end="0"/>
                                            </p:txEl>
                                          </p:spTgt>
                                        </p:tgtEl>
                                      </p:cBhvr>
                                    </p:animEffect>
                                    <p:set>
                                      <p:cBhvr>
                                        <p:cTn id="30" dur="1" fill="hold">
                                          <p:stCondLst>
                                            <p:cond delay="499"/>
                                          </p:stCondLst>
                                        </p:cTn>
                                        <p:tgtEl>
                                          <p:spTgt spid="56541">
                                            <p:txEl>
                                              <p:pRg st="0" end="0"/>
                                            </p:txEl>
                                          </p:spTgt>
                                        </p:tgtEl>
                                        <p:attrNameLst>
                                          <p:attrName>style.visibility</p:attrName>
                                        </p:attrNameLst>
                                      </p:cBhvr>
                                      <p:to>
                                        <p:strVal val="hidden"/>
                                      </p:to>
                                    </p:set>
                                  </p:childTnLst>
                                </p:cTn>
                              </p:par>
                            </p:childTnLst>
                          </p:cTn>
                        </p:par>
                      </p:childTnLst>
                    </p:cTn>
                  </p:par>
                </p:childTnLst>
              </p:cTn>
              <p:nextCondLst>
                <p:cond evt="onClick" delay="0">
                  <p:tgtEl>
                    <p:spTgt spid="56477"/>
                  </p:tgtEl>
                </p:cond>
              </p:nextCondLst>
            </p:seq>
            <p:seq concurrent="1" nextAc="seek">
              <p:cTn id="31" restart="whenNotActive" fill="hold" evtFilter="cancelBubble" nodeType="interactiveSeq">
                <p:stCondLst>
                  <p:cond evt="onClick" delay="0">
                    <p:tgtEl>
                      <p:spTgt spid="56497"/>
                    </p:tgtEl>
                  </p:cond>
                </p:stCondLst>
                <p:endSync evt="end" delay="0">
                  <p:rtn val="all"/>
                </p:endSync>
                <p:childTnLst>
                  <p:par>
                    <p:cTn id="32" fill="hold" nodeType="clickPar">
                      <p:stCondLst>
                        <p:cond delay="0"/>
                      </p:stCondLst>
                      <p:childTnLst>
                        <p:par>
                          <p:cTn id="33" fill="hold" nodeType="withGroup">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56600"/>
                                        </p:tgtEl>
                                        <p:attrNameLst>
                                          <p:attrName>style.visibility</p:attrName>
                                        </p:attrNameLst>
                                      </p:cBhvr>
                                      <p:to>
                                        <p:strVal val="visible"/>
                                      </p:to>
                                    </p:set>
                                    <p:animEffect transition="in" filter="box(in)">
                                      <p:cBhvr>
                                        <p:cTn id="36" dur="500"/>
                                        <p:tgtEl>
                                          <p:spTgt spid="56600"/>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4" presetClass="exit" presetSubtype="16" fill="hold" grpId="1" nodeType="clickEffect">
                                  <p:stCondLst>
                                    <p:cond delay="0"/>
                                  </p:stCondLst>
                                  <p:childTnLst>
                                    <p:animEffect transition="out" filter="box(in)">
                                      <p:cBhvr>
                                        <p:cTn id="40" dur="500"/>
                                        <p:tgtEl>
                                          <p:spTgt spid="56600"/>
                                        </p:tgtEl>
                                      </p:cBhvr>
                                    </p:animEffect>
                                    <p:set>
                                      <p:cBhvr>
                                        <p:cTn id="41" dur="1" fill="hold">
                                          <p:stCondLst>
                                            <p:cond delay="499"/>
                                          </p:stCondLst>
                                        </p:cTn>
                                        <p:tgtEl>
                                          <p:spTgt spid="56600"/>
                                        </p:tgtEl>
                                        <p:attrNameLst>
                                          <p:attrName>style.visibility</p:attrName>
                                        </p:attrNameLst>
                                      </p:cBhvr>
                                      <p:to>
                                        <p:strVal val="hidden"/>
                                      </p:to>
                                    </p:set>
                                  </p:childTnLst>
                                </p:cTn>
                              </p:par>
                              <p:par>
                                <p:cTn id="42" presetID="4" presetClass="exit" presetSubtype="16" fill="hold" grpId="0" nodeType="withEffect">
                                  <p:stCondLst>
                                    <p:cond delay="0"/>
                                  </p:stCondLst>
                                  <p:childTnLst>
                                    <p:animEffect transition="out" filter="box(in)">
                                      <p:cBhvr>
                                        <p:cTn id="43" dur="500"/>
                                        <p:tgtEl>
                                          <p:spTgt spid="56604"/>
                                        </p:tgtEl>
                                      </p:cBhvr>
                                    </p:animEffect>
                                    <p:set>
                                      <p:cBhvr>
                                        <p:cTn id="44" dur="1" fill="hold">
                                          <p:stCondLst>
                                            <p:cond delay="499"/>
                                          </p:stCondLst>
                                        </p:cTn>
                                        <p:tgtEl>
                                          <p:spTgt spid="56604"/>
                                        </p:tgtEl>
                                        <p:attrNameLst>
                                          <p:attrName>style.visibility</p:attrName>
                                        </p:attrNameLst>
                                      </p:cBhvr>
                                      <p:to>
                                        <p:strVal val="hidden"/>
                                      </p:to>
                                    </p:set>
                                  </p:childTnLst>
                                </p:cTn>
                              </p:par>
                              <p:par>
                                <p:cTn id="45" presetID="4" presetClass="exit" presetSubtype="16" fill="hold" grpId="0" nodeType="withEffect">
                                  <p:stCondLst>
                                    <p:cond delay="0"/>
                                  </p:stCondLst>
                                  <p:childTnLst>
                                    <p:animEffect transition="out" filter="box(in)">
                                      <p:cBhvr>
                                        <p:cTn id="46" dur="500"/>
                                        <p:tgtEl>
                                          <p:spTgt spid="56605"/>
                                        </p:tgtEl>
                                      </p:cBhvr>
                                    </p:animEffect>
                                    <p:set>
                                      <p:cBhvr>
                                        <p:cTn id="47" dur="1" fill="hold">
                                          <p:stCondLst>
                                            <p:cond delay="499"/>
                                          </p:stCondLst>
                                        </p:cTn>
                                        <p:tgtEl>
                                          <p:spTgt spid="56605"/>
                                        </p:tgtEl>
                                        <p:attrNameLst>
                                          <p:attrName>style.visibility</p:attrName>
                                        </p:attrNameLst>
                                      </p:cBhvr>
                                      <p:to>
                                        <p:strVal val="hidden"/>
                                      </p:to>
                                    </p:set>
                                  </p:childTnLst>
                                </p:cTn>
                              </p:par>
                              <p:par>
                                <p:cTn id="48" presetID="4" presetClass="exit" presetSubtype="16" fill="hold" grpId="0" nodeType="withEffect">
                                  <p:stCondLst>
                                    <p:cond delay="0"/>
                                  </p:stCondLst>
                                  <p:childTnLst>
                                    <p:animEffect transition="out" filter="box(in)">
                                      <p:cBhvr>
                                        <p:cTn id="49" dur="500"/>
                                        <p:tgtEl>
                                          <p:spTgt spid="56606"/>
                                        </p:tgtEl>
                                      </p:cBhvr>
                                    </p:animEffect>
                                    <p:set>
                                      <p:cBhvr>
                                        <p:cTn id="50" dur="1" fill="hold">
                                          <p:stCondLst>
                                            <p:cond delay="499"/>
                                          </p:stCondLst>
                                        </p:cTn>
                                        <p:tgtEl>
                                          <p:spTgt spid="56606"/>
                                        </p:tgtEl>
                                        <p:attrNameLst>
                                          <p:attrName>style.visibility</p:attrName>
                                        </p:attrNameLst>
                                      </p:cBhvr>
                                      <p:to>
                                        <p:strVal val="hidden"/>
                                      </p:to>
                                    </p:set>
                                  </p:childTnLst>
                                </p:cTn>
                              </p:par>
                              <p:par>
                                <p:cTn id="51" presetID="4" presetClass="exit" presetSubtype="16" fill="hold" grpId="0" nodeType="withEffect">
                                  <p:stCondLst>
                                    <p:cond delay="0"/>
                                  </p:stCondLst>
                                  <p:childTnLst>
                                    <p:animEffect transition="out" filter="box(in)">
                                      <p:cBhvr>
                                        <p:cTn id="52" dur="500"/>
                                        <p:tgtEl>
                                          <p:spTgt spid="56603"/>
                                        </p:tgtEl>
                                      </p:cBhvr>
                                    </p:animEffect>
                                    <p:set>
                                      <p:cBhvr>
                                        <p:cTn id="53" dur="1" fill="hold">
                                          <p:stCondLst>
                                            <p:cond delay="499"/>
                                          </p:stCondLst>
                                        </p:cTn>
                                        <p:tgtEl>
                                          <p:spTgt spid="56603"/>
                                        </p:tgtEl>
                                        <p:attrNameLst>
                                          <p:attrName>style.visibility</p:attrName>
                                        </p:attrNameLst>
                                      </p:cBhvr>
                                      <p:to>
                                        <p:strVal val="hidden"/>
                                      </p:to>
                                    </p:set>
                                  </p:childTnLst>
                                </p:cTn>
                              </p:par>
                              <p:par>
                                <p:cTn id="54" presetID="4" presetClass="exit" presetSubtype="16" fill="hold" grpId="0" nodeType="withEffect">
                                  <p:stCondLst>
                                    <p:cond delay="0"/>
                                  </p:stCondLst>
                                  <p:childTnLst>
                                    <p:animEffect transition="out" filter="box(in)">
                                      <p:cBhvr>
                                        <p:cTn id="55" dur="500"/>
                                        <p:tgtEl>
                                          <p:spTgt spid="56602"/>
                                        </p:tgtEl>
                                      </p:cBhvr>
                                    </p:animEffect>
                                    <p:set>
                                      <p:cBhvr>
                                        <p:cTn id="56" dur="1" fill="hold">
                                          <p:stCondLst>
                                            <p:cond delay="499"/>
                                          </p:stCondLst>
                                        </p:cTn>
                                        <p:tgtEl>
                                          <p:spTgt spid="56602"/>
                                        </p:tgtEl>
                                        <p:attrNameLst>
                                          <p:attrName>style.visibility</p:attrName>
                                        </p:attrNameLst>
                                      </p:cBhvr>
                                      <p:to>
                                        <p:strVal val="hidden"/>
                                      </p:to>
                                    </p:set>
                                  </p:childTnLst>
                                </p:cTn>
                              </p:par>
                              <p:par>
                                <p:cTn id="57" presetID="4" presetClass="exit" presetSubtype="16" fill="hold" grpId="0" nodeType="withEffect">
                                  <p:stCondLst>
                                    <p:cond delay="0"/>
                                  </p:stCondLst>
                                  <p:childTnLst>
                                    <p:animEffect transition="out" filter="box(in)">
                                      <p:cBhvr>
                                        <p:cTn id="58" dur="500"/>
                                        <p:tgtEl>
                                          <p:spTgt spid="56601"/>
                                        </p:tgtEl>
                                      </p:cBhvr>
                                    </p:animEffect>
                                    <p:set>
                                      <p:cBhvr>
                                        <p:cTn id="59" dur="1" fill="hold">
                                          <p:stCondLst>
                                            <p:cond delay="499"/>
                                          </p:stCondLst>
                                        </p:cTn>
                                        <p:tgtEl>
                                          <p:spTgt spid="56601"/>
                                        </p:tgtEl>
                                        <p:attrNameLst>
                                          <p:attrName>style.visibility</p:attrName>
                                        </p:attrNameLst>
                                      </p:cBhvr>
                                      <p:to>
                                        <p:strVal val="hidden"/>
                                      </p:to>
                                    </p:set>
                                  </p:childTnLst>
                                </p:cTn>
                              </p:par>
                              <p:par>
                                <p:cTn id="60" presetID="4" presetClass="exit" presetSubtype="16" fill="hold" grpId="0" nodeType="withEffect">
                                  <p:stCondLst>
                                    <p:cond delay="0"/>
                                  </p:stCondLst>
                                  <p:childTnLst>
                                    <p:animEffect transition="out" filter="box(in)">
                                      <p:cBhvr>
                                        <p:cTn id="61" dur="500"/>
                                        <p:tgtEl>
                                          <p:spTgt spid="56607"/>
                                        </p:tgtEl>
                                      </p:cBhvr>
                                    </p:animEffect>
                                    <p:set>
                                      <p:cBhvr>
                                        <p:cTn id="62" dur="1" fill="hold">
                                          <p:stCondLst>
                                            <p:cond delay="499"/>
                                          </p:stCondLst>
                                        </p:cTn>
                                        <p:tgtEl>
                                          <p:spTgt spid="56607"/>
                                        </p:tgtEl>
                                        <p:attrNameLst>
                                          <p:attrName>style.visibility</p:attrName>
                                        </p:attrNameLst>
                                      </p:cBhvr>
                                      <p:to>
                                        <p:strVal val="hidden"/>
                                      </p:to>
                                    </p:set>
                                  </p:childTnLst>
                                </p:cTn>
                              </p:par>
                            </p:childTnLst>
                          </p:cTn>
                        </p:par>
                      </p:childTnLst>
                    </p:cTn>
                  </p:par>
                </p:childTnLst>
              </p:cTn>
              <p:nextCondLst>
                <p:cond evt="onClick" delay="0">
                  <p:tgtEl>
                    <p:spTgt spid="56497"/>
                  </p:tgtEl>
                </p:cond>
              </p:nextCondLst>
            </p:seq>
            <p:seq concurrent="1" nextAc="seek">
              <p:cTn id="63" restart="whenNotActive" fill="hold" evtFilter="cancelBubble" nodeType="interactiveSeq">
                <p:stCondLst>
                  <p:cond evt="onClick" delay="0">
                    <p:tgtEl>
                      <p:spTgt spid="56498"/>
                    </p:tgtEl>
                  </p:cond>
                </p:stCondLst>
                <p:endSync evt="end" delay="0">
                  <p:rtn val="all"/>
                </p:endSync>
                <p:childTnLst>
                  <p:par>
                    <p:cTn id="64" fill="hold" nodeType="clickPar">
                      <p:stCondLst>
                        <p:cond delay="0"/>
                      </p:stCondLst>
                      <p:childTnLst>
                        <p:par>
                          <p:cTn id="65" fill="hold" nodeType="withGroup">
                            <p:stCondLst>
                              <p:cond delay="0"/>
                            </p:stCondLst>
                            <p:childTnLst>
                              <p:par>
                                <p:cTn id="66" presetID="4" presetClass="entr" presetSubtype="16" fill="hold" grpId="0" nodeType="clickEffect">
                                  <p:stCondLst>
                                    <p:cond delay="0"/>
                                  </p:stCondLst>
                                  <p:childTnLst>
                                    <p:set>
                                      <p:cBhvr>
                                        <p:cTn id="67" dur="1" fill="hold">
                                          <p:stCondLst>
                                            <p:cond delay="0"/>
                                          </p:stCondLst>
                                        </p:cTn>
                                        <p:tgtEl>
                                          <p:spTgt spid="56608"/>
                                        </p:tgtEl>
                                        <p:attrNameLst>
                                          <p:attrName>style.visibility</p:attrName>
                                        </p:attrNameLst>
                                      </p:cBhvr>
                                      <p:to>
                                        <p:strVal val="visible"/>
                                      </p:to>
                                    </p:set>
                                    <p:animEffect transition="in" filter="box(in)">
                                      <p:cBhvr>
                                        <p:cTn id="68" dur="500"/>
                                        <p:tgtEl>
                                          <p:spTgt spid="56608"/>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4" presetClass="exit" presetSubtype="16" fill="hold" grpId="0" nodeType="clickEffect">
                                  <p:stCondLst>
                                    <p:cond delay="0"/>
                                  </p:stCondLst>
                                  <p:childTnLst>
                                    <p:animEffect transition="out" filter="box(in)">
                                      <p:cBhvr>
                                        <p:cTn id="72" dur="500"/>
                                        <p:tgtEl>
                                          <p:spTgt spid="56612"/>
                                        </p:tgtEl>
                                      </p:cBhvr>
                                    </p:animEffect>
                                    <p:set>
                                      <p:cBhvr>
                                        <p:cTn id="73" dur="1" fill="hold">
                                          <p:stCondLst>
                                            <p:cond delay="499"/>
                                          </p:stCondLst>
                                        </p:cTn>
                                        <p:tgtEl>
                                          <p:spTgt spid="56612"/>
                                        </p:tgtEl>
                                        <p:attrNameLst>
                                          <p:attrName>style.visibility</p:attrName>
                                        </p:attrNameLst>
                                      </p:cBhvr>
                                      <p:to>
                                        <p:strVal val="hidden"/>
                                      </p:to>
                                    </p:set>
                                  </p:childTnLst>
                                </p:cTn>
                              </p:par>
                              <p:par>
                                <p:cTn id="74" presetID="4" presetClass="exit" presetSubtype="16" fill="hold" grpId="0" nodeType="withEffect">
                                  <p:stCondLst>
                                    <p:cond delay="0"/>
                                  </p:stCondLst>
                                  <p:childTnLst>
                                    <p:animEffect transition="out" filter="box(in)">
                                      <p:cBhvr>
                                        <p:cTn id="75" dur="500"/>
                                        <p:tgtEl>
                                          <p:spTgt spid="56613"/>
                                        </p:tgtEl>
                                      </p:cBhvr>
                                    </p:animEffect>
                                    <p:set>
                                      <p:cBhvr>
                                        <p:cTn id="76" dur="1" fill="hold">
                                          <p:stCondLst>
                                            <p:cond delay="499"/>
                                          </p:stCondLst>
                                        </p:cTn>
                                        <p:tgtEl>
                                          <p:spTgt spid="56613"/>
                                        </p:tgtEl>
                                        <p:attrNameLst>
                                          <p:attrName>style.visibility</p:attrName>
                                        </p:attrNameLst>
                                      </p:cBhvr>
                                      <p:to>
                                        <p:strVal val="hidden"/>
                                      </p:to>
                                    </p:set>
                                  </p:childTnLst>
                                </p:cTn>
                              </p:par>
                              <p:par>
                                <p:cTn id="77" presetID="4" presetClass="exit" presetSubtype="16" fill="hold" grpId="0" nodeType="withEffect">
                                  <p:stCondLst>
                                    <p:cond delay="0"/>
                                  </p:stCondLst>
                                  <p:childTnLst>
                                    <p:animEffect transition="out" filter="box(in)">
                                      <p:cBhvr>
                                        <p:cTn id="78" dur="500"/>
                                        <p:tgtEl>
                                          <p:spTgt spid="56614"/>
                                        </p:tgtEl>
                                      </p:cBhvr>
                                    </p:animEffect>
                                    <p:set>
                                      <p:cBhvr>
                                        <p:cTn id="79" dur="1" fill="hold">
                                          <p:stCondLst>
                                            <p:cond delay="499"/>
                                          </p:stCondLst>
                                        </p:cTn>
                                        <p:tgtEl>
                                          <p:spTgt spid="56614"/>
                                        </p:tgtEl>
                                        <p:attrNameLst>
                                          <p:attrName>style.visibility</p:attrName>
                                        </p:attrNameLst>
                                      </p:cBhvr>
                                      <p:to>
                                        <p:strVal val="hidden"/>
                                      </p:to>
                                    </p:set>
                                  </p:childTnLst>
                                </p:cTn>
                              </p:par>
                              <p:par>
                                <p:cTn id="80" presetID="4" presetClass="exit" presetSubtype="16" fill="hold" grpId="0" nodeType="withEffect">
                                  <p:stCondLst>
                                    <p:cond delay="0"/>
                                  </p:stCondLst>
                                  <p:childTnLst>
                                    <p:animEffect transition="out" filter="box(in)">
                                      <p:cBhvr>
                                        <p:cTn id="81" dur="500"/>
                                        <p:tgtEl>
                                          <p:spTgt spid="56611"/>
                                        </p:tgtEl>
                                      </p:cBhvr>
                                    </p:animEffect>
                                    <p:set>
                                      <p:cBhvr>
                                        <p:cTn id="82" dur="1" fill="hold">
                                          <p:stCondLst>
                                            <p:cond delay="499"/>
                                          </p:stCondLst>
                                        </p:cTn>
                                        <p:tgtEl>
                                          <p:spTgt spid="56611"/>
                                        </p:tgtEl>
                                        <p:attrNameLst>
                                          <p:attrName>style.visibility</p:attrName>
                                        </p:attrNameLst>
                                      </p:cBhvr>
                                      <p:to>
                                        <p:strVal val="hidden"/>
                                      </p:to>
                                    </p:set>
                                  </p:childTnLst>
                                </p:cTn>
                              </p:par>
                              <p:par>
                                <p:cTn id="83" presetID="4" presetClass="exit" presetSubtype="16" fill="hold" grpId="0" nodeType="withEffect">
                                  <p:stCondLst>
                                    <p:cond delay="0"/>
                                  </p:stCondLst>
                                  <p:childTnLst>
                                    <p:animEffect transition="out" filter="box(in)">
                                      <p:cBhvr>
                                        <p:cTn id="84" dur="500"/>
                                        <p:tgtEl>
                                          <p:spTgt spid="56610"/>
                                        </p:tgtEl>
                                      </p:cBhvr>
                                    </p:animEffect>
                                    <p:set>
                                      <p:cBhvr>
                                        <p:cTn id="85" dur="1" fill="hold">
                                          <p:stCondLst>
                                            <p:cond delay="499"/>
                                          </p:stCondLst>
                                        </p:cTn>
                                        <p:tgtEl>
                                          <p:spTgt spid="56610"/>
                                        </p:tgtEl>
                                        <p:attrNameLst>
                                          <p:attrName>style.visibility</p:attrName>
                                        </p:attrNameLst>
                                      </p:cBhvr>
                                      <p:to>
                                        <p:strVal val="hidden"/>
                                      </p:to>
                                    </p:set>
                                  </p:childTnLst>
                                </p:cTn>
                              </p:par>
                              <p:par>
                                <p:cTn id="86" presetID="4" presetClass="exit" presetSubtype="16" fill="hold" grpId="0" nodeType="withEffect">
                                  <p:stCondLst>
                                    <p:cond delay="0"/>
                                  </p:stCondLst>
                                  <p:childTnLst>
                                    <p:animEffect transition="out" filter="box(in)">
                                      <p:cBhvr>
                                        <p:cTn id="87" dur="500"/>
                                        <p:tgtEl>
                                          <p:spTgt spid="56609"/>
                                        </p:tgtEl>
                                      </p:cBhvr>
                                    </p:animEffect>
                                    <p:set>
                                      <p:cBhvr>
                                        <p:cTn id="88" dur="1" fill="hold">
                                          <p:stCondLst>
                                            <p:cond delay="499"/>
                                          </p:stCondLst>
                                        </p:cTn>
                                        <p:tgtEl>
                                          <p:spTgt spid="56609"/>
                                        </p:tgtEl>
                                        <p:attrNameLst>
                                          <p:attrName>style.visibility</p:attrName>
                                        </p:attrNameLst>
                                      </p:cBhvr>
                                      <p:to>
                                        <p:strVal val="hidden"/>
                                      </p:to>
                                    </p:set>
                                  </p:childTnLst>
                                </p:cTn>
                              </p:par>
                              <p:par>
                                <p:cTn id="89" presetID="4" presetClass="exit" presetSubtype="16" fill="hold" grpId="0" nodeType="withEffect">
                                  <p:stCondLst>
                                    <p:cond delay="0"/>
                                  </p:stCondLst>
                                  <p:childTnLst>
                                    <p:animEffect transition="out" filter="box(in)">
                                      <p:cBhvr>
                                        <p:cTn id="90" dur="500"/>
                                        <p:tgtEl>
                                          <p:spTgt spid="56615"/>
                                        </p:tgtEl>
                                      </p:cBhvr>
                                    </p:animEffect>
                                    <p:set>
                                      <p:cBhvr>
                                        <p:cTn id="91" dur="1" fill="hold">
                                          <p:stCondLst>
                                            <p:cond delay="499"/>
                                          </p:stCondLst>
                                        </p:cTn>
                                        <p:tgtEl>
                                          <p:spTgt spid="56615"/>
                                        </p:tgtEl>
                                        <p:attrNameLst>
                                          <p:attrName>style.visibility</p:attrName>
                                        </p:attrNameLst>
                                      </p:cBhvr>
                                      <p:to>
                                        <p:strVal val="hidden"/>
                                      </p:to>
                                    </p:set>
                                  </p:childTnLst>
                                </p:cTn>
                              </p:par>
                              <p:par>
                                <p:cTn id="92" presetID="4" presetClass="exit" presetSubtype="16" fill="hold" grpId="1" nodeType="withEffect">
                                  <p:stCondLst>
                                    <p:cond delay="0"/>
                                  </p:stCondLst>
                                  <p:childTnLst>
                                    <p:animEffect transition="out" filter="box(in)">
                                      <p:cBhvr>
                                        <p:cTn id="93" dur="500"/>
                                        <p:tgtEl>
                                          <p:spTgt spid="56608"/>
                                        </p:tgtEl>
                                      </p:cBhvr>
                                    </p:animEffect>
                                    <p:set>
                                      <p:cBhvr>
                                        <p:cTn id="94" dur="1" fill="hold">
                                          <p:stCondLst>
                                            <p:cond delay="499"/>
                                          </p:stCondLst>
                                        </p:cTn>
                                        <p:tgtEl>
                                          <p:spTgt spid="56608"/>
                                        </p:tgtEl>
                                        <p:attrNameLst>
                                          <p:attrName>style.visibility</p:attrName>
                                        </p:attrNameLst>
                                      </p:cBhvr>
                                      <p:to>
                                        <p:strVal val="hidden"/>
                                      </p:to>
                                    </p:set>
                                  </p:childTnLst>
                                </p:cTn>
                              </p:par>
                            </p:childTnLst>
                          </p:cTn>
                        </p:par>
                      </p:childTnLst>
                    </p:cTn>
                  </p:par>
                </p:childTnLst>
              </p:cTn>
              <p:nextCondLst>
                <p:cond evt="onClick" delay="0">
                  <p:tgtEl>
                    <p:spTgt spid="56498"/>
                  </p:tgtEl>
                </p:cond>
              </p:nextCondLst>
            </p:seq>
            <p:seq concurrent="1" nextAc="seek">
              <p:cTn id="95" restart="whenNotActive" fill="hold" evtFilter="cancelBubble" nodeType="interactiveSeq">
                <p:stCondLst>
                  <p:cond evt="onClick" delay="0">
                    <p:tgtEl>
                      <p:spTgt spid="56500"/>
                    </p:tgtEl>
                  </p:cond>
                </p:stCondLst>
                <p:endSync evt="end" delay="0">
                  <p:rtn val="all"/>
                </p:endSync>
                <p:childTnLst>
                  <p:par>
                    <p:cTn id="96" fill="hold" nodeType="clickPar">
                      <p:stCondLst>
                        <p:cond delay="0"/>
                      </p:stCondLst>
                      <p:childTnLst>
                        <p:par>
                          <p:cTn id="97" fill="hold" nodeType="withGroup">
                            <p:stCondLst>
                              <p:cond delay="0"/>
                            </p:stCondLst>
                            <p:childTnLst>
                              <p:par>
                                <p:cTn id="98" presetID="4" presetClass="entr" presetSubtype="16" fill="hold" grpId="0" nodeType="clickEffect">
                                  <p:stCondLst>
                                    <p:cond delay="0"/>
                                  </p:stCondLst>
                                  <p:childTnLst>
                                    <p:set>
                                      <p:cBhvr>
                                        <p:cTn id="99" dur="1" fill="hold">
                                          <p:stCondLst>
                                            <p:cond delay="0"/>
                                          </p:stCondLst>
                                        </p:cTn>
                                        <p:tgtEl>
                                          <p:spTgt spid="56616"/>
                                        </p:tgtEl>
                                        <p:attrNameLst>
                                          <p:attrName>style.visibility</p:attrName>
                                        </p:attrNameLst>
                                      </p:cBhvr>
                                      <p:to>
                                        <p:strVal val="visible"/>
                                      </p:to>
                                    </p:set>
                                    <p:animEffect transition="in" filter="box(in)">
                                      <p:cBhvr>
                                        <p:cTn id="100" dur="500"/>
                                        <p:tgtEl>
                                          <p:spTgt spid="56616"/>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4" presetClass="exit" presetSubtype="16" fill="hold" grpId="1" nodeType="clickEffect">
                                  <p:stCondLst>
                                    <p:cond delay="0"/>
                                  </p:stCondLst>
                                  <p:childTnLst>
                                    <p:animEffect transition="out" filter="box(in)">
                                      <p:cBhvr>
                                        <p:cTn id="104" dur="500"/>
                                        <p:tgtEl>
                                          <p:spTgt spid="56616"/>
                                        </p:tgtEl>
                                      </p:cBhvr>
                                    </p:animEffect>
                                    <p:set>
                                      <p:cBhvr>
                                        <p:cTn id="105" dur="1" fill="hold">
                                          <p:stCondLst>
                                            <p:cond delay="499"/>
                                          </p:stCondLst>
                                        </p:cTn>
                                        <p:tgtEl>
                                          <p:spTgt spid="56616"/>
                                        </p:tgtEl>
                                        <p:attrNameLst>
                                          <p:attrName>style.visibility</p:attrName>
                                        </p:attrNameLst>
                                      </p:cBhvr>
                                      <p:to>
                                        <p:strVal val="hidden"/>
                                      </p:to>
                                    </p:set>
                                  </p:childTnLst>
                                </p:cTn>
                              </p:par>
                              <p:par>
                                <p:cTn id="106" presetID="4" presetClass="exit" presetSubtype="16" fill="hold" grpId="0" nodeType="withEffect">
                                  <p:stCondLst>
                                    <p:cond delay="0"/>
                                  </p:stCondLst>
                                  <p:childTnLst>
                                    <p:animEffect transition="out" filter="box(in)">
                                      <p:cBhvr>
                                        <p:cTn id="107" dur="500"/>
                                        <p:tgtEl>
                                          <p:spTgt spid="56620"/>
                                        </p:tgtEl>
                                      </p:cBhvr>
                                    </p:animEffect>
                                    <p:set>
                                      <p:cBhvr>
                                        <p:cTn id="108" dur="1" fill="hold">
                                          <p:stCondLst>
                                            <p:cond delay="499"/>
                                          </p:stCondLst>
                                        </p:cTn>
                                        <p:tgtEl>
                                          <p:spTgt spid="56620"/>
                                        </p:tgtEl>
                                        <p:attrNameLst>
                                          <p:attrName>style.visibility</p:attrName>
                                        </p:attrNameLst>
                                      </p:cBhvr>
                                      <p:to>
                                        <p:strVal val="hidden"/>
                                      </p:to>
                                    </p:set>
                                  </p:childTnLst>
                                </p:cTn>
                              </p:par>
                              <p:par>
                                <p:cTn id="109" presetID="4" presetClass="exit" presetSubtype="16" fill="hold" grpId="0" nodeType="withEffect">
                                  <p:stCondLst>
                                    <p:cond delay="0"/>
                                  </p:stCondLst>
                                  <p:childTnLst>
                                    <p:animEffect transition="out" filter="box(in)">
                                      <p:cBhvr>
                                        <p:cTn id="110" dur="500"/>
                                        <p:tgtEl>
                                          <p:spTgt spid="56621"/>
                                        </p:tgtEl>
                                      </p:cBhvr>
                                    </p:animEffect>
                                    <p:set>
                                      <p:cBhvr>
                                        <p:cTn id="111" dur="1" fill="hold">
                                          <p:stCondLst>
                                            <p:cond delay="499"/>
                                          </p:stCondLst>
                                        </p:cTn>
                                        <p:tgtEl>
                                          <p:spTgt spid="56621"/>
                                        </p:tgtEl>
                                        <p:attrNameLst>
                                          <p:attrName>style.visibility</p:attrName>
                                        </p:attrNameLst>
                                      </p:cBhvr>
                                      <p:to>
                                        <p:strVal val="hidden"/>
                                      </p:to>
                                    </p:set>
                                  </p:childTnLst>
                                </p:cTn>
                              </p:par>
                              <p:par>
                                <p:cTn id="112" presetID="4" presetClass="exit" presetSubtype="16" fill="hold" grpId="0" nodeType="withEffect">
                                  <p:stCondLst>
                                    <p:cond delay="0"/>
                                  </p:stCondLst>
                                  <p:childTnLst>
                                    <p:animEffect transition="out" filter="box(in)">
                                      <p:cBhvr>
                                        <p:cTn id="113" dur="500"/>
                                        <p:tgtEl>
                                          <p:spTgt spid="56622"/>
                                        </p:tgtEl>
                                      </p:cBhvr>
                                    </p:animEffect>
                                    <p:set>
                                      <p:cBhvr>
                                        <p:cTn id="114" dur="1" fill="hold">
                                          <p:stCondLst>
                                            <p:cond delay="499"/>
                                          </p:stCondLst>
                                        </p:cTn>
                                        <p:tgtEl>
                                          <p:spTgt spid="56622"/>
                                        </p:tgtEl>
                                        <p:attrNameLst>
                                          <p:attrName>style.visibility</p:attrName>
                                        </p:attrNameLst>
                                      </p:cBhvr>
                                      <p:to>
                                        <p:strVal val="hidden"/>
                                      </p:to>
                                    </p:set>
                                  </p:childTnLst>
                                </p:cTn>
                              </p:par>
                              <p:par>
                                <p:cTn id="115" presetID="4" presetClass="exit" presetSubtype="16" fill="hold" grpId="0" nodeType="withEffect">
                                  <p:stCondLst>
                                    <p:cond delay="0"/>
                                  </p:stCondLst>
                                  <p:childTnLst>
                                    <p:animEffect transition="out" filter="box(in)">
                                      <p:cBhvr>
                                        <p:cTn id="116" dur="500"/>
                                        <p:tgtEl>
                                          <p:spTgt spid="56619"/>
                                        </p:tgtEl>
                                      </p:cBhvr>
                                    </p:animEffect>
                                    <p:set>
                                      <p:cBhvr>
                                        <p:cTn id="117" dur="1" fill="hold">
                                          <p:stCondLst>
                                            <p:cond delay="499"/>
                                          </p:stCondLst>
                                        </p:cTn>
                                        <p:tgtEl>
                                          <p:spTgt spid="56619"/>
                                        </p:tgtEl>
                                        <p:attrNameLst>
                                          <p:attrName>style.visibility</p:attrName>
                                        </p:attrNameLst>
                                      </p:cBhvr>
                                      <p:to>
                                        <p:strVal val="hidden"/>
                                      </p:to>
                                    </p:set>
                                  </p:childTnLst>
                                </p:cTn>
                              </p:par>
                              <p:par>
                                <p:cTn id="118" presetID="4" presetClass="exit" presetSubtype="16" fill="hold" grpId="0" nodeType="withEffect">
                                  <p:stCondLst>
                                    <p:cond delay="0"/>
                                  </p:stCondLst>
                                  <p:childTnLst>
                                    <p:animEffect transition="out" filter="box(in)">
                                      <p:cBhvr>
                                        <p:cTn id="119" dur="500"/>
                                        <p:tgtEl>
                                          <p:spTgt spid="56618"/>
                                        </p:tgtEl>
                                      </p:cBhvr>
                                    </p:animEffect>
                                    <p:set>
                                      <p:cBhvr>
                                        <p:cTn id="120" dur="1" fill="hold">
                                          <p:stCondLst>
                                            <p:cond delay="499"/>
                                          </p:stCondLst>
                                        </p:cTn>
                                        <p:tgtEl>
                                          <p:spTgt spid="56618"/>
                                        </p:tgtEl>
                                        <p:attrNameLst>
                                          <p:attrName>style.visibility</p:attrName>
                                        </p:attrNameLst>
                                      </p:cBhvr>
                                      <p:to>
                                        <p:strVal val="hidden"/>
                                      </p:to>
                                    </p:set>
                                  </p:childTnLst>
                                </p:cTn>
                              </p:par>
                              <p:par>
                                <p:cTn id="121" presetID="4" presetClass="exit" presetSubtype="16" fill="hold" grpId="0" nodeType="withEffect">
                                  <p:stCondLst>
                                    <p:cond delay="0"/>
                                  </p:stCondLst>
                                  <p:childTnLst>
                                    <p:animEffect transition="out" filter="box(in)">
                                      <p:cBhvr>
                                        <p:cTn id="122" dur="500"/>
                                        <p:tgtEl>
                                          <p:spTgt spid="56617"/>
                                        </p:tgtEl>
                                      </p:cBhvr>
                                    </p:animEffect>
                                    <p:set>
                                      <p:cBhvr>
                                        <p:cTn id="123" dur="1" fill="hold">
                                          <p:stCondLst>
                                            <p:cond delay="499"/>
                                          </p:stCondLst>
                                        </p:cTn>
                                        <p:tgtEl>
                                          <p:spTgt spid="56617"/>
                                        </p:tgtEl>
                                        <p:attrNameLst>
                                          <p:attrName>style.visibility</p:attrName>
                                        </p:attrNameLst>
                                      </p:cBhvr>
                                      <p:to>
                                        <p:strVal val="hidden"/>
                                      </p:to>
                                    </p:set>
                                  </p:childTnLst>
                                </p:cTn>
                              </p:par>
                              <p:par>
                                <p:cTn id="124" presetID="4" presetClass="exit" presetSubtype="16" fill="hold" grpId="0" nodeType="withEffect">
                                  <p:stCondLst>
                                    <p:cond delay="0"/>
                                  </p:stCondLst>
                                  <p:childTnLst>
                                    <p:animEffect transition="out" filter="box(in)">
                                      <p:cBhvr>
                                        <p:cTn id="125" dur="500"/>
                                        <p:tgtEl>
                                          <p:spTgt spid="56623"/>
                                        </p:tgtEl>
                                      </p:cBhvr>
                                    </p:animEffect>
                                    <p:set>
                                      <p:cBhvr>
                                        <p:cTn id="126" dur="1" fill="hold">
                                          <p:stCondLst>
                                            <p:cond delay="499"/>
                                          </p:stCondLst>
                                        </p:cTn>
                                        <p:tgtEl>
                                          <p:spTgt spid="56623"/>
                                        </p:tgtEl>
                                        <p:attrNameLst>
                                          <p:attrName>style.visibility</p:attrName>
                                        </p:attrNameLst>
                                      </p:cBhvr>
                                      <p:to>
                                        <p:strVal val="hidden"/>
                                      </p:to>
                                    </p:set>
                                  </p:childTnLst>
                                </p:cTn>
                              </p:par>
                              <p:par>
                                <p:cTn id="127" presetID="4" presetClass="exit" presetSubtype="16" fill="hold" grpId="0" nodeType="withEffect">
                                  <p:stCondLst>
                                    <p:cond delay="0"/>
                                  </p:stCondLst>
                                  <p:childTnLst>
                                    <p:animEffect transition="out" filter="box(in)">
                                      <p:cBhvr>
                                        <p:cTn id="128" dur="500"/>
                                        <p:tgtEl>
                                          <p:spTgt spid="56624"/>
                                        </p:tgtEl>
                                      </p:cBhvr>
                                    </p:animEffect>
                                    <p:set>
                                      <p:cBhvr>
                                        <p:cTn id="129" dur="1" fill="hold">
                                          <p:stCondLst>
                                            <p:cond delay="499"/>
                                          </p:stCondLst>
                                        </p:cTn>
                                        <p:tgtEl>
                                          <p:spTgt spid="56624"/>
                                        </p:tgtEl>
                                        <p:attrNameLst>
                                          <p:attrName>style.visibility</p:attrName>
                                        </p:attrNameLst>
                                      </p:cBhvr>
                                      <p:to>
                                        <p:strVal val="hidden"/>
                                      </p:to>
                                    </p:set>
                                  </p:childTnLst>
                                </p:cTn>
                              </p:par>
                            </p:childTnLst>
                          </p:cTn>
                        </p:par>
                      </p:childTnLst>
                    </p:cTn>
                  </p:par>
                </p:childTnLst>
              </p:cTn>
              <p:nextCondLst>
                <p:cond evt="onClick" delay="0">
                  <p:tgtEl>
                    <p:spTgt spid="56500"/>
                  </p:tgtEl>
                </p:cond>
              </p:nextCondLst>
            </p:seq>
            <p:seq concurrent="1" nextAc="seek">
              <p:cTn id="130" restart="whenNotActive" fill="hold" evtFilter="cancelBubble" nodeType="interactiveSeq">
                <p:stCondLst>
                  <p:cond evt="onClick" delay="0">
                    <p:tgtEl>
                      <p:spTgt spid="56501"/>
                    </p:tgtEl>
                  </p:cond>
                </p:stCondLst>
                <p:endSync evt="end" delay="0">
                  <p:rtn val="all"/>
                </p:endSync>
                <p:childTnLst>
                  <p:par>
                    <p:cTn id="131" fill="hold" nodeType="clickPar">
                      <p:stCondLst>
                        <p:cond delay="0"/>
                      </p:stCondLst>
                      <p:childTnLst>
                        <p:par>
                          <p:cTn id="132" fill="hold" nodeType="withGroup">
                            <p:stCondLst>
                              <p:cond delay="0"/>
                            </p:stCondLst>
                            <p:childTnLst>
                              <p:par>
                                <p:cTn id="133" presetID="4" presetClass="entr" presetSubtype="16" fill="hold" grpId="0" nodeType="clickEffect">
                                  <p:stCondLst>
                                    <p:cond delay="0"/>
                                  </p:stCondLst>
                                  <p:childTnLst>
                                    <p:set>
                                      <p:cBhvr>
                                        <p:cTn id="134" dur="1" fill="hold">
                                          <p:stCondLst>
                                            <p:cond delay="0"/>
                                          </p:stCondLst>
                                        </p:cTn>
                                        <p:tgtEl>
                                          <p:spTgt spid="56626"/>
                                        </p:tgtEl>
                                        <p:attrNameLst>
                                          <p:attrName>style.visibility</p:attrName>
                                        </p:attrNameLst>
                                      </p:cBhvr>
                                      <p:to>
                                        <p:strVal val="visible"/>
                                      </p:to>
                                    </p:set>
                                    <p:animEffect transition="in" filter="box(in)">
                                      <p:cBhvr>
                                        <p:cTn id="135" dur="500"/>
                                        <p:tgtEl>
                                          <p:spTgt spid="56626"/>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4" presetClass="exit" presetSubtype="16" fill="hold" grpId="1" nodeType="clickEffect">
                                  <p:stCondLst>
                                    <p:cond delay="0"/>
                                  </p:stCondLst>
                                  <p:childTnLst>
                                    <p:animEffect transition="out" filter="box(in)">
                                      <p:cBhvr>
                                        <p:cTn id="139" dur="500"/>
                                        <p:tgtEl>
                                          <p:spTgt spid="56626"/>
                                        </p:tgtEl>
                                      </p:cBhvr>
                                    </p:animEffect>
                                    <p:set>
                                      <p:cBhvr>
                                        <p:cTn id="140" dur="1" fill="hold">
                                          <p:stCondLst>
                                            <p:cond delay="499"/>
                                          </p:stCondLst>
                                        </p:cTn>
                                        <p:tgtEl>
                                          <p:spTgt spid="56626"/>
                                        </p:tgtEl>
                                        <p:attrNameLst>
                                          <p:attrName>style.visibility</p:attrName>
                                        </p:attrNameLst>
                                      </p:cBhvr>
                                      <p:to>
                                        <p:strVal val="hidden"/>
                                      </p:to>
                                    </p:set>
                                  </p:childTnLst>
                                </p:cTn>
                              </p:par>
                              <p:par>
                                <p:cTn id="141" presetID="4" presetClass="exit" presetSubtype="16" fill="hold" grpId="0" nodeType="withEffect">
                                  <p:stCondLst>
                                    <p:cond delay="0"/>
                                  </p:stCondLst>
                                  <p:childTnLst>
                                    <p:animEffect transition="out" filter="box(in)">
                                      <p:cBhvr>
                                        <p:cTn id="142" dur="500"/>
                                        <p:tgtEl>
                                          <p:spTgt spid="56630"/>
                                        </p:tgtEl>
                                      </p:cBhvr>
                                    </p:animEffect>
                                    <p:set>
                                      <p:cBhvr>
                                        <p:cTn id="143" dur="1" fill="hold">
                                          <p:stCondLst>
                                            <p:cond delay="499"/>
                                          </p:stCondLst>
                                        </p:cTn>
                                        <p:tgtEl>
                                          <p:spTgt spid="56630"/>
                                        </p:tgtEl>
                                        <p:attrNameLst>
                                          <p:attrName>style.visibility</p:attrName>
                                        </p:attrNameLst>
                                      </p:cBhvr>
                                      <p:to>
                                        <p:strVal val="hidden"/>
                                      </p:to>
                                    </p:set>
                                  </p:childTnLst>
                                </p:cTn>
                              </p:par>
                              <p:par>
                                <p:cTn id="144" presetID="4" presetClass="exit" presetSubtype="16" fill="hold" grpId="0" nodeType="withEffect">
                                  <p:stCondLst>
                                    <p:cond delay="0"/>
                                  </p:stCondLst>
                                  <p:childTnLst>
                                    <p:animEffect transition="out" filter="box(in)">
                                      <p:cBhvr>
                                        <p:cTn id="145" dur="500"/>
                                        <p:tgtEl>
                                          <p:spTgt spid="56631"/>
                                        </p:tgtEl>
                                      </p:cBhvr>
                                    </p:animEffect>
                                    <p:set>
                                      <p:cBhvr>
                                        <p:cTn id="146" dur="1" fill="hold">
                                          <p:stCondLst>
                                            <p:cond delay="499"/>
                                          </p:stCondLst>
                                        </p:cTn>
                                        <p:tgtEl>
                                          <p:spTgt spid="56631"/>
                                        </p:tgtEl>
                                        <p:attrNameLst>
                                          <p:attrName>style.visibility</p:attrName>
                                        </p:attrNameLst>
                                      </p:cBhvr>
                                      <p:to>
                                        <p:strVal val="hidden"/>
                                      </p:to>
                                    </p:set>
                                  </p:childTnLst>
                                </p:cTn>
                              </p:par>
                              <p:par>
                                <p:cTn id="147" presetID="4" presetClass="exit" presetSubtype="16" fill="hold" grpId="0" nodeType="withEffect">
                                  <p:stCondLst>
                                    <p:cond delay="0"/>
                                  </p:stCondLst>
                                  <p:childTnLst>
                                    <p:animEffect transition="out" filter="box(in)">
                                      <p:cBhvr>
                                        <p:cTn id="148" dur="500"/>
                                        <p:tgtEl>
                                          <p:spTgt spid="56632"/>
                                        </p:tgtEl>
                                      </p:cBhvr>
                                    </p:animEffect>
                                    <p:set>
                                      <p:cBhvr>
                                        <p:cTn id="149" dur="1" fill="hold">
                                          <p:stCondLst>
                                            <p:cond delay="499"/>
                                          </p:stCondLst>
                                        </p:cTn>
                                        <p:tgtEl>
                                          <p:spTgt spid="56632"/>
                                        </p:tgtEl>
                                        <p:attrNameLst>
                                          <p:attrName>style.visibility</p:attrName>
                                        </p:attrNameLst>
                                      </p:cBhvr>
                                      <p:to>
                                        <p:strVal val="hidden"/>
                                      </p:to>
                                    </p:set>
                                  </p:childTnLst>
                                </p:cTn>
                              </p:par>
                              <p:par>
                                <p:cTn id="150" presetID="4" presetClass="exit" presetSubtype="16" fill="hold" grpId="0" nodeType="withEffect">
                                  <p:stCondLst>
                                    <p:cond delay="0"/>
                                  </p:stCondLst>
                                  <p:childTnLst>
                                    <p:animEffect transition="out" filter="box(in)">
                                      <p:cBhvr>
                                        <p:cTn id="151" dur="500"/>
                                        <p:tgtEl>
                                          <p:spTgt spid="56629"/>
                                        </p:tgtEl>
                                      </p:cBhvr>
                                    </p:animEffect>
                                    <p:set>
                                      <p:cBhvr>
                                        <p:cTn id="152" dur="1" fill="hold">
                                          <p:stCondLst>
                                            <p:cond delay="499"/>
                                          </p:stCondLst>
                                        </p:cTn>
                                        <p:tgtEl>
                                          <p:spTgt spid="56629"/>
                                        </p:tgtEl>
                                        <p:attrNameLst>
                                          <p:attrName>style.visibility</p:attrName>
                                        </p:attrNameLst>
                                      </p:cBhvr>
                                      <p:to>
                                        <p:strVal val="hidden"/>
                                      </p:to>
                                    </p:set>
                                  </p:childTnLst>
                                </p:cTn>
                              </p:par>
                              <p:par>
                                <p:cTn id="153" presetID="4" presetClass="exit" presetSubtype="16" fill="hold" grpId="0" nodeType="withEffect">
                                  <p:stCondLst>
                                    <p:cond delay="0"/>
                                  </p:stCondLst>
                                  <p:childTnLst>
                                    <p:animEffect transition="out" filter="box(in)">
                                      <p:cBhvr>
                                        <p:cTn id="154" dur="500"/>
                                        <p:tgtEl>
                                          <p:spTgt spid="56628"/>
                                        </p:tgtEl>
                                      </p:cBhvr>
                                    </p:animEffect>
                                    <p:set>
                                      <p:cBhvr>
                                        <p:cTn id="155" dur="1" fill="hold">
                                          <p:stCondLst>
                                            <p:cond delay="499"/>
                                          </p:stCondLst>
                                        </p:cTn>
                                        <p:tgtEl>
                                          <p:spTgt spid="56628"/>
                                        </p:tgtEl>
                                        <p:attrNameLst>
                                          <p:attrName>style.visibility</p:attrName>
                                        </p:attrNameLst>
                                      </p:cBhvr>
                                      <p:to>
                                        <p:strVal val="hidden"/>
                                      </p:to>
                                    </p:set>
                                  </p:childTnLst>
                                </p:cTn>
                              </p:par>
                              <p:par>
                                <p:cTn id="156" presetID="4" presetClass="exit" presetSubtype="16" fill="hold" grpId="0" nodeType="withEffect">
                                  <p:stCondLst>
                                    <p:cond delay="0"/>
                                  </p:stCondLst>
                                  <p:childTnLst>
                                    <p:animEffect transition="out" filter="box(in)">
                                      <p:cBhvr>
                                        <p:cTn id="157" dur="500"/>
                                        <p:tgtEl>
                                          <p:spTgt spid="56627"/>
                                        </p:tgtEl>
                                      </p:cBhvr>
                                    </p:animEffect>
                                    <p:set>
                                      <p:cBhvr>
                                        <p:cTn id="158" dur="1" fill="hold">
                                          <p:stCondLst>
                                            <p:cond delay="499"/>
                                          </p:stCondLst>
                                        </p:cTn>
                                        <p:tgtEl>
                                          <p:spTgt spid="56627"/>
                                        </p:tgtEl>
                                        <p:attrNameLst>
                                          <p:attrName>style.visibility</p:attrName>
                                        </p:attrNameLst>
                                      </p:cBhvr>
                                      <p:to>
                                        <p:strVal val="hidden"/>
                                      </p:to>
                                    </p:set>
                                  </p:childTnLst>
                                </p:cTn>
                              </p:par>
                              <p:par>
                                <p:cTn id="159" presetID="4" presetClass="exit" presetSubtype="16" fill="hold" grpId="0" nodeType="withEffect">
                                  <p:stCondLst>
                                    <p:cond delay="0"/>
                                  </p:stCondLst>
                                  <p:childTnLst>
                                    <p:animEffect transition="out" filter="box(in)">
                                      <p:cBhvr>
                                        <p:cTn id="160" dur="500"/>
                                        <p:tgtEl>
                                          <p:spTgt spid="56633"/>
                                        </p:tgtEl>
                                      </p:cBhvr>
                                    </p:animEffect>
                                    <p:set>
                                      <p:cBhvr>
                                        <p:cTn id="161" dur="1" fill="hold">
                                          <p:stCondLst>
                                            <p:cond delay="499"/>
                                          </p:stCondLst>
                                        </p:cTn>
                                        <p:tgtEl>
                                          <p:spTgt spid="56633"/>
                                        </p:tgtEl>
                                        <p:attrNameLst>
                                          <p:attrName>style.visibility</p:attrName>
                                        </p:attrNameLst>
                                      </p:cBhvr>
                                      <p:to>
                                        <p:strVal val="hidden"/>
                                      </p:to>
                                    </p:set>
                                  </p:childTnLst>
                                </p:cTn>
                              </p:par>
                              <p:par>
                                <p:cTn id="162" presetID="4" presetClass="exit" presetSubtype="16" fill="hold" grpId="0" nodeType="withEffect">
                                  <p:stCondLst>
                                    <p:cond delay="0"/>
                                  </p:stCondLst>
                                  <p:childTnLst>
                                    <p:animEffect transition="out" filter="box(in)">
                                      <p:cBhvr>
                                        <p:cTn id="163" dur="500"/>
                                        <p:tgtEl>
                                          <p:spTgt spid="56634"/>
                                        </p:tgtEl>
                                      </p:cBhvr>
                                    </p:animEffect>
                                    <p:set>
                                      <p:cBhvr>
                                        <p:cTn id="164" dur="1" fill="hold">
                                          <p:stCondLst>
                                            <p:cond delay="499"/>
                                          </p:stCondLst>
                                        </p:cTn>
                                        <p:tgtEl>
                                          <p:spTgt spid="56634"/>
                                        </p:tgtEl>
                                        <p:attrNameLst>
                                          <p:attrName>style.visibility</p:attrName>
                                        </p:attrNameLst>
                                      </p:cBhvr>
                                      <p:to>
                                        <p:strVal val="hidden"/>
                                      </p:to>
                                    </p:set>
                                  </p:childTnLst>
                                </p:cTn>
                              </p:par>
                              <p:par>
                                <p:cTn id="165" presetID="4" presetClass="exit" presetSubtype="16" fill="hold" grpId="0" nodeType="withEffect">
                                  <p:stCondLst>
                                    <p:cond delay="0"/>
                                  </p:stCondLst>
                                  <p:childTnLst>
                                    <p:animEffect transition="out" filter="box(in)">
                                      <p:cBhvr>
                                        <p:cTn id="166" dur="500"/>
                                        <p:tgtEl>
                                          <p:spTgt spid="56635"/>
                                        </p:tgtEl>
                                      </p:cBhvr>
                                    </p:animEffect>
                                    <p:set>
                                      <p:cBhvr>
                                        <p:cTn id="167" dur="1" fill="hold">
                                          <p:stCondLst>
                                            <p:cond delay="499"/>
                                          </p:stCondLst>
                                        </p:cTn>
                                        <p:tgtEl>
                                          <p:spTgt spid="56635"/>
                                        </p:tgtEl>
                                        <p:attrNameLst>
                                          <p:attrName>style.visibility</p:attrName>
                                        </p:attrNameLst>
                                      </p:cBhvr>
                                      <p:to>
                                        <p:strVal val="hidden"/>
                                      </p:to>
                                    </p:set>
                                  </p:childTnLst>
                                </p:cTn>
                              </p:par>
                            </p:childTnLst>
                          </p:cTn>
                        </p:par>
                      </p:childTnLst>
                    </p:cTn>
                  </p:par>
                </p:childTnLst>
              </p:cTn>
              <p:nextCondLst>
                <p:cond evt="onClick" delay="0">
                  <p:tgtEl>
                    <p:spTgt spid="56501"/>
                  </p:tgtEl>
                </p:cond>
              </p:nextCondLst>
            </p:seq>
            <p:seq concurrent="1" nextAc="seek">
              <p:cTn id="168" restart="whenNotActive" fill="hold" evtFilter="cancelBubble" nodeType="interactiveSeq">
                <p:stCondLst>
                  <p:cond evt="onClick" delay="0">
                    <p:tgtEl>
                      <p:spTgt spid="56502"/>
                    </p:tgtEl>
                  </p:cond>
                </p:stCondLst>
                <p:endSync evt="end" delay="0">
                  <p:rtn val="all"/>
                </p:endSync>
                <p:childTnLst>
                  <p:par>
                    <p:cTn id="169" fill="hold" nodeType="clickPar">
                      <p:stCondLst>
                        <p:cond delay="0"/>
                      </p:stCondLst>
                      <p:childTnLst>
                        <p:par>
                          <p:cTn id="170" fill="hold" nodeType="withGroup">
                            <p:stCondLst>
                              <p:cond delay="0"/>
                            </p:stCondLst>
                            <p:childTnLst>
                              <p:par>
                                <p:cTn id="171" presetID="4" presetClass="entr" presetSubtype="16" fill="hold" grpId="0" nodeType="clickEffect">
                                  <p:stCondLst>
                                    <p:cond delay="0"/>
                                  </p:stCondLst>
                                  <p:childTnLst>
                                    <p:set>
                                      <p:cBhvr>
                                        <p:cTn id="172" dur="1" fill="hold">
                                          <p:stCondLst>
                                            <p:cond delay="0"/>
                                          </p:stCondLst>
                                        </p:cTn>
                                        <p:tgtEl>
                                          <p:spTgt spid="56636"/>
                                        </p:tgtEl>
                                        <p:attrNameLst>
                                          <p:attrName>style.visibility</p:attrName>
                                        </p:attrNameLst>
                                      </p:cBhvr>
                                      <p:to>
                                        <p:strVal val="visible"/>
                                      </p:to>
                                    </p:set>
                                    <p:animEffect transition="in" filter="box(in)">
                                      <p:cBhvr>
                                        <p:cTn id="173" dur="500"/>
                                        <p:tgtEl>
                                          <p:spTgt spid="56636"/>
                                        </p:tgtEl>
                                      </p:cBhvr>
                                    </p:animEffec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4" presetClass="exit" presetSubtype="16" fill="hold" grpId="1" nodeType="clickEffect">
                                  <p:stCondLst>
                                    <p:cond delay="0"/>
                                  </p:stCondLst>
                                  <p:childTnLst>
                                    <p:animEffect transition="out" filter="box(in)">
                                      <p:cBhvr>
                                        <p:cTn id="177" dur="500"/>
                                        <p:tgtEl>
                                          <p:spTgt spid="56636"/>
                                        </p:tgtEl>
                                      </p:cBhvr>
                                    </p:animEffect>
                                    <p:set>
                                      <p:cBhvr>
                                        <p:cTn id="178" dur="1" fill="hold">
                                          <p:stCondLst>
                                            <p:cond delay="499"/>
                                          </p:stCondLst>
                                        </p:cTn>
                                        <p:tgtEl>
                                          <p:spTgt spid="56636"/>
                                        </p:tgtEl>
                                        <p:attrNameLst>
                                          <p:attrName>style.visibility</p:attrName>
                                        </p:attrNameLst>
                                      </p:cBhvr>
                                      <p:to>
                                        <p:strVal val="hidden"/>
                                      </p:to>
                                    </p:set>
                                  </p:childTnLst>
                                </p:cTn>
                              </p:par>
                              <p:par>
                                <p:cTn id="179" presetID="4" presetClass="exit" presetSubtype="16" fill="hold" grpId="0" nodeType="withEffect">
                                  <p:stCondLst>
                                    <p:cond delay="0"/>
                                  </p:stCondLst>
                                  <p:childTnLst>
                                    <p:animEffect transition="out" filter="box(in)">
                                      <p:cBhvr>
                                        <p:cTn id="180" dur="500"/>
                                        <p:tgtEl>
                                          <p:spTgt spid="56640"/>
                                        </p:tgtEl>
                                      </p:cBhvr>
                                    </p:animEffect>
                                    <p:set>
                                      <p:cBhvr>
                                        <p:cTn id="181" dur="1" fill="hold">
                                          <p:stCondLst>
                                            <p:cond delay="499"/>
                                          </p:stCondLst>
                                        </p:cTn>
                                        <p:tgtEl>
                                          <p:spTgt spid="56640"/>
                                        </p:tgtEl>
                                        <p:attrNameLst>
                                          <p:attrName>style.visibility</p:attrName>
                                        </p:attrNameLst>
                                      </p:cBhvr>
                                      <p:to>
                                        <p:strVal val="hidden"/>
                                      </p:to>
                                    </p:set>
                                  </p:childTnLst>
                                </p:cTn>
                              </p:par>
                              <p:par>
                                <p:cTn id="182" presetID="4" presetClass="exit" presetSubtype="16" fill="hold" grpId="0" nodeType="withEffect">
                                  <p:stCondLst>
                                    <p:cond delay="0"/>
                                  </p:stCondLst>
                                  <p:childTnLst>
                                    <p:animEffect transition="out" filter="box(in)">
                                      <p:cBhvr>
                                        <p:cTn id="183" dur="500"/>
                                        <p:tgtEl>
                                          <p:spTgt spid="56641"/>
                                        </p:tgtEl>
                                      </p:cBhvr>
                                    </p:animEffect>
                                    <p:set>
                                      <p:cBhvr>
                                        <p:cTn id="184" dur="1" fill="hold">
                                          <p:stCondLst>
                                            <p:cond delay="499"/>
                                          </p:stCondLst>
                                        </p:cTn>
                                        <p:tgtEl>
                                          <p:spTgt spid="56641"/>
                                        </p:tgtEl>
                                        <p:attrNameLst>
                                          <p:attrName>style.visibility</p:attrName>
                                        </p:attrNameLst>
                                      </p:cBhvr>
                                      <p:to>
                                        <p:strVal val="hidden"/>
                                      </p:to>
                                    </p:set>
                                  </p:childTnLst>
                                </p:cTn>
                              </p:par>
                              <p:par>
                                <p:cTn id="185" presetID="4" presetClass="exit" presetSubtype="16" fill="hold" grpId="0" nodeType="withEffect">
                                  <p:stCondLst>
                                    <p:cond delay="0"/>
                                  </p:stCondLst>
                                  <p:childTnLst>
                                    <p:animEffect transition="out" filter="box(in)">
                                      <p:cBhvr>
                                        <p:cTn id="186" dur="500"/>
                                        <p:tgtEl>
                                          <p:spTgt spid="56642"/>
                                        </p:tgtEl>
                                      </p:cBhvr>
                                    </p:animEffect>
                                    <p:set>
                                      <p:cBhvr>
                                        <p:cTn id="187" dur="1" fill="hold">
                                          <p:stCondLst>
                                            <p:cond delay="499"/>
                                          </p:stCondLst>
                                        </p:cTn>
                                        <p:tgtEl>
                                          <p:spTgt spid="56642"/>
                                        </p:tgtEl>
                                        <p:attrNameLst>
                                          <p:attrName>style.visibility</p:attrName>
                                        </p:attrNameLst>
                                      </p:cBhvr>
                                      <p:to>
                                        <p:strVal val="hidden"/>
                                      </p:to>
                                    </p:set>
                                  </p:childTnLst>
                                </p:cTn>
                              </p:par>
                              <p:par>
                                <p:cTn id="188" presetID="4" presetClass="exit" presetSubtype="16" fill="hold" grpId="0" nodeType="withEffect">
                                  <p:stCondLst>
                                    <p:cond delay="0"/>
                                  </p:stCondLst>
                                  <p:childTnLst>
                                    <p:animEffect transition="out" filter="box(in)">
                                      <p:cBhvr>
                                        <p:cTn id="189" dur="500"/>
                                        <p:tgtEl>
                                          <p:spTgt spid="56639"/>
                                        </p:tgtEl>
                                      </p:cBhvr>
                                    </p:animEffect>
                                    <p:set>
                                      <p:cBhvr>
                                        <p:cTn id="190" dur="1" fill="hold">
                                          <p:stCondLst>
                                            <p:cond delay="499"/>
                                          </p:stCondLst>
                                        </p:cTn>
                                        <p:tgtEl>
                                          <p:spTgt spid="56639"/>
                                        </p:tgtEl>
                                        <p:attrNameLst>
                                          <p:attrName>style.visibility</p:attrName>
                                        </p:attrNameLst>
                                      </p:cBhvr>
                                      <p:to>
                                        <p:strVal val="hidden"/>
                                      </p:to>
                                    </p:set>
                                  </p:childTnLst>
                                </p:cTn>
                              </p:par>
                              <p:par>
                                <p:cTn id="191" presetID="4" presetClass="exit" presetSubtype="16" fill="hold" grpId="0" nodeType="withEffect">
                                  <p:stCondLst>
                                    <p:cond delay="0"/>
                                  </p:stCondLst>
                                  <p:childTnLst>
                                    <p:animEffect transition="out" filter="box(in)">
                                      <p:cBhvr>
                                        <p:cTn id="192" dur="500"/>
                                        <p:tgtEl>
                                          <p:spTgt spid="56638"/>
                                        </p:tgtEl>
                                      </p:cBhvr>
                                    </p:animEffect>
                                    <p:set>
                                      <p:cBhvr>
                                        <p:cTn id="193" dur="1" fill="hold">
                                          <p:stCondLst>
                                            <p:cond delay="499"/>
                                          </p:stCondLst>
                                        </p:cTn>
                                        <p:tgtEl>
                                          <p:spTgt spid="56638"/>
                                        </p:tgtEl>
                                        <p:attrNameLst>
                                          <p:attrName>style.visibility</p:attrName>
                                        </p:attrNameLst>
                                      </p:cBhvr>
                                      <p:to>
                                        <p:strVal val="hidden"/>
                                      </p:to>
                                    </p:set>
                                  </p:childTnLst>
                                </p:cTn>
                              </p:par>
                              <p:par>
                                <p:cTn id="194" presetID="4" presetClass="exit" presetSubtype="16" fill="hold" grpId="0" nodeType="withEffect">
                                  <p:stCondLst>
                                    <p:cond delay="0"/>
                                  </p:stCondLst>
                                  <p:childTnLst>
                                    <p:animEffect transition="out" filter="box(in)">
                                      <p:cBhvr>
                                        <p:cTn id="195" dur="500"/>
                                        <p:tgtEl>
                                          <p:spTgt spid="56637"/>
                                        </p:tgtEl>
                                      </p:cBhvr>
                                    </p:animEffect>
                                    <p:set>
                                      <p:cBhvr>
                                        <p:cTn id="196" dur="1" fill="hold">
                                          <p:stCondLst>
                                            <p:cond delay="499"/>
                                          </p:stCondLst>
                                        </p:cTn>
                                        <p:tgtEl>
                                          <p:spTgt spid="56637"/>
                                        </p:tgtEl>
                                        <p:attrNameLst>
                                          <p:attrName>style.visibility</p:attrName>
                                        </p:attrNameLst>
                                      </p:cBhvr>
                                      <p:to>
                                        <p:strVal val="hidden"/>
                                      </p:to>
                                    </p:set>
                                  </p:childTnLst>
                                </p:cTn>
                              </p:par>
                              <p:par>
                                <p:cTn id="197" presetID="4" presetClass="exit" presetSubtype="16" fill="hold" grpId="0" nodeType="withEffect">
                                  <p:stCondLst>
                                    <p:cond delay="0"/>
                                  </p:stCondLst>
                                  <p:childTnLst>
                                    <p:animEffect transition="out" filter="box(in)">
                                      <p:cBhvr>
                                        <p:cTn id="198" dur="500"/>
                                        <p:tgtEl>
                                          <p:spTgt spid="56643"/>
                                        </p:tgtEl>
                                      </p:cBhvr>
                                    </p:animEffect>
                                    <p:set>
                                      <p:cBhvr>
                                        <p:cTn id="199" dur="1" fill="hold">
                                          <p:stCondLst>
                                            <p:cond delay="499"/>
                                          </p:stCondLst>
                                        </p:cTn>
                                        <p:tgtEl>
                                          <p:spTgt spid="56643"/>
                                        </p:tgtEl>
                                        <p:attrNameLst>
                                          <p:attrName>style.visibility</p:attrName>
                                        </p:attrNameLst>
                                      </p:cBhvr>
                                      <p:to>
                                        <p:strVal val="hidden"/>
                                      </p:to>
                                    </p:set>
                                  </p:childTnLst>
                                </p:cTn>
                              </p:par>
                              <p:par>
                                <p:cTn id="200" presetID="4" presetClass="exit" presetSubtype="16" fill="hold" grpId="0" nodeType="withEffect">
                                  <p:stCondLst>
                                    <p:cond delay="0"/>
                                  </p:stCondLst>
                                  <p:childTnLst>
                                    <p:animEffect transition="out" filter="box(in)">
                                      <p:cBhvr>
                                        <p:cTn id="201" dur="500"/>
                                        <p:tgtEl>
                                          <p:spTgt spid="56644"/>
                                        </p:tgtEl>
                                      </p:cBhvr>
                                    </p:animEffect>
                                    <p:set>
                                      <p:cBhvr>
                                        <p:cTn id="202" dur="1" fill="hold">
                                          <p:stCondLst>
                                            <p:cond delay="499"/>
                                          </p:stCondLst>
                                        </p:cTn>
                                        <p:tgtEl>
                                          <p:spTgt spid="56644"/>
                                        </p:tgtEl>
                                        <p:attrNameLst>
                                          <p:attrName>style.visibility</p:attrName>
                                        </p:attrNameLst>
                                      </p:cBhvr>
                                      <p:to>
                                        <p:strVal val="hidden"/>
                                      </p:to>
                                    </p:set>
                                  </p:childTnLst>
                                </p:cTn>
                              </p:par>
                            </p:childTnLst>
                          </p:cTn>
                        </p:par>
                      </p:childTnLst>
                    </p:cTn>
                  </p:par>
                </p:childTnLst>
              </p:cTn>
              <p:nextCondLst>
                <p:cond evt="onClick" delay="0">
                  <p:tgtEl>
                    <p:spTgt spid="56502"/>
                  </p:tgtEl>
                </p:cond>
              </p:nextCondLst>
            </p:seq>
            <p:seq concurrent="1" nextAc="seek">
              <p:cTn id="203" restart="whenNotActive" fill="hold" evtFilter="cancelBubble" nodeType="interactiveSeq">
                <p:stCondLst>
                  <p:cond evt="onClick" delay="0">
                    <p:tgtEl>
                      <p:spTgt spid="56503"/>
                    </p:tgtEl>
                  </p:cond>
                </p:stCondLst>
                <p:endSync evt="end" delay="0">
                  <p:rtn val="all"/>
                </p:endSync>
                <p:childTnLst>
                  <p:par>
                    <p:cTn id="204" fill="hold" nodeType="clickPar">
                      <p:stCondLst>
                        <p:cond delay="0"/>
                      </p:stCondLst>
                      <p:childTnLst>
                        <p:par>
                          <p:cTn id="205" fill="hold" nodeType="withGroup">
                            <p:stCondLst>
                              <p:cond delay="0"/>
                            </p:stCondLst>
                            <p:childTnLst>
                              <p:par>
                                <p:cTn id="206" presetID="4" presetClass="entr" presetSubtype="16" fill="hold" grpId="0" nodeType="clickEffect">
                                  <p:stCondLst>
                                    <p:cond delay="0"/>
                                  </p:stCondLst>
                                  <p:childTnLst>
                                    <p:set>
                                      <p:cBhvr>
                                        <p:cTn id="207" dur="1" fill="hold">
                                          <p:stCondLst>
                                            <p:cond delay="0"/>
                                          </p:stCondLst>
                                        </p:cTn>
                                        <p:tgtEl>
                                          <p:spTgt spid="56646"/>
                                        </p:tgtEl>
                                        <p:attrNameLst>
                                          <p:attrName>style.visibility</p:attrName>
                                        </p:attrNameLst>
                                      </p:cBhvr>
                                      <p:to>
                                        <p:strVal val="visible"/>
                                      </p:to>
                                    </p:set>
                                    <p:animEffect transition="in" filter="box(in)">
                                      <p:cBhvr>
                                        <p:cTn id="208" dur="500"/>
                                        <p:tgtEl>
                                          <p:spTgt spid="56646"/>
                                        </p:tgtEl>
                                      </p:cBhvr>
                                    </p:animEffect>
                                  </p:childTnLst>
                                </p:cTn>
                              </p:par>
                            </p:childTnLst>
                          </p:cTn>
                        </p:par>
                      </p:childTnLst>
                    </p:cTn>
                  </p:par>
                  <p:par>
                    <p:cTn id="209" fill="hold" nodeType="clickPar">
                      <p:stCondLst>
                        <p:cond delay="indefinite"/>
                      </p:stCondLst>
                      <p:childTnLst>
                        <p:par>
                          <p:cTn id="210" fill="hold" nodeType="withGroup">
                            <p:stCondLst>
                              <p:cond delay="0"/>
                            </p:stCondLst>
                            <p:childTnLst>
                              <p:par>
                                <p:cTn id="211" presetID="4" presetClass="exit" presetSubtype="16" fill="hold" grpId="1" nodeType="clickEffect">
                                  <p:stCondLst>
                                    <p:cond delay="0"/>
                                  </p:stCondLst>
                                  <p:childTnLst>
                                    <p:animEffect transition="out" filter="box(in)">
                                      <p:cBhvr>
                                        <p:cTn id="212" dur="500"/>
                                        <p:tgtEl>
                                          <p:spTgt spid="56646"/>
                                        </p:tgtEl>
                                      </p:cBhvr>
                                    </p:animEffect>
                                    <p:set>
                                      <p:cBhvr>
                                        <p:cTn id="213" dur="1" fill="hold">
                                          <p:stCondLst>
                                            <p:cond delay="499"/>
                                          </p:stCondLst>
                                        </p:cTn>
                                        <p:tgtEl>
                                          <p:spTgt spid="56646"/>
                                        </p:tgtEl>
                                        <p:attrNameLst>
                                          <p:attrName>style.visibility</p:attrName>
                                        </p:attrNameLst>
                                      </p:cBhvr>
                                      <p:to>
                                        <p:strVal val="hidden"/>
                                      </p:to>
                                    </p:set>
                                  </p:childTnLst>
                                </p:cTn>
                              </p:par>
                              <p:par>
                                <p:cTn id="214" presetID="4" presetClass="exit" presetSubtype="16" fill="hold" grpId="0" nodeType="withEffect">
                                  <p:stCondLst>
                                    <p:cond delay="0"/>
                                  </p:stCondLst>
                                  <p:childTnLst>
                                    <p:animEffect transition="out" filter="box(in)">
                                      <p:cBhvr>
                                        <p:cTn id="215" dur="500"/>
                                        <p:tgtEl>
                                          <p:spTgt spid="56650"/>
                                        </p:tgtEl>
                                      </p:cBhvr>
                                    </p:animEffect>
                                    <p:set>
                                      <p:cBhvr>
                                        <p:cTn id="216" dur="1" fill="hold">
                                          <p:stCondLst>
                                            <p:cond delay="499"/>
                                          </p:stCondLst>
                                        </p:cTn>
                                        <p:tgtEl>
                                          <p:spTgt spid="56650"/>
                                        </p:tgtEl>
                                        <p:attrNameLst>
                                          <p:attrName>style.visibility</p:attrName>
                                        </p:attrNameLst>
                                      </p:cBhvr>
                                      <p:to>
                                        <p:strVal val="hidden"/>
                                      </p:to>
                                    </p:set>
                                  </p:childTnLst>
                                </p:cTn>
                              </p:par>
                              <p:par>
                                <p:cTn id="217" presetID="4" presetClass="exit" presetSubtype="16" fill="hold" grpId="0" nodeType="withEffect">
                                  <p:stCondLst>
                                    <p:cond delay="0"/>
                                  </p:stCondLst>
                                  <p:childTnLst>
                                    <p:animEffect transition="out" filter="box(in)">
                                      <p:cBhvr>
                                        <p:cTn id="218" dur="500"/>
                                        <p:tgtEl>
                                          <p:spTgt spid="56651"/>
                                        </p:tgtEl>
                                      </p:cBhvr>
                                    </p:animEffect>
                                    <p:set>
                                      <p:cBhvr>
                                        <p:cTn id="219" dur="1" fill="hold">
                                          <p:stCondLst>
                                            <p:cond delay="499"/>
                                          </p:stCondLst>
                                        </p:cTn>
                                        <p:tgtEl>
                                          <p:spTgt spid="56651"/>
                                        </p:tgtEl>
                                        <p:attrNameLst>
                                          <p:attrName>style.visibility</p:attrName>
                                        </p:attrNameLst>
                                      </p:cBhvr>
                                      <p:to>
                                        <p:strVal val="hidden"/>
                                      </p:to>
                                    </p:set>
                                  </p:childTnLst>
                                </p:cTn>
                              </p:par>
                              <p:par>
                                <p:cTn id="220" presetID="4" presetClass="exit" presetSubtype="16" fill="hold" grpId="0" nodeType="withEffect">
                                  <p:stCondLst>
                                    <p:cond delay="0"/>
                                  </p:stCondLst>
                                  <p:childTnLst>
                                    <p:animEffect transition="out" filter="box(in)">
                                      <p:cBhvr>
                                        <p:cTn id="221" dur="500"/>
                                        <p:tgtEl>
                                          <p:spTgt spid="56652"/>
                                        </p:tgtEl>
                                      </p:cBhvr>
                                    </p:animEffect>
                                    <p:set>
                                      <p:cBhvr>
                                        <p:cTn id="222" dur="1" fill="hold">
                                          <p:stCondLst>
                                            <p:cond delay="499"/>
                                          </p:stCondLst>
                                        </p:cTn>
                                        <p:tgtEl>
                                          <p:spTgt spid="56652"/>
                                        </p:tgtEl>
                                        <p:attrNameLst>
                                          <p:attrName>style.visibility</p:attrName>
                                        </p:attrNameLst>
                                      </p:cBhvr>
                                      <p:to>
                                        <p:strVal val="hidden"/>
                                      </p:to>
                                    </p:set>
                                  </p:childTnLst>
                                </p:cTn>
                              </p:par>
                              <p:par>
                                <p:cTn id="223" presetID="4" presetClass="exit" presetSubtype="16" fill="hold" grpId="0" nodeType="withEffect">
                                  <p:stCondLst>
                                    <p:cond delay="0"/>
                                  </p:stCondLst>
                                  <p:childTnLst>
                                    <p:animEffect transition="out" filter="box(in)">
                                      <p:cBhvr>
                                        <p:cTn id="224" dur="500"/>
                                        <p:tgtEl>
                                          <p:spTgt spid="56649"/>
                                        </p:tgtEl>
                                      </p:cBhvr>
                                    </p:animEffect>
                                    <p:set>
                                      <p:cBhvr>
                                        <p:cTn id="225" dur="1" fill="hold">
                                          <p:stCondLst>
                                            <p:cond delay="499"/>
                                          </p:stCondLst>
                                        </p:cTn>
                                        <p:tgtEl>
                                          <p:spTgt spid="56649"/>
                                        </p:tgtEl>
                                        <p:attrNameLst>
                                          <p:attrName>style.visibility</p:attrName>
                                        </p:attrNameLst>
                                      </p:cBhvr>
                                      <p:to>
                                        <p:strVal val="hidden"/>
                                      </p:to>
                                    </p:set>
                                  </p:childTnLst>
                                </p:cTn>
                              </p:par>
                              <p:par>
                                <p:cTn id="226" presetID="4" presetClass="exit" presetSubtype="16" fill="hold" grpId="0" nodeType="withEffect">
                                  <p:stCondLst>
                                    <p:cond delay="0"/>
                                  </p:stCondLst>
                                  <p:childTnLst>
                                    <p:animEffect transition="out" filter="box(in)">
                                      <p:cBhvr>
                                        <p:cTn id="227" dur="500"/>
                                        <p:tgtEl>
                                          <p:spTgt spid="56648"/>
                                        </p:tgtEl>
                                      </p:cBhvr>
                                    </p:animEffect>
                                    <p:set>
                                      <p:cBhvr>
                                        <p:cTn id="228" dur="1" fill="hold">
                                          <p:stCondLst>
                                            <p:cond delay="499"/>
                                          </p:stCondLst>
                                        </p:cTn>
                                        <p:tgtEl>
                                          <p:spTgt spid="56648"/>
                                        </p:tgtEl>
                                        <p:attrNameLst>
                                          <p:attrName>style.visibility</p:attrName>
                                        </p:attrNameLst>
                                      </p:cBhvr>
                                      <p:to>
                                        <p:strVal val="hidden"/>
                                      </p:to>
                                    </p:set>
                                  </p:childTnLst>
                                </p:cTn>
                              </p:par>
                              <p:par>
                                <p:cTn id="229" presetID="4" presetClass="exit" presetSubtype="16" fill="hold" grpId="0" nodeType="withEffect">
                                  <p:stCondLst>
                                    <p:cond delay="0"/>
                                  </p:stCondLst>
                                  <p:childTnLst>
                                    <p:animEffect transition="out" filter="box(in)">
                                      <p:cBhvr>
                                        <p:cTn id="230" dur="500"/>
                                        <p:tgtEl>
                                          <p:spTgt spid="56647"/>
                                        </p:tgtEl>
                                      </p:cBhvr>
                                    </p:animEffect>
                                    <p:set>
                                      <p:cBhvr>
                                        <p:cTn id="231" dur="1" fill="hold">
                                          <p:stCondLst>
                                            <p:cond delay="499"/>
                                          </p:stCondLst>
                                        </p:cTn>
                                        <p:tgtEl>
                                          <p:spTgt spid="56647"/>
                                        </p:tgtEl>
                                        <p:attrNameLst>
                                          <p:attrName>style.visibility</p:attrName>
                                        </p:attrNameLst>
                                      </p:cBhvr>
                                      <p:to>
                                        <p:strVal val="hidden"/>
                                      </p:to>
                                    </p:set>
                                  </p:childTnLst>
                                </p:cTn>
                              </p:par>
                              <p:par>
                                <p:cTn id="232" presetID="4" presetClass="exit" presetSubtype="16" fill="hold" grpId="0" nodeType="withEffect">
                                  <p:stCondLst>
                                    <p:cond delay="0"/>
                                  </p:stCondLst>
                                  <p:childTnLst>
                                    <p:animEffect transition="out" filter="box(in)">
                                      <p:cBhvr>
                                        <p:cTn id="233" dur="500"/>
                                        <p:tgtEl>
                                          <p:spTgt spid="56653"/>
                                        </p:tgtEl>
                                      </p:cBhvr>
                                    </p:animEffect>
                                    <p:set>
                                      <p:cBhvr>
                                        <p:cTn id="234" dur="1" fill="hold">
                                          <p:stCondLst>
                                            <p:cond delay="499"/>
                                          </p:stCondLst>
                                        </p:cTn>
                                        <p:tgtEl>
                                          <p:spTgt spid="56653"/>
                                        </p:tgtEl>
                                        <p:attrNameLst>
                                          <p:attrName>style.visibility</p:attrName>
                                        </p:attrNameLst>
                                      </p:cBhvr>
                                      <p:to>
                                        <p:strVal val="hidden"/>
                                      </p:to>
                                    </p:set>
                                  </p:childTnLst>
                                </p:cTn>
                              </p:par>
                            </p:childTnLst>
                          </p:cTn>
                        </p:par>
                      </p:childTnLst>
                    </p:cTn>
                  </p:par>
                </p:childTnLst>
              </p:cTn>
              <p:nextCondLst>
                <p:cond evt="onClick" delay="0">
                  <p:tgtEl>
                    <p:spTgt spid="56503"/>
                  </p:tgtEl>
                </p:cond>
              </p:nextCondLst>
            </p:seq>
            <p:seq concurrent="1" nextAc="seek">
              <p:cTn id="235" restart="whenNotActive" fill="hold" evtFilter="cancelBubble" nodeType="interactiveSeq">
                <p:stCondLst>
                  <p:cond evt="onClick" delay="0">
                    <p:tgtEl>
                      <p:spTgt spid="56504"/>
                    </p:tgtEl>
                  </p:cond>
                </p:stCondLst>
                <p:endSync evt="end" delay="0">
                  <p:rtn val="all"/>
                </p:endSync>
                <p:childTnLst>
                  <p:par>
                    <p:cTn id="236" fill="hold" nodeType="clickPar">
                      <p:stCondLst>
                        <p:cond delay="0"/>
                      </p:stCondLst>
                      <p:childTnLst>
                        <p:par>
                          <p:cTn id="237" fill="hold" nodeType="withGroup">
                            <p:stCondLst>
                              <p:cond delay="0"/>
                            </p:stCondLst>
                            <p:childTnLst>
                              <p:par>
                                <p:cTn id="238" presetID="4" presetClass="entr" presetSubtype="16" fill="hold" grpId="0" nodeType="clickEffect">
                                  <p:stCondLst>
                                    <p:cond delay="0"/>
                                  </p:stCondLst>
                                  <p:childTnLst>
                                    <p:set>
                                      <p:cBhvr>
                                        <p:cTn id="239" dur="1" fill="hold">
                                          <p:stCondLst>
                                            <p:cond delay="0"/>
                                          </p:stCondLst>
                                        </p:cTn>
                                        <p:tgtEl>
                                          <p:spTgt spid="56655"/>
                                        </p:tgtEl>
                                        <p:attrNameLst>
                                          <p:attrName>style.visibility</p:attrName>
                                        </p:attrNameLst>
                                      </p:cBhvr>
                                      <p:to>
                                        <p:strVal val="visible"/>
                                      </p:to>
                                    </p:set>
                                    <p:animEffect transition="in" filter="box(in)">
                                      <p:cBhvr>
                                        <p:cTn id="240" dur="500"/>
                                        <p:tgtEl>
                                          <p:spTgt spid="56655"/>
                                        </p:tgtEl>
                                      </p:cBhvr>
                                    </p:animEffect>
                                  </p:childTnLst>
                                </p:cTn>
                              </p:par>
                            </p:childTnLst>
                          </p:cTn>
                        </p:par>
                      </p:childTnLst>
                    </p:cTn>
                  </p:par>
                  <p:par>
                    <p:cTn id="241" fill="hold" nodeType="clickPar">
                      <p:stCondLst>
                        <p:cond delay="indefinite"/>
                      </p:stCondLst>
                      <p:childTnLst>
                        <p:par>
                          <p:cTn id="242" fill="hold" nodeType="withGroup">
                            <p:stCondLst>
                              <p:cond delay="0"/>
                            </p:stCondLst>
                            <p:childTnLst>
                              <p:par>
                                <p:cTn id="243" presetID="4" presetClass="exit" presetSubtype="16" fill="hold" grpId="1" nodeType="clickEffect">
                                  <p:stCondLst>
                                    <p:cond delay="0"/>
                                  </p:stCondLst>
                                  <p:childTnLst>
                                    <p:animEffect transition="out" filter="box(in)">
                                      <p:cBhvr>
                                        <p:cTn id="244" dur="500"/>
                                        <p:tgtEl>
                                          <p:spTgt spid="56655"/>
                                        </p:tgtEl>
                                      </p:cBhvr>
                                    </p:animEffect>
                                    <p:set>
                                      <p:cBhvr>
                                        <p:cTn id="245" dur="1" fill="hold">
                                          <p:stCondLst>
                                            <p:cond delay="499"/>
                                          </p:stCondLst>
                                        </p:cTn>
                                        <p:tgtEl>
                                          <p:spTgt spid="56655"/>
                                        </p:tgtEl>
                                        <p:attrNameLst>
                                          <p:attrName>style.visibility</p:attrName>
                                        </p:attrNameLst>
                                      </p:cBhvr>
                                      <p:to>
                                        <p:strVal val="hidden"/>
                                      </p:to>
                                    </p:set>
                                  </p:childTnLst>
                                </p:cTn>
                              </p:par>
                              <p:par>
                                <p:cTn id="246" presetID="4" presetClass="exit" presetSubtype="16" fill="hold" grpId="0" nodeType="withEffect">
                                  <p:stCondLst>
                                    <p:cond delay="0"/>
                                  </p:stCondLst>
                                  <p:childTnLst>
                                    <p:animEffect transition="out" filter="box(in)">
                                      <p:cBhvr>
                                        <p:cTn id="247" dur="500"/>
                                        <p:tgtEl>
                                          <p:spTgt spid="56659"/>
                                        </p:tgtEl>
                                      </p:cBhvr>
                                    </p:animEffect>
                                    <p:set>
                                      <p:cBhvr>
                                        <p:cTn id="248" dur="1" fill="hold">
                                          <p:stCondLst>
                                            <p:cond delay="499"/>
                                          </p:stCondLst>
                                        </p:cTn>
                                        <p:tgtEl>
                                          <p:spTgt spid="56659"/>
                                        </p:tgtEl>
                                        <p:attrNameLst>
                                          <p:attrName>style.visibility</p:attrName>
                                        </p:attrNameLst>
                                      </p:cBhvr>
                                      <p:to>
                                        <p:strVal val="hidden"/>
                                      </p:to>
                                    </p:set>
                                  </p:childTnLst>
                                </p:cTn>
                              </p:par>
                              <p:par>
                                <p:cTn id="249" presetID="4" presetClass="exit" presetSubtype="16" fill="hold" grpId="0" nodeType="withEffect">
                                  <p:stCondLst>
                                    <p:cond delay="0"/>
                                  </p:stCondLst>
                                  <p:childTnLst>
                                    <p:animEffect transition="out" filter="box(in)">
                                      <p:cBhvr>
                                        <p:cTn id="250" dur="500"/>
                                        <p:tgtEl>
                                          <p:spTgt spid="56660"/>
                                        </p:tgtEl>
                                      </p:cBhvr>
                                    </p:animEffect>
                                    <p:set>
                                      <p:cBhvr>
                                        <p:cTn id="251" dur="1" fill="hold">
                                          <p:stCondLst>
                                            <p:cond delay="499"/>
                                          </p:stCondLst>
                                        </p:cTn>
                                        <p:tgtEl>
                                          <p:spTgt spid="56660"/>
                                        </p:tgtEl>
                                        <p:attrNameLst>
                                          <p:attrName>style.visibility</p:attrName>
                                        </p:attrNameLst>
                                      </p:cBhvr>
                                      <p:to>
                                        <p:strVal val="hidden"/>
                                      </p:to>
                                    </p:set>
                                  </p:childTnLst>
                                </p:cTn>
                              </p:par>
                              <p:par>
                                <p:cTn id="252" presetID="4" presetClass="exit" presetSubtype="16" fill="hold" grpId="0" nodeType="withEffect">
                                  <p:stCondLst>
                                    <p:cond delay="0"/>
                                  </p:stCondLst>
                                  <p:childTnLst>
                                    <p:animEffect transition="out" filter="box(in)">
                                      <p:cBhvr>
                                        <p:cTn id="253" dur="500"/>
                                        <p:tgtEl>
                                          <p:spTgt spid="56661"/>
                                        </p:tgtEl>
                                      </p:cBhvr>
                                    </p:animEffect>
                                    <p:set>
                                      <p:cBhvr>
                                        <p:cTn id="254" dur="1" fill="hold">
                                          <p:stCondLst>
                                            <p:cond delay="499"/>
                                          </p:stCondLst>
                                        </p:cTn>
                                        <p:tgtEl>
                                          <p:spTgt spid="56661"/>
                                        </p:tgtEl>
                                        <p:attrNameLst>
                                          <p:attrName>style.visibility</p:attrName>
                                        </p:attrNameLst>
                                      </p:cBhvr>
                                      <p:to>
                                        <p:strVal val="hidden"/>
                                      </p:to>
                                    </p:set>
                                  </p:childTnLst>
                                </p:cTn>
                              </p:par>
                              <p:par>
                                <p:cTn id="255" presetID="4" presetClass="exit" presetSubtype="16" fill="hold" grpId="0" nodeType="withEffect">
                                  <p:stCondLst>
                                    <p:cond delay="0"/>
                                  </p:stCondLst>
                                  <p:childTnLst>
                                    <p:animEffect transition="out" filter="box(in)">
                                      <p:cBhvr>
                                        <p:cTn id="256" dur="500"/>
                                        <p:tgtEl>
                                          <p:spTgt spid="56658"/>
                                        </p:tgtEl>
                                      </p:cBhvr>
                                    </p:animEffect>
                                    <p:set>
                                      <p:cBhvr>
                                        <p:cTn id="257" dur="1" fill="hold">
                                          <p:stCondLst>
                                            <p:cond delay="499"/>
                                          </p:stCondLst>
                                        </p:cTn>
                                        <p:tgtEl>
                                          <p:spTgt spid="56658"/>
                                        </p:tgtEl>
                                        <p:attrNameLst>
                                          <p:attrName>style.visibility</p:attrName>
                                        </p:attrNameLst>
                                      </p:cBhvr>
                                      <p:to>
                                        <p:strVal val="hidden"/>
                                      </p:to>
                                    </p:set>
                                  </p:childTnLst>
                                </p:cTn>
                              </p:par>
                              <p:par>
                                <p:cTn id="258" presetID="4" presetClass="exit" presetSubtype="16" fill="hold" grpId="0" nodeType="withEffect">
                                  <p:stCondLst>
                                    <p:cond delay="0"/>
                                  </p:stCondLst>
                                  <p:childTnLst>
                                    <p:animEffect transition="out" filter="box(in)">
                                      <p:cBhvr>
                                        <p:cTn id="259" dur="500"/>
                                        <p:tgtEl>
                                          <p:spTgt spid="56657"/>
                                        </p:tgtEl>
                                      </p:cBhvr>
                                    </p:animEffect>
                                    <p:set>
                                      <p:cBhvr>
                                        <p:cTn id="260" dur="1" fill="hold">
                                          <p:stCondLst>
                                            <p:cond delay="499"/>
                                          </p:stCondLst>
                                        </p:cTn>
                                        <p:tgtEl>
                                          <p:spTgt spid="56657"/>
                                        </p:tgtEl>
                                        <p:attrNameLst>
                                          <p:attrName>style.visibility</p:attrName>
                                        </p:attrNameLst>
                                      </p:cBhvr>
                                      <p:to>
                                        <p:strVal val="hidden"/>
                                      </p:to>
                                    </p:set>
                                  </p:childTnLst>
                                </p:cTn>
                              </p:par>
                              <p:par>
                                <p:cTn id="261" presetID="4" presetClass="exit" presetSubtype="16" fill="hold" grpId="0" nodeType="withEffect">
                                  <p:stCondLst>
                                    <p:cond delay="0"/>
                                  </p:stCondLst>
                                  <p:childTnLst>
                                    <p:animEffect transition="out" filter="box(in)">
                                      <p:cBhvr>
                                        <p:cTn id="262" dur="500"/>
                                        <p:tgtEl>
                                          <p:spTgt spid="56656"/>
                                        </p:tgtEl>
                                      </p:cBhvr>
                                    </p:animEffect>
                                    <p:set>
                                      <p:cBhvr>
                                        <p:cTn id="263" dur="1" fill="hold">
                                          <p:stCondLst>
                                            <p:cond delay="499"/>
                                          </p:stCondLst>
                                        </p:cTn>
                                        <p:tgtEl>
                                          <p:spTgt spid="56656"/>
                                        </p:tgtEl>
                                        <p:attrNameLst>
                                          <p:attrName>style.visibility</p:attrName>
                                        </p:attrNameLst>
                                      </p:cBhvr>
                                      <p:to>
                                        <p:strVal val="hidden"/>
                                      </p:to>
                                    </p:set>
                                  </p:childTnLst>
                                </p:cTn>
                              </p:par>
                            </p:childTnLst>
                          </p:cTn>
                        </p:par>
                      </p:childTnLst>
                    </p:cTn>
                  </p:par>
                </p:childTnLst>
              </p:cTn>
              <p:nextCondLst>
                <p:cond evt="onClick" delay="0">
                  <p:tgtEl>
                    <p:spTgt spid="56504"/>
                  </p:tgtEl>
                </p:cond>
              </p:nextCondLst>
            </p:seq>
            <p:seq concurrent="1" nextAc="seek">
              <p:cTn id="264" restart="whenNotActive" fill="hold" evtFilter="cancelBubble" nodeType="interactiveSeq">
                <p:stCondLst>
                  <p:cond evt="onClick" delay="0">
                    <p:tgtEl>
                      <p:spTgt spid="56666"/>
                    </p:tgtEl>
                  </p:cond>
                </p:stCondLst>
                <p:endSync evt="end" delay="0">
                  <p:rtn val="all"/>
                </p:endSync>
                <p:childTnLst>
                  <p:par>
                    <p:cTn id="265" fill="hold" nodeType="clickPar">
                      <p:stCondLst>
                        <p:cond delay="0"/>
                      </p:stCondLst>
                      <p:childTnLst>
                        <p:par>
                          <p:cTn id="266" fill="hold" nodeType="withGroup">
                            <p:stCondLst>
                              <p:cond delay="0"/>
                            </p:stCondLst>
                            <p:childTnLst>
                              <p:par>
                                <p:cTn id="267" presetID="4" presetClass="exit" presetSubtype="16" fill="hold" grpId="0" nodeType="withEffect">
                                  <p:stCondLst>
                                    <p:cond delay="0"/>
                                  </p:stCondLst>
                                  <p:childTnLst>
                                    <p:animEffect transition="out" filter="box(in)">
                                      <p:cBhvr>
                                        <p:cTn id="268" dur="500"/>
                                        <p:tgtEl>
                                          <p:spTgt spid="56665"/>
                                        </p:tgtEl>
                                      </p:cBhvr>
                                    </p:animEffect>
                                    <p:set>
                                      <p:cBhvr>
                                        <p:cTn id="269" dur="1" fill="hold">
                                          <p:stCondLst>
                                            <p:cond delay="499"/>
                                          </p:stCondLst>
                                        </p:cTn>
                                        <p:tgtEl>
                                          <p:spTgt spid="56665"/>
                                        </p:tgtEl>
                                        <p:attrNameLst>
                                          <p:attrName>style.visibility</p:attrName>
                                        </p:attrNameLst>
                                      </p:cBhvr>
                                      <p:to>
                                        <p:strVal val="hidden"/>
                                      </p:to>
                                    </p:set>
                                  </p:childTnLst>
                                </p:cTn>
                              </p:par>
                              <p:par>
                                <p:cTn id="270" presetID="4" presetClass="exit" presetSubtype="16" fill="hold" grpId="0" nodeType="withEffect">
                                  <p:stCondLst>
                                    <p:cond delay="0"/>
                                  </p:stCondLst>
                                  <p:childTnLst>
                                    <p:animEffect transition="out" filter="box(in)">
                                      <p:cBhvr>
                                        <p:cTn id="271" dur="500"/>
                                        <p:tgtEl>
                                          <p:spTgt spid="56666"/>
                                        </p:tgtEl>
                                      </p:cBhvr>
                                    </p:animEffect>
                                    <p:set>
                                      <p:cBhvr>
                                        <p:cTn id="272" dur="1" fill="hold">
                                          <p:stCondLst>
                                            <p:cond delay="499"/>
                                          </p:stCondLst>
                                        </p:cTn>
                                        <p:tgtEl>
                                          <p:spTgt spid="56666"/>
                                        </p:tgtEl>
                                        <p:attrNameLst>
                                          <p:attrName>style.visibility</p:attrName>
                                        </p:attrNameLst>
                                      </p:cBhvr>
                                      <p:to>
                                        <p:strVal val="hidden"/>
                                      </p:to>
                                    </p:set>
                                  </p:childTnLst>
                                </p:cTn>
                              </p:par>
                              <p:par>
                                <p:cTn id="273" presetID="4" presetClass="exit" presetSubtype="16" fill="hold" grpId="0" nodeType="withEffect">
                                  <p:stCondLst>
                                    <p:cond delay="0"/>
                                  </p:stCondLst>
                                  <p:childTnLst>
                                    <p:animEffect transition="out" filter="box(in)">
                                      <p:cBhvr>
                                        <p:cTn id="274" dur="500"/>
                                        <p:tgtEl>
                                          <p:spTgt spid="56667"/>
                                        </p:tgtEl>
                                      </p:cBhvr>
                                    </p:animEffect>
                                    <p:set>
                                      <p:cBhvr>
                                        <p:cTn id="275" dur="1" fill="hold">
                                          <p:stCondLst>
                                            <p:cond delay="499"/>
                                          </p:stCondLst>
                                        </p:cTn>
                                        <p:tgtEl>
                                          <p:spTgt spid="56667"/>
                                        </p:tgtEl>
                                        <p:attrNameLst>
                                          <p:attrName>style.visibility</p:attrName>
                                        </p:attrNameLst>
                                      </p:cBhvr>
                                      <p:to>
                                        <p:strVal val="hidden"/>
                                      </p:to>
                                    </p:set>
                                  </p:childTnLst>
                                </p:cTn>
                              </p:par>
                              <p:par>
                                <p:cTn id="276" presetID="4" presetClass="exit" presetSubtype="16" fill="hold" grpId="0" nodeType="withEffect">
                                  <p:stCondLst>
                                    <p:cond delay="0"/>
                                  </p:stCondLst>
                                  <p:childTnLst>
                                    <p:animEffect transition="out" filter="box(in)">
                                      <p:cBhvr>
                                        <p:cTn id="277" dur="500"/>
                                        <p:tgtEl>
                                          <p:spTgt spid="56664"/>
                                        </p:tgtEl>
                                      </p:cBhvr>
                                    </p:animEffect>
                                    <p:set>
                                      <p:cBhvr>
                                        <p:cTn id="278" dur="1" fill="hold">
                                          <p:stCondLst>
                                            <p:cond delay="499"/>
                                          </p:stCondLst>
                                        </p:cTn>
                                        <p:tgtEl>
                                          <p:spTgt spid="56664"/>
                                        </p:tgtEl>
                                        <p:attrNameLst>
                                          <p:attrName>style.visibility</p:attrName>
                                        </p:attrNameLst>
                                      </p:cBhvr>
                                      <p:to>
                                        <p:strVal val="hidden"/>
                                      </p:to>
                                    </p:set>
                                  </p:childTnLst>
                                </p:cTn>
                              </p:par>
                              <p:par>
                                <p:cTn id="279" presetID="4" presetClass="exit" presetSubtype="16" fill="hold" grpId="0" nodeType="withEffect">
                                  <p:stCondLst>
                                    <p:cond delay="0"/>
                                  </p:stCondLst>
                                  <p:childTnLst>
                                    <p:animEffect transition="out" filter="box(in)">
                                      <p:cBhvr>
                                        <p:cTn id="280" dur="500"/>
                                        <p:tgtEl>
                                          <p:spTgt spid="56663"/>
                                        </p:tgtEl>
                                      </p:cBhvr>
                                    </p:animEffect>
                                    <p:set>
                                      <p:cBhvr>
                                        <p:cTn id="281" dur="1" fill="hold">
                                          <p:stCondLst>
                                            <p:cond delay="499"/>
                                          </p:stCondLst>
                                        </p:cTn>
                                        <p:tgtEl>
                                          <p:spTgt spid="56663"/>
                                        </p:tgtEl>
                                        <p:attrNameLst>
                                          <p:attrName>style.visibility</p:attrName>
                                        </p:attrNameLst>
                                      </p:cBhvr>
                                      <p:to>
                                        <p:strVal val="hidden"/>
                                      </p:to>
                                    </p:set>
                                  </p:childTnLst>
                                </p:cTn>
                              </p:par>
                              <p:par>
                                <p:cTn id="282" presetID="4" presetClass="exit" presetSubtype="16" fill="hold" grpId="0" nodeType="withEffect">
                                  <p:stCondLst>
                                    <p:cond delay="0"/>
                                  </p:stCondLst>
                                  <p:childTnLst>
                                    <p:animEffect transition="out" filter="box(in)">
                                      <p:cBhvr>
                                        <p:cTn id="283" dur="500"/>
                                        <p:tgtEl>
                                          <p:spTgt spid="56662"/>
                                        </p:tgtEl>
                                      </p:cBhvr>
                                    </p:animEffect>
                                    <p:set>
                                      <p:cBhvr>
                                        <p:cTn id="284" dur="1" fill="hold">
                                          <p:stCondLst>
                                            <p:cond delay="499"/>
                                          </p:stCondLst>
                                        </p:cTn>
                                        <p:tgtEl>
                                          <p:spTgt spid="56662"/>
                                        </p:tgtEl>
                                        <p:attrNameLst>
                                          <p:attrName>style.visibility</p:attrName>
                                        </p:attrNameLst>
                                      </p:cBhvr>
                                      <p:to>
                                        <p:strVal val="hidden"/>
                                      </p:to>
                                    </p:set>
                                  </p:childTnLst>
                                </p:cTn>
                              </p:par>
                              <p:par>
                                <p:cTn id="285" presetID="4" presetClass="exit" presetSubtype="16" fill="hold" grpId="0" nodeType="withEffect">
                                  <p:stCondLst>
                                    <p:cond delay="0"/>
                                  </p:stCondLst>
                                  <p:childTnLst>
                                    <p:animEffect transition="out" filter="box(in)">
                                      <p:cBhvr>
                                        <p:cTn id="286" dur="500"/>
                                        <p:tgtEl>
                                          <p:spTgt spid="56669"/>
                                        </p:tgtEl>
                                      </p:cBhvr>
                                    </p:animEffect>
                                    <p:set>
                                      <p:cBhvr>
                                        <p:cTn id="287" dur="1" fill="hold">
                                          <p:stCondLst>
                                            <p:cond delay="499"/>
                                          </p:stCondLst>
                                        </p:cTn>
                                        <p:tgtEl>
                                          <p:spTgt spid="56669"/>
                                        </p:tgtEl>
                                        <p:attrNameLst>
                                          <p:attrName>style.visibility</p:attrName>
                                        </p:attrNameLst>
                                      </p:cBhvr>
                                      <p:to>
                                        <p:strVal val="hidden"/>
                                      </p:to>
                                    </p:set>
                                  </p:childTnLst>
                                </p:cTn>
                              </p:par>
                              <p:par>
                                <p:cTn id="288" presetID="4" presetClass="exit" presetSubtype="16" fill="hold" grpId="0" nodeType="withEffect">
                                  <p:stCondLst>
                                    <p:cond delay="0"/>
                                  </p:stCondLst>
                                  <p:childTnLst>
                                    <p:animEffect transition="out" filter="box(in)">
                                      <p:cBhvr>
                                        <p:cTn id="289" dur="500"/>
                                        <p:tgtEl>
                                          <p:spTgt spid="56668"/>
                                        </p:tgtEl>
                                      </p:cBhvr>
                                    </p:animEffect>
                                    <p:set>
                                      <p:cBhvr>
                                        <p:cTn id="290" dur="1" fill="hold">
                                          <p:stCondLst>
                                            <p:cond delay="499"/>
                                          </p:stCondLst>
                                        </p:cTn>
                                        <p:tgtEl>
                                          <p:spTgt spid="56668"/>
                                        </p:tgtEl>
                                        <p:attrNameLst>
                                          <p:attrName>style.visibility</p:attrName>
                                        </p:attrNameLst>
                                      </p:cBhvr>
                                      <p:to>
                                        <p:strVal val="hidden"/>
                                      </p:to>
                                    </p:set>
                                  </p:childTnLst>
                                </p:cTn>
                              </p:par>
                            </p:childTnLst>
                          </p:cTn>
                        </p:par>
                      </p:childTnLst>
                    </p:cTn>
                  </p:par>
                </p:childTnLst>
              </p:cTn>
              <p:nextCondLst>
                <p:cond evt="onClick" delay="0">
                  <p:tgtEl>
                    <p:spTgt spid="56666"/>
                  </p:tgtEl>
                </p:cond>
              </p:nextCondLst>
            </p:seq>
          </p:childTnLst>
        </p:cTn>
      </p:par>
    </p:tnLst>
    <p:bldLst>
      <p:bldP spid="56541" grpId="0" build="allAtOnce"/>
      <p:bldP spid="56594" grpId="0" animBg="1"/>
      <p:bldP spid="56595" grpId="0" animBg="1"/>
      <p:bldP spid="56596" grpId="0" animBg="1"/>
      <p:bldP spid="56597" grpId="0" animBg="1"/>
      <p:bldP spid="56598" grpId="0" animBg="1"/>
      <p:bldP spid="56599" grpId="0" animBg="1"/>
      <p:bldP spid="56600" grpId="0"/>
      <p:bldP spid="56600" grpId="1"/>
      <p:bldP spid="56601" grpId="0" animBg="1"/>
      <p:bldP spid="56602" grpId="0" animBg="1"/>
      <p:bldP spid="56603" grpId="0" animBg="1"/>
      <p:bldP spid="56604" grpId="0" animBg="1"/>
      <p:bldP spid="56605" grpId="0" animBg="1"/>
      <p:bldP spid="56606" grpId="0" animBg="1"/>
      <p:bldP spid="56607" grpId="0" animBg="1"/>
      <p:bldP spid="56608" grpId="0"/>
      <p:bldP spid="56608" grpId="1"/>
      <p:bldP spid="56609" grpId="0" animBg="1"/>
      <p:bldP spid="56610" grpId="0" animBg="1"/>
      <p:bldP spid="56611" grpId="0" animBg="1"/>
      <p:bldP spid="56612" grpId="0" animBg="1"/>
      <p:bldP spid="56613" grpId="0" animBg="1"/>
      <p:bldP spid="56614" grpId="0" animBg="1"/>
      <p:bldP spid="56615" grpId="0" animBg="1"/>
      <p:bldP spid="56616" grpId="0"/>
      <p:bldP spid="56616" grpId="1"/>
      <p:bldP spid="56617" grpId="0" animBg="1"/>
      <p:bldP spid="56618" grpId="0" animBg="1"/>
      <p:bldP spid="56619" grpId="0" animBg="1"/>
      <p:bldP spid="56620" grpId="0" animBg="1"/>
      <p:bldP spid="56621" grpId="0" animBg="1"/>
      <p:bldP spid="56622" grpId="0" animBg="1"/>
      <p:bldP spid="56623" grpId="0" animBg="1"/>
      <p:bldP spid="56624" grpId="0" animBg="1"/>
      <p:bldP spid="56626" grpId="0"/>
      <p:bldP spid="56626" grpId="1"/>
      <p:bldP spid="56627" grpId="0" animBg="1"/>
      <p:bldP spid="56628" grpId="0" animBg="1"/>
      <p:bldP spid="56629" grpId="0" animBg="1"/>
      <p:bldP spid="56630" grpId="0" animBg="1"/>
      <p:bldP spid="56631" grpId="0" animBg="1"/>
      <p:bldP spid="56632" grpId="0" animBg="1"/>
      <p:bldP spid="56633" grpId="0" animBg="1"/>
      <p:bldP spid="56634" grpId="0" animBg="1"/>
      <p:bldP spid="56635" grpId="0" animBg="1"/>
      <p:bldP spid="56636" grpId="0"/>
      <p:bldP spid="56636" grpId="1"/>
      <p:bldP spid="56637" grpId="0" animBg="1"/>
      <p:bldP spid="56638" grpId="0" animBg="1"/>
      <p:bldP spid="56639" grpId="0" animBg="1"/>
      <p:bldP spid="56640" grpId="0" animBg="1"/>
      <p:bldP spid="56641" grpId="0" animBg="1"/>
      <p:bldP spid="56642" grpId="0" animBg="1"/>
      <p:bldP spid="56643" grpId="0" animBg="1"/>
      <p:bldP spid="56644" grpId="0" animBg="1"/>
      <p:bldP spid="56646" grpId="0"/>
      <p:bldP spid="56646" grpId="1"/>
      <p:bldP spid="56647" grpId="0" animBg="1"/>
      <p:bldP spid="56648" grpId="0" animBg="1"/>
      <p:bldP spid="56649" grpId="0" animBg="1"/>
      <p:bldP spid="56650" grpId="0" animBg="1"/>
      <p:bldP spid="56651" grpId="0" animBg="1"/>
      <p:bldP spid="56652" grpId="0" animBg="1"/>
      <p:bldP spid="56653" grpId="0" animBg="1"/>
      <p:bldP spid="56655" grpId="0"/>
      <p:bldP spid="56655" grpId="1"/>
      <p:bldP spid="56656" grpId="0" animBg="1"/>
      <p:bldP spid="56657" grpId="0" animBg="1"/>
      <p:bldP spid="56658" grpId="0" animBg="1"/>
      <p:bldP spid="56659" grpId="0" animBg="1"/>
      <p:bldP spid="56660" grpId="0" animBg="1"/>
      <p:bldP spid="56661" grpId="0" animBg="1"/>
      <p:bldP spid="56662" grpId="0" animBg="1"/>
      <p:bldP spid="56663" grpId="0" animBg="1"/>
      <p:bldP spid="56664" grpId="0" animBg="1"/>
      <p:bldP spid="56665" grpId="0" animBg="1"/>
      <p:bldP spid="56666" grpId="0" animBg="1"/>
      <p:bldP spid="56667" grpId="0" animBg="1"/>
      <p:bldP spid="56668" grpId="0" animBg="1"/>
      <p:bldP spid="5666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14246438"/>
              </p:ext>
            </p:extLst>
          </p:nvPr>
        </p:nvGraphicFramePr>
        <p:xfrm>
          <a:off x="983673" y="2777567"/>
          <a:ext cx="10668000" cy="3772862"/>
        </p:xfrm>
        <a:graphic>
          <a:graphicData uri="http://schemas.openxmlformats.org/drawingml/2006/table">
            <a:tbl>
              <a:tblPr>
                <a:tableStyleId>{5C22544A-7EE6-4342-B048-85BDC9FD1C3A}</a:tableStyleId>
              </a:tblPr>
              <a:tblGrid>
                <a:gridCol w="6040191">
                  <a:extLst>
                    <a:ext uri="{9D8B030D-6E8A-4147-A177-3AD203B41FA5}">
                      <a16:colId xmlns:a16="http://schemas.microsoft.com/office/drawing/2014/main" val="3677487239"/>
                    </a:ext>
                  </a:extLst>
                </a:gridCol>
                <a:gridCol w="4627809">
                  <a:extLst>
                    <a:ext uri="{9D8B030D-6E8A-4147-A177-3AD203B41FA5}">
                      <a16:colId xmlns:a16="http://schemas.microsoft.com/office/drawing/2014/main" val="2056925822"/>
                    </a:ext>
                  </a:extLst>
                </a:gridCol>
              </a:tblGrid>
              <a:tr h="778854">
                <a:tc>
                  <a:txBody>
                    <a:bodyPr/>
                    <a:lstStyle/>
                    <a:p>
                      <a:pPr algn="just">
                        <a:spcAft>
                          <a:spcPts val="0"/>
                        </a:spcAft>
                      </a:pPr>
                      <a:r>
                        <a:rPr lang="en-US" sz="2400" b="1" dirty="0" err="1">
                          <a:effectLst/>
                          <a:latin typeface="Times New Roman" panose="02020603050405020304" pitchFamily="18" charset="0"/>
                          <a:cs typeface="Times New Roman" panose="02020603050405020304" pitchFamily="18" charset="0"/>
                        </a:rPr>
                        <a:t>Các</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hoạt</a:t>
                      </a:r>
                      <a:r>
                        <a:rPr lang="en-US" sz="2400" b="1" dirty="0">
                          <a:effectLst/>
                          <a:latin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cs typeface="Times New Roman" panose="02020603050405020304" pitchFamily="18" charset="0"/>
                        </a:rPr>
                        <a:t>động</a:t>
                      </a:r>
                      <a:endPar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algn="just">
                        <a:spcAft>
                          <a:spcPts val="0"/>
                        </a:spcAft>
                      </a:pPr>
                      <a:r>
                        <a:rPr lang="vi-VN"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Hành vi nào? Được phát triển ntn?</a:t>
                      </a:r>
                      <a:endPar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413138698"/>
                  </a:ext>
                </a:extLst>
              </a:tr>
              <a:tr h="433688">
                <a:tc>
                  <a:txBody>
                    <a:bodyPr/>
                    <a:lstStyle/>
                    <a:p>
                      <a:pPr algn="just">
                        <a:spcAft>
                          <a:spcPts val="0"/>
                        </a:spcAft>
                      </a:pPr>
                      <a:r>
                        <a:rPr lang="en-US" sz="2800" dirty="0" err="1">
                          <a:effectLst/>
                          <a:latin typeface="Times New Roman" panose="02020603050405020304" pitchFamily="18" charset="0"/>
                          <a:cs typeface="Times New Roman" panose="02020603050405020304" pitchFamily="18" charset="0"/>
                        </a:rPr>
                        <a:t>Hoạt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tập</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algn="just">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500799444"/>
                  </a:ext>
                </a:extLst>
              </a:tr>
              <a:tr h="418645">
                <a:tc>
                  <a:txBody>
                    <a:bodyPr/>
                    <a:lstStyle/>
                    <a:p>
                      <a:pPr algn="just">
                        <a:spcAft>
                          <a:spcPts val="0"/>
                        </a:spcAft>
                      </a:pPr>
                      <a:r>
                        <a:rPr lang="en-US" sz="2800" dirty="0" err="1">
                          <a:effectLst/>
                          <a:latin typeface="Times New Roman" panose="02020603050405020304" pitchFamily="18" charset="0"/>
                          <a:cs typeface="Times New Roman" panose="02020603050405020304" pitchFamily="18" charset="0"/>
                        </a:rPr>
                        <a:t>Hoạt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tập</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hoạt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Đoàn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algn="just">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095170883"/>
                  </a:ext>
                </a:extLst>
              </a:tr>
              <a:tr h="418645">
                <a:tc>
                  <a:txBody>
                    <a:bodyPr/>
                    <a:lstStyle/>
                    <a:p>
                      <a:pPr algn="just">
                        <a:spcAft>
                          <a:spcPts val="0"/>
                        </a:spcAft>
                      </a:pPr>
                      <a:r>
                        <a:rPr lang="en-US" sz="2800" dirty="0" err="1">
                          <a:effectLst/>
                          <a:latin typeface="Times New Roman" panose="02020603050405020304" pitchFamily="18" charset="0"/>
                          <a:cs typeface="Times New Roman" panose="02020603050405020304" pitchFamily="18" charset="0"/>
                        </a:rPr>
                        <a:t>Hoạt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lao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việc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hoạt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hằng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ngày</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algn="just">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231011678"/>
                  </a:ext>
                </a:extLst>
              </a:tr>
              <a:tr h="418645">
                <a:tc>
                  <a:txBody>
                    <a:bodyPr/>
                    <a:lstStyle/>
                    <a:p>
                      <a:pPr algn="just">
                        <a:spcAft>
                          <a:spcPts val="0"/>
                        </a:spcAft>
                      </a:pPr>
                      <a:r>
                        <a:rPr lang="en-US" sz="2800" dirty="0" err="1">
                          <a:effectLst/>
                          <a:latin typeface="Times New Roman" panose="02020603050405020304" pitchFamily="18" charset="0"/>
                          <a:cs typeface="Times New Roman" panose="02020603050405020304" pitchFamily="18" charset="0"/>
                        </a:rPr>
                        <a:t>Hoạt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xã</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hội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thiện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nguyện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algn="just">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822230609"/>
                  </a:ext>
                </a:extLst>
              </a:tr>
              <a:tr h="418645">
                <a:tc>
                  <a:txBody>
                    <a:bodyPr/>
                    <a:lstStyle/>
                    <a:p>
                      <a:pPr algn="just">
                        <a:spcAft>
                          <a:spcPts val="0"/>
                        </a:spcAft>
                      </a:pPr>
                      <a:r>
                        <a:rPr lang="en-US" sz="2800" dirty="0" err="1">
                          <a:effectLst/>
                          <a:latin typeface="Times New Roman" panose="02020603050405020304" pitchFamily="18" charset="0"/>
                          <a:cs typeface="Times New Roman" panose="02020603050405020304" pitchFamily="18" charset="0"/>
                        </a:rPr>
                        <a:t>Hoạt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vui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chơi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giải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trí</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algn="just">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952892822"/>
                  </a:ext>
                </a:extLst>
              </a:tr>
              <a:tr h="418645">
                <a:tc>
                  <a:txBody>
                    <a:bodyPr/>
                    <a:lstStyle/>
                    <a:p>
                      <a:pPr algn="just">
                        <a:spcAft>
                          <a:spcPts val="0"/>
                        </a:spcAft>
                      </a:pPr>
                      <a:r>
                        <a:rPr lang="en-US" sz="2800" dirty="0" err="1">
                          <a:effectLst/>
                          <a:latin typeface="Times New Roman" panose="02020603050405020304" pitchFamily="18" charset="0"/>
                          <a:cs typeface="Times New Roman" panose="02020603050405020304" pitchFamily="18" charset="0"/>
                        </a:rPr>
                        <a:t>Hoạt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lao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động</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algn="just">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56078297"/>
                  </a:ext>
                </a:extLst>
              </a:tr>
            </a:tbl>
          </a:graphicData>
        </a:graphic>
      </p:graphicFrame>
      <p:sp>
        <p:nvSpPr>
          <p:cNvPr id="3" name="TextBox 2"/>
          <p:cNvSpPr txBox="1"/>
          <p:nvPr/>
        </p:nvSpPr>
        <p:spPr>
          <a:xfrm>
            <a:off x="983673" y="718625"/>
            <a:ext cx="10668000" cy="1938992"/>
          </a:xfrm>
          <a:prstGeom prst="rect">
            <a:avLst/>
          </a:prstGeom>
          <a:solidFill>
            <a:schemeClr val="accent6">
              <a:lumMod val="40000"/>
              <a:lumOff val="60000"/>
            </a:schemeClr>
          </a:solidFill>
        </p:spPr>
        <p:txBody>
          <a:bodyPr wrap="square" rtlCol="0">
            <a:spAutoFit/>
          </a:bodyPr>
          <a:lstStyle/>
          <a:p>
            <a:pPr algn="just"/>
            <a:r>
              <a:rPr lang="en-US" sz="2400" dirty="0">
                <a:latin typeface="Times New Roman" panose="02020603050405020304" pitchFamily="18" charset="0"/>
                <a:cs typeface="Times New Roman" panose="02020603050405020304" pitchFamily="18" charset="0"/>
              </a:rPr>
              <a:t>1/</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dưới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vi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đ</a:t>
            </a:r>
            <a:r>
              <a:rPr lang="en-US" sz="2400" dirty="0" err="1" smtClean="0">
                <a:latin typeface="Times New Roman" panose="02020603050405020304" pitchFamily="18" charset="0"/>
                <a:cs typeface="Times New Roman" panose="02020603050405020304" pitchFamily="18" charset="0"/>
              </a:rPr>
              <a:t>ược</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rèn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a:t>
            </a:r>
            <a:r>
              <a:rPr lang="en-US" sz="2400" dirty="0">
                <a:latin typeface="Times New Roman" panose="02020603050405020304" pitchFamily="18" charset="0"/>
                <a:cs typeface="Times New Roman" panose="02020603050405020304" pitchFamily="18" charset="0"/>
              </a:rPr>
              <a:t>...) </a:t>
            </a:r>
          </a:p>
          <a:p>
            <a:pPr algn="just"/>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Hãy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viết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vào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cột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bên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phải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những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hành</a:t>
            </a:r>
            <a:r>
              <a:rPr lang="en-US" sz="2400" b="1" dirty="0">
                <a:latin typeface="Times New Roman" panose="02020603050405020304" pitchFamily="18" charset="0"/>
                <a:cs typeface="Times New Roman" panose="02020603050405020304" pitchFamily="18" charset="0"/>
              </a:rPr>
              <a:t> vi </a:t>
            </a:r>
            <a:r>
              <a:rPr lang="en-US" sz="2400" b="1" dirty="0" err="1">
                <a:latin typeface="Times New Roman" panose="02020603050405020304" pitchFamily="18" charset="0"/>
                <a:cs typeface="Times New Roman" panose="02020603050405020304" pitchFamily="18" charset="0"/>
              </a:rPr>
              <a:t>đó</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cách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phát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triển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chúng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trong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các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hoạt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động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đó</a:t>
            </a:r>
            <a:r>
              <a:rPr lang="en-US" sz="2400" b="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2095357" y="213760"/>
            <a:ext cx="7063087" cy="523220"/>
          </a:xfrm>
          <a:prstGeom prst="rect">
            <a:avLst/>
          </a:prstGeom>
          <a:noFill/>
        </p:spPr>
        <p:txBody>
          <a:bodyPr wrap="none" rtlCol="0">
            <a:spAutoFit/>
          </a:bodyPr>
          <a:lstStyle/>
          <a:p>
            <a:r>
              <a:rPr lang="vi-VN" sz="2800" b="1" dirty="0" smtClean="0">
                <a:latin typeface="+mj-lt"/>
              </a:rPr>
              <a:t>CHỦ ĐỀ 3: NĂNG ĐỘNG, SÁNG TẠO (T3)</a:t>
            </a:r>
            <a:endParaRPr lang="en-US" sz="2800" b="1" dirty="0">
              <a:latin typeface="+mj-lt"/>
            </a:endParaRPr>
          </a:p>
        </p:txBody>
      </p:sp>
    </p:spTree>
    <p:extLst>
      <p:ext uri="{BB962C8B-B14F-4D97-AF65-F5344CB8AC3E}">
        <p14:creationId xmlns:p14="http://schemas.microsoft.com/office/powerpoint/2010/main" val="192476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4509" y="2069957"/>
            <a:ext cx="10099964" cy="1754326"/>
          </a:xfrm>
          <a:prstGeom prst="rect">
            <a:avLst/>
          </a:prstGeom>
          <a:solidFill>
            <a:schemeClr val="accent6">
              <a:lumMod val="40000"/>
              <a:lumOff val="60000"/>
            </a:schemeClr>
          </a:solidFill>
        </p:spPr>
        <p:txBody>
          <a:bodyPr wrap="square">
            <a:spAutoFit/>
          </a:bodyPr>
          <a:lstStyle/>
          <a:p>
            <a:pPr indent="228600" algn="just">
              <a:spcAft>
                <a:spcPts val="0"/>
              </a:spcAft>
            </a:pPr>
            <a:r>
              <a:rPr lang="en-US" sz="3600" dirty="0">
                <a:solidFill>
                  <a:srgbClr val="000000"/>
                </a:solidFill>
                <a:latin typeface="Times New Roman" panose="02020603050405020304" pitchFamily="18" charset="0"/>
                <a:ea typeface="Times New Roman" panose="02020603050405020304" pitchFamily="18" charset="0"/>
              </a:rPr>
              <a:t>b) </a:t>
            </a:r>
            <a:r>
              <a:rPr lang="en-US" sz="3600" dirty="0" err="1">
                <a:solidFill>
                  <a:srgbClr val="000000"/>
                </a:solidFill>
                <a:latin typeface="Times New Roman" panose="02020603050405020304" pitchFamily="18" charset="0"/>
                <a:ea typeface="Times New Roman" panose="02020603050405020304" pitchFamily="18" charset="0"/>
              </a:rPr>
              <a:t>Hãy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thảo</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luận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và</a:t>
            </a:r>
            <a:r>
              <a:rPr lang="en-US" sz="3600" dirty="0">
                <a:solidFill>
                  <a:srgbClr val="000000"/>
                </a:solidFill>
                <a:latin typeface="Times New Roman" panose="02020603050405020304" pitchFamily="18" charset="0"/>
                <a:ea typeface="Times New Roman" panose="02020603050405020304" pitchFamily="18" charset="0"/>
              </a:rPr>
              <a:t> chia </a:t>
            </a:r>
            <a:r>
              <a:rPr lang="en-US" sz="3600" dirty="0" err="1">
                <a:solidFill>
                  <a:srgbClr val="000000"/>
                </a:solidFill>
                <a:latin typeface="Times New Roman" panose="02020603050405020304" pitchFamily="18" charset="0"/>
                <a:ea typeface="Times New Roman" panose="02020603050405020304" pitchFamily="18" charset="0"/>
              </a:rPr>
              <a:t>sẻ</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với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các</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bạn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trong</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lớp</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về</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các</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biện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pháp</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rèn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luyện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hành</a:t>
            </a:r>
            <a:r>
              <a:rPr lang="en-US" sz="3600" dirty="0">
                <a:solidFill>
                  <a:srgbClr val="000000"/>
                </a:solidFill>
                <a:latin typeface="Times New Roman" panose="02020603050405020304" pitchFamily="18" charset="0"/>
                <a:ea typeface="Times New Roman" panose="02020603050405020304" pitchFamily="18" charset="0"/>
              </a:rPr>
              <a:t> vi </a:t>
            </a:r>
            <a:r>
              <a:rPr lang="en-US" sz="3600" dirty="0" err="1">
                <a:solidFill>
                  <a:srgbClr val="000000"/>
                </a:solidFill>
                <a:latin typeface="Times New Roman" panose="02020603050405020304" pitchFamily="18" charset="0"/>
                <a:ea typeface="Times New Roman" panose="02020603050405020304" pitchFamily="18" charset="0"/>
              </a:rPr>
              <a:t>của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mình</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để</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học</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tập</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và</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làm</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việc</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sáng</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tạo</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hiệu</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quả</a:t>
            </a:r>
            <a:r>
              <a:rPr lang="en-US" sz="3600" dirty="0">
                <a:solidFill>
                  <a:srgbClr val="000000"/>
                </a:solidFill>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p:txBody>
      </p:sp>
      <p:sp>
        <p:nvSpPr>
          <p:cNvPr id="3" name="TextBox 2"/>
          <p:cNvSpPr txBox="1"/>
          <p:nvPr/>
        </p:nvSpPr>
        <p:spPr>
          <a:xfrm>
            <a:off x="2095357" y="213760"/>
            <a:ext cx="7063087" cy="523220"/>
          </a:xfrm>
          <a:prstGeom prst="rect">
            <a:avLst/>
          </a:prstGeom>
          <a:noFill/>
        </p:spPr>
        <p:txBody>
          <a:bodyPr wrap="none" rtlCol="0">
            <a:spAutoFit/>
          </a:bodyPr>
          <a:lstStyle/>
          <a:p>
            <a:r>
              <a:rPr lang="vi-VN" sz="2800" b="1" dirty="0" smtClean="0">
                <a:latin typeface="+mj-lt"/>
              </a:rPr>
              <a:t>CHỦ ĐỀ 3: NĂNG ĐỘNG, SÁNG TẠO (T3)</a:t>
            </a:r>
            <a:endParaRPr lang="en-US" sz="2800" b="1" dirty="0">
              <a:latin typeface="+mj-lt"/>
            </a:endParaRPr>
          </a:p>
        </p:txBody>
      </p:sp>
    </p:spTree>
    <p:extLst>
      <p:ext uri="{BB962C8B-B14F-4D97-AF65-F5344CB8AC3E}">
        <p14:creationId xmlns:p14="http://schemas.microsoft.com/office/powerpoint/2010/main" val="162573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96492630"/>
              </p:ext>
            </p:extLst>
          </p:nvPr>
        </p:nvGraphicFramePr>
        <p:xfrm>
          <a:off x="2194558" y="2609075"/>
          <a:ext cx="7669875" cy="2483725"/>
        </p:xfrm>
        <a:graphic>
          <a:graphicData uri="http://schemas.openxmlformats.org/drawingml/2006/table">
            <a:tbl>
              <a:tblPr>
                <a:tableStyleId>{5C22544A-7EE6-4342-B048-85BDC9FD1C3A}</a:tableStyleId>
              </a:tblPr>
              <a:tblGrid>
                <a:gridCol w="2213322">
                  <a:extLst>
                    <a:ext uri="{9D8B030D-6E8A-4147-A177-3AD203B41FA5}">
                      <a16:colId xmlns:a16="http://schemas.microsoft.com/office/drawing/2014/main" val="2067654453"/>
                    </a:ext>
                  </a:extLst>
                </a:gridCol>
                <a:gridCol w="5456553">
                  <a:extLst>
                    <a:ext uri="{9D8B030D-6E8A-4147-A177-3AD203B41FA5}">
                      <a16:colId xmlns:a16="http://schemas.microsoft.com/office/drawing/2014/main" val="3441654247"/>
                    </a:ext>
                  </a:extLst>
                </a:gridCol>
              </a:tblGrid>
              <a:tr h="496745">
                <a:tc>
                  <a:txBody>
                    <a:bodyPr/>
                    <a:lstStyle/>
                    <a:p>
                      <a:pPr algn="ctr">
                        <a:spcAft>
                          <a:spcPts val="0"/>
                        </a:spcAft>
                      </a:pPr>
                      <a:r>
                        <a:rPr lang="en-US" sz="2800" b="1" dirty="0" err="1">
                          <a:effectLst/>
                          <a:latin typeface="Times New Roman" panose="02020603050405020304" pitchFamily="18" charset="0"/>
                          <a:cs typeface="Times New Roman" panose="02020603050405020304" pitchFamily="18" charset="0"/>
                        </a:rPr>
                        <a:t>Biểu</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hiện</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solidFill>
                      <a:schemeClr val="accent4">
                        <a:lumMod val="40000"/>
                        <a:lumOff val="60000"/>
                      </a:schemeClr>
                    </a:solidFill>
                  </a:tcPr>
                </a:tc>
                <a:tc>
                  <a:txBody>
                    <a:bodyPr/>
                    <a:lstStyle/>
                    <a:p>
                      <a:pPr algn="ctr">
                        <a:spcAft>
                          <a:spcPts val="0"/>
                        </a:spcAft>
                      </a:pPr>
                      <a:r>
                        <a:rPr lang="en-US" sz="2800" b="1" dirty="0" err="1">
                          <a:effectLst/>
                          <a:latin typeface="Times New Roman" panose="02020603050405020304" pitchFamily="18" charset="0"/>
                          <a:cs typeface="Times New Roman" panose="02020603050405020304" pitchFamily="18" charset="0"/>
                        </a:rPr>
                        <a:t>Biện</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pháp</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rèn</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luyện</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solidFill>
                      <a:schemeClr val="accent4">
                        <a:lumMod val="40000"/>
                        <a:lumOff val="60000"/>
                      </a:schemeClr>
                    </a:solidFill>
                  </a:tcPr>
                </a:tc>
                <a:extLst>
                  <a:ext uri="{0D108BD9-81ED-4DB2-BD59-A6C34878D82A}">
                    <a16:rowId xmlns:a16="http://schemas.microsoft.com/office/drawing/2014/main" val="2628042067"/>
                  </a:ext>
                </a:extLst>
              </a:tr>
              <a:tr h="496745">
                <a:tc>
                  <a:txBody>
                    <a:bodyPr/>
                    <a:lstStyle/>
                    <a:p>
                      <a:pPr algn="just">
                        <a:spcAft>
                          <a:spcPts val="0"/>
                        </a:spcAft>
                      </a:pPr>
                      <a:r>
                        <a:rPr lang="en-US" sz="2800" dirty="0" err="1">
                          <a:effectLst/>
                          <a:latin typeface="Times New Roman" panose="02020603050405020304" pitchFamily="18" charset="0"/>
                          <a:cs typeface="Times New Roman" panose="02020603050405020304" pitchFamily="18" charset="0"/>
                        </a:rPr>
                        <a:t>Tự</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giác</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solidFill>
                      <a:schemeClr val="accent4">
                        <a:lumMod val="40000"/>
                        <a:lumOff val="60000"/>
                      </a:schemeClr>
                    </a:solidFill>
                  </a:tcPr>
                </a:tc>
                <a:tc>
                  <a:txBody>
                    <a:bodyPr/>
                    <a:lstStyle/>
                    <a:p>
                      <a:pPr algn="just">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4">
                        <a:lumMod val="40000"/>
                        <a:lumOff val="60000"/>
                      </a:schemeClr>
                    </a:solidFill>
                  </a:tcPr>
                </a:tc>
                <a:extLst>
                  <a:ext uri="{0D108BD9-81ED-4DB2-BD59-A6C34878D82A}">
                    <a16:rowId xmlns:a16="http://schemas.microsoft.com/office/drawing/2014/main" val="3419231735"/>
                  </a:ext>
                </a:extLst>
              </a:tr>
              <a:tr h="496745">
                <a:tc>
                  <a:txBody>
                    <a:bodyPr/>
                    <a:lstStyle/>
                    <a:p>
                      <a:pPr algn="just">
                        <a:spcAft>
                          <a:spcPts val="0"/>
                        </a:spcAft>
                      </a:pPr>
                      <a:r>
                        <a:rPr lang="en-US" sz="2800" dirty="0" err="1">
                          <a:effectLst/>
                          <a:latin typeface="Times New Roman" panose="02020603050405020304" pitchFamily="18" charset="0"/>
                          <a:cs typeface="Times New Roman" panose="02020603050405020304" pitchFamily="18" charset="0"/>
                        </a:rPr>
                        <a:t>Năng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động</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solidFill>
                      <a:schemeClr val="accent4">
                        <a:lumMod val="40000"/>
                        <a:lumOff val="60000"/>
                      </a:schemeClr>
                    </a:solidFill>
                  </a:tcPr>
                </a:tc>
                <a:tc>
                  <a:txBody>
                    <a:bodyPr/>
                    <a:lstStyle/>
                    <a:p>
                      <a:pPr algn="just">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4">
                        <a:lumMod val="40000"/>
                        <a:lumOff val="60000"/>
                      </a:schemeClr>
                    </a:solidFill>
                  </a:tcPr>
                </a:tc>
                <a:extLst>
                  <a:ext uri="{0D108BD9-81ED-4DB2-BD59-A6C34878D82A}">
                    <a16:rowId xmlns:a16="http://schemas.microsoft.com/office/drawing/2014/main" val="2182948138"/>
                  </a:ext>
                </a:extLst>
              </a:tr>
              <a:tr h="496745">
                <a:tc>
                  <a:txBody>
                    <a:bodyPr/>
                    <a:lstStyle/>
                    <a:p>
                      <a:pPr algn="just">
                        <a:spcAft>
                          <a:spcPts val="0"/>
                        </a:spcAft>
                      </a:pPr>
                      <a:r>
                        <a:rPr lang="en-US" sz="2800" dirty="0" err="1">
                          <a:effectLst/>
                          <a:latin typeface="Times New Roman" panose="02020603050405020304" pitchFamily="18" charset="0"/>
                          <a:cs typeface="Times New Roman" panose="02020603050405020304" pitchFamily="18" charset="0"/>
                        </a:rPr>
                        <a:t>Sáng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tạo</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b">
                    <a:solidFill>
                      <a:schemeClr val="accent4">
                        <a:lumMod val="40000"/>
                        <a:lumOff val="60000"/>
                      </a:schemeClr>
                    </a:solidFill>
                  </a:tcPr>
                </a:tc>
                <a:tc>
                  <a:txBody>
                    <a:bodyPr/>
                    <a:lstStyle/>
                    <a:p>
                      <a:pPr algn="just">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4">
                        <a:lumMod val="40000"/>
                        <a:lumOff val="60000"/>
                      </a:schemeClr>
                    </a:solidFill>
                  </a:tcPr>
                </a:tc>
                <a:extLst>
                  <a:ext uri="{0D108BD9-81ED-4DB2-BD59-A6C34878D82A}">
                    <a16:rowId xmlns:a16="http://schemas.microsoft.com/office/drawing/2014/main" val="1476421454"/>
                  </a:ext>
                </a:extLst>
              </a:tr>
              <a:tr h="496745">
                <a:tc>
                  <a:txBody>
                    <a:bodyPr/>
                    <a:lstStyle/>
                    <a:p>
                      <a:pPr algn="just">
                        <a:spcAft>
                          <a:spcPts val="0"/>
                        </a:spcAft>
                      </a:pP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hiệu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quả</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4">
                        <a:lumMod val="40000"/>
                        <a:lumOff val="60000"/>
                      </a:schemeClr>
                    </a:solidFill>
                  </a:tcPr>
                </a:tc>
                <a:tc>
                  <a:txBody>
                    <a:bodyPr/>
                    <a:lstStyle/>
                    <a:p>
                      <a:pPr algn="just">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4">
                        <a:lumMod val="40000"/>
                        <a:lumOff val="60000"/>
                      </a:schemeClr>
                    </a:solidFill>
                  </a:tcPr>
                </a:tc>
                <a:extLst>
                  <a:ext uri="{0D108BD9-81ED-4DB2-BD59-A6C34878D82A}">
                    <a16:rowId xmlns:a16="http://schemas.microsoft.com/office/drawing/2014/main" val="2968980128"/>
                  </a:ext>
                </a:extLst>
              </a:tr>
            </a:tbl>
          </a:graphicData>
        </a:graphic>
      </p:graphicFrame>
      <p:sp>
        <p:nvSpPr>
          <p:cNvPr id="3" name="Rectangle 1"/>
          <p:cNvSpPr>
            <a:spLocks noChangeArrowheads="1"/>
          </p:cNvSpPr>
          <p:nvPr/>
        </p:nvSpPr>
        <p:spPr bwMode="auto">
          <a:xfrm>
            <a:off x="636837" y="989670"/>
            <a:ext cx="10696181" cy="1569660"/>
          </a:xfrm>
          <a:prstGeom prst="rect">
            <a:avLst/>
          </a:prstGeom>
          <a:solidFill>
            <a:schemeClr val="accent6">
              <a:lumMod val="40000"/>
              <a:lumOff val="60000"/>
            </a:schemeClr>
          </a:solidFill>
          <a:ln>
            <a:noFill/>
          </a:ln>
          <a:effectLst/>
          <a:extLst/>
        </p:spPr>
        <p:txBody>
          <a:bodyPr vert="horz" wrap="square" lIns="91440" tIns="45720" rIns="91440" bIns="45720" numCol="1" anchor="ctr" anchorCtr="0" compatLnSpc="1">
            <a:prstTxWarp prst="textNoShape">
              <a:avLst/>
            </a:prstTxWarp>
            <a:spAutoFit/>
          </a:bodyPr>
          <a:lstStyle/>
          <a:p>
            <a:pPr marL="0" marR="0" lvl="0" indent="228600" algn="l" defTabSz="914400" rtl="0" eaLnBrk="0" fontAlgn="base" latinLnBrk="0" hangingPunct="0">
              <a:lnSpc>
                <a:spcPct val="100000"/>
              </a:lnSpc>
              <a:spcBef>
                <a:spcPct val="0"/>
              </a:spcBef>
              <a:spcAft>
                <a:spcPct val="0"/>
              </a:spcAft>
              <a:buClrTx/>
              <a:buSzTx/>
              <a:buFontTx/>
              <a:buNone/>
              <a:tabLst/>
            </a:pPr>
            <a:r>
              <a:rPr kumimoji="0" lang="vi-VN"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kumimoji="0" lang="vi-VN"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biện</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rèn</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luyện</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giác</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kumimoji="0" lang="vi-VN"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hiệu</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khả</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4" name="Rectangle 1"/>
          <p:cNvSpPr>
            <a:spLocks noChangeArrowheads="1"/>
          </p:cNvSpPr>
          <p:nvPr/>
        </p:nvSpPr>
        <p:spPr bwMode="auto">
          <a:xfrm>
            <a:off x="681406" y="5142546"/>
            <a:ext cx="10696181" cy="1569660"/>
          </a:xfrm>
          <a:prstGeom prst="rect">
            <a:avLst/>
          </a:prstGeom>
          <a:solidFill>
            <a:schemeClr val="accent6">
              <a:lumMod val="40000"/>
              <a:lumOff val="60000"/>
            </a:schemeClr>
          </a:solidFill>
          <a:ln>
            <a:noFill/>
          </a:ln>
          <a:effectLst/>
          <a:extLst/>
        </p:spPr>
        <p:txBody>
          <a:bodyPr vert="horz" wrap="square" lIns="91440" tIns="45720" rIns="91440" bIns="45720" numCol="1" anchor="ctr" anchorCtr="0" compatLnSpc="1">
            <a:prstTxWarp prst="textNoShape">
              <a:avLst/>
            </a:prstTxWarp>
            <a:spAutoFit/>
          </a:bodyPr>
          <a:lstStyle/>
          <a:p>
            <a:pPr marL="0" marR="0" lvl="0" indent="228600" algn="just" defTabSz="914400" rtl="0" eaLnBrk="0" fontAlgn="base" latinLnBrk="0" hangingPunct="0">
              <a:lnSpc>
                <a:spcPct val="100000"/>
              </a:lnSpc>
              <a:spcBef>
                <a:spcPct val="0"/>
              </a:spcBef>
              <a:spcAft>
                <a:spcPct val="0"/>
              </a:spcAft>
              <a:buClrTx/>
              <a:buSzTx/>
              <a:buFontTx/>
              <a:buNone/>
              <a:tabLst/>
            </a:pPr>
            <a:r>
              <a:rPr kumimoji="0" lang="vi-VN"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tuyên</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phổ</a:t>
            </a:r>
            <a:r>
              <a:rPr kumimoji="0" lang="vi-VN"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hiệu</a:t>
            </a:r>
            <a:r>
              <a:rPr kumimoji="0" lang="vi-VN"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đức</a:t>
            </a:r>
            <a:r>
              <a:rPr kumimoji="0" lang="vi-VN"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32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altLang="en-US" sz="32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3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
        <p:nvSpPr>
          <p:cNvPr id="5" name="TextBox 4"/>
          <p:cNvSpPr txBox="1"/>
          <p:nvPr/>
        </p:nvSpPr>
        <p:spPr>
          <a:xfrm>
            <a:off x="2095357" y="213760"/>
            <a:ext cx="7063087" cy="523220"/>
          </a:xfrm>
          <a:prstGeom prst="rect">
            <a:avLst/>
          </a:prstGeom>
          <a:noFill/>
        </p:spPr>
        <p:txBody>
          <a:bodyPr wrap="none" rtlCol="0">
            <a:spAutoFit/>
          </a:bodyPr>
          <a:lstStyle/>
          <a:p>
            <a:r>
              <a:rPr lang="vi-VN" sz="2800" b="1" dirty="0" smtClean="0">
                <a:latin typeface="+mj-lt"/>
              </a:rPr>
              <a:t>CHỦ ĐỀ 3: NĂNG ĐỘNG, SÁNG TẠO (T3)</a:t>
            </a:r>
            <a:endParaRPr lang="en-US" sz="2800" b="1" dirty="0">
              <a:latin typeface="+mj-lt"/>
            </a:endParaRPr>
          </a:p>
        </p:txBody>
      </p:sp>
    </p:spTree>
    <p:extLst>
      <p:ext uri="{BB962C8B-B14F-4D97-AF65-F5344CB8AC3E}">
        <p14:creationId xmlns:p14="http://schemas.microsoft.com/office/powerpoint/2010/main" val="179638331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25CE0FE0-D1CA-4CC5-9762-A54BC366E625}"/>
  <p:tag name="ISPRING_RESOURCE_FOLDER" val="C:\giáo án\Giáo án chuẩn 2020 - 2021\pp - GDCD9\CD3, tiết 3 năng động, sáng tạo\"/>
  <p:tag name="ISPRING_PRESENTATION_PATH" val="C:\giáo án\Giáo án chuẩn 2020 - 2021\pp - GDCD9\CD3, tiết 3 năng động, sáng tạo.pptx"/>
  <p:tag name="ISPRING_PROJECT_VERSION" val="9"/>
  <p:tag name="ISPRING_PROJECT_FOLDER_UPDATED" val="1"/>
  <p:tag name="ISPRING_SCREEN_RECS_UPDATED" val="C:\giáo án\Giáo án chuẩn 2020 - 2021\pp - GDCD9\CD3, tiết 3 năng động, sáng tạo\"/>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877</Words>
  <PresentationFormat>Widescreen</PresentationFormat>
  <Paragraphs>183</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.VnTime</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2020-11-16T09:29:06Z</dcterms:created>
  <dcterms:modified xsi:type="dcterms:W3CDTF">2020-11-18T15:07:57Z</dcterms:modified>
</cp:coreProperties>
</file>