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73" r:id="rId2"/>
    <p:sldId id="323" r:id="rId3"/>
    <p:sldId id="310" r:id="rId4"/>
    <p:sldId id="311" r:id="rId5"/>
    <p:sldId id="312" r:id="rId6"/>
    <p:sldId id="313" r:id="rId7"/>
    <p:sldId id="314" r:id="rId8"/>
    <p:sldId id="315" r:id="rId9"/>
    <p:sldId id="316" r:id="rId10"/>
    <p:sldId id="318" r:id="rId11"/>
    <p:sldId id="270" r:id="rId12"/>
    <p:sldId id="271" r:id="rId13"/>
    <p:sldId id="274" r:id="rId14"/>
    <p:sldId id="275" r:id="rId15"/>
    <p:sldId id="276" r:id="rId16"/>
    <p:sldId id="277" r:id="rId17"/>
    <p:sldId id="278" r:id="rId18"/>
    <p:sldId id="272" r:id="rId19"/>
    <p:sldId id="279" r:id="rId20"/>
    <p:sldId id="308" r:id="rId21"/>
    <p:sldId id="281" r:id="rId22"/>
    <p:sldId id="280" r:id="rId23"/>
    <p:sldId id="282" r:id="rId24"/>
    <p:sldId id="283" r:id="rId25"/>
    <p:sldId id="284" r:id="rId26"/>
    <p:sldId id="285" r:id="rId27"/>
    <p:sldId id="319" r:id="rId28"/>
    <p:sldId id="322" r:id="rId29"/>
    <p:sldId id="320" r:id="rId30"/>
    <p:sldId id="321" r:id="rId31"/>
    <p:sldId id="288" r:id="rId32"/>
    <p:sldId id="286" r:id="rId33"/>
    <p:sldId id="287" r:id="rId34"/>
    <p:sldId id="289" r:id="rId35"/>
    <p:sldId id="290" r:id="rId36"/>
    <p:sldId id="309" r:id="rId37"/>
    <p:sldId id="292" r:id="rId38"/>
    <p:sldId id="293" r:id="rId39"/>
    <p:sldId id="294" r:id="rId40"/>
    <p:sldId id="291" r:id="rId41"/>
    <p:sldId id="297" r:id="rId42"/>
    <p:sldId id="299" r:id="rId43"/>
    <p:sldId id="300" r:id="rId44"/>
    <p:sldId id="301" r:id="rId45"/>
    <p:sldId id="302" r:id="rId46"/>
    <p:sldId id="303" r:id="rId47"/>
    <p:sldId id="304" r:id="rId48"/>
    <p:sldId id="305" r:id="rId49"/>
    <p:sldId id="306" r:id="rId50"/>
    <p:sldId id="307" r:id="rId51"/>
    <p:sldId id="298" r:id="rId52"/>
    <p:sldId id="296" r:id="rId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vjAKsWwRZ7SQxo6eKPwVs3DqO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3" d="100"/>
          <a:sy n="73" d="100"/>
        </p:scale>
        <p:origin x="123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8611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43000" y="685800"/>
            <a:ext cx="4572000" cy="34290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ECA1CF-76AE-4A90-9D41-8F5CBFAD4B34}" type="slidenum">
              <a:rPr lang="en-US" altLang="en-US"/>
              <a:pPr eaLnBrk="1" hangingPunct="1"/>
              <a:t>35</a:t>
            </a:fld>
            <a:endParaRPr lang="en-US" altLang="en-US"/>
          </a:p>
        </p:txBody>
      </p:sp>
    </p:spTree>
    <p:extLst>
      <p:ext uri="{BB962C8B-B14F-4D97-AF65-F5344CB8AC3E}">
        <p14:creationId xmlns:p14="http://schemas.microsoft.com/office/powerpoint/2010/main" val="32602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79E8CD9E-B22C-46BE-B9D8-B9E80C3BAA90}" type="slidenum">
              <a:rPr lang="en-US" altLang="en-US"/>
              <a:pPr/>
              <a:t>‹#›</a:t>
            </a:fld>
            <a:endParaRPr lang="en-US" altLang="en-US"/>
          </a:p>
        </p:txBody>
      </p:sp>
    </p:spTree>
    <p:extLst>
      <p:ext uri="{BB962C8B-B14F-4D97-AF65-F5344CB8AC3E}">
        <p14:creationId xmlns:p14="http://schemas.microsoft.com/office/powerpoint/2010/main" val="325293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9.xml"/><Relationship Id="rId18" Type="http://schemas.openxmlformats.org/officeDocument/2006/relationships/slide" Target="slide11.xml"/><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slide" Target="slide5.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6.xml"/><Relationship Id="rId15" Type="http://schemas.openxmlformats.org/officeDocument/2006/relationships/slide" Target="slide10.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12.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7.gif"/><Relationship Id="rId18" Type="http://schemas.openxmlformats.org/officeDocument/2006/relationships/image" Target="../media/image52.gif"/><Relationship Id="rId3" Type="http://schemas.openxmlformats.org/officeDocument/2006/relationships/audio" Target="../media/media4.WAV"/><Relationship Id="rId21" Type="http://schemas.openxmlformats.org/officeDocument/2006/relationships/image" Target="../media/image55.png"/><Relationship Id="rId7" Type="http://schemas.openxmlformats.org/officeDocument/2006/relationships/slide" Target="slide43.xml"/><Relationship Id="rId12" Type="http://schemas.openxmlformats.org/officeDocument/2006/relationships/image" Target="../media/image46.gif"/><Relationship Id="rId17" Type="http://schemas.openxmlformats.org/officeDocument/2006/relationships/image" Target="../media/image51.gif"/><Relationship Id="rId2" Type="http://schemas.microsoft.com/office/2007/relationships/media" Target="../media/media4.WAV"/><Relationship Id="rId16" Type="http://schemas.openxmlformats.org/officeDocument/2006/relationships/image" Target="../media/image50.gif"/><Relationship Id="rId20" Type="http://schemas.openxmlformats.org/officeDocument/2006/relationships/image" Target="../media/image54.gif"/><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11" Type="http://schemas.openxmlformats.org/officeDocument/2006/relationships/image" Target="../media/image45.gif"/><Relationship Id="rId5" Type="http://schemas.openxmlformats.org/officeDocument/2006/relationships/slideLayout" Target="../slideLayouts/slideLayout2.xml"/><Relationship Id="rId15" Type="http://schemas.openxmlformats.org/officeDocument/2006/relationships/image" Target="../media/image49.gif"/><Relationship Id="rId10" Type="http://schemas.openxmlformats.org/officeDocument/2006/relationships/image" Target="../media/image44.gif"/><Relationship Id="rId19" Type="http://schemas.openxmlformats.org/officeDocument/2006/relationships/image" Target="../media/image53.gif"/><Relationship Id="rId4" Type="http://schemas.openxmlformats.org/officeDocument/2006/relationships/audio" Target="file:///D:\Rung%20Chuong%20Vang\chaomung.wav" TargetMode="External"/><Relationship Id="rId9" Type="http://schemas.openxmlformats.org/officeDocument/2006/relationships/image" Target="../media/image43.png"/><Relationship Id="rId14" Type="http://schemas.openxmlformats.org/officeDocument/2006/relationships/image" Target="../media/image4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52.gif"/><Relationship Id="rId7" Type="http://schemas.openxmlformats.org/officeDocument/2006/relationships/slide" Target="slide46.xml"/><Relationship Id="rId12"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slide" Target="slide50.xml"/><Relationship Id="rId5" Type="http://schemas.openxmlformats.org/officeDocument/2006/relationships/slide" Target="slide45.xml"/><Relationship Id="rId10" Type="http://schemas.openxmlformats.org/officeDocument/2006/relationships/slide" Target="slide49.xml"/><Relationship Id="rId4" Type="http://schemas.openxmlformats.org/officeDocument/2006/relationships/image" Target="../media/image53.gif"/><Relationship Id="rId9" Type="http://schemas.openxmlformats.org/officeDocument/2006/relationships/slide" Target="slide48.xml"/></Relationships>
</file>

<file path=ppt/slides/_rels/slide4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5.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7.wav"/><Relationship Id="rId10" Type="http://schemas.openxmlformats.org/officeDocument/2006/relationships/image" Target="../media/image56.gif"/><Relationship Id="rId4" Type="http://schemas.openxmlformats.org/officeDocument/2006/relationships/audio" Target="../media/audio6.wav"/><Relationship Id="rId9"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7.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png"/><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5.wdp"/><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51.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8.wav"/><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slide" Target="slide5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735171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043238" y="2952750"/>
            <a:ext cx="1246187" cy="13716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7" name="Group 20"/>
          <p:cNvGrpSpPr/>
          <p:nvPr/>
        </p:nvGrpSpPr>
        <p:grpSpPr>
          <a:xfrm>
            <a:off x="1798748" y="2133600"/>
            <a:ext cx="1494695" cy="1606695"/>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grpSp>
        <p:nvGrpSpPr>
          <p:cNvPr id="10" name="Group 23"/>
          <p:cNvGrpSpPr>
            <a:grpSpLocks/>
          </p:cNvGrpSpPr>
          <p:nvPr/>
        </p:nvGrpSpPr>
        <p:grpSpPr bwMode="auto">
          <a:xfrm>
            <a:off x="796925" y="2914650"/>
            <a:ext cx="1304925" cy="1524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13" name="Group 26"/>
          <p:cNvGrpSpPr/>
          <p:nvPr/>
        </p:nvGrpSpPr>
        <p:grpSpPr>
          <a:xfrm>
            <a:off x="1817269" y="3579509"/>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sp>
        <p:nvSpPr>
          <p:cNvPr id="16" name="TextBox 15"/>
          <p:cNvSpPr txBox="1"/>
          <p:nvPr/>
        </p:nvSpPr>
        <p:spPr>
          <a:xfrm>
            <a:off x="749901" y="3004791"/>
            <a:ext cx="57229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fontAlgn="auto" hangingPunct="1">
              <a:spcBef>
                <a:spcPts val="0"/>
              </a:spcBef>
              <a:spcAft>
                <a:spcPts val="0"/>
              </a:spcAft>
              <a:defRPr/>
            </a:pPr>
            <a:r>
              <a:rPr lang="en-US" sz="4400" b="1" kern="0" dirty="0" smtClean="0">
                <a:solidFill>
                  <a:srgbClr val="00C200"/>
                </a:solidFill>
                <a:cs typeface="Arial" charset="0"/>
              </a:rPr>
              <a:t>K</a:t>
            </a:r>
            <a:endParaRPr lang="vi-VN" sz="4400" b="1" kern="0" dirty="0" smtClean="0">
              <a:solidFill>
                <a:srgbClr val="00C200"/>
              </a:solidFill>
              <a:cs typeface="Arial" charset="0"/>
            </a:endParaRPr>
          </a:p>
        </p:txBody>
      </p:sp>
      <p:sp>
        <p:nvSpPr>
          <p:cNvPr id="17" name="TextBox 16"/>
          <p:cNvSpPr txBox="1"/>
          <p:nvPr/>
        </p:nvSpPr>
        <p:spPr>
          <a:xfrm>
            <a:off x="1419769" y="2995907"/>
            <a:ext cx="56857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FF0000"/>
                </a:solidFill>
                <a:cs typeface="Arial" charset="0"/>
              </a:rPr>
              <a:t>H</a:t>
            </a:r>
            <a:endParaRPr lang="vi-VN" sz="4400" b="1" kern="0" dirty="0" smtClean="0">
              <a:solidFill>
                <a:srgbClr val="FF0000"/>
              </a:solidFill>
              <a:cs typeface="Arial" charset="0"/>
            </a:endParaRPr>
          </a:p>
        </p:txBody>
      </p:sp>
      <p:sp>
        <p:nvSpPr>
          <p:cNvPr id="18" name="TextBox 17"/>
          <p:cNvSpPr txBox="1"/>
          <p:nvPr/>
        </p:nvSpPr>
        <p:spPr>
          <a:xfrm>
            <a:off x="2074838" y="2990239"/>
            <a:ext cx="56857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smtClean="0">
                <a:solidFill>
                  <a:srgbClr val="24602E"/>
                </a:solidFill>
                <a:cs typeface="Arial" charset="0"/>
              </a:rPr>
              <a:t>T</a:t>
            </a:r>
            <a:endParaRPr lang="vi-VN" sz="4400" b="1" kern="0" smtClean="0">
              <a:solidFill>
                <a:srgbClr val="24602E"/>
              </a:solidFill>
              <a:cs typeface="Arial" charset="0"/>
            </a:endParaRPr>
          </a:p>
        </p:txBody>
      </p:sp>
      <p:sp>
        <p:nvSpPr>
          <p:cNvPr id="19" name="TextBox 18"/>
          <p:cNvSpPr txBox="1"/>
          <p:nvPr/>
        </p:nvSpPr>
        <p:spPr>
          <a:xfrm>
            <a:off x="2726270" y="3004791"/>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5B34DA"/>
                </a:solidFill>
                <a:cs typeface="Arial" charset="0"/>
              </a:rPr>
              <a:t>N</a:t>
            </a:r>
            <a:endParaRPr lang="vi-VN" sz="4400" b="1" kern="0" dirty="0" smtClean="0">
              <a:solidFill>
                <a:srgbClr val="5B34DA"/>
              </a:solidFill>
              <a:cs typeface="Arial" charset="0"/>
            </a:endParaRPr>
          </a:p>
        </p:txBody>
      </p:sp>
      <p:sp>
        <p:nvSpPr>
          <p:cNvPr id="20" name="TextBox 19"/>
          <p:cNvSpPr txBox="1"/>
          <p:nvPr/>
        </p:nvSpPr>
        <p:spPr>
          <a:xfrm>
            <a:off x="3402003" y="2968079"/>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333300"/>
                </a:solidFill>
                <a:cs typeface="Arial" charset="0"/>
              </a:rPr>
              <a:t>7</a:t>
            </a:r>
            <a:endParaRPr lang="vi-VN" sz="4400" b="1" kern="0" dirty="0" smtClean="0">
              <a:solidFill>
                <a:srgbClr val="333300"/>
              </a:solidFill>
              <a:cs typeface="Arial" charset="0"/>
            </a:endParaRP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50" y="6096000"/>
            <a:ext cx="76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381000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623050" y="3232150"/>
            <a:ext cx="74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6" name="Oval 40"/>
          <p:cNvSpPr>
            <a:spLocks noChangeArrowheads="1"/>
          </p:cNvSpPr>
          <p:nvPr/>
        </p:nvSpPr>
        <p:spPr bwMode="auto">
          <a:xfrm>
            <a:off x="5900738" y="2946400"/>
            <a:ext cx="2362200" cy="2312988"/>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cs typeface="Arial" panose="020B0604020202020204" pitchFamily="34" charset="0"/>
            </a:endParaRPr>
          </a:p>
        </p:txBody>
      </p:sp>
      <p:sp>
        <p:nvSpPr>
          <p:cNvPr id="28" name="Freeform 42"/>
          <p:cNvSpPr>
            <a:spLocks/>
          </p:cNvSpPr>
          <p:nvPr/>
        </p:nvSpPr>
        <p:spPr bwMode="auto">
          <a:xfrm>
            <a:off x="6470650" y="3714750"/>
            <a:ext cx="1123950" cy="104775"/>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9" name="Freeform 43"/>
          <p:cNvSpPr>
            <a:spLocks/>
          </p:cNvSpPr>
          <p:nvPr/>
        </p:nvSpPr>
        <p:spPr bwMode="auto">
          <a:xfrm rot="10800000">
            <a:off x="6473825" y="4627563"/>
            <a:ext cx="1127125" cy="104775"/>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0" name="Line 44"/>
          <p:cNvSpPr>
            <a:spLocks noChangeShapeType="1"/>
          </p:cNvSpPr>
          <p:nvPr/>
        </p:nvSpPr>
        <p:spPr bwMode="auto">
          <a:xfrm>
            <a:off x="6269038" y="4210050"/>
            <a:ext cx="1536700" cy="1588"/>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1" name="Line 45"/>
          <p:cNvSpPr>
            <a:spLocks noChangeShapeType="1"/>
          </p:cNvSpPr>
          <p:nvPr/>
        </p:nvSpPr>
        <p:spPr bwMode="auto">
          <a:xfrm>
            <a:off x="7043738" y="3475038"/>
            <a:ext cx="1587" cy="1484312"/>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7663" y="420687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3536950"/>
            <a:ext cx="3746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900738" y="2946400"/>
            <a:ext cx="2305050" cy="2276475"/>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530350" y="381000"/>
            <a:ext cx="6188075" cy="796925"/>
          </a:xfrm>
          <a:prstGeom prst="rect">
            <a:avLst/>
          </a:prstGeom>
        </p:spPr>
        <p:txBody>
          <a:bodyPr wrap="none" fromWordArt="1">
            <a:prstTxWarp prst="textPlain">
              <a:avLst>
                <a:gd name="adj" fmla="val 50000"/>
              </a:avLst>
            </a:prstTxWarp>
          </a:bodyPr>
          <a:lstStyle/>
          <a:p>
            <a:pPr algn="ctr"/>
            <a:r>
              <a:rPr lang="en-US" sz="16600" b="1" kern="10" dirty="0" smtClean="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SỰ PHẢN </a:t>
            </a:r>
            <a:r>
              <a:rPr lang="en-US" sz="1660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XẠ ÁNH SÁNG</a:t>
            </a: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2192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5093" y="3261778"/>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111125"/>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58863" y="6296297"/>
            <a:ext cx="1059006" cy="391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23047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488" y="4866603"/>
            <a:ext cx="8480739" cy="2669147"/>
          </a:xfrm>
        </p:spPr>
        <p:txBody>
          <a:bodyPr>
            <a:normAutofit/>
          </a:bodyPr>
          <a:lstStyle/>
          <a:p>
            <a:r>
              <a:rPr lang="en-US" sz="2800" dirty="0" smtClean="0">
                <a:solidFill>
                  <a:schemeClr val="tx1"/>
                </a:solidFill>
                <a:latin typeface="Times New Roman" panose="02020603050405020304" pitchFamily="18" charset="0"/>
                <a:cs typeface="Times New Roman" panose="02020603050405020304" pitchFamily="18" charset="0"/>
              </a:rPr>
              <a:t>Theo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đèn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điểm</a:t>
            </a:r>
            <a:r>
              <a:rPr lang="en-US" sz="2800" dirty="0" smtClean="0">
                <a:solidFill>
                  <a:schemeClr val="tx1"/>
                </a:solidFill>
                <a:latin typeface="Times New Roman" panose="02020603050405020304" pitchFamily="18" charset="0"/>
                <a:cs typeface="Times New Roman" panose="02020603050405020304" pitchFamily="18" charset="0"/>
              </a:rPr>
              <a:t> S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bảng</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6" y="122350"/>
            <a:ext cx="8461420" cy="4520484"/>
          </a:xfrm>
          <a:prstGeom prst="rect">
            <a:avLst/>
          </a:prstGeom>
        </p:spPr>
      </p:pic>
    </p:spTree>
    <p:extLst>
      <p:ext uri="{BB962C8B-B14F-4D97-AF65-F5344CB8AC3E}">
        <p14:creationId xmlns:p14="http://schemas.microsoft.com/office/powerpoint/2010/main" val="5745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0152"/>
            <a:ext cx="9144000" cy="6858000"/>
          </a:xfrm>
          <a:prstGeom prst="rect">
            <a:avLst/>
          </a:prstGeom>
        </p:spPr>
      </p:pic>
      <p:sp>
        <p:nvSpPr>
          <p:cNvPr id="2" name="Title 1"/>
          <p:cNvSpPr>
            <a:spLocks noGrp="1"/>
          </p:cNvSpPr>
          <p:nvPr>
            <p:ph type="ctrTitle"/>
          </p:nvPr>
        </p:nvSpPr>
        <p:spPr>
          <a:xfrm>
            <a:off x="154545" y="1740034"/>
            <a:ext cx="8834907" cy="1470025"/>
          </a:xfrm>
          <a:noFill/>
          <a:ln w="38100">
            <a:noFill/>
          </a:ln>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Bài</a:t>
            </a:r>
            <a:r>
              <a:rPr lang="en-US" dirty="0" smtClean="0">
                <a:solidFill>
                  <a:srgbClr val="FF0000"/>
                </a:solidFill>
                <a:latin typeface="Times New Roman" panose="02020603050405020304" pitchFamily="18" charset="0"/>
                <a:cs typeface="Times New Roman" panose="02020603050405020304" pitchFamily="18" charset="0"/>
              </a:rPr>
              <a:t> 16: SỰ PHẢN XẠ ÁNH SÁNG</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540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1944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txBox="1">
            <a:spLocks noChangeArrowheads="1"/>
          </p:cNvSpPr>
          <p:nvPr/>
        </p:nvSpPr>
        <p:spPr bwMode="auto">
          <a:xfrm>
            <a:off x="328411" y="6057900"/>
            <a:ext cx="784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2400" b="1" dirty="0" err="1">
                <a:solidFill>
                  <a:srgbClr val="FF0000"/>
                </a:solidFill>
                <a:latin typeface="Times New Roman" panose="02020603050405020304" pitchFamily="18" charset="0"/>
                <a:cs typeface="Times New Roman" panose="02020603050405020304" pitchFamily="18" charset="0"/>
              </a:rPr>
              <a:t>Gương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nhẵn</a:t>
            </a:r>
            <a:r>
              <a:rPr lang="en-US" altLang="en-US" sz="2400" b="1" dirty="0">
                <a:solidFill>
                  <a:srgbClr val="FF0000"/>
                </a:solidFill>
                <a:latin typeface="Times New Roman" panose="02020603050405020304" pitchFamily="18" charset="0"/>
                <a:cs typeface="Times New Roman" panose="02020603050405020304" pitchFamily="18" charset="0"/>
              </a:rPr>
              <a:t> , </a:t>
            </a:r>
            <a:r>
              <a:rPr lang="en-US" altLang="en-US" sz="2400" b="1" dirty="0" err="1">
                <a:solidFill>
                  <a:srgbClr val="FF0000"/>
                </a:solidFill>
                <a:latin typeface="Times New Roman" panose="02020603050405020304" pitchFamily="18" charset="0"/>
                <a:cs typeface="Times New Roman" panose="02020603050405020304" pitchFamily="18" charset="0"/>
              </a:rPr>
              <a:t>bóng</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5"/>
          <p:cNvSpPr>
            <a:spLocks noChangeArrowheads="1"/>
          </p:cNvSpPr>
          <p:nvPr/>
        </p:nvSpPr>
        <p:spPr bwMode="auto">
          <a:xfrm>
            <a:off x="914400" y="762000"/>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latin typeface="Times New Roman" panose="02020603050405020304" pitchFamily="18" charset="0"/>
                <a:cs typeface="Times New Roman" panose="02020603050405020304" pitchFamily="18" charset="0"/>
              </a:rPr>
              <a:t>Dùng để làm gì?</a:t>
            </a:r>
          </a:p>
        </p:txBody>
      </p:sp>
      <p:sp>
        <p:nvSpPr>
          <p:cNvPr id="8" name="Rectangle 5"/>
          <p:cNvSpPr>
            <a:spLocks noChangeArrowheads="1"/>
          </p:cNvSpPr>
          <p:nvPr/>
        </p:nvSpPr>
        <p:spPr bwMode="auto">
          <a:xfrm>
            <a:off x="609600" y="730250"/>
            <a:ext cx="832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soi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ta </a:t>
            </a:r>
            <a:r>
              <a:rPr lang="en-US" altLang="en-US" sz="2400" b="1" i="1" dirty="0" err="1">
                <a:latin typeface="Times New Roman" panose="02020603050405020304" pitchFamily="18" charset="0"/>
                <a:cs typeface="Times New Roman" panose="02020603050405020304" pitchFamily="18" charset="0"/>
              </a:rPr>
              <a:t>thấy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p>
          <a:p>
            <a:pPr algn="just" eaLnBrk="1" hangingPunct="1"/>
            <a:r>
              <a:rPr lang="en-US" altLang="en-US" sz="2400" b="1" i="1" dirty="0" err="1">
                <a:latin typeface="Times New Roman" panose="02020603050405020304" pitchFamily="18" charset="0"/>
                <a:cs typeface="Times New Roman" panose="02020603050405020304" pitchFamily="18" charset="0"/>
              </a:rPr>
              <a:t>Nêu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đặc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điểm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tính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chất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mặt</a:t>
            </a:r>
            <a:r>
              <a:rPr lang="en-US" alt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566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
                                        </p:tgtEl>
                                        <p:attrNameLst>
                                          <p:attrName>fillcolor</p:attrName>
                                        </p:attrNameLst>
                                      </p:cBhvr>
                                      <p:tavLst>
                                        <p:tav tm="0">
                                          <p:val>
                                            <p:clrVal>
                                              <a:schemeClr val="accent2"/>
                                            </p:clrVal>
                                          </p:val>
                                        </p:tav>
                                        <p:tav tm="50000">
                                          <p:val>
                                            <p:clrVal>
                                              <a:schemeClr val="hlink"/>
                                            </p:clrVal>
                                          </p:val>
                                        </p:tav>
                                      </p:tavLst>
                                    </p:anim>
                                    <p:set>
                                      <p:cBhvr>
                                        <p:cTn id="1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smtClean="0"/>
          </a:p>
        </p:txBody>
      </p:sp>
      <p:pic>
        <p:nvPicPr>
          <p:cNvPr id="6" name="Picture 8" descr="soi_guon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irr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bwMode="auto">
          <a:xfrm>
            <a:off x="457200" y="488473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gọi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của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tạo</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bởi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gương</a:t>
            </a:r>
            <a:r>
              <a:rPr lang="en-US" altLang="en-US" sz="24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760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_Văn_Bản 21"/>
          <p:cNvSpPr txBox="1">
            <a:spLocks noChangeArrowheads="1"/>
          </p:cNvSpPr>
          <p:nvPr/>
        </p:nvSpPr>
        <p:spPr bwMode="auto">
          <a:xfrm>
            <a:off x="304800" y="21336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xem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kính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cửa</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sổ</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nước</a:t>
            </a:r>
            <a:r>
              <a:rPr lang="en-US" altLang="en-US" sz="2400" b="1" i="1" dirty="0">
                <a:solidFill>
                  <a:srgbClr val="0000FF"/>
                </a:solidFill>
                <a:latin typeface="Times New Roman" panose="02020603050405020304" pitchFamily="18" charset="0"/>
                <a:cs typeface="Times New Roman" panose="02020603050405020304" pitchFamily="18" charset="0"/>
              </a:rPr>
              <a:t> … </a:t>
            </a:r>
          </a:p>
        </p:txBody>
      </p:sp>
      <p:sp>
        <p:nvSpPr>
          <p:cNvPr id="7172" name="Hộp_Văn_Bản 21"/>
          <p:cNvSpPr txBox="1">
            <a:spLocks noChangeArrowheads="1"/>
          </p:cNvSpPr>
          <p:nvPr/>
        </p:nvSpPr>
        <p:spPr bwMode="auto">
          <a:xfrm>
            <a:off x="228600" y="12192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nhẵn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soi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blip>
          <a:stretch>
            <a:fillRect/>
          </a:stretch>
        </p:blipFill>
        <p:spPr>
          <a:xfrm>
            <a:off x="1371600" y="2964597"/>
            <a:ext cx="3276600" cy="3512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1" name="Picture 22" descr="Káº¿t quáº£ hÃ¬nh áº£nh cho máº·t ná»n nh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2895600"/>
            <a:ext cx="28162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8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fade">
                                      <p:cBhvr>
                                        <p:cTn id="1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0305" y="4597758"/>
            <a:ext cx="2485622" cy="1217053"/>
          </a:xfrm>
          <a:ln>
            <a:solidFill>
              <a:srgbClr val="FF0000"/>
            </a:solidFill>
          </a:ln>
        </p:spPr>
        <p:txBody>
          <a:bodyPr>
            <a:normAutofit/>
          </a:body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hồ</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nước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phẳng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lặng</a:t>
            </a:r>
            <a:endParaRPr lang="en-US" altLang="en-US" sz="2800" dirty="0" smtClean="0">
              <a:latin typeface="Times New Roman" panose="02020603050405020304" pitchFamily="18" charset="0"/>
              <a:cs typeface="Times New Roman" panose="02020603050405020304" pitchFamily="18" charset="0"/>
            </a:endParaRPr>
          </a:p>
        </p:txBody>
      </p:sp>
      <p:pic>
        <p:nvPicPr>
          <p:cNvPr id="8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4" t="35345" r="11409" b="32674"/>
          <a:stretch/>
        </p:blipFill>
        <p:spPr bwMode="auto">
          <a:xfrm>
            <a:off x="0" y="117944"/>
            <a:ext cx="9053848" cy="44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46232" y="4597757"/>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bóng</a:t>
            </a:r>
            <a:endParaRPr lang="en-US" altLang="en-US" sz="2800" dirty="0" smtClean="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950040" y="4597756"/>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thủy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tinh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endParaRPr lang="en-US" alt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494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grpSp>
        <p:nvGrpSpPr>
          <p:cNvPr id="10" name="Group 82"/>
          <p:cNvGrpSpPr>
            <a:grpSpLocks/>
          </p:cNvGrpSpPr>
          <p:nvPr/>
        </p:nvGrpSpPr>
        <p:grpSpPr bwMode="auto">
          <a:xfrm>
            <a:off x="6746875" y="3382963"/>
            <a:ext cx="1143000" cy="1379537"/>
            <a:chOff x="4824" y="1968"/>
            <a:chExt cx="780" cy="984"/>
          </a:xfrm>
        </p:grpSpPr>
        <p:sp>
          <p:nvSpPr>
            <p:cNvPr id="9228"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9229" name="Group 74"/>
            <p:cNvGrpSpPr>
              <a:grpSpLocks/>
            </p:cNvGrpSpPr>
            <p:nvPr/>
          </p:nvGrpSpPr>
          <p:grpSpPr bwMode="auto">
            <a:xfrm>
              <a:off x="4956" y="2520"/>
              <a:ext cx="192" cy="144"/>
              <a:chOff x="5376" y="2496"/>
              <a:chExt cx="192" cy="144"/>
            </a:xfrm>
          </p:grpSpPr>
          <p:sp>
            <p:nvSpPr>
              <p:cNvPr id="9231"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30"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9226"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23112" r="11525" b="17780"/>
          <a:stretch/>
        </p:blipFill>
        <p:spPr bwMode="auto">
          <a:xfrm>
            <a:off x="76200" y="609600"/>
            <a:ext cx="8861738" cy="432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811369" y="5134064"/>
            <a:ext cx="7959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Các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chói</a:t>
            </a:r>
            <a:r>
              <a:rPr lang="en-US" altLang="en-US" sz="2400" b="1" dirty="0">
                <a:solidFill>
                  <a:srgbClr val="FF0000"/>
                </a:solidFill>
                <a:latin typeface="Times New Roman" panose="02020603050405020304" pitchFamily="18" charset="0"/>
                <a:cs typeface="Times New Roman" panose="02020603050405020304" pitchFamily="18" charset="0"/>
              </a:rPr>
              <a:t> ta </a:t>
            </a:r>
            <a:r>
              <a:rPr lang="en-US" altLang="en-US" sz="2400" b="1" dirty="0" err="1">
                <a:solidFill>
                  <a:srgbClr val="FF0000"/>
                </a:solidFill>
                <a:latin typeface="Times New Roman" panose="02020603050405020304" pitchFamily="18" charset="0"/>
                <a:cs typeface="Times New Roman" panose="02020603050405020304" pitchFamily="18" charset="0"/>
              </a:rPr>
              <a:t>nhìn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đèn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mắt</a:t>
            </a:r>
            <a:r>
              <a:rPr lang="en-US" altLang="en-US" sz="2400" b="1" dirty="0">
                <a:solidFill>
                  <a:srgbClr val="FF0000"/>
                </a:solidFill>
                <a:latin typeface="Times New Roman" panose="02020603050405020304" pitchFamily="18" charset="0"/>
                <a:cs typeface="Times New Roman" panose="02020603050405020304" pitchFamily="18" charset="0"/>
              </a:rPr>
              <a:t> ta.</a:t>
            </a:r>
          </a:p>
        </p:txBody>
      </p:sp>
      <p:sp>
        <p:nvSpPr>
          <p:cNvPr id="24" name="TextBox 23"/>
          <p:cNvSpPr txBox="1">
            <a:spLocks noChangeArrowheads="1"/>
          </p:cNvSpPr>
          <p:nvPr/>
        </p:nvSpPr>
        <p:spPr bwMode="auto">
          <a:xfrm>
            <a:off x="811369" y="6018516"/>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=&gt; </a:t>
            </a:r>
            <a:r>
              <a:rPr lang="en-US" altLang="en-US" sz="2400" b="1" dirty="0" err="1" smtClean="0">
                <a:solidFill>
                  <a:srgbClr val="FF0000"/>
                </a:solidFill>
                <a:latin typeface="Times New Roman" panose="02020603050405020304" pitchFamily="18" charset="0"/>
                <a:cs typeface="Times New Roman" panose="02020603050405020304" pitchFamily="18" charset="0"/>
              </a:rPr>
              <a:t>Hiện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6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161" y="224352"/>
            <a:ext cx="7772400" cy="1470025"/>
          </a:xfrm>
        </p:spPr>
        <p:txBody>
          <a:bodyPr>
            <a:norm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I. HIỆN TƯỢNG PHẢN XẠ ÁNH SÁNG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60231" y="1439214"/>
            <a:ext cx="6400800" cy="1752600"/>
          </a:xfrm>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3" t="38308" r="11436" b="23931"/>
          <a:stretch/>
        </p:blipFill>
        <p:spPr bwMode="auto">
          <a:xfrm>
            <a:off x="914400" y="1439215"/>
            <a:ext cx="6096000" cy="37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717998" y="5415853"/>
            <a:ext cx="8129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ntn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gọi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1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181952" y="34925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HIỆN TƯỢNG PHẢN </a:t>
            </a:r>
            <a:r>
              <a:rPr lang="en-US" altLang="en-US" sz="2400" b="1" dirty="0">
                <a:solidFill>
                  <a:srgbClr val="0000FF"/>
                </a:solidFill>
                <a:latin typeface="Times New Roman" panose="02020603050405020304" pitchFamily="18" charset="0"/>
                <a:cs typeface="Times New Roman" panose="02020603050405020304" pitchFamily="18" charset="0"/>
              </a:rPr>
              <a:t>XẠ ÁNH SÁNG</a:t>
            </a:r>
          </a:p>
        </p:txBody>
      </p:sp>
      <p:sp>
        <p:nvSpPr>
          <p:cNvPr id="9" name="Rectangle 8"/>
          <p:cNvSpPr>
            <a:spLocks noChangeArrowheads="1"/>
          </p:cNvSpPr>
          <p:nvPr/>
        </p:nvSpPr>
        <p:spPr bwMode="auto">
          <a:xfrm>
            <a:off x="303727" y="865485"/>
            <a:ext cx="2005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0070C0"/>
                </a:solidFill>
                <a:latin typeface="Times New Roman" panose="02020603050405020304" pitchFamily="18" charset="0"/>
                <a:cs typeface="Times New Roman" panose="02020603050405020304" pitchFamily="18" charset="0"/>
              </a:rPr>
              <a:t>1. </a:t>
            </a:r>
            <a:r>
              <a:rPr lang="en-US" altLang="en-US" sz="2400" b="1" dirty="0" err="1" smtClean="0">
                <a:solidFill>
                  <a:srgbClr val="0070C0"/>
                </a:solidFill>
                <a:latin typeface="Times New Roman" panose="02020603050405020304" pitchFamily="18" charset="0"/>
                <a:cs typeface="Times New Roman" panose="02020603050405020304" pitchFamily="18" charset="0"/>
              </a:rPr>
              <a:t>Thí</a:t>
            </a:r>
            <a:r>
              <a:rPr lang="en-US" altLang="en-US" sz="2400" b="1" dirty="0" smtClean="0">
                <a:solidFill>
                  <a:srgbClr val="0070C0"/>
                </a:solidFill>
                <a:latin typeface="Times New Roman" panose="02020603050405020304" pitchFamily="18" charset="0"/>
                <a:cs typeface="Times New Roman" panose="02020603050405020304" pitchFamily="18" charset="0"/>
              </a:rPr>
              <a:t> </a:t>
            </a:r>
            <a:r>
              <a:rPr lang="en-US" altLang="en-US" sz="2400" b="1" dirty="0" err="1" smtClean="0">
                <a:solidFill>
                  <a:srgbClr val="0070C0"/>
                </a:solidFill>
                <a:latin typeface="Times New Roman" panose="02020603050405020304" pitchFamily="18" charset="0"/>
                <a:cs typeface="Times New Roman" panose="02020603050405020304" pitchFamily="18" charset="0"/>
              </a:rPr>
              <a:t>nghiệm</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7" name="Picture 61" descr="IMG007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60863" cy="43592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a:off x="6746875" y="3382963"/>
            <a:ext cx="1143000" cy="1379537"/>
            <a:chOff x="4824" y="1968"/>
            <a:chExt cx="780" cy="984"/>
          </a:xfrm>
        </p:grpSpPr>
        <p:sp>
          <p:nvSpPr>
            <p:cNvPr id="11279"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11280" name="Group 74"/>
            <p:cNvGrpSpPr>
              <a:grpSpLocks/>
            </p:cNvGrpSpPr>
            <p:nvPr/>
          </p:nvGrpSpPr>
          <p:grpSpPr bwMode="auto">
            <a:xfrm>
              <a:off x="4956" y="2520"/>
              <a:ext cx="192" cy="144"/>
              <a:chOff x="5376" y="2496"/>
              <a:chExt cx="192" cy="144"/>
            </a:xfrm>
          </p:grpSpPr>
          <p:sp>
            <p:nvSpPr>
              <p:cNvPr id="11282"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3"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1"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11277"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57900" y="4854575"/>
            <a:ext cx="633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a:solidFill>
                  <a:srgbClr val="000000"/>
                </a:solidFill>
              </a:rPr>
              <a:t>R</a:t>
            </a:r>
          </a:p>
        </p:txBody>
      </p:sp>
      <p:sp>
        <p:nvSpPr>
          <p:cNvPr id="2" name="Rectangle 1"/>
          <p:cNvSpPr/>
          <p:nvPr/>
        </p:nvSpPr>
        <p:spPr>
          <a:xfrm>
            <a:off x="211136" y="2583433"/>
            <a:ext cx="3952167" cy="2246769"/>
          </a:xfrm>
          <a:prstGeom prst="rect">
            <a:avLst/>
          </a:prstGeom>
        </p:spPr>
        <p:txBody>
          <a:bodyPr wrap="square">
            <a:spAutoFit/>
          </a:bodyPr>
          <a:lstStyle/>
          <a:p>
            <a:pPr eaLnBrk="1" hangingPunct="1"/>
            <a:r>
              <a:rPr lang="en-US" altLang="en-US" sz="2800" dirty="0" smtClean="0">
                <a:solidFill>
                  <a:srgbClr val="0000FF"/>
                </a:solidFill>
                <a:latin typeface="Times New Roman" panose="02020603050405020304" pitchFamily="18" charset="0"/>
                <a:cs typeface="Times New Roman" panose="02020603050405020304" pitchFamily="18" charset="0"/>
              </a:rPr>
              <a:t>2. </a:t>
            </a:r>
            <a:r>
              <a:rPr lang="en-US" altLang="en-US" sz="2800" u="sng" dirty="0" err="1">
                <a:solidFill>
                  <a:srgbClr val="0000FF"/>
                </a:solidFill>
                <a:latin typeface="Times New Roman" panose="02020603050405020304" pitchFamily="18" charset="0"/>
                <a:cs typeface="Times New Roman" panose="02020603050405020304" pitchFamily="18" charset="0"/>
              </a:rPr>
              <a:t>Nhận</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u="sng" dirty="0" err="1">
                <a:solidFill>
                  <a:srgbClr val="0000FF"/>
                </a:solidFill>
                <a:latin typeface="Times New Roman" panose="02020603050405020304" pitchFamily="18" charset="0"/>
                <a:cs typeface="Times New Roman" panose="02020603050405020304" pitchFamily="18" charset="0"/>
              </a:rPr>
              <a:t>xét</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Tia </a:t>
            </a:r>
            <a:r>
              <a:rPr lang="en-US" altLang="en-US" sz="2800" dirty="0" err="1">
                <a:latin typeface="Times New Roman" panose="02020603050405020304" pitchFamily="18" charset="0"/>
                <a:cs typeface="Times New Roman" panose="02020603050405020304" pitchFamily="18" charset="0"/>
              </a:rPr>
              <a:t>sáng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phẳng</a:t>
            </a:r>
            <a:r>
              <a:rPr lang="en-US" altLang="en-US" sz="2800" dirty="0">
                <a:latin typeface="Times New Roman" panose="02020603050405020304" pitchFamily="18" charset="0"/>
                <a:cs typeface="Times New Roman" panose="02020603050405020304" pitchFamily="18" charset="0"/>
              </a:rPr>
              <a:t> bị </a:t>
            </a:r>
            <a:r>
              <a:rPr lang="en-US" altLang="en-US" sz="2800" dirty="0" err="1">
                <a:latin typeface="Times New Roman" panose="02020603050405020304" pitchFamily="18" charset="0"/>
                <a:cs typeface="Times New Roman" panose="02020603050405020304" pitchFamily="18" charset="0"/>
              </a:rPr>
              <a:t>hắt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gọi</a:t>
            </a:r>
            <a:r>
              <a:rPr lang="en-US" altLang="en-US" sz="2800" dirty="0">
                <a:latin typeface="Times New Roman" panose="02020603050405020304" pitchFamily="18" charset="0"/>
                <a:cs typeface="Times New Roman" panose="02020603050405020304" pitchFamily="18" charset="0"/>
              </a:rPr>
              <a:t> là </a:t>
            </a:r>
            <a:r>
              <a:rPr lang="en-US" altLang="en-US" sz="2800" b="1" dirty="0" err="1">
                <a:latin typeface="Times New Roman" panose="02020603050405020304" pitchFamily="18" charset="0"/>
                <a:cs typeface="Times New Roman" panose="02020603050405020304" pitchFamily="18" charset="0"/>
              </a:rPr>
              <a:t>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sáng</a:t>
            </a:r>
            <a:r>
              <a:rPr lang="en-US" altLang="en-US" sz="2800" b="1" dirty="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303727" y="1484393"/>
            <a:ext cx="4087969" cy="941796"/>
          </a:xfrm>
          <a:prstGeom prst="rect">
            <a:avLst/>
          </a:prstGeom>
        </p:spPr>
        <p:txBody>
          <a:bodyPr wrap="square">
            <a:spAutoFit/>
          </a:bodyPr>
          <a:lstStyle/>
          <a:p>
            <a:pPr indent="6985" algn="just">
              <a:lnSpc>
                <a:spcPct val="115000"/>
              </a:lnSpc>
              <a:spcBef>
                <a:spcPts val="600"/>
              </a:spcBef>
              <a:spcAft>
                <a:spcPts val="1000"/>
              </a:spcAf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Kq</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Chùm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hắt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trở</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950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nodeType="afterGroup">
                            <p:stCondLst>
                              <p:cond delay="500"/>
                            </p:stCondLst>
                            <p:childTnLst>
                              <p:par>
                                <p:cTn id="9" presetID="12" presetClass="entr" presetSubtype="4"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par>
                          <p:cTn id="28" fill="hold">
                            <p:stCondLst>
                              <p:cond delay="1500"/>
                            </p:stCondLst>
                            <p:childTnLst>
                              <p:par>
                                <p:cTn id="29" presetID="1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childTnLst>
                          </p:cTn>
                        </p:par>
                        <p:par>
                          <p:cTn id="32" fill="hold">
                            <p:stCondLst>
                              <p:cond delay="2000"/>
                            </p:stCondLst>
                            <p:childTnLst>
                              <p:par>
                                <p:cTn id="33" presetID="1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lide(fromBottom)">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9"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smtClean="0">
                <a:solidFill>
                  <a:srgbClr val="FF0000"/>
                </a:solidFill>
                <a:latin typeface="Times New Roman" panose="02020603050405020304" pitchFamily="18" charset="0"/>
                <a:cs typeface="Times New Roman" panose="02020603050405020304" pitchFamily="18" charset="0"/>
              </a:rPr>
              <a:t>TIẾT 1</a:t>
            </a:r>
            <a:endParaRPr lang="en-US" u="sng">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155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9" y="682580"/>
            <a:ext cx="3412902" cy="31247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58535" y="3970532"/>
            <a:ext cx="371475" cy="120650"/>
            <a:chOff x="0" y="0"/>
            <a:chExt cx="371475" cy="120650"/>
          </a:xfrm>
        </p:grpSpPr>
        <p:cxnSp>
          <p:nvCxnSpPr>
            <p:cNvPr id="7"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8"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
        <p:nvSpPr>
          <p:cNvPr id="5" name="Rectangle 5"/>
          <p:cNvSpPr>
            <a:spLocks noChangeArrowheads="1"/>
          </p:cNvSpPr>
          <p:nvPr/>
        </p:nvSpPr>
        <p:spPr bwMode="auto">
          <a:xfrm>
            <a:off x="399245" y="451697"/>
            <a:ext cx="16241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Quy</a:t>
            </a: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ước</a:t>
            </a:r>
            <a:endParaRPr kumimoji="0" lang="en-US" altLang="en-US" sz="24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90153" y="816721"/>
            <a:ext cx="507427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IR: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257577" y="4030857"/>
            <a:ext cx="581135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 = i </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i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grpSp>
        <p:nvGrpSpPr>
          <p:cNvPr id="12" name="Group 11"/>
          <p:cNvGrpSpPr/>
          <p:nvPr/>
        </p:nvGrpSpPr>
        <p:grpSpPr>
          <a:xfrm>
            <a:off x="1858535" y="5073894"/>
            <a:ext cx="371475" cy="120650"/>
            <a:chOff x="0" y="0"/>
            <a:chExt cx="371475" cy="120650"/>
          </a:xfrm>
        </p:grpSpPr>
        <p:cxnSp>
          <p:nvCxnSpPr>
            <p:cNvPr id="13"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14"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83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8390586" cy="4525963"/>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613892" y="2809203"/>
            <a:ext cx="7615707" cy="2107955"/>
          </a:xfrm>
        </p:spPr>
        <p:txBody>
          <a:bodyPr/>
          <a:lstStyle/>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1</a:t>
            </a:r>
            <a:r>
              <a:rPr lang="en-US" dirty="0" smtClean="0">
                <a:latin typeface="Times New Roman" panose="02020603050405020304" pitchFamily="18" charset="0"/>
                <a:cs typeface="Times New Roman" panose="02020603050405020304" pitchFamily="18" charset="0"/>
              </a:rPr>
              <a:t>: Tia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nằm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p>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28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115" y="3600450"/>
            <a:ext cx="3868737"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0" name="Rectangle 8"/>
          <p:cNvSpPr>
            <a:spLocks noChangeArrowheads="1"/>
          </p:cNvSpPr>
          <p:nvPr/>
        </p:nvSpPr>
        <p:spPr bwMode="auto">
          <a:xfrm>
            <a:off x="266700" y="319793"/>
            <a:ext cx="83235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Thí</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nghiệm</a:t>
            </a:r>
            <a:endParaRPr lang="en-US" altLang="en-US" sz="2400" b="1" dirty="0" smtClean="0">
              <a:latin typeface="Times New Roman" panose="02020603050405020304" pitchFamily="18" charset="0"/>
              <a:cs typeface="Times New Roman" panose="02020603050405020304" pitchFamily="18" charset="0"/>
            </a:endParaRPr>
          </a:p>
          <a:p>
            <a:pPr eaLnBrk="1" hangingPunct="1"/>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Bước</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đặt</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chia </a:t>
            </a:r>
            <a:r>
              <a:rPr lang="en-US" altLang="en-US" sz="2400" dirty="0" err="1" smtClean="0">
                <a:latin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tâm</a:t>
            </a:r>
            <a:r>
              <a:rPr lang="en-US" altLang="en-US" sz="2400" dirty="0" smtClean="0">
                <a:latin typeface="Times New Roman" panose="02020603050405020304" pitchFamily="18" charset="0"/>
                <a:cs typeface="Times New Roman" panose="02020603050405020304" pitchFamily="18" charset="0"/>
              </a:rPr>
              <a:t> I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thẳng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mặt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vị</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trí</a:t>
            </a:r>
            <a:r>
              <a:rPr lang="en-US" altLang="en-US" sz="2400" dirty="0" smtClean="0">
                <a:latin typeface="Times New Roman" panose="02020603050405020304" pitchFamily="18" charset="0"/>
                <a:cs typeface="Times New Roman" panose="02020603050405020304" pitchFamily="18" charset="0"/>
              </a:rPr>
              <a:t> 0</a:t>
            </a:r>
            <a:r>
              <a:rPr lang="en-US" altLang="en-US" sz="2400" baseline="30000" dirty="0" smtClean="0">
                <a:latin typeface="Times New Roman" panose="02020603050405020304" pitchFamily="18" charset="0"/>
                <a:cs typeface="Times New Roman" panose="02020603050405020304" pitchFamily="18" charset="0"/>
              </a:rPr>
              <a:t>0</a:t>
            </a:r>
            <a:r>
              <a:rPr lang="en-US" altLang="en-US" sz="2400" dirty="0" smtClean="0">
                <a:latin typeface="Times New Roman" panose="02020603050405020304" pitchFamily="18" charset="0"/>
                <a:cs typeface="Times New Roman" panose="02020603050405020304" pitchFamily="18" charset="0"/>
              </a:rPr>
              <a:t> .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được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gọi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là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pháp</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tuyến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7704931" y="356235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12292" name="Picture 61" descr="IMG007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62350"/>
            <a:ext cx="3886200" cy="3219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rot="10800000">
            <a:off x="6986954" y="4297804"/>
            <a:ext cx="1040423" cy="946328"/>
            <a:chOff x="4548" y="2326"/>
            <a:chExt cx="710" cy="675"/>
          </a:xfrm>
        </p:grpSpPr>
        <p:sp>
          <p:nvSpPr>
            <p:cNvPr id="12300" name="Text Box 73"/>
            <p:cNvSpPr txBox="1">
              <a:spLocks noChangeArrowheads="1"/>
            </p:cNvSpPr>
            <p:nvPr/>
          </p:nvSpPr>
          <p:spPr bwMode="auto">
            <a:xfrm>
              <a:off x="4548" y="2326"/>
              <a:ext cx="43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rPr>
                <a:t>S</a:t>
              </a:r>
            </a:p>
          </p:txBody>
        </p:sp>
        <p:grpSp>
          <p:nvGrpSpPr>
            <p:cNvPr id="12301" name="Group 74"/>
            <p:cNvGrpSpPr>
              <a:grpSpLocks/>
            </p:cNvGrpSpPr>
            <p:nvPr/>
          </p:nvGrpSpPr>
          <p:grpSpPr bwMode="auto">
            <a:xfrm>
              <a:off x="4956" y="2520"/>
              <a:ext cx="192" cy="144"/>
              <a:chOff x="5376" y="2496"/>
              <a:chExt cx="192" cy="144"/>
            </a:xfrm>
          </p:grpSpPr>
          <p:sp>
            <p:nvSpPr>
              <p:cNvPr id="12303"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2" name="Text Box 77"/>
            <p:cNvSpPr txBox="1">
              <a:spLocks noChangeArrowheads="1"/>
            </p:cNvSpPr>
            <p:nvPr/>
          </p:nvSpPr>
          <p:spPr bwMode="auto">
            <a:xfrm>
              <a:off x="4970" y="2781"/>
              <a:ext cx="28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848828" y="4740272"/>
            <a:ext cx="280988" cy="228600"/>
            <a:chOff x="5376" y="2496"/>
            <a:chExt cx="192" cy="144"/>
          </a:xfrm>
        </p:grpSpPr>
        <p:sp>
          <p:nvSpPr>
            <p:cNvPr id="12298"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45158" y="5142603"/>
            <a:ext cx="633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dirty="0">
                <a:solidFill>
                  <a:srgbClr val="FF0000"/>
                </a:solidFill>
              </a:rPr>
              <a:t>R</a:t>
            </a:r>
          </a:p>
        </p:txBody>
      </p:sp>
      <p:sp>
        <p:nvSpPr>
          <p:cNvPr id="2" name="TextBox 1"/>
          <p:cNvSpPr txBox="1"/>
          <p:nvPr/>
        </p:nvSpPr>
        <p:spPr>
          <a:xfrm rot="10800000" flipV="1">
            <a:off x="266700" y="1809983"/>
            <a:ext cx="789475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r>
              <a:rPr lang="en-US" sz="2400" dirty="0" smtClean="0">
                <a:latin typeface="Times New Roman" panose="02020603050405020304" pitchFamily="18" charset="0"/>
                <a:cs typeface="Times New Roman" panose="02020603050405020304" pitchFamily="18" charset="0"/>
              </a:rPr>
              <a:t> SI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IR.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I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3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491"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60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5378" name="Picture 30" descr="IMG0089A"/>
          <p:cNvPicPr>
            <a:picLocks noGrp="1" noChangeAspect="1" noChangeArrowheads="1"/>
          </p:cNvPicPr>
          <p:nvPr>
            <p:ph sz="half" idx="4294967295"/>
          </p:nvPr>
        </p:nvPicPr>
        <p:blipFill>
          <a:blip r:embed="rId2">
            <a:lum contrast="60000"/>
            <a:extLst>
              <a:ext uri="{28A0092B-C50C-407E-A947-70E740481C1C}">
                <a14:useLocalDpi xmlns:a14="http://schemas.microsoft.com/office/drawing/2010/main" val="0"/>
              </a:ext>
            </a:extLst>
          </a:blip>
          <a:srcRect/>
          <a:stretch>
            <a:fillRect/>
          </a:stretch>
        </p:blipFill>
        <p:spPr>
          <a:xfrm>
            <a:off x="141288" y="1905000"/>
            <a:ext cx="5064125" cy="4114800"/>
          </a:xfrm>
        </p:spPr>
      </p:pic>
      <p:sp>
        <p:nvSpPr>
          <p:cNvPr id="15379" name="Line 34"/>
          <p:cNvSpPr>
            <a:spLocks noChangeShapeType="1"/>
          </p:cNvSpPr>
          <p:nvPr/>
        </p:nvSpPr>
        <p:spPr bwMode="auto">
          <a:xfrm flipH="1">
            <a:off x="2549525" y="3200400"/>
            <a:ext cx="34925" cy="2667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Text Box 35"/>
          <p:cNvSpPr txBox="1">
            <a:spLocks noChangeArrowheads="1"/>
          </p:cNvSpPr>
          <p:nvPr/>
        </p:nvSpPr>
        <p:spPr bwMode="auto">
          <a:xfrm>
            <a:off x="4502150" y="39624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5381" name="Text Box 36"/>
          <p:cNvSpPr txBox="1">
            <a:spLocks noChangeArrowheads="1"/>
          </p:cNvSpPr>
          <p:nvPr/>
        </p:nvSpPr>
        <p:spPr bwMode="auto">
          <a:xfrm>
            <a:off x="2601913" y="2514600"/>
            <a:ext cx="493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5382" name="Text Box 37"/>
          <p:cNvSpPr txBox="1">
            <a:spLocks noChangeArrowheads="1"/>
          </p:cNvSpPr>
          <p:nvPr/>
        </p:nvSpPr>
        <p:spPr bwMode="auto">
          <a:xfrm>
            <a:off x="2532063" y="57150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5383" name="Text Box 41"/>
          <p:cNvSpPr txBox="1">
            <a:spLocks noChangeArrowheads="1"/>
          </p:cNvSpPr>
          <p:nvPr/>
        </p:nvSpPr>
        <p:spPr bwMode="auto">
          <a:xfrm>
            <a:off x="141288" y="38100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4013" name="Freeform 45"/>
          <p:cNvSpPr>
            <a:spLocks/>
          </p:cNvSpPr>
          <p:nvPr/>
        </p:nvSpPr>
        <p:spPr bwMode="auto">
          <a:xfrm>
            <a:off x="2584450" y="3429000"/>
            <a:ext cx="439738"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4" name="Freeform 46"/>
          <p:cNvSpPr>
            <a:spLocks/>
          </p:cNvSpPr>
          <p:nvPr/>
        </p:nvSpPr>
        <p:spPr bwMode="auto">
          <a:xfrm>
            <a:off x="2039938" y="3429000"/>
            <a:ext cx="544512"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5" name="Text Box 47"/>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4016" name="Text Box 48"/>
          <p:cNvSpPr txBox="1">
            <a:spLocks noChangeArrowheads="1"/>
          </p:cNvSpPr>
          <p:nvPr/>
        </p:nvSpPr>
        <p:spPr bwMode="auto">
          <a:xfrm>
            <a:off x="2039938" y="3852863"/>
            <a:ext cx="544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19490" name="Text Box 34"/>
          <p:cNvSpPr txBox="1">
            <a:spLocks noChangeArrowheads="1"/>
          </p:cNvSpPr>
          <p:nvPr/>
        </p:nvSpPr>
        <p:spPr bwMode="auto">
          <a:xfrm>
            <a:off x="70866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60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60152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91"/>
                                        </p:tgtEl>
                                        <p:attrNameLst>
                                          <p:attrName>style.visibility</p:attrName>
                                        </p:attrNameLst>
                                      </p:cBhvr>
                                      <p:to>
                                        <p:strVal val="visible"/>
                                      </p:to>
                                    </p:set>
                                    <p:animEffect transition="in" filter="wedge">
                                      <p:cBhvr>
                                        <p:cTn id="7" dur="500"/>
                                        <p:tgtEl>
                                          <p:spTgt spid="19491"/>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4013"/>
                                        </p:tgtEl>
                                        <p:attrNameLst>
                                          <p:attrName>style.visibility</p:attrName>
                                        </p:attrNameLst>
                                      </p:cBhvr>
                                      <p:to>
                                        <p:strVal val="visible"/>
                                      </p:to>
                                    </p:set>
                                    <p:animEffect transition="in" filter="slide(fromBottom)">
                                      <p:cBhvr>
                                        <p:cTn id="11" dur="500"/>
                                        <p:tgtEl>
                                          <p:spTgt spid="84013"/>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4015"/>
                                        </p:tgtEl>
                                        <p:attrNameLst>
                                          <p:attrName>style.visibility</p:attrName>
                                        </p:attrNameLst>
                                      </p:cBhvr>
                                      <p:to>
                                        <p:strVal val="visible"/>
                                      </p:to>
                                    </p:set>
                                    <p:animEffect transition="in" filter="slide(fromBottom)">
                                      <p:cBhvr>
                                        <p:cTn id="15" dur="500"/>
                                        <p:tgtEl>
                                          <p:spTgt spid="84015"/>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4014"/>
                                        </p:tgtEl>
                                        <p:attrNameLst>
                                          <p:attrName>style.visibility</p:attrName>
                                        </p:attrNameLst>
                                      </p:cBhvr>
                                      <p:to>
                                        <p:strVal val="visible"/>
                                      </p:to>
                                    </p:set>
                                    <p:animEffect transition="in" filter="slide(fromBottom)">
                                      <p:cBhvr>
                                        <p:cTn id="19" dur="500"/>
                                        <p:tgtEl>
                                          <p:spTgt spid="84014"/>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4016"/>
                                        </p:tgtEl>
                                        <p:attrNameLst>
                                          <p:attrName>style.visibility</p:attrName>
                                        </p:attrNameLst>
                                      </p:cBhvr>
                                      <p:to>
                                        <p:strVal val="visible"/>
                                      </p:to>
                                    </p:set>
                                    <p:animEffect transition="in" filter="slide(fromBottom)">
                                      <p:cBhvr>
                                        <p:cTn id="23" dur="500"/>
                                        <p:tgtEl>
                                          <p:spTgt spid="840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3" grpId="0" animBg="1"/>
      <p:bldP spid="84014" grpId="0" animBg="1"/>
      <p:bldP spid="84015" grpId="0" autoUpdateAnimBg="0"/>
      <p:bldP spid="84016" grpId="0" autoUpdateAnimBg="0"/>
      <p:bldP spid="1949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6" descr="IMG0086A"/>
          <p:cNvPicPr>
            <a:picLocks noGrp="1" noChangeAspect="1" noChangeArrowheads="1"/>
          </p:cNvPicPr>
          <p:nvPr>
            <p:ph sz="half" idx="4294967295"/>
          </p:nvPr>
        </p:nvPicPr>
        <p:blipFill>
          <a:blip r:embed="rId2">
            <a:lum contrast="58000"/>
            <a:extLst>
              <a:ext uri="{28A0092B-C50C-407E-A947-70E740481C1C}">
                <a14:useLocalDpi xmlns:a14="http://schemas.microsoft.com/office/drawing/2010/main" val="0"/>
              </a:ext>
            </a:extLst>
          </a:blip>
          <a:srcRect/>
          <a:stretch>
            <a:fillRect/>
          </a:stretch>
        </p:blipFill>
        <p:spPr>
          <a:xfrm>
            <a:off x="69850" y="1828800"/>
            <a:ext cx="5205413" cy="4229100"/>
          </a:xfrm>
        </p:spPr>
      </p:pic>
      <p:graphicFrame>
        <p:nvGraphicFramePr>
          <p:cNvPr id="20515"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45</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6403" name="Line 26"/>
          <p:cNvSpPr>
            <a:spLocks noChangeShapeType="1"/>
          </p:cNvSpPr>
          <p:nvPr/>
        </p:nvSpPr>
        <p:spPr bwMode="auto">
          <a:xfrm flipH="1">
            <a:off x="2673350" y="3009900"/>
            <a:ext cx="17463"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4" name="Text Box 27"/>
          <p:cNvSpPr txBox="1">
            <a:spLocks noChangeArrowheads="1"/>
          </p:cNvSpPr>
          <p:nvPr/>
        </p:nvSpPr>
        <p:spPr bwMode="auto">
          <a:xfrm>
            <a:off x="4430713" y="4433888"/>
            <a:ext cx="493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6405" name="Text Box 28"/>
          <p:cNvSpPr txBox="1">
            <a:spLocks noChangeArrowheads="1"/>
          </p:cNvSpPr>
          <p:nvPr/>
        </p:nvSpPr>
        <p:spPr bwMode="auto">
          <a:xfrm>
            <a:off x="2813050" y="22860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6406" name="Text Box 29"/>
          <p:cNvSpPr txBox="1">
            <a:spLocks noChangeArrowheads="1"/>
          </p:cNvSpPr>
          <p:nvPr/>
        </p:nvSpPr>
        <p:spPr bwMode="auto">
          <a:xfrm>
            <a:off x="2673350" y="56388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6407" name="Text Box 30"/>
          <p:cNvSpPr txBox="1">
            <a:spLocks noChangeArrowheads="1"/>
          </p:cNvSpPr>
          <p:nvPr/>
        </p:nvSpPr>
        <p:spPr bwMode="auto">
          <a:xfrm>
            <a:off x="492125" y="43576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5023" name="Freeform 31"/>
          <p:cNvSpPr>
            <a:spLocks/>
          </p:cNvSpPr>
          <p:nvPr/>
        </p:nvSpPr>
        <p:spPr bwMode="auto">
          <a:xfrm>
            <a:off x="2673350" y="3498850"/>
            <a:ext cx="561975"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4" name="Freeform 32"/>
          <p:cNvSpPr>
            <a:spLocks/>
          </p:cNvSpPr>
          <p:nvPr/>
        </p:nvSpPr>
        <p:spPr bwMode="auto">
          <a:xfrm>
            <a:off x="2162175" y="3429000"/>
            <a:ext cx="546100"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5" name="Text Box 33"/>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5026" name="Text Box 34"/>
          <p:cNvSpPr txBox="1">
            <a:spLocks noChangeArrowheads="1"/>
          </p:cNvSpPr>
          <p:nvPr/>
        </p:nvSpPr>
        <p:spPr bwMode="auto">
          <a:xfrm>
            <a:off x="2144713" y="3757613"/>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0516" name="Text Box 36"/>
          <p:cNvSpPr txBox="1">
            <a:spLocks noChangeArrowheads="1"/>
          </p:cNvSpPr>
          <p:nvPr/>
        </p:nvSpPr>
        <p:spPr bwMode="auto">
          <a:xfrm>
            <a:off x="7086600" y="2590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45</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2690219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15"/>
                                        </p:tgtEl>
                                        <p:attrNameLst>
                                          <p:attrName>style.visibility</p:attrName>
                                        </p:attrNameLst>
                                      </p:cBhvr>
                                      <p:to>
                                        <p:strVal val="visible"/>
                                      </p:to>
                                    </p:set>
                                    <p:animEffect transition="in" filter="wedge">
                                      <p:cBhvr>
                                        <p:cTn id="7" dur="2000"/>
                                        <p:tgtEl>
                                          <p:spTgt spid="20515"/>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5023"/>
                                        </p:tgtEl>
                                        <p:attrNameLst>
                                          <p:attrName>style.visibility</p:attrName>
                                        </p:attrNameLst>
                                      </p:cBhvr>
                                      <p:to>
                                        <p:strVal val="visible"/>
                                      </p:to>
                                    </p:set>
                                    <p:animEffect transition="in" filter="slide(fromBottom)">
                                      <p:cBhvr>
                                        <p:cTn id="11" dur="500"/>
                                        <p:tgtEl>
                                          <p:spTgt spid="85023"/>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5025"/>
                                        </p:tgtEl>
                                        <p:attrNameLst>
                                          <p:attrName>style.visibility</p:attrName>
                                        </p:attrNameLst>
                                      </p:cBhvr>
                                      <p:to>
                                        <p:strVal val="visible"/>
                                      </p:to>
                                    </p:set>
                                    <p:animEffect transition="in" filter="slide(fromBottom)">
                                      <p:cBhvr>
                                        <p:cTn id="15" dur="500"/>
                                        <p:tgtEl>
                                          <p:spTgt spid="85025"/>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5024"/>
                                        </p:tgtEl>
                                        <p:attrNameLst>
                                          <p:attrName>style.visibility</p:attrName>
                                        </p:attrNameLst>
                                      </p:cBhvr>
                                      <p:to>
                                        <p:strVal val="visible"/>
                                      </p:to>
                                    </p:set>
                                    <p:animEffect transition="in" filter="slide(fromBottom)">
                                      <p:cBhvr>
                                        <p:cTn id="19" dur="500"/>
                                        <p:tgtEl>
                                          <p:spTgt spid="85024"/>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5026"/>
                                        </p:tgtEl>
                                        <p:attrNameLst>
                                          <p:attrName>style.visibility</p:attrName>
                                        </p:attrNameLst>
                                      </p:cBhvr>
                                      <p:to>
                                        <p:strVal val="visible"/>
                                      </p:to>
                                    </p:set>
                                    <p:animEffect transition="in" filter="slide(fromBottom)">
                                      <p:cBhvr>
                                        <p:cTn id="23" dur="500"/>
                                        <p:tgtEl>
                                          <p:spTgt spid="850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516"/>
                                        </p:tgtEl>
                                        <p:attrNameLst>
                                          <p:attrName>style.visibility</p:attrName>
                                        </p:attrNameLst>
                                      </p:cBhvr>
                                      <p:to>
                                        <p:strVal val="visible"/>
                                      </p:to>
                                    </p:set>
                                    <p:animEffect transition="in" filter="fade">
                                      <p:cBhvr>
                                        <p:cTn id="28" dur="1000"/>
                                        <p:tgtEl>
                                          <p:spTgt spid="20516"/>
                                        </p:tgtEl>
                                      </p:cBhvr>
                                    </p:animEffect>
                                    <p:anim calcmode="lin" valueType="num">
                                      <p:cBhvr>
                                        <p:cTn id="29" dur="1000" fill="hold"/>
                                        <p:tgtEl>
                                          <p:spTgt spid="20516"/>
                                        </p:tgtEl>
                                        <p:attrNameLst>
                                          <p:attrName>ppt_x</p:attrName>
                                        </p:attrNameLst>
                                      </p:cBhvr>
                                      <p:tavLst>
                                        <p:tav tm="0">
                                          <p:val>
                                            <p:strVal val="#ppt_x"/>
                                          </p:val>
                                        </p:tav>
                                        <p:tav tm="100000">
                                          <p:val>
                                            <p:strVal val="#ppt_x"/>
                                          </p:val>
                                        </p:tav>
                                      </p:tavLst>
                                    </p:anim>
                                    <p:anim calcmode="lin" valueType="num">
                                      <p:cBhvr>
                                        <p:cTn id="30" dur="1000" fill="hold"/>
                                        <p:tgtEl>
                                          <p:spTgt spid="20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3" grpId="0" animBg="1"/>
      <p:bldP spid="85024" grpId="0" animBg="1"/>
      <p:bldP spid="85025" grpId="0"/>
      <p:bldP spid="85026" grpId="0"/>
      <p:bldP spid="205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6" descr="IMG0094A_2"/>
          <p:cNvPicPr>
            <a:picLocks noGrp="1" noChangeAspect="1" noChangeArrowheads="1"/>
          </p:cNvPicPr>
          <p:nvPr>
            <p:ph sz="half" idx="4294967295"/>
          </p:nvPr>
        </p:nvPicPr>
        <p:blipFill>
          <a:blip r:embed="rId2">
            <a:lum contrast="66000"/>
            <a:extLst>
              <a:ext uri="{28A0092B-C50C-407E-A947-70E740481C1C}">
                <a14:useLocalDpi xmlns:a14="http://schemas.microsoft.com/office/drawing/2010/main" val="0"/>
              </a:ext>
            </a:extLst>
          </a:blip>
          <a:srcRect/>
          <a:stretch>
            <a:fillRect/>
          </a:stretch>
        </p:blipFill>
        <p:spPr>
          <a:xfrm>
            <a:off x="180303" y="2057400"/>
            <a:ext cx="4773367" cy="4171950"/>
          </a:xfrm>
        </p:spPr>
      </p:pic>
      <p:graphicFrame>
        <p:nvGraphicFramePr>
          <p:cNvPr id="21538" name="Group 34"/>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30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27" name="Line 26"/>
          <p:cNvSpPr>
            <a:spLocks noChangeShapeType="1"/>
          </p:cNvSpPr>
          <p:nvPr/>
        </p:nvSpPr>
        <p:spPr bwMode="auto">
          <a:xfrm flipH="1">
            <a:off x="2373313" y="2781300"/>
            <a:ext cx="17462"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Text Box 27"/>
          <p:cNvSpPr txBox="1">
            <a:spLocks noChangeArrowheads="1"/>
          </p:cNvSpPr>
          <p:nvPr/>
        </p:nvSpPr>
        <p:spPr bwMode="auto">
          <a:xfrm>
            <a:off x="3587750" y="44338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7429" name="Text Box 28"/>
          <p:cNvSpPr txBox="1">
            <a:spLocks noChangeArrowheads="1"/>
          </p:cNvSpPr>
          <p:nvPr/>
        </p:nvSpPr>
        <p:spPr bwMode="auto">
          <a:xfrm>
            <a:off x="2320925" y="20574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7430" name="Text Box 29"/>
          <p:cNvSpPr txBox="1">
            <a:spLocks noChangeArrowheads="1"/>
          </p:cNvSpPr>
          <p:nvPr/>
        </p:nvSpPr>
        <p:spPr bwMode="auto">
          <a:xfrm>
            <a:off x="2390775" y="51054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7431" name="Text Box 30"/>
          <p:cNvSpPr txBox="1">
            <a:spLocks noChangeArrowheads="1"/>
          </p:cNvSpPr>
          <p:nvPr/>
        </p:nvSpPr>
        <p:spPr bwMode="auto">
          <a:xfrm>
            <a:off x="703263" y="45100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6047" name="Freeform 31"/>
          <p:cNvSpPr>
            <a:spLocks/>
          </p:cNvSpPr>
          <p:nvPr/>
        </p:nvSpPr>
        <p:spPr bwMode="auto">
          <a:xfrm>
            <a:off x="2390775" y="3429000"/>
            <a:ext cx="422275" cy="22860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8" name="Freeform 32"/>
          <p:cNvSpPr>
            <a:spLocks/>
          </p:cNvSpPr>
          <p:nvPr/>
        </p:nvSpPr>
        <p:spPr bwMode="auto">
          <a:xfrm>
            <a:off x="1898650" y="3581400"/>
            <a:ext cx="492125" cy="2746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9" name="Text Box 33"/>
          <p:cNvSpPr txBox="1">
            <a:spLocks noChangeArrowheads="1"/>
          </p:cNvSpPr>
          <p:nvPr/>
        </p:nvSpPr>
        <p:spPr bwMode="auto">
          <a:xfrm>
            <a:off x="2532063" y="361156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6050" name="Text Box 34"/>
          <p:cNvSpPr txBox="1">
            <a:spLocks noChangeArrowheads="1"/>
          </p:cNvSpPr>
          <p:nvPr/>
        </p:nvSpPr>
        <p:spPr bwMode="auto">
          <a:xfrm>
            <a:off x="1863725" y="375285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1539" name="Text Box 35"/>
          <p:cNvSpPr txBox="1">
            <a:spLocks noChangeArrowheads="1"/>
          </p:cNvSpPr>
          <p:nvPr/>
        </p:nvSpPr>
        <p:spPr bwMode="auto">
          <a:xfrm>
            <a:off x="7010400" y="2514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30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184335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38"/>
                                        </p:tgtEl>
                                        <p:attrNameLst>
                                          <p:attrName>style.visibility</p:attrName>
                                        </p:attrNameLst>
                                      </p:cBhvr>
                                      <p:to>
                                        <p:strVal val="visible"/>
                                      </p:to>
                                    </p:set>
                                    <p:animEffect transition="in" filter="wedge">
                                      <p:cBhvr>
                                        <p:cTn id="7" dur="2000"/>
                                        <p:tgtEl>
                                          <p:spTgt spid="21538"/>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6047"/>
                                        </p:tgtEl>
                                        <p:attrNameLst>
                                          <p:attrName>style.visibility</p:attrName>
                                        </p:attrNameLst>
                                      </p:cBhvr>
                                      <p:to>
                                        <p:strVal val="visible"/>
                                      </p:to>
                                    </p:set>
                                    <p:animEffect transition="in" filter="slide(fromBottom)">
                                      <p:cBhvr>
                                        <p:cTn id="11" dur="500"/>
                                        <p:tgtEl>
                                          <p:spTgt spid="86047"/>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6049"/>
                                        </p:tgtEl>
                                        <p:attrNameLst>
                                          <p:attrName>style.visibility</p:attrName>
                                        </p:attrNameLst>
                                      </p:cBhvr>
                                      <p:to>
                                        <p:strVal val="visible"/>
                                      </p:to>
                                    </p:set>
                                    <p:animEffect transition="in" filter="slide(fromBottom)">
                                      <p:cBhvr>
                                        <p:cTn id="15" dur="500"/>
                                        <p:tgtEl>
                                          <p:spTgt spid="86049"/>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6048"/>
                                        </p:tgtEl>
                                        <p:attrNameLst>
                                          <p:attrName>style.visibility</p:attrName>
                                        </p:attrNameLst>
                                      </p:cBhvr>
                                      <p:to>
                                        <p:strVal val="visible"/>
                                      </p:to>
                                    </p:set>
                                    <p:animEffect transition="in" filter="slide(fromBottom)">
                                      <p:cBhvr>
                                        <p:cTn id="19" dur="500"/>
                                        <p:tgtEl>
                                          <p:spTgt spid="86048"/>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6050"/>
                                        </p:tgtEl>
                                        <p:attrNameLst>
                                          <p:attrName>style.visibility</p:attrName>
                                        </p:attrNameLst>
                                      </p:cBhvr>
                                      <p:to>
                                        <p:strVal val="visible"/>
                                      </p:to>
                                    </p:set>
                                    <p:animEffect transition="in" filter="slide(fromBottom)">
                                      <p:cBhvr>
                                        <p:cTn id="23" dur="500"/>
                                        <p:tgtEl>
                                          <p:spTgt spid="860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1539">
                                            <p:txEl>
                                              <p:pRg st="0" end="0"/>
                                            </p:txEl>
                                          </p:spTgt>
                                        </p:tgtEl>
                                        <p:attrNameLst>
                                          <p:attrName>style.visibility</p:attrName>
                                        </p:attrNameLst>
                                      </p:cBhvr>
                                      <p:to>
                                        <p:strVal val="visible"/>
                                      </p:to>
                                    </p:set>
                                    <p:animEffect transition="in" filter="fade">
                                      <p:cBhvr>
                                        <p:cTn id="28" dur="1000"/>
                                        <p:tgtEl>
                                          <p:spTgt spid="21539">
                                            <p:txEl>
                                              <p:pRg st="0" end="0"/>
                                            </p:txEl>
                                          </p:spTgt>
                                        </p:tgtEl>
                                      </p:cBhvr>
                                    </p:animEffect>
                                    <p:anim calcmode="lin" valueType="num">
                                      <p:cBhvr>
                                        <p:cTn id="29" dur="1000" fill="hold"/>
                                        <p:tgtEl>
                                          <p:spTgt spid="2153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5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7" grpId="0" animBg="1"/>
      <p:bldP spid="86048" grpId="0" animBg="1"/>
      <p:bldP spid="86049" grpId="0"/>
      <p:bldP spid="860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76413"/>
            <a:ext cx="37163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Line 120"/>
          <p:cNvSpPr>
            <a:spLocks noChangeShapeType="1"/>
          </p:cNvSpPr>
          <p:nvPr/>
        </p:nvSpPr>
        <p:spPr bwMode="auto">
          <a:xfrm>
            <a:off x="7192963" y="2794000"/>
            <a:ext cx="0" cy="1981200"/>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3" name="Text Box 121"/>
          <p:cNvSpPr txBox="1">
            <a:spLocks noChangeArrowheads="1"/>
          </p:cNvSpPr>
          <p:nvPr/>
        </p:nvSpPr>
        <p:spPr bwMode="auto">
          <a:xfrm>
            <a:off x="8483600" y="3922713"/>
            <a:ext cx="45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sp>
        <p:nvSpPr>
          <p:cNvPr id="18444" name="Text Box 122"/>
          <p:cNvSpPr txBox="1">
            <a:spLocks noChangeArrowheads="1"/>
          </p:cNvSpPr>
          <p:nvPr/>
        </p:nvSpPr>
        <p:spPr bwMode="auto">
          <a:xfrm>
            <a:off x="7204075" y="252095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sp>
        <p:nvSpPr>
          <p:cNvPr id="18445" name="Text Box 126"/>
          <p:cNvSpPr txBox="1">
            <a:spLocks noChangeArrowheads="1"/>
          </p:cNvSpPr>
          <p:nvPr/>
        </p:nvSpPr>
        <p:spPr bwMode="auto">
          <a:xfrm>
            <a:off x="7192963" y="4746625"/>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CC"/>
                </a:solidFill>
              </a:rPr>
              <a:t>N</a:t>
            </a:r>
          </a:p>
        </p:txBody>
      </p:sp>
      <p:grpSp>
        <p:nvGrpSpPr>
          <p:cNvPr id="18446" name="Group 127"/>
          <p:cNvGrpSpPr>
            <a:grpSpLocks/>
          </p:cNvGrpSpPr>
          <p:nvPr/>
        </p:nvGrpSpPr>
        <p:grpSpPr bwMode="auto">
          <a:xfrm rot="17962002" flipH="1">
            <a:off x="7735888" y="3489325"/>
            <a:ext cx="230187" cy="112713"/>
            <a:chOff x="5376" y="2496"/>
            <a:chExt cx="192" cy="144"/>
          </a:xfrm>
        </p:grpSpPr>
        <p:sp>
          <p:nvSpPr>
            <p:cNvPr id="18480" name="Line 128"/>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1" name="Line 129"/>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47" name="Text Box 130"/>
          <p:cNvSpPr txBox="1">
            <a:spLocks noChangeArrowheads="1"/>
          </p:cNvSpPr>
          <p:nvPr/>
        </p:nvSpPr>
        <p:spPr bwMode="auto">
          <a:xfrm>
            <a:off x="5437188" y="4086225"/>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R</a:t>
            </a:r>
          </a:p>
        </p:txBody>
      </p:sp>
      <p:grpSp>
        <p:nvGrpSpPr>
          <p:cNvPr id="18448" name="Group 131"/>
          <p:cNvGrpSpPr>
            <a:grpSpLocks/>
          </p:cNvGrpSpPr>
          <p:nvPr/>
        </p:nvGrpSpPr>
        <p:grpSpPr bwMode="auto">
          <a:xfrm rot="21590281" flipV="1">
            <a:off x="6432550" y="3367088"/>
            <a:ext cx="196850" cy="177800"/>
            <a:chOff x="5376" y="2496"/>
            <a:chExt cx="192" cy="144"/>
          </a:xfrm>
        </p:grpSpPr>
        <p:sp>
          <p:nvSpPr>
            <p:cNvPr id="18478" name="Line 132"/>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9" name="Line 133"/>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 name="Freeform 134"/>
          <p:cNvSpPr>
            <a:spLocks/>
          </p:cNvSpPr>
          <p:nvPr/>
        </p:nvSpPr>
        <p:spPr bwMode="auto">
          <a:xfrm>
            <a:off x="7204075" y="3051175"/>
            <a:ext cx="242888" cy="173038"/>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36"/>
          <p:cNvSpPr>
            <a:spLocks/>
          </p:cNvSpPr>
          <p:nvPr/>
        </p:nvSpPr>
        <p:spPr bwMode="auto">
          <a:xfrm>
            <a:off x="6856413" y="3063875"/>
            <a:ext cx="325437" cy="212725"/>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Text Box 137"/>
          <p:cNvSpPr txBox="1">
            <a:spLocks noChangeArrowheads="1"/>
          </p:cNvSpPr>
          <p:nvPr/>
        </p:nvSpPr>
        <p:spPr bwMode="auto">
          <a:xfrm>
            <a:off x="7294563" y="3241675"/>
            <a:ext cx="388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7" name="Text Box 138"/>
          <p:cNvSpPr txBox="1">
            <a:spLocks noChangeArrowheads="1"/>
          </p:cNvSpPr>
          <p:nvPr/>
        </p:nvSpPr>
        <p:spPr bwMode="auto">
          <a:xfrm>
            <a:off x="6737350" y="3236913"/>
            <a:ext cx="503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grpSp>
        <p:nvGrpSpPr>
          <p:cNvPr id="28" name="Group 113"/>
          <p:cNvGrpSpPr>
            <a:grpSpLocks/>
          </p:cNvGrpSpPr>
          <p:nvPr/>
        </p:nvGrpSpPr>
        <p:grpSpPr bwMode="auto">
          <a:xfrm>
            <a:off x="516369" y="795338"/>
            <a:ext cx="3159125" cy="539750"/>
            <a:chOff x="1375" y="774"/>
            <a:chExt cx="2335" cy="340"/>
          </a:xfrm>
        </p:grpSpPr>
        <p:sp>
          <p:nvSpPr>
            <p:cNvPr id="18475" name="Text Box 110"/>
            <p:cNvSpPr txBox="1">
              <a:spLocks noChangeArrowheads="1"/>
            </p:cNvSpPr>
            <p:nvPr/>
          </p:nvSpPr>
          <p:spPr bwMode="auto">
            <a:xfrm>
              <a:off x="1375" y="784"/>
              <a:ext cx="23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SIN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tới</a:t>
              </a:r>
              <a:endParaRPr lang="en-US" altLang="en-US" sz="2800" b="1" dirty="0">
                <a:solidFill>
                  <a:srgbClr val="0000FF"/>
                </a:solidFill>
                <a:latin typeface="Times New Roman" panose="02020603050405020304" pitchFamily="18" charset="0"/>
              </a:endParaRPr>
            </a:p>
          </p:txBody>
        </p:sp>
        <p:sp>
          <p:nvSpPr>
            <p:cNvPr id="18476" name="Line 111"/>
            <p:cNvSpPr>
              <a:spLocks noChangeShapeType="1"/>
            </p:cNvSpPr>
            <p:nvPr/>
          </p:nvSpPr>
          <p:spPr bwMode="auto">
            <a:xfrm flipV="1">
              <a:off x="1528" y="774"/>
              <a:ext cx="151"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7" name="Line 112"/>
            <p:cNvSpPr>
              <a:spLocks noChangeShapeType="1"/>
            </p:cNvSpPr>
            <p:nvPr/>
          </p:nvSpPr>
          <p:spPr bwMode="auto">
            <a:xfrm>
              <a:off x="1691" y="774"/>
              <a:ext cx="144"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72" name="Text Box 88"/>
          <p:cNvSpPr txBox="1">
            <a:spLocks noChangeArrowheads="1"/>
          </p:cNvSpPr>
          <p:nvPr/>
        </p:nvSpPr>
        <p:spPr bwMode="auto">
          <a:xfrm>
            <a:off x="364217" y="1712267"/>
            <a:ext cx="4264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NIR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xạ</a:t>
            </a:r>
            <a:endParaRPr lang="en-US" altLang="en-US" sz="2800" b="1" dirty="0">
              <a:solidFill>
                <a:srgbClr val="0000FF"/>
              </a:solidFill>
              <a:latin typeface="Times New Roman" panose="02020603050405020304" pitchFamily="18" charset="0"/>
            </a:endParaRPr>
          </a:p>
        </p:txBody>
      </p:sp>
      <p:grpSp>
        <p:nvGrpSpPr>
          <p:cNvPr id="2" name="Group 1"/>
          <p:cNvGrpSpPr/>
          <p:nvPr/>
        </p:nvGrpSpPr>
        <p:grpSpPr>
          <a:xfrm>
            <a:off x="516369" y="1755814"/>
            <a:ext cx="461097" cy="67229"/>
            <a:chOff x="516369" y="1755814"/>
            <a:chExt cx="461097" cy="67229"/>
          </a:xfrm>
        </p:grpSpPr>
        <p:sp>
          <p:nvSpPr>
            <p:cNvPr id="18473" name="Line 89"/>
            <p:cNvSpPr>
              <a:spLocks noChangeShapeType="1"/>
            </p:cNvSpPr>
            <p:nvPr/>
          </p:nvSpPr>
          <p:spPr bwMode="auto">
            <a:xfrm flipV="1">
              <a:off x="516369" y="1755814"/>
              <a:ext cx="272733" cy="6722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74" name="Line 90"/>
            <p:cNvSpPr>
              <a:spLocks noChangeShapeType="1"/>
            </p:cNvSpPr>
            <p:nvPr/>
          </p:nvSpPr>
          <p:spPr bwMode="auto">
            <a:xfrm>
              <a:off x="771657" y="1758241"/>
              <a:ext cx="205809" cy="6480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51" name="Text Box 18"/>
          <p:cNvSpPr txBox="1">
            <a:spLocks noChangeArrowheads="1"/>
          </p:cNvSpPr>
          <p:nvPr/>
        </p:nvSpPr>
        <p:spPr bwMode="auto">
          <a:xfrm>
            <a:off x="3503613" y="3651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60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2" name="Text Box 19"/>
          <p:cNvSpPr txBox="1">
            <a:spLocks noChangeArrowheads="1"/>
          </p:cNvSpPr>
          <p:nvPr/>
        </p:nvSpPr>
        <p:spPr bwMode="auto">
          <a:xfrm>
            <a:off x="3503613" y="41846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45</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3" name="Text Box 20"/>
          <p:cNvSpPr txBox="1">
            <a:spLocks noChangeArrowheads="1"/>
          </p:cNvSpPr>
          <p:nvPr/>
        </p:nvSpPr>
        <p:spPr bwMode="auto">
          <a:xfrm>
            <a:off x="3503613" y="4794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30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nvGrpSpPr>
          <p:cNvPr id="18458" name="Group 22"/>
          <p:cNvGrpSpPr>
            <a:grpSpLocks/>
          </p:cNvGrpSpPr>
          <p:nvPr/>
        </p:nvGrpSpPr>
        <p:grpSpPr bwMode="auto">
          <a:xfrm>
            <a:off x="533400" y="3082925"/>
            <a:ext cx="4646613" cy="2251075"/>
            <a:chOff x="1056" y="2112"/>
            <a:chExt cx="4055" cy="2016"/>
          </a:xfrm>
        </p:grpSpPr>
        <p:grpSp>
          <p:nvGrpSpPr>
            <p:cNvPr id="18461" name="Group 8"/>
            <p:cNvGrpSpPr>
              <a:grpSpLocks/>
            </p:cNvGrpSpPr>
            <p:nvPr/>
          </p:nvGrpSpPr>
          <p:grpSpPr bwMode="auto">
            <a:xfrm>
              <a:off x="1056" y="2112"/>
              <a:ext cx="4055" cy="2016"/>
              <a:chOff x="1056" y="2112"/>
              <a:chExt cx="4055" cy="2016"/>
            </a:xfrm>
          </p:grpSpPr>
          <p:sp>
            <p:nvSpPr>
              <p:cNvPr id="61" name="Rectangle 9"/>
              <p:cNvSpPr>
                <a:spLocks noChangeArrowheads="1"/>
              </p:cNvSpPr>
              <p:nvPr/>
            </p:nvSpPr>
            <p:spPr bwMode="auto">
              <a:xfrm>
                <a:off x="1056" y="2112"/>
                <a:ext cx="4025" cy="2016"/>
              </a:xfrm>
              <a:prstGeom prst="rect">
                <a:avLst/>
              </a:prstGeom>
              <a:noFill/>
              <a:ln w="9525">
                <a:solidFill>
                  <a:schemeClr val="tx1"/>
                </a:solidFill>
                <a:miter lim="800000"/>
                <a:headEnd/>
                <a:tailEnd/>
              </a:ln>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383">
                  <a:solidFill>
                    <a:srgbClr val="000000"/>
                  </a:solidFill>
                  <a:latin typeface="Times New Roman" panose="02020603050405020304" pitchFamily="18" charset="0"/>
                  <a:cs typeface="Times New Roman" panose="02020603050405020304" pitchFamily="18" charset="0"/>
                </a:endParaRPr>
              </a:p>
            </p:txBody>
          </p:sp>
          <p:sp>
            <p:nvSpPr>
              <p:cNvPr id="62" name="Line 10"/>
              <p:cNvSpPr>
                <a:spLocks noChangeShapeType="1"/>
              </p:cNvSpPr>
              <p:nvPr/>
            </p:nvSpPr>
            <p:spPr bwMode="auto">
              <a:xfrm>
                <a:off x="2907" y="2133"/>
                <a:ext cx="17" cy="1995"/>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3" name="Line 11"/>
              <p:cNvSpPr>
                <a:spLocks noChangeShapeType="1"/>
              </p:cNvSpPr>
              <p:nvPr/>
            </p:nvSpPr>
            <p:spPr bwMode="auto">
              <a:xfrm>
                <a:off x="1056" y="2639"/>
                <a:ext cx="4055" cy="0"/>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4" name="Line 12"/>
              <p:cNvSpPr>
                <a:spLocks noChangeShapeType="1"/>
              </p:cNvSpPr>
              <p:nvPr/>
            </p:nvSpPr>
            <p:spPr bwMode="auto">
              <a:xfrm>
                <a:off x="1056" y="3120"/>
                <a:ext cx="4055" cy="1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5" name="Line 13"/>
              <p:cNvSpPr>
                <a:spLocks noChangeShapeType="1"/>
              </p:cNvSpPr>
              <p:nvPr/>
            </p:nvSpPr>
            <p:spPr bwMode="auto">
              <a:xfrm flipV="1">
                <a:off x="1056" y="3574"/>
                <a:ext cx="4025" cy="2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grpSp>
        <p:sp>
          <p:nvSpPr>
            <p:cNvPr id="56" name="Text Box 14"/>
            <p:cNvSpPr txBox="1">
              <a:spLocks noChangeArrowheads="1"/>
            </p:cNvSpPr>
            <p:nvPr/>
          </p:nvSpPr>
          <p:spPr bwMode="auto">
            <a:xfrm>
              <a:off x="1322" y="2214"/>
              <a:ext cx="1529"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tới</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endParaRPr lang="en-US" sz="2400" b="1" i="1" dirty="0">
                <a:solidFill>
                  <a:srgbClr val="FF0000"/>
                </a:solidFill>
                <a:latin typeface="Times New Roman" pitchFamily="18" charset="0"/>
                <a:cs typeface="Times New Roman" pitchFamily="18" charset="0"/>
              </a:endParaRPr>
            </a:p>
          </p:txBody>
        </p:sp>
        <p:sp>
          <p:nvSpPr>
            <p:cNvPr id="57" name="Text Box 15"/>
            <p:cNvSpPr txBox="1">
              <a:spLocks noChangeArrowheads="1"/>
            </p:cNvSpPr>
            <p:nvPr/>
          </p:nvSpPr>
          <p:spPr bwMode="auto">
            <a:xfrm>
              <a:off x="2994" y="2160"/>
              <a:ext cx="2086"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phản</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xạ</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r>
                <a:rPr lang="en-US" sz="2400" b="1" i="1" dirty="0">
                  <a:solidFill>
                    <a:srgbClr val="FFFFFF"/>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
          <p:nvSpPr>
            <p:cNvPr id="18464" name="Text Box 16"/>
            <p:cNvSpPr txBox="1">
              <a:spLocks noChangeArrowheads="1"/>
            </p:cNvSpPr>
            <p:nvPr/>
          </p:nvSpPr>
          <p:spPr bwMode="auto">
            <a:xfrm>
              <a:off x="1653" y="2653"/>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60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5" name="Text Box 17"/>
            <p:cNvSpPr txBox="1">
              <a:spLocks noChangeArrowheads="1"/>
            </p:cNvSpPr>
            <p:nvPr/>
          </p:nvSpPr>
          <p:spPr bwMode="auto">
            <a:xfrm>
              <a:off x="1653" y="3168"/>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45</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6" name="Text Box 21"/>
            <p:cNvSpPr txBox="1">
              <a:spLocks noChangeArrowheads="1"/>
            </p:cNvSpPr>
            <p:nvPr/>
          </p:nvSpPr>
          <p:spPr bwMode="auto">
            <a:xfrm>
              <a:off x="1653" y="3696"/>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30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sp>
        <p:nvSpPr>
          <p:cNvPr id="66" name="Text Box 109"/>
          <p:cNvSpPr txBox="1">
            <a:spLocks noChangeArrowheads="1"/>
          </p:cNvSpPr>
          <p:nvPr/>
        </p:nvSpPr>
        <p:spPr bwMode="auto">
          <a:xfrm>
            <a:off x="395288" y="5637213"/>
            <a:ext cx="7453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dirty="0" err="1">
                <a:solidFill>
                  <a:srgbClr val="006600"/>
                </a:solidFill>
                <a:latin typeface="Times New Roman" panose="02020603050405020304" pitchFamily="18" charset="0"/>
              </a:rPr>
              <a:t>Kết</a:t>
            </a:r>
            <a:r>
              <a:rPr lang="en-US" altLang="en-US" sz="2400" b="1" i="1" dirty="0">
                <a:solidFill>
                  <a:srgbClr val="006600"/>
                </a:solidFill>
                <a:latin typeface="Times New Roman" panose="02020603050405020304" pitchFamily="18" charset="0"/>
              </a:rPr>
              <a:t> </a:t>
            </a:r>
            <a:r>
              <a:rPr lang="en-US" altLang="en-US" sz="2400" b="1" i="1" dirty="0" err="1">
                <a:solidFill>
                  <a:srgbClr val="006600"/>
                </a:solidFill>
                <a:latin typeface="Times New Roman" panose="02020603050405020304" pitchFamily="18" charset="0"/>
              </a:rPr>
              <a:t>luận</a:t>
            </a:r>
            <a:r>
              <a:rPr lang="en-US" altLang="en-US" sz="2400" b="1" i="1" dirty="0">
                <a:solidFill>
                  <a:srgbClr val="0066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phản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xạ</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tới</a:t>
            </a:r>
            <a:r>
              <a:rPr lang="en-US" altLang="en-US" sz="2400" b="1" dirty="0">
                <a:solidFill>
                  <a:srgbClr val="0033CC"/>
                </a:solidFill>
                <a:latin typeface="Times New Roman" panose="02020603050405020304" pitchFamily="18" charset="0"/>
              </a:rPr>
              <a:t> </a:t>
            </a:r>
          </a:p>
        </p:txBody>
      </p:sp>
      <p:sp>
        <p:nvSpPr>
          <p:cNvPr id="67" name="TextBox 66"/>
          <p:cNvSpPr txBox="1">
            <a:spLocks noChangeArrowheads="1"/>
          </p:cNvSpPr>
          <p:nvPr/>
        </p:nvSpPr>
        <p:spPr bwMode="auto">
          <a:xfrm>
            <a:off x="4953000" y="5562600"/>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bằng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8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lide(fromBottom)">
                                      <p:cBhvr>
                                        <p:cTn id="11" dur="500"/>
                                        <p:tgtEl>
                                          <p:spTgt spid="24"/>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Bottom)">
                                      <p:cBhvr>
                                        <p:cTn id="15" dur="500"/>
                                        <p:tgtEl>
                                          <p:spTgt spid="2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1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randombar(horizontal)">
                                      <p:cBhvr>
                                        <p:cTn id="41" dur="1000"/>
                                        <p:tgtEl>
                                          <p:spTgt spid="6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51" grpId="0" autoUpdateAnimBg="0"/>
      <p:bldP spid="52" grpId="0" autoUpdateAnimBg="0"/>
      <p:bldP spid="53" grpId="0" autoUpdateAnimBg="0"/>
      <p:bldP spid="66" grpId="0"/>
      <p:bldP spid="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latin typeface="Times New Roman" panose="02020603050405020304" pitchFamily="18" charset="0"/>
                <a:cs typeface="Times New Roman" panose="02020603050405020304" pitchFamily="18" charset="0"/>
              </a:rPr>
              <a:t>II. ĐỊNH LUẬT PHẢN XẠ ÁNH SÁNG</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82203" y="1609211"/>
            <a:ext cx="6767848" cy="1154162"/>
          </a:xfrm>
          <a:prstGeom prst="rect">
            <a:avLst/>
          </a:prstGeom>
        </p:spPr>
        <p:txBody>
          <a:bodyPr wrap="square">
            <a:spAutoFit/>
          </a:bodyPr>
          <a:lstStyle/>
          <a:p>
            <a:pPr marL="342900" lvl="0" indent="-342900" algn="just">
              <a:spcBef>
                <a:spcPts val="600"/>
              </a:spcBef>
              <a:buFont typeface="Times New Roman" panose="02020603050405020304" pitchFamily="18" charset="0"/>
              <a:buChar char="-"/>
              <a:tabLst>
                <a:tab pos="506730" algn="l"/>
              </a:tabLst>
            </a:pPr>
            <a:r>
              <a:rPr lang="en-US" sz="3200" dirty="0">
                <a:latin typeface="Times New Roman" panose="02020603050405020304" pitchFamily="18" charset="0"/>
                <a:ea typeface="Arial" panose="020B0604020202020204" pitchFamily="34" charset="0"/>
                <a:cs typeface="Times New Roman" panose="02020603050405020304" pitchFamily="18" charset="0"/>
              </a:rPr>
              <a:t>Tia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phẳng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Bef>
                <a:spcPts val="600"/>
              </a:spcBef>
              <a:buFont typeface="Times New Roman" panose="02020603050405020304" pitchFamily="18" charset="0"/>
              <a:buChar char="-"/>
              <a:tabLst>
                <a:tab pos="506730" algn="l"/>
              </a:tabLst>
            </a:pP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82139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Hướng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dẫn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Text Placeholder 3"/>
          <p:cNvSpPr>
            <a:spLocks noGrp="1"/>
          </p:cNvSpPr>
          <p:nvPr>
            <p:ph type="body" idx="4294967295"/>
          </p:nvPr>
        </p:nvSpPr>
        <p:spPr>
          <a:xfrm>
            <a:off x="764146" y="1907682"/>
            <a:ext cx="7615707" cy="2107955"/>
          </a:xfrm>
          <a:prstGeom prst="rect">
            <a:avLst/>
          </a:prstGeom>
        </p:spPr>
        <p:txBody>
          <a:bodyPr>
            <a:normAutofit lnSpcReduction="10000"/>
          </a:bodyPr>
          <a:lstStyle/>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nhẵn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video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bày</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583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4333"/>
            <a:ext cx="8229600" cy="1143000"/>
          </a:xfrm>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2</a:t>
            </a:r>
            <a:endParaRPr lang="en-US"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369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itchFamily="18" charset="0"/>
                <a:cs typeface="Times New Roman" pitchFamily="18" charset="0"/>
              </a:rPr>
              <a:t>Trong mỗi hộp quà ẩn chứng một số điểm bí ấn. Các em hãy trả lời đúng các câu hỏi để nhận về phần quà cho mình nhé.</a:t>
            </a:r>
            <a:endParaRPr lang="en-US" sz="320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059" y="141787"/>
            <a:ext cx="304800" cy="304800"/>
          </a:xfrm>
          <a:prstGeom prst="rect">
            <a:avLst/>
          </a:prstGeom>
        </p:spPr>
      </p:pic>
    </p:spTree>
    <p:extLst>
      <p:ext uri="{BB962C8B-B14F-4D97-AF65-F5344CB8AC3E}">
        <p14:creationId xmlns:p14="http://schemas.microsoft.com/office/powerpoint/2010/main" val="20277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764146" y="1907682"/>
            <a:ext cx="7615707" cy="2107955"/>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bóng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110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5" y="275445"/>
            <a:ext cx="8796271" cy="193899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Câu hỏi:</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Có thể viết công thức của định luật phản xạ ánh sáng i = i' được không? Tại sao?</a:t>
            </a:r>
          </a:p>
          <a:p>
            <a:r>
              <a:rPr lang="vi-VN" sz="2400" b="1"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Chiếu tia sáng tới dưới góc tới 30</a:t>
            </a:r>
            <a:r>
              <a:rPr lang="vi-VN" sz="2400" baseline="30000" dirty="0">
                <a:latin typeface="Times New Roman" panose="02020603050405020304" pitchFamily="18" charset="0"/>
                <a:cs typeface="Times New Roman" panose="02020603050405020304" pitchFamily="18" charset="0"/>
              </a:rPr>
              <a:t>o</a:t>
            </a:r>
            <a:r>
              <a:rPr lang="vi-VN" sz="2400" dirty="0">
                <a:latin typeface="Times New Roman" panose="02020603050405020304" pitchFamily="18" charset="0"/>
                <a:cs typeface="Times New Roman" panose="02020603050405020304" pitchFamily="18" charset="0"/>
              </a:rPr>
              <a:t> vào gương phẳng đặt thẳng đứng, vẽ hình biểu diễn tia sáng tới và tia sáng phản xạ</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0" y="2124285"/>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64395" y="2589229"/>
            <a:ext cx="879627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Tia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3180" t="1070" r="8279" b="12898"/>
          <a:stretch/>
        </p:blipFill>
        <p:spPr>
          <a:xfrm>
            <a:off x="3155324" y="4301544"/>
            <a:ext cx="3116687" cy="2188530"/>
          </a:xfrm>
          <a:prstGeom prst="rect">
            <a:avLst/>
          </a:prstGeom>
        </p:spPr>
      </p:pic>
    </p:spTree>
    <p:extLst>
      <p:ext uri="{BB962C8B-B14F-4D97-AF65-F5344CB8AC3E}">
        <p14:creationId xmlns:p14="http://schemas.microsoft.com/office/powerpoint/2010/main" val="1177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altLang="en-US" sz="3200" dirty="0" smtClean="0">
                <a:latin typeface="Times New Roman" panose="02020603050405020304" pitchFamily="18" charset="0"/>
                <a:cs typeface="Times New Roman" panose="02020603050405020304" pitchFamily="18" charset="0"/>
              </a:rPr>
              <a:t>Ac- </a:t>
            </a:r>
            <a:r>
              <a:rPr lang="en-US" altLang="en-US" sz="3200" dirty="0" err="1" smtClean="0">
                <a:latin typeface="Times New Roman" panose="02020603050405020304" pitchFamily="18" charset="0"/>
                <a:cs typeface="Times New Roman" panose="02020603050405020304" pitchFamily="18" charset="0"/>
              </a:rPr>
              <a:t>si-mét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nhà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khoa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học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nổi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tiếng</a:t>
            </a:r>
            <a:r>
              <a:rPr lang="en-US" altLang="en-US" sz="3200" dirty="0" smtClean="0">
                <a:latin typeface="Times New Roman" panose="02020603050405020304" pitchFamily="18" charset="0"/>
                <a:cs typeface="Times New Roman" panose="02020603050405020304" pitchFamily="18" charset="0"/>
              </a:rPr>
              <a:t> Hi </a:t>
            </a:r>
            <a:r>
              <a:rPr lang="en-US" altLang="en-US" sz="3200" dirty="0" err="1" smtClean="0">
                <a:latin typeface="Times New Roman" panose="02020603050405020304" pitchFamily="18" charset="0"/>
                <a:cs typeface="Times New Roman" panose="02020603050405020304" pitchFamily="18" charset="0"/>
              </a:rPr>
              <a:t>lạp</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cách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đây</a:t>
            </a:r>
            <a:r>
              <a:rPr lang="en-US" altLang="en-US" sz="3200" dirty="0" smtClean="0">
                <a:latin typeface="Times New Roman" panose="02020603050405020304" pitchFamily="18" charset="0"/>
                <a:cs typeface="Times New Roman" panose="02020603050405020304" pitchFamily="18" charset="0"/>
              </a:rPr>
              <a:t> 2200 </a:t>
            </a:r>
            <a:r>
              <a:rPr lang="en-US" altLang="en-US" sz="3200" dirty="0" err="1" smtClean="0">
                <a:latin typeface="Times New Roman" panose="02020603050405020304" pitchFamily="18" charset="0"/>
                <a:cs typeface="Times New Roman" panose="02020603050405020304" pitchFamily="18" charset="0"/>
              </a:rPr>
              <a:t>năm.Trong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cuộc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chiến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bảo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vệ</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đất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nước</a:t>
            </a:r>
            <a:r>
              <a:rPr lang="en-US" altLang="en-US" sz="3200" dirty="0" smtClean="0">
                <a:latin typeface="Times New Roman" panose="02020603050405020304" pitchFamily="18" charset="0"/>
                <a:cs typeface="Times New Roman" panose="02020603050405020304" pitchFamily="18" charset="0"/>
              </a:rPr>
              <a:t> , </a:t>
            </a:r>
            <a:r>
              <a:rPr lang="en-US" altLang="en-US" sz="3200" dirty="0" err="1" smtClean="0">
                <a:latin typeface="Times New Roman" panose="02020603050405020304" pitchFamily="18" charset="0"/>
                <a:cs typeface="Times New Roman" panose="02020603050405020304" pitchFamily="18" charset="0"/>
              </a:rPr>
              <a:t>ông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đã</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1 </a:t>
            </a:r>
            <a:r>
              <a:rPr lang="en-US" altLang="en-US" sz="3200" dirty="0" err="1" smtClean="0">
                <a:latin typeface="Times New Roman" panose="02020603050405020304" pitchFamily="18" charset="0"/>
                <a:cs typeface="Times New Roman" panose="02020603050405020304" pitchFamily="18" charset="0"/>
              </a:rPr>
              <a:t>loại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vũ</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khí</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lợi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để</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đốt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cháy</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tàu</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địch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lửa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xăng</a:t>
            </a:r>
            <a:r>
              <a:rPr lang="en-US" altLang="en-US" sz="3200" dirty="0" smtClean="0">
                <a:latin typeface="Times New Roman" panose="02020603050405020304" pitchFamily="18" charset="0"/>
                <a:cs typeface="Times New Roman" panose="02020603050405020304" pitchFamily="18" charset="0"/>
              </a:rPr>
              <a:t>...?</a:t>
            </a:r>
            <a:br>
              <a:rPr lang="en-US" altLang="en-US" sz="3200" dirty="0" smtClean="0">
                <a:latin typeface="Times New Roman" panose="02020603050405020304" pitchFamily="18" charset="0"/>
                <a:cs typeface="Times New Roman" panose="02020603050405020304" pitchFamily="18" charset="0"/>
              </a:rPr>
            </a:br>
            <a:r>
              <a:rPr lang="en-US" altLang="en-US" sz="3200" b="1" dirty="0" err="1" smtClean="0">
                <a:solidFill>
                  <a:srgbClr val="FF0000"/>
                </a:solidFill>
                <a:latin typeface="Times New Roman" panose="02020603050405020304" pitchFamily="18" charset="0"/>
                <a:cs typeface="Times New Roman" panose="02020603050405020304" pitchFamily="18" charset="0"/>
              </a:rPr>
              <a:t>Vũ</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khí</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hoạt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như</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l="12601" t="52757" r="11909" b="8548"/>
          <a:stretch>
            <a:fillRect/>
          </a:stretch>
        </p:blipFill>
        <p:spPr bwMode="auto">
          <a:xfrm>
            <a:off x="152400" y="2922588"/>
            <a:ext cx="8839200"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8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6"/>
          <p:cNvSpPr>
            <a:spLocks noChangeArrowheads="1"/>
          </p:cNvSpPr>
          <p:nvPr/>
        </p:nvSpPr>
        <p:spPr bwMode="auto">
          <a:xfrm>
            <a:off x="357188" y="1273175"/>
            <a:ext cx="8801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1</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35</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A. 30</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35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40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45</a:t>
            </a:r>
            <a:r>
              <a:rPr lang="en-US" altLang="en-US" sz="2400" b="1" baseline="30000" dirty="0">
                <a:solidFill>
                  <a:srgbClr val="0000FF"/>
                </a:solidFill>
                <a:latin typeface="Times New Roman" panose="02020603050405020304" pitchFamily="18" charset="0"/>
              </a:rPr>
              <a:t>0</a:t>
            </a:r>
          </a:p>
        </p:txBody>
      </p:sp>
      <p:sp>
        <p:nvSpPr>
          <p:cNvPr id="9" name="Right Arrow 8"/>
          <p:cNvSpPr/>
          <p:nvPr/>
        </p:nvSpPr>
        <p:spPr>
          <a:xfrm>
            <a:off x="381000" y="29718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extBox 6">
            <a:hlinkClick r:id="rId2" action="ppaction://hlinksldjump"/>
          </p:cNvPr>
          <p:cNvSpPr txBox="1">
            <a:spLocks noChangeArrowheads="1"/>
          </p:cNvSpPr>
          <p:nvPr/>
        </p:nvSpPr>
        <p:spPr bwMode="auto">
          <a:xfrm>
            <a:off x="647700" y="152400"/>
            <a:ext cx="803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Trả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vđ</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a:t>
            </a:r>
            <a:r>
              <a:rPr lang="en-US" altLang="en-US" sz="3600" b="1" dirty="0">
                <a:solidFill>
                  <a:srgbClr val="FF0000"/>
                </a:solidFill>
                <a:latin typeface="Times New Roman" panose="02020603050405020304" pitchFamily="18" charset="0"/>
                <a:cs typeface="Times New Roman" panose="02020603050405020304" pitchFamily="18" charset="0"/>
              </a:rPr>
              <a:t> Ac-</a:t>
            </a:r>
            <a:r>
              <a:rPr lang="en-US" altLang="en-US" sz="3600" b="1" dirty="0" err="1">
                <a:solidFill>
                  <a:srgbClr val="FF0000"/>
                </a:solidFill>
                <a:latin typeface="Times New Roman" panose="02020603050405020304" pitchFamily="18" charset="0"/>
                <a:cs typeface="Times New Roman" panose="02020603050405020304" pitchFamily="18" charset="0"/>
              </a:rPr>
              <a:t>si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dùng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Rectangle 6"/>
          <p:cNvSpPr>
            <a:spLocks noChangeArrowheads="1"/>
          </p:cNvSpPr>
          <p:nvPr/>
        </p:nvSpPr>
        <p:spPr bwMode="auto">
          <a:xfrm>
            <a:off x="357188" y="3951288"/>
            <a:ext cx="88630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9779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977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977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977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977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2</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hợp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1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50</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baseline="30000" dirty="0">
                <a:solidFill>
                  <a:srgbClr val="0000FF"/>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  25</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50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75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100</a:t>
            </a:r>
            <a:r>
              <a:rPr lang="en-US" altLang="en-US" sz="2400" b="1" baseline="30000" dirty="0">
                <a:solidFill>
                  <a:srgbClr val="0000FF"/>
                </a:solidFill>
                <a:latin typeface="Times New Roman" panose="02020603050405020304" pitchFamily="18" charset="0"/>
              </a:rPr>
              <a:t>0</a:t>
            </a:r>
          </a:p>
        </p:txBody>
      </p:sp>
      <p:sp>
        <p:nvSpPr>
          <p:cNvPr id="10" name="Right Arrow 9"/>
          <p:cNvSpPr/>
          <p:nvPr/>
        </p:nvSpPr>
        <p:spPr>
          <a:xfrm>
            <a:off x="609600" y="5257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76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Effect transition="in" filter="wedge">
                                      <p:cBhvr>
                                        <p:cTn id="7" dur="1000"/>
                                        <p:tgtEl>
                                          <p:spTgt spid="80902">
                                            <p:txEl>
                                              <p:pRg st="0" end="0"/>
                                            </p:txEl>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0902">
                                            <p:txEl>
                                              <p:pRg st="1" end="1"/>
                                            </p:txEl>
                                          </p:spTgt>
                                        </p:tgtEl>
                                        <p:attrNameLst>
                                          <p:attrName>style.visibility</p:attrName>
                                        </p:attrNameLst>
                                      </p:cBhvr>
                                      <p:to>
                                        <p:strVal val="visible"/>
                                      </p:to>
                                    </p:set>
                                    <p:animEffect transition="in" filter="wedge">
                                      <p:cBhvr>
                                        <p:cTn id="10" dur="1000"/>
                                        <p:tgtEl>
                                          <p:spTgt spid="80902">
                                            <p:txEl>
                                              <p:pRg st="1" end="1"/>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0902">
                                            <p:txEl>
                                              <p:pRg st="2" end="2"/>
                                            </p:txEl>
                                          </p:spTgt>
                                        </p:tgtEl>
                                        <p:attrNameLst>
                                          <p:attrName>style.visibility</p:attrName>
                                        </p:attrNameLst>
                                      </p:cBhvr>
                                      <p:to>
                                        <p:strVal val="visible"/>
                                      </p:to>
                                    </p:set>
                                    <p:animEffect transition="in" filter="wedge">
                                      <p:cBhvr>
                                        <p:cTn id="13" dur="1000"/>
                                        <p:tgtEl>
                                          <p:spTgt spid="80902">
                                            <p:txEl>
                                              <p:pRg st="2" end="2"/>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0902">
                                            <p:txEl>
                                              <p:pRg st="3" end="3"/>
                                            </p:txEl>
                                          </p:spTgt>
                                        </p:tgtEl>
                                        <p:attrNameLst>
                                          <p:attrName>style.visibility</p:attrName>
                                        </p:attrNameLst>
                                      </p:cBhvr>
                                      <p:to>
                                        <p:strVal val="visible"/>
                                      </p:to>
                                    </p:set>
                                    <p:animEffect transition="in" filter="wedge">
                                      <p:cBhvr>
                                        <p:cTn id="16" dur="1000"/>
                                        <p:tgtEl>
                                          <p:spTgt spid="80902">
                                            <p:txEl>
                                              <p:pRg st="3" end="3"/>
                                            </p:txEl>
                                          </p:spTgt>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80902">
                                            <p:txEl>
                                              <p:pRg st="4" end="4"/>
                                            </p:txEl>
                                          </p:spTgt>
                                        </p:tgtEl>
                                        <p:attrNameLst>
                                          <p:attrName>style.visibility</p:attrName>
                                        </p:attrNameLst>
                                      </p:cBhvr>
                                      <p:to>
                                        <p:strVal val="visible"/>
                                      </p:to>
                                    </p:set>
                                    <p:animEffect transition="in" filter="wedge">
                                      <p:cBhvr>
                                        <p:cTn id="19" dur="1000"/>
                                        <p:tgtEl>
                                          <p:spTgt spid="8090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allAtOnce"/>
      <p:bldP spid="9"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0" y="200558"/>
            <a:ext cx="8487177" cy="120032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Chiếu một tia sáng vào gương phẳng đặt nằm ngang ta được tia sáng phản xạ vuông góc với tia sáng tới. Em hãy tính góc tới và góc phản xạ. Vẽ hình</a:t>
            </a:r>
          </a:p>
        </p:txBody>
      </p:sp>
      <p:sp>
        <p:nvSpPr>
          <p:cNvPr id="5" name="Rectangle 1"/>
          <p:cNvSpPr>
            <a:spLocks noChangeArrowheads="1"/>
          </p:cNvSpPr>
          <p:nvPr/>
        </p:nvSpPr>
        <p:spPr bwMode="auto">
          <a:xfrm>
            <a:off x="115910" y="2023262"/>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Ta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84390" y="1398367"/>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15910" y="4516445"/>
            <a:ext cx="8650517" cy="1200329"/>
          </a:xfrm>
          <a:prstGeom prst="rect">
            <a:avLst/>
          </a:prstGeom>
        </p:spPr>
        <p:txBody>
          <a:bodyPr wrap="square">
            <a:spAutoFit/>
          </a:bodyPr>
          <a:lstStyle/>
          <a:p>
            <a:pPr lvl="0" algn="just" eaLnBrk="0" fontAlgn="base" hangingPunct="0">
              <a:spcBef>
                <a:spcPct val="0"/>
              </a:spcBef>
              <a:spcAft>
                <a:spcPct val="0"/>
              </a:spcAft>
              <a:buClrTx/>
            </a:pPr>
            <a:r>
              <a:rPr lang="en-US" altLang="en-US" sz="2400" dirty="0">
                <a:latin typeface="Times New Roman" panose="02020603050405020304" pitchFamily="18" charset="0"/>
                <a:cs typeface="Times New Roman" panose="02020603050405020304" pitchFamily="18" charset="0"/>
              </a:rPr>
              <a:t>Tia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90</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err="1">
                <a:latin typeface="Times New Roman" panose="02020603050405020304" pitchFamily="18" charset="0"/>
                <a:cs typeface="Times New Roman" panose="02020603050405020304" pitchFamily="18" charset="0"/>
              </a:rPr>
              <a:t>Mà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smtClean="0">
                <a:latin typeface="Times New Roman" panose="02020603050405020304" pitchFamily="18" charset="0"/>
                <a:cs typeface="Times New Roman" panose="02020603050405020304" pitchFamily="18" charset="0"/>
              </a:rPr>
              <a:t>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45</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443268" y="1540834"/>
            <a:ext cx="4965097" cy="2797520"/>
            <a:chOff x="2421726" y="1577751"/>
            <a:chExt cx="4965097" cy="2797520"/>
          </a:xfrm>
        </p:grpSpPr>
        <p:grpSp>
          <p:nvGrpSpPr>
            <p:cNvPr id="15" name="Group 14"/>
            <p:cNvGrpSpPr/>
            <p:nvPr/>
          </p:nvGrpSpPr>
          <p:grpSpPr>
            <a:xfrm>
              <a:off x="2421726" y="1577751"/>
              <a:ext cx="4965097" cy="2797520"/>
              <a:chOff x="2245877" y="1398367"/>
              <a:chExt cx="4965097" cy="2797520"/>
            </a:xfrm>
          </p:grpSpPr>
          <p:pic>
            <p:nvPicPr>
              <p:cNvPr id="16" name="Picture 2" descr="https://baivan.net/sites/default/files/styles/giua_bai/public/d/m/Y/screenshot_321.png?itok=oDgEM_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77" y="1398367"/>
                <a:ext cx="4965097" cy="2525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91413" y="1865747"/>
                <a:ext cx="35618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S</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441168" y="3734222"/>
                <a:ext cx="28725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404210" y="3269854"/>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670897" y="1569946"/>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N</a:t>
                </a:r>
                <a:endParaRPr lang="en-US" sz="2400" dirty="0">
                  <a:solidFill>
                    <a:srgbClr val="0070C0"/>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6996973" y="2064685"/>
              <a:ext cx="389850"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R</a:t>
              </a:r>
              <a:endParaRPr lang="en-US" sz="2400" dirty="0">
                <a:solidFill>
                  <a:srgbClr val="0070C0"/>
                </a:solidFill>
                <a:latin typeface="Times New Roman" panose="02020603050405020304" pitchFamily="18" charset="0"/>
                <a:cs typeface="Times New Roman" panose="02020603050405020304" pitchFamily="18" charset="0"/>
              </a:endParaRPr>
            </a:p>
          </p:txBody>
        </p:sp>
      </p:grpSp>
      <p:cxnSp>
        <p:nvCxnSpPr>
          <p:cNvPr id="23" name="Straight Arrow Connector 22"/>
          <p:cNvCxnSpPr/>
          <p:nvPr/>
        </p:nvCxnSpPr>
        <p:spPr>
          <a:xfrm>
            <a:off x="3528811" y="2527492"/>
            <a:ext cx="77274" cy="1059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69736" y="2708934"/>
            <a:ext cx="167424" cy="1892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8" name="Text Box 110"/>
          <p:cNvSpPr txBox="1">
            <a:spLocks noChangeArrowheads="1"/>
          </p:cNvSpPr>
          <p:nvPr/>
        </p:nvSpPr>
        <p:spPr bwMode="auto">
          <a:xfrm>
            <a:off x="304799" y="254107"/>
            <a:ext cx="7525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smtClean="0">
                <a:latin typeface="Times New Roman" panose="02020603050405020304" pitchFamily="18" charset="0"/>
                <a:cs typeface="Times New Roman" panose="02020603050405020304" pitchFamily="18" charset="0"/>
              </a:rPr>
              <a:t>4. </a:t>
            </a:r>
            <a:r>
              <a:rPr lang="en-US" altLang="en-US" sz="2400" dirty="0" smtClean="0">
                <a:latin typeface="Times New Roman" panose="02020603050405020304" pitchFamily="18" charset="0"/>
                <a:cs typeface="Times New Roman" panose="02020603050405020304" pitchFamily="18" charset="0"/>
              </a:rPr>
              <a:t>Cho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tới</a:t>
            </a:r>
            <a:r>
              <a:rPr lang="en-US" altLang="en-US" sz="2400" dirty="0" smtClean="0">
                <a:latin typeface="Times New Roman" panose="02020603050405020304" pitchFamily="18" charset="0"/>
                <a:cs typeface="Times New Roman" panose="02020603050405020304" pitchFamily="18" charset="0"/>
              </a:rPr>
              <a:t> SI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M </a:t>
            </a:r>
            <a:r>
              <a:rPr lang="en-US" altLang="en-US" sz="2400" dirty="0" err="1" smtClean="0">
                <a:latin typeface="Times New Roman" panose="02020603050405020304" pitchFamily="18" charset="0"/>
                <a:cs typeface="Times New Roman" panose="02020603050405020304" pitchFamily="18" charset="0"/>
              </a:rPr>
              <a:t>như</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hình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vẽ</a:t>
            </a:r>
            <a:r>
              <a:rPr lang="en-US" altLang="en-US" sz="2400" dirty="0" smtClean="0">
                <a:latin typeface="Times New Roman" panose="02020603050405020304" pitchFamily="18" charset="0"/>
                <a:cs typeface="Times New Roman" panose="02020603050405020304" pitchFamily="18" charset="0"/>
              </a:rPr>
              <a:t> </a:t>
            </a:r>
          </a:p>
          <a:p>
            <a:pPr algn="just" eaLnBrk="1" hangingPunct="1"/>
            <a:r>
              <a:rPr lang="en-US" altLang="en-US" sz="2400" dirty="0" smtClean="0">
                <a:latin typeface="Times New Roman" panose="02020603050405020304" pitchFamily="18" charset="0"/>
                <a:cs typeface="Times New Roman" panose="02020603050405020304" pitchFamily="18"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a:t>
            </a:r>
          </a:p>
        </p:txBody>
      </p:sp>
      <p:grpSp>
        <p:nvGrpSpPr>
          <p:cNvPr id="2" name="Group 156"/>
          <p:cNvGrpSpPr>
            <a:grpSpLocks/>
          </p:cNvGrpSpPr>
          <p:nvPr/>
        </p:nvGrpSpPr>
        <p:grpSpPr bwMode="auto">
          <a:xfrm>
            <a:off x="5484813" y="2387600"/>
            <a:ext cx="1417637" cy="1333500"/>
            <a:chOff x="2928" y="3072"/>
            <a:chExt cx="1110" cy="816"/>
          </a:xfrm>
        </p:grpSpPr>
        <p:sp>
          <p:nvSpPr>
            <p:cNvPr id="2154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2500" name="Line 212"/>
          <p:cNvSpPr>
            <a:spLocks noChangeShapeType="1"/>
          </p:cNvSpPr>
          <p:nvPr/>
        </p:nvSpPr>
        <p:spPr bwMode="auto">
          <a:xfrm flipV="1">
            <a:off x="5421313" y="2533650"/>
            <a:ext cx="1566862"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213"/>
          <p:cNvGrpSpPr>
            <a:grpSpLocks/>
          </p:cNvGrpSpPr>
          <p:nvPr/>
        </p:nvGrpSpPr>
        <p:grpSpPr bwMode="auto">
          <a:xfrm>
            <a:off x="6618288" y="2543175"/>
            <a:ext cx="88900" cy="152400"/>
            <a:chOff x="3828" y="3186"/>
            <a:chExt cx="60" cy="96"/>
          </a:xfrm>
        </p:grpSpPr>
        <p:sp>
          <p:nvSpPr>
            <p:cNvPr id="21540" name="Freeform 214"/>
            <p:cNvSpPr>
              <a:spLocks/>
            </p:cNvSpPr>
            <p:nvPr/>
          </p:nvSpPr>
          <p:spPr bwMode="auto">
            <a:xfrm rot="-4620485">
              <a:off x="3816"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1" name="Freeform 215"/>
            <p:cNvSpPr>
              <a:spLocks/>
            </p:cNvSpPr>
            <p:nvPr/>
          </p:nvSpPr>
          <p:spPr bwMode="auto">
            <a:xfrm rot="-4620485">
              <a:off x="3804"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16"/>
          <p:cNvGrpSpPr>
            <a:grpSpLocks/>
          </p:cNvGrpSpPr>
          <p:nvPr/>
        </p:nvGrpSpPr>
        <p:grpSpPr bwMode="auto">
          <a:xfrm>
            <a:off x="6618288" y="2362200"/>
            <a:ext cx="87312" cy="160338"/>
            <a:chOff x="3828" y="3072"/>
            <a:chExt cx="59" cy="101"/>
          </a:xfrm>
        </p:grpSpPr>
        <p:sp>
          <p:nvSpPr>
            <p:cNvPr id="21538" name="Freeform 217"/>
            <p:cNvSpPr>
              <a:spLocks/>
            </p:cNvSpPr>
            <p:nvPr/>
          </p:nvSpPr>
          <p:spPr bwMode="auto">
            <a:xfrm rot="-3153848">
              <a:off x="3815" y="3101"/>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9" name="Freeform 218"/>
            <p:cNvSpPr>
              <a:spLocks/>
            </p:cNvSpPr>
            <p:nvPr/>
          </p:nvSpPr>
          <p:spPr bwMode="auto">
            <a:xfrm rot="-3153848">
              <a:off x="3804" y="3096"/>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509" name="Text Box 221"/>
          <p:cNvSpPr txBox="1">
            <a:spLocks noChangeArrowheads="1"/>
          </p:cNvSpPr>
          <p:nvPr/>
        </p:nvSpPr>
        <p:spPr bwMode="auto">
          <a:xfrm>
            <a:off x="5029200"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12510" name="Text Box 222"/>
          <p:cNvSpPr txBox="1">
            <a:spLocks noChangeArrowheads="1"/>
          </p:cNvSpPr>
          <p:nvPr/>
        </p:nvSpPr>
        <p:spPr bwMode="auto">
          <a:xfrm>
            <a:off x="5141913" y="33528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77" name="Text Box 110"/>
          <p:cNvSpPr txBox="1">
            <a:spLocks noChangeArrowheads="1"/>
          </p:cNvSpPr>
          <p:nvPr/>
        </p:nvSpPr>
        <p:spPr bwMode="auto">
          <a:xfrm>
            <a:off x="304800" y="2057400"/>
            <a:ext cx="4252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a:latin typeface="Times New Roman" panose="02020603050405020304" pitchFamily="18" charset="0"/>
                <a:cs typeface="Times New Roman" panose="02020603050405020304" pitchFamily="18" charset="0"/>
              </a:rPr>
              <a:t>b) </a:t>
            </a:r>
            <a:r>
              <a:rPr lang="en-US" altLang="en-US" sz="2400" dirty="0" err="1">
                <a:latin typeface="Times New Roman" panose="02020603050405020304" pitchFamily="18" charset="0"/>
                <a:cs typeface="Times New Roman" panose="02020603050405020304" pitchFamily="18" charset="0"/>
              </a:rPr>
              <a:t>Giữ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SI, </a:t>
            </a:r>
            <a:r>
              <a:rPr lang="en-US" altLang="en-US" sz="2400" dirty="0" err="1">
                <a:latin typeface="Times New Roman" panose="02020603050405020304" pitchFamily="18" charset="0"/>
                <a:cs typeface="Times New Roman" panose="02020603050405020304" pitchFamily="18" charset="0"/>
              </a:rPr>
              <a:t>muốn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a:t>
            </a:r>
          </a:p>
        </p:txBody>
      </p:sp>
      <p:sp>
        <p:nvSpPr>
          <p:cNvPr id="55" name="Text Box 155"/>
          <p:cNvSpPr txBox="1">
            <a:spLocks noChangeArrowheads="1"/>
          </p:cNvSpPr>
          <p:nvPr/>
        </p:nvSpPr>
        <p:spPr bwMode="auto">
          <a:xfrm>
            <a:off x="2590800" y="48006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S</a:t>
            </a:r>
          </a:p>
        </p:txBody>
      </p:sp>
      <p:grpSp>
        <p:nvGrpSpPr>
          <p:cNvPr id="56" name="Group 156"/>
          <p:cNvGrpSpPr>
            <a:grpSpLocks/>
          </p:cNvGrpSpPr>
          <p:nvPr/>
        </p:nvGrpSpPr>
        <p:grpSpPr bwMode="auto">
          <a:xfrm rot="7375247">
            <a:off x="3817144" y="4471194"/>
            <a:ext cx="1417638" cy="1333500"/>
            <a:chOff x="2928" y="3072"/>
            <a:chExt cx="1110" cy="816"/>
          </a:xfrm>
        </p:grpSpPr>
        <p:sp>
          <p:nvSpPr>
            <p:cNvPr id="2153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9" name="Group 159"/>
          <p:cNvGrpSpPr>
            <a:grpSpLocks/>
          </p:cNvGrpSpPr>
          <p:nvPr/>
        </p:nvGrpSpPr>
        <p:grpSpPr bwMode="auto">
          <a:xfrm rot="478391">
            <a:off x="2870200" y="5224463"/>
            <a:ext cx="1711325" cy="736600"/>
            <a:chOff x="2832" y="2748"/>
            <a:chExt cx="1248" cy="432"/>
          </a:xfrm>
        </p:grpSpPr>
        <p:sp>
          <p:nvSpPr>
            <p:cNvPr id="2153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62" name="Line 212"/>
          <p:cNvSpPr>
            <a:spLocks noChangeShapeType="1"/>
          </p:cNvSpPr>
          <p:nvPr/>
        </p:nvSpPr>
        <p:spPr bwMode="auto">
          <a:xfrm>
            <a:off x="4114800" y="5257800"/>
            <a:ext cx="406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Text Box 219"/>
          <p:cNvSpPr txBox="1">
            <a:spLocks noChangeArrowheads="1"/>
          </p:cNvSpPr>
          <p:nvPr/>
        </p:nvSpPr>
        <p:spPr bwMode="auto">
          <a:xfrm>
            <a:off x="5334000" y="50292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M</a:t>
            </a:r>
          </a:p>
        </p:txBody>
      </p:sp>
      <p:sp>
        <p:nvSpPr>
          <p:cNvPr id="71" name="Text Box 221"/>
          <p:cNvSpPr txBox="1">
            <a:spLocks noChangeArrowheads="1"/>
          </p:cNvSpPr>
          <p:nvPr/>
        </p:nvSpPr>
        <p:spPr bwMode="auto">
          <a:xfrm>
            <a:off x="3779838" y="48768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72" name="Text Box 222"/>
          <p:cNvSpPr txBox="1">
            <a:spLocks noChangeArrowheads="1"/>
          </p:cNvSpPr>
          <p:nvPr/>
        </p:nvSpPr>
        <p:spPr bwMode="auto">
          <a:xfrm>
            <a:off x="4314825" y="38862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12357" name="Arc 12356"/>
          <p:cNvSpPr/>
          <p:nvPr/>
        </p:nvSpPr>
        <p:spPr>
          <a:xfrm rot="16690929">
            <a:off x="4216400" y="5659438"/>
            <a:ext cx="306387" cy="471488"/>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Arc 78"/>
          <p:cNvSpPr/>
          <p:nvPr/>
        </p:nvSpPr>
        <p:spPr>
          <a:xfrm rot="16690929">
            <a:off x="4402137" y="5591176"/>
            <a:ext cx="258763" cy="341312"/>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1" name="Group 10"/>
          <p:cNvGrpSpPr/>
          <p:nvPr/>
        </p:nvGrpSpPr>
        <p:grpSpPr>
          <a:xfrm>
            <a:off x="5029200" y="1143000"/>
            <a:ext cx="3013523" cy="2705100"/>
            <a:chOff x="5029200" y="1143000"/>
            <a:chExt cx="3013523" cy="2705100"/>
          </a:xfrm>
        </p:grpSpPr>
        <p:sp>
          <p:nvSpPr>
            <p:cNvPr id="12443" name="Text Box 155"/>
            <p:cNvSpPr txBox="1">
              <a:spLocks noChangeArrowheads="1"/>
            </p:cNvSpPr>
            <p:nvPr/>
          </p:nvSpPr>
          <p:spPr bwMode="auto">
            <a:xfrm>
              <a:off x="5029200" y="11430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S</a:t>
              </a:r>
            </a:p>
          </p:txBody>
        </p:sp>
        <p:sp>
          <p:nvSpPr>
            <p:cNvPr id="12507" name="Text Box 219"/>
            <p:cNvSpPr txBox="1">
              <a:spLocks noChangeArrowheads="1"/>
            </p:cNvSpPr>
            <p:nvPr/>
          </p:nvSpPr>
          <p:spPr bwMode="auto">
            <a:xfrm>
              <a:off x="7040563" y="33909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M</a:t>
              </a:r>
            </a:p>
          </p:txBody>
        </p:sp>
        <p:sp>
          <p:nvSpPr>
            <p:cNvPr id="12508" name="Text Box 220"/>
            <p:cNvSpPr txBox="1">
              <a:spLocks noChangeArrowheads="1"/>
            </p:cNvSpPr>
            <p:nvPr/>
          </p:nvSpPr>
          <p:spPr bwMode="auto">
            <a:xfrm>
              <a:off x="7058025"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cxnSp>
          <p:nvCxnSpPr>
            <p:cNvPr id="48" name="Straight Connector 47"/>
            <p:cNvCxnSpPr/>
            <p:nvPr/>
          </p:nvCxnSpPr>
          <p:spPr>
            <a:xfrm flipH="1">
              <a:off x="6974443" y="208247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985949" y="2280897"/>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161410" y="1463445"/>
              <a:ext cx="2881313" cy="2081394"/>
              <a:chOff x="5159375" y="1487225"/>
              <a:chExt cx="2881313" cy="2081394"/>
            </a:xfrm>
          </p:grpSpPr>
          <p:grpSp>
            <p:nvGrpSpPr>
              <p:cNvPr id="3" name="Group 159"/>
              <p:cNvGrpSpPr>
                <a:grpSpLocks/>
              </p:cNvGrpSpPr>
              <p:nvPr/>
            </p:nvGrpSpPr>
            <p:grpSpPr bwMode="auto">
              <a:xfrm rot="600000">
                <a:off x="5159375" y="1555750"/>
                <a:ext cx="1903413" cy="795338"/>
                <a:chOff x="2832" y="2748"/>
                <a:chExt cx="1248" cy="432"/>
              </a:xfrm>
            </p:grpSpPr>
            <p:sp>
              <p:nvSpPr>
                <p:cNvPr id="2154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09"/>
              <p:cNvGrpSpPr>
                <a:grpSpLocks/>
              </p:cNvGrpSpPr>
              <p:nvPr/>
            </p:nvGrpSpPr>
            <p:grpSpPr bwMode="auto">
              <a:xfrm rot="-2700000">
                <a:off x="6000750" y="1819275"/>
                <a:ext cx="2039938" cy="1524000"/>
                <a:chOff x="3686" y="2040"/>
                <a:chExt cx="1392" cy="960"/>
              </a:xfrm>
            </p:grpSpPr>
            <p:sp>
              <p:nvSpPr>
                <p:cNvPr id="2154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4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8"/>
              <p:cNvGrpSpPr/>
              <p:nvPr/>
            </p:nvGrpSpPr>
            <p:grpSpPr>
              <a:xfrm>
                <a:off x="6939925" y="1487225"/>
                <a:ext cx="260895" cy="2081394"/>
                <a:chOff x="6939925" y="1487225"/>
                <a:chExt cx="260895" cy="2081394"/>
              </a:xfrm>
            </p:grpSpPr>
            <p:cxnSp>
              <p:nvCxnSpPr>
                <p:cNvPr id="8" name="Straight Connector 7"/>
                <p:cNvCxnSpPr>
                  <a:endCxn id="21543" idx="0"/>
                </p:cNvCxnSpPr>
                <p:nvPr/>
              </p:nvCxnSpPr>
              <p:spPr>
                <a:xfrm flipH="1">
                  <a:off x="6939925" y="148722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989656" y="1711528"/>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962937" y="188406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997455" y="247931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008961" y="2677733"/>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020467" y="287615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031973" y="307456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043479" y="3272987"/>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054985" y="3471405"/>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17" name="Group 16"/>
          <p:cNvGrpSpPr/>
          <p:nvPr/>
        </p:nvGrpSpPr>
        <p:grpSpPr>
          <a:xfrm>
            <a:off x="3645665" y="5137000"/>
            <a:ext cx="2039937" cy="1754871"/>
            <a:chOff x="3645665" y="5137000"/>
            <a:chExt cx="2039937" cy="1754871"/>
          </a:xfrm>
        </p:grpSpPr>
        <p:sp>
          <p:nvSpPr>
            <p:cNvPr id="70" name="Text Box 220"/>
            <p:cNvSpPr txBox="1">
              <a:spLocks noChangeArrowheads="1"/>
            </p:cNvSpPr>
            <p:nvPr/>
          </p:nvSpPr>
          <p:spPr bwMode="auto">
            <a:xfrm>
              <a:off x="4578350" y="6081336"/>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grpSp>
          <p:nvGrpSpPr>
            <p:cNvPr id="73" name="Group 209"/>
            <p:cNvGrpSpPr>
              <a:grpSpLocks/>
            </p:cNvGrpSpPr>
            <p:nvPr/>
          </p:nvGrpSpPr>
          <p:grpSpPr bwMode="auto">
            <a:xfrm rot="-387299">
              <a:off x="3645665" y="5224164"/>
              <a:ext cx="2039937" cy="1524000"/>
              <a:chOff x="3686" y="2040"/>
              <a:chExt cx="1392" cy="960"/>
            </a:xfrm>
          </p:grpSpPr>
          <p:sp>
            <p:nvSpPr>
              <p:cNvPr id="2153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3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3" name="Straight Connector 12"/>
            <p:cNvCxnSpPr/>
            <p:nvPr/>
          </p:nvCxnSpPr>
          <p:spPr>
            <a:xfrm>
              <a:off x="5185694" y="513700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16014" y="531567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006476" y="545348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950905" y="55951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840845" y="574910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08626" y="5872523"/>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335682" y="6411596"/>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60077" y="619128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598678" y="600702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24108" y="66948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42128" y="6468369"/>
              <a:ext cx="67822" cy="1970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561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8"/>
                                        </p:tgtEl>
                                        <p:attrNameLst>
                                          <p:attrName>style.visibility</p:attrName>
                                        </p:attrNameLst>
                                      </p:cBhvr>
                                      <p:to>
                                        <p:strVal val="visible"/>
                                      </p:to>
                                    </p:set>
                                    <p:animEffect transition="in" filter="randombar(horizontal)">
                                      <p:cBhvr>
                                        <p:cTn id="7" dur="500"/>
                                        <p:tgtEl>
                                          <p:spTgt spid="12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00"/>
                                        </p:tgtEl>
                                        <p:attrNameLst>
                                          <p:attrName>style.visibility</p:attrName>
                                        </p:attrNameLst>
                                      </p:cBhvr>
                                      <p:to>
                                        <p:strVal val="visible"/>
                                      </p:to>
                                    </p:set>
                                    <p:animEffect transition="in" filter="fade">
                                      <p:cBhvr>
                                        <p:cTn id="12" dur="1000"/>
                                        <p:tgtEl>
                                          <p:spTgt spid="12500"/>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509"/>
                                        </p:tgtEl>
                                        <p:attrNameLst>
                                          <p:attrName>style.visibility</p:attrName>
                                        </p:attrNameLst>
                                      </p:cBhvr>
                                      <p:to>
                                        <p:strVal val="visible"/>
                                      </p:to>
                                    </p:set>
                                    <p:animEffect transition="in" filter="randombar(horizontal)">
                                      <p:cBhvr>
                                        <p:cTn id="16" dur="500"/>
                                        <p:tgtEl>
                                          <p:spTgt spid="12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nodeType="afterGroup">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2510"/>
                                        </p:tgtEl>
                                        <p:attrNameLst>
                                          <p:attrName>style.visibility</p:attrName>
                                        </p:attrNameLst>
                                      </p:cBhvr>
                                      <p:to>
                                        <p:strVal val="visible"/>
                                      </p:to>
                                    </p:set>
                                    <p:animEffect transition="in" filter="randombar(horizontal)">
                                      <p:cBhvr>
                                        <p:cTn id="25" dur="500"/>
                                        <p:tgtEl>
                                          <p:spTgt spid="12510"/>
                                        </p:tgtEl>
                                      </p:cBhvr>
                                    </p:animEffect>
                                  </p:childTnLst>
                                </p:cTn>
                              </p:par>
                            </p:childTnLst>
                          </p:cTn>
                        </p:par>
                        <p:par>
                          <p:cTn id="26" fill="hold" nodeType="afterGroup">
                            <p:stCondLst>
                              <p:cond delay="1500"/>
                            </p:stCondLst>
                            <p:childTnLst>
                              <p:par>
                                <p:cTn id="27" presetID="2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edge">
                                      <p:cBhvr>
                                        <p:cTn id="29" dur="500"/>
                                        <p:tgtEl>
                                          <p:spTgt spid="6"/>
                                        </p:tgtEl>
                                      </p:cBhvr>
                                    </p:animEffect>
                                  </p:childTnLst>
                                </p:cTn>
                              </p:par>
                            </p:childTnLst>
                          </p:cTn>
                        </p:par>
                        <p:par>
                          <p:cTn id="30" fill="hold" nodeType="afterGroup">
                            <p:stCondLst>
                              <p:cond delay="2000"/>
                            </p:stCondLst>
                            <p:childTnLst>
                              <p:par>
                                <p:cTn id="31" presetID="2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edge">
                                      <p:cBhvr>
                                        <p:cTn id="33" dur="500"/>
                                        <p:tgtEl>
                                          <p:spTgt spid="5"/>
                                        </p:tgtEl>
                                      </p:cBhvr>
                                    </p:animEffect>
                                  </p:childTnLst>
                                </p:cTn>
                              </p:par>
                            </p:childTnLst>
                          </p:cTn>
                        </p:par>
                        <p:par>
                          <p:cTn id="34" fill="hold" nodeType="afterGroup">
                            <p:stCondLst>
                              <p:cond delay="2500"/>
                            </p:stCondLst>
                            <p:childTnLst>
                              <p:par>
                                <p:cTn id="35" presetID="35" presetClass="emph" presetSubtype="0" fill="hold" nodeType="afterEffect">
                                  <p:stCondLst>
                                    <p:cond delay="0"/>
                                  </p:stCondLst>
                                  <p:childTnLst>
                                    <p:anim calcmode="discrete" valueType="str">
                                      <p:cBhvr>
                                        <p:cTn id="3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3500"/>
                            </p:stCondLst>
                            <p:childTnLst>
                              <p:par>
                                <p:cTn id="38" presetID="35" presetClass="emph" presetSubtype="0" repeatCount="indefinite" fill="hold" nodeType="afterEffect">
                                  <p:stCondLst>
                                    <p:cond delay="0"/>
                                  </p:stCondLst>
                                  <p:endCondLst>
                                    <p:cond evt="onNext" delay="0">
                                      <p:tgtEl>
                                        <p:sldTgt/>
                                      </p:tgtEl>
                                    </p:cond>
                                  </p:endCondLst>
                                  <p:childTnLst>
                                    <p:anim calcmode="discrete" valueType="str">
                                      <p:cBhvr>
                                        <p:cTn id="39"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randombar(horizontal)">
                                      <p:cBhvr>
                                        <p:cTn id="44" dur="500"/>
                                        <p:tgtEl>
                                          <p:spTgt spid="7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1000"/>
                                        <p:tgtEl>
                                          <p:spTgt spid="71"/>
                                        </p:tgtEl>
                                      </p:cBhvr>
                                    </p:animEffect>
                                    <p:anim calcmode="lin" valueType="num">
                                      <p:cBhvr>
                                        <p:cTn id="70" dur="1000" fill="hold"/>
                                        <p:tgtEl>
                                          <p:spTgt spid="71"/>
                                        </p:tgtEl>
                                        <p:attrNameLst>
                                          <p:attrName>ppt_x</p:attrName>
                                        </p:attrNameLst>
                                      </p:cBhvr>
                                      <p:tavLst>
                                        <p:tav tm="0">
                                          <p:val>
                                            <p:strVal val="#ppt_x"/>
                                          </p:val>
                                        </p:tav>
                                        <p:tav tm="100000">
                                          <p:val>
                                            <p:strVal val="#ppt_x"/>
                                          </p:val>
                                        </p:tav>
                                      </p:tavLst>
                                    </p:anim>
                                    <p:anim calcmode="lin" valueType="num">
                                      <p:cBhvr>
                                        <p:cTn id="71" dur="1000" fill="hold"/>
                                        <p:tgtEl>
                                          <p:spTgt spid="7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1000"/>
                                        <p:tgtEl>
                                          <p:spTgt spid="72"/>
                                        </p:tgtEl>
                                      </p:cBhvr>
                                    </p:animEffect>
                                    <p:anim calcmode="lin" valueType="num">
                                      <p:cBhvr>
                                        <p:cTn id="80" dur="1000" fill="hold"/>
                                        <p:tgtEl>
                                          <p:spTgt spid="72"/>
                                        </p:tgtEl>
                                        <p:attrNameLst>
                                          <p:attrName>ppt_x</p:attrName>
                                        </p:attrNameLst>
                                      </p:cBhvr>
                                      <p:tavLst>
                                        <p:tav tm="0">
                                          <p:val>
                                            <p:strVal val="#ppt_x"/>
                                          </p:val>
                                        </p:tav>
                                        <p:tav tm="100000">
                                          <p:val>
                                            <p:strVal val="#ppt_x"/>
                                          </p:val>
                                        </p:tav>
                                      </p:tavLst>
                                    </p:anim>
                                    <p:anim calcmode="lin" valueType="num">
                                      <p:cBhvr>
                                        <p:cTn id="81" dur="1000" fill="hold"/>
                                        <p:tgtEl>
                                          <p:spTgt spid="7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2357"/>
                                        </p:tgtEl>
                                        <p:attrNameLst>
                                          <p:attrName>style.visibility</p:attrName>
                                        </p:attrNameLst>
                                      </p:cBhvr>
                                      <p:to>
                                        <p:strVal val="visible"/>
                                      </p:to>
                                    </p:set>
                                    <p:animEffect transition="in" filter="fade">
                                      <p:cBhvr>
                                        <p:cTn id="84" dur="1000"/>
                                        <p:tgtEl>
                                          <p:spTgt spid="12357"/>
                                        </p:tgtEl>
                                      </p:cBhvr>
                                    </p:animEffect>
                                    <p:anim calcmode="lin" valueType="num">
                                      <p:cBhvr>
                                        <p:cTn id="85" dur="1000" fill="hold"/>
                                        <p:tgtEl>
                                          <p:spTgt spid="12357"/>
                                        </p:tgtEl>
                                        <p:attrNameLst>
                                          <p:attrName>ppt_x</p:attrName>
                                        </p:attrNameLst>
                                      </p:cBhvr>
                                      <p:tavLst>
                                        <p:tav tm="0">
                                          <p:val>
                                            <p:strVal val="#ppt_x"/>
                                          </p:val>
                                        </p:tav>
                                        <p:tav tm="100000">
                                          <p:val>
                                            <p:strVal val="#ppt_x"/>
                                          </p:val>
                                        </p:tav>
                                      </p:tavLst>
                                    </p:anim>
                                    <p:anim calcmode="lin" valueType="num">
                                      <p:cBhvr>
                                        <p:cTn id="86" dur="1000" fill="hold"/>
                                        <p:tgtEl>
                                          <p:spTgt spid="1235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1000"/>
                                        <p:tgtEl>
                                          <p:spTgt spid="79"/>
                                        </p:tgtEl>
                                      </p:cBhvr>
                                    </p:animEffect>
                                    <p:anim calcmode="lin" valueType="num">
                                      <p:cBhvr>
                                        <p:cTn id="90" dur="1000" fill="hold"/>
                                        <p:tgtEl>
                                          <p:spTgt spid="79"/>
                                        </p:tgtEl>
                                        <p:attrNameLst>
                                          <p:attrName>ppt_x</p:attrName>
                                        </p:attrNameLst>
                                      </p:cBhvr>
                                      <p:tavLst>
                                        <p:tav tm="0">
                                          <p:val>
                                            <p:strVal val="#ppt_x"/>
                                          </p:val>
                                        </p:tav>
                                        <p:tav tm="100000">
                                          <p:val>
                                            <p:strVal val="#ppt_x"/>
                                          </p:val>
                                        </p:tav>
                                      </p:tavLst>
                                    </p:anim>
                                    <p:anim calcmode="lin" valueType="num">
                                      <p:cBhvr>
                                        <p:cTn id="9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8" grpId="0"/>
      <p:bldP spid="12500" grpId="0" animBg="1"/>
      <p:bldP spid="12509" grpId="0"/>
      <p:bldP spid="12510" grpId="0"/>
      <p:bldP spid="77" grpId="0"/>
      <p:bldP spid="55" grpId="0"/>
      <p:bldP spid="62" grpId="0" animBg="1"/>
      <p:bldP spid="69" grpId="0"/>
      <p:bldP spid="71" grpId="0"/>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3</a:t>
            </a:r>
            <a:endParaRPr lang="en-US" u="sng"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5148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222" y="494808"/>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0" y="1468191"/>
            <a:ext cx="8422783" cy="4031088"/>
          </a:xfrm>
          <a:prstGeom prst="rect">
            <a:avLst/>
          </a:prstGeom>
        </p:spPr>
      </p:pic>
    </p:spTree>
    <p:extLst>
      <p:ext uri="{BB962C8B-B14F-4D97-AF65-F5344CB8AC3E}">
        <p14:creationId xmlns:p14="http://schemas.microsoft.com/office/powerpoint/2010/main" val="39461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101" y="121321"/>
            <a:ext cx="7772400" cy="1470025"/>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Hoạt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động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nhóm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0456" y="1591346"/>
            <a:ext cx="8603088" cy="1752600"/>
          </a:xfrm>
        </p:spPr>
        <p:txBody>
          <a:bodyPr>
            <a:normAutofit fontScale="92500"/>
          </a:bodyPr>
          <a:lstStyle/>
          <a:p>
            <a:pPr algn="l"/>
            <a:r>
              <a:rPr lang="en-US" sz="3500" dirty="0">
                <a:solidFill>
                  <a:schemeClr val="tx1"/>
                </a:solidFill>
                <a:latin typeface="Times New Roman" panose="02020603050405020304" pitchFamily="18" charset="0"/>
                <a:cs typeface="Times New Roman" panose="02020603050405020304" pitchFamily="18" charset="0"/>
              </a:rPr>
              <a:t>Đ</a:t>
            </a:r>
            <a:r>
              <a:rPr lang="vi-VN" sz="3500" dirty="0" smtClean="0">
                <a:solidFill>
                  <a:schemeClr val="tx1"/>
                </a:solidFill>
                <a:latin typeface="Times New Roman" panose="02020603050405020304" pitchFamily="18" charset="0"/>
                <a:cs typeface="Times New Roman" panose="02020603050405020304" pitchFamily="18" charset="0"/>
              </a:rPr>
              <a:t>ọc </a:t>
            </a:r>
            <a:r>
              <a:rPr lang="vi-VN" sz="3500" dirty="0">
                <a:solidFill>
                  <a:schemeClr val="tx1"/>
                </a:solidFill>
                <a:latin typeface="Times New Roman" panose="02020603050405020304" pitchFamily="18" charset="0"/>
                <a:cs typeface="Times New Roman" panose="02020603050405020304" pitchFamily="18" charset="0"/>
              </a:rPr>
              <a:t>SGK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của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tới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hình</a:t>
            </a:r>
            <a:r>
              <a:rPr lang="en-US" sz="3500" dirty="0">
                <a:solidFill>
                  <a:schemeClr val="tx1"/>
                </a:solidFill>
                <a:latin typeface="Times New Roman" panose="02020603050405020304" pitchFamily="18" charset="0"/>
                <a:cs typeface="Times New Roman" panose="02020603050405020304" pitchFamily="18" charset="0"/>
              </a:rPr>
              <a:t> 16.3 SGK, </a:t>
            </a:r>
            <a:r>
              <a:rPr lang="en-US" sz="3500" dirty="0" err="1">
                <a:solidFill>
                  <a:schemeClr val="tx1"/>
                </a:solidFill>
                <a:latin typeface="Times New Roman" panose="02020603050405020304" pitchFamily="18" charset="0"/>
                <a:cs typeface="Times New Roman" panose="02020603050405020304" pitchFamily="18" charset="0"/>
              </a:rPr>
              <a:t>nhận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xét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về</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hướng</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của</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các</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hình</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và</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giải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thích</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sz="35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62" t="7828" r="2735" b="4755"/>
          <a:stretch/>
        </p:blipFill>
        <p:spPr>
          <a:xfrm>
            <a:off x="441101" y="3464417"/>
            <a:ext cx="7852893" cy="3078051"/>
          </a:xfrm>
          <a:prstGeom prst="rect">
            <a:avLst/>
          </a:prstGeom>
        </p:spPr>
      </p:pic>
    </p:spTree>
    <p:extLst>
      <p:ext uri="{BB962C8B-B14F-4D97-AF65-F5344CB8AC3E}">
        <p14:creationId xmlns:p14="http://schemas.microsoft.com/office/powerpoint/2010/main" val="1052167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8441"/>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965915"/>
            <a:ext cx="8422783" cy="4031088"/>
          </a:xfrm>
          <a:prstGeom prst="rect">
            <a:avLst/>
          </a:prstGeom>
        </p:spPr>
      </p:pic>
      <p:sp>
        <p:nvSpPr>
          <p:cNvPr id="5" name="TextBox 4"/>
          <p:cNvSpPr txBox="1"/>
          <p:nvPr/>
        </p:nvSpPr>
        <p:spPr>
          <a:xfrm>
            <a:off x="344796" y="5161746"/>
            <a:ext cx="8799204" cy="954107"/>
          </a:xfrm>
          <a:prstGeom prst="rect">
            <a:avLst/>
          </a:prstGeom>
          <a:noFill/>
        </p:spPr>
        <p:txBody>
          <a:bodyPr wrap="none" rtlCol="0">
            <a:spAutoFit/>
          </a:bodyPr>
          <a:lstStyle/>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khuếch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7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pic>
        <p:nvPicPr>
          <p:cNvPr id="9" name="q6">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522028" y="3498391"/>
            <a:ext cx="1852778" cy="2059745"/>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6622205" y="4047317"/>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7" name="TextBox 16"/>
          <p:cNvSpPr txBox="1"/>
          <p:nvPr/>
        </p:nvSpPr>
        <p:spPr>
          <a:xfrm>
            <a:off x="6772521" y="4455467"/>
            <a:ext cx="1421689"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22" name="Rounded Rectangle 21">
            <a:hlinkClick r:id="rId18" action="ppaction://hlinksldjump"/>
          </p:cNvPr>
          <p:cNvSpPr/>
          <p:nvPr/>
        </p:nvSpPr>
        <p:spPr>
          <a:xfrm>
            <a:off x="7658100" y="762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290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000"/>
                                        <p:tgtEl>
                                          <p:spTgt spid="11"/>
                                        </p:tgtEl>
                                      </p:cBhvr>
                                    </p:animEffect>
                                    <p:anim calcmode="lin" valueType="num">
                                      <p:cBhvr>
                                        <p:cTn id="91" dur="1000" fill="hold"/>
                                        <p:tgtEl>
                                          <p:spTgt spid="11"/>
                                        </p:tgtEl>
                                        <p:attrNameLst>
                                          <p:attrName>ppt_x</p:attrName>
                                        </p:attrNameLst>
                                      </p:cBhvr>
                                      <p:tavLst>
                                        <p:tav tm="0">
                                          <p:val>
                                            <p:strVal val="#ppt_x"/>
                                          </p:val>
                                        </p:tav>
                                        <p:tav tm="100000">
                                          <p:val>
                                            <p:strVal val="#ppt_x"/>
                                          </p:val>
                                        </p:tav>
                                      </p:tavLst>
                                    </p:anim>
                                    <p:anim calcmode="lin" valueType="num">
                                      <p:cBhvr>
                                        <p:cTn id="9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4" y="1791654"/>
            <a:ext cx="8693240" cy="1815882"/>
          </a:xfrm>
          <a:prstGeom prst="rect">
            <a:avLst/>
          </a:prstGeom>
        </p:spPr>
        <p:txBody>
          <a:bodyPr wrap="square">
            <a:spAutoFit/>
          </a:bodyPr>
          <a:lstStyle/>
          <a:p>
            <a:pPr algn="just"/>
            <a:r>
              <a:rPr lang="vi-VN" sz="2800" u="sng" dirty="0" smtClean="0">
                <a:solidFill>
                  <a:srgbClr val="116AB1"/>
                </a:solidFill>
                <a:latin typeface="+mj-lt"/>
              </a:rPr>
              <a:t>Câu </a:t>
            </a:r>
            <a:r>
              <a:rPr lang="vi-VN" sz="2800" u="sng" dirty="0">
                <a:solidFill>
                  <a:srgbClr val="116AB1"/>
                </a:solidFill>
                <a:latin typeface="+mj-lt"/>
              </a:rPr>
              <a:t>trả lời:</a:t>
            </a:r>
            <a:r>
              <a:rPr lang="vi-VN" sz="2800" dirty="0">
                <a:latin typeface="+mj-lt"/>
              </a:rPr>
              <a:t>Ví dụ về phản xạ: ảnh của cây thông dưới mặt hồ lặng gió</a:t>
            </a:r>
          </a:p>
          <a:p>
            <a:pPr algn="just"/>
            <a:r>
              <a:rPr lang="vi-VN" sz="2800" dirty="0">
                <a:latin typeface="+mj-lt"/>
              </a:rPr>
              <a:t>Ví dụ về phản xạ khuếch tán: không thấy được ảnh của cây thông dưới mặt hồ khi có gió to làm mặt nước gợn sóng</a:t>
            </a:r>
          </a:p>
        </p:txBody>
      </p:sp>
      <p:sp>
        <p:nvSpPr>
          <p:cNvPr id="3" name="Rectangle 2"/>
          <p:cNvSpPr/>
          <p:nvPr/>
        </p:nvSpPr>
        <p:spPr>
          <a:xfrm>
            <a:off x="283334" y="1057558"/>
            <a:ext cx="7435049"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Tìm thêm ví dụ về phản xạ và phản xạ khuếch tán.</a:t>
            </a:r>
          </a:p>
        </p:txBody>
      </p:sp>
    </p:spTree>
    <p:extLst>
      <p:ext uri="{BB962C8B-B14F-4D97-AF65-F5344CB8AC3E}">
        <p14:creationId xmlns:p14="http://schemas.microsoft.com/office/powerpoint/2010/main" val="8850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46" name="AutoShape 40"/>
          <p:cNvCxnSpPr>
            <a:cxnSpLocks noChangeShapeType="1"/>
            <a:stCxn id="171032" idx="3"/>
            <a:endCxn id="26645" idx="1"/>
          </p:cNvCxnSpPr>
          <p:nvPr/>
        </p:nvCxnSpPr>
        <p:spPr bwMode="auto">
          <a:xfrm>
            <a:off x="4448907" y="949890"/>
            <a:ext cx="2230991" cy="26962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71014" name="Text Box 6"/>
          <p:cNvSpPr txBox="1">
            <a:spLocks noChangeArrowheads="1"/>
          </p:cNvSpPr>
          <p:nvPr/>
        </p:nvSpPr>
        <p:spPr bwMode="auto">
          <a:xfrm>
            <a:off x="353755" y="2552858"/>
            <a:ext cx="1772835" cy="1384995"/>
          </a:xfrm>
          <a:prstGeom prst="rect">
            <a:avLst/>
          </a:prstGeom>
          <a:solidFill>
            <a:srgbClr val="FFC000"/>
          </a:solidFill>
          <a:ln w="28575">
            <a:solidFill>
              <a:srgbClr val="FF0000"/>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50000"/>
              </a:spcBef>
              <a:buFontTx/>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sáng</a:t>
            </a:r>
            <a:endParaRPr lang="en-US" altLang="en-US" sz="2800" b="1" dirty="0">
              <a:solidFill>
                <a:srgbClr val="FF0000"/>
              </a:solidFill>
              <a:latin typeface=".VnTimeH" panose="020B7200000000000000" pitchFamily="34" charset="0"/>
            </a:endParaRPr>
          </a:p>
        </p:txBody>
      </p:sp>
      <p:sp>
        <p:nvSpPr>
          <p:cNvPr id="171032" name="Text Box 24"/>
          <p:cNvSpPr txBox="1">
            <a:spLocks noChangeArrowheads="1"/>
          </p:cNvSpPr>
          <p:nvPr/>
        </p:nvSpPr>
        <p:spPr bwMode="auto">
          <a:xfrm>
            <a:off x="2259498" y="257392"/>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Hiện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tượng</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6645" name="Text Box 32"/>
          <p:cNvSpPr txBox="1">
            <a:spLocks noChangeArrowheads="1"/>
          </p:cNvSpPr>
          <p:nvPr/>
        </p:nvSpPr>
        <p:spPr bwMode="auto">
          <a:xfrm>
            <a:off x="6679898" y="434681"/>
            <a:ext cx="2155009" cy="1569660"/>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dirty="0" err="1" smtClean="0">
                <a:solidFill>
                  <a:schemeClr val="tx1"/>
                </a:solidFill>
                <a:latin typeface="Times New Roman" panose="02020603050405020304" pitchFamily="18" charset="0"/>
                <a:cs typeface="Times New Roman" panose="02020603050405020304" pitchFamily="18" charset="0"/>
              </a:rPr>
              <a:t>Khi</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ánh</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sáng</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truyền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đến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một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bề</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mặt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nhẵn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bóng</a:t>
            </a:r>
            <a:r>
              <a:rPr lang="en-US" altLang="en-US" dirty="0" smtClean="0">
                <a:solidFill>
                  <a:schemeClr val="tx1"/>
                </a:solidFill>
                <a:latin typeface="Times New Roman" panose="02020603050405020304" pitchFamily="18" charset="0"/>
                <a:cs typeface="Times New Roman" panose="02020603050405020304" pitchFamily="18" charset="0"/>
              </a:rPr>
              <a:t> </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7" name="Text Box 32"/>
          <p:cNvSpPr txBox="1">
            <a:spLocks noChangeArrowheads="1"/>
          </p:cNvSpPr>
          <p:nvPr/>
        </p:nvSpPr>
        <p:spPr bwMode="auto">
          <a:xfrm>
            <a:off x="6714021" y="2339190"/>
            <a:ext cx="2155009" cy="2012859"/>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lvl="0"/>
            <a:r>
              <a:rPr lang="en-US" dirty="0">
                <a:solidFill>
                  <a:schemeClr val="tx1"/>
                </a:solidFill>
                <a:latin typeface="Times New Roman" panose="02020603050405020304" pitchFamily="18" charset="0"/>
                <a:cs typeface="Times New Roman" panose="02020603050405020304" pitchFamily="18" charset="0"/>
              </a:rPr>
              <a:t>Tia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nằm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mặt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phẳng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a:p>
            <a:pPr lvl="0"/>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Góc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góc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38" name="AutoShape 40"/>
          <p:cNvCxnSpPr>
            <a:cxnSpLocks noChangeShapeType="1"/>
            <a:endCxn id="37" idx="1"/>
          </p:cNvCxnSpPr>
          <p:nvPr/>
        </p:nvCxnSpPr>
        <p:spPr bwMode="auto">
          <a:xfrm>
            <a:off x="4941038" y="2671389"/>
            <a:ext cx="1772983" cy="67423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9" name="AutoShape 40"/>
          <p:cNvCxnSpPr>
            <a:cxnSpLocks noChangeShapeType="1"/>
          </p:cNvCxnSpPr>
          <p:nvPr/>
        </p:nvCxnSpPr>
        <p:spPr bwMode="auto">
          <a:xfrm>
            <a:off x="4928226" y="4969563"/>
            <a:ext cx="1202118" cy="542595"/>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 name="Text Box 32"/>
          <p:cNvSpPr txBox="1">
            <a:spLocks noChangeArrowheads="1"/>
          </p:cNvSpPr>
          <p:nvPr/>
        </p:nvSpPr>
        <p:spPr bwMode="auto">
          <a:xfrm>
            <a:off x="6130344" y="4542662"/>
            <a:ext cx="2777516" cy="1938992"/>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buNone/>
            </a:pPr>
            <a:r>
              <a:rPr lang="vi-VN" dirty="0">
                <a:solidFill>
                  <a:schemeClr val="tx1"/>
                </a:solidFill>
                <a:latin typeface="+mj-lt"/>
              </a:rPr>
              <a:t>là hiện tượng các tia sáng song song truyền đến bề mặt không nhẵn bị phản xạ theo mọi hướng</a:t>
            </a:r>
            <a:r>
              <a:rPr lang="vi-VN" dirty="0">
                <a:solidFill>
                  <a:schemeClr val="tx1"/>
                </a:solidFill>
              </a:rPr>
              <a:t>.</a:t>
            </a:r>
            <a:endParaRPr lang="en-US" dirty="0">
              <a:solidFill>
                <a:schemeClr val="tx1"/>
              </a:solidFill>
            </a:endParaRPr>
          </a:p>
        </p:txBody>
      </p:sp>
      <p:sp>
        <p:nvSpPr>
          <p:cNvPr id="45" name="Text Box 24"/>
          <p:cNvSpPr txBox="1">
            <a:spLocks noChangeArrowheads="1"/>
          </p:cNvSpPr>
          <p:nvPr/>
        </p:nvSpPr>
        <p:spPr bwMode="auto">
          <a:xfrm>
            <a:off x="2738816" y="2250186"/>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Định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luật</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46" name="Text Box 24"/>
          <p:cNvSpPr txBox="1">
            <a:spLocks noChangeArrowheads="1"/>
          </p:cNvSpPr>
          <p:nvPr/>
        </p:nvSpPr>
        <p:spPr bwMode="auto">
          <a:xfrm>
            <a:off x="2777128" y="4202302"/>
            <a:ext cx="2189409" cy="954107"/>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khuếch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tán</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171014" idx="3"/>
          </p:cNvCxnSpPr>
          <p:nvPr/>
        </p:nvCxnSpPr>
        <p:spPr>
          <a:xfrm flipV="1">
            <a:off x="2126590" y="1723945"/>
            <a:ext cx="539685" cy="15214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144175" y="3100832"/>
            <a:ext cx="650352" cy="1097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71014" idx="3"/>
          </p:cNvCxnSpPr>
          <p:nvPr/>
        </p:nvCxnSpPr>
        <p:spPr>
          <a:xfrm>
            <a:off x="2126590" y="3245356"/>
            <a:ext cx="1041613" cy="9801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27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arn(inVertical)">
                                      <p:cBhvr>
                                        <p:cTn id="7" dur="500"/>
                                        <p:tgtEl>
                                          <p:spTgt spid="1710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1032"/>
                                        </p:tgtEl>
                                        <p:attrNameLst>
                                          <p:attrName>style.visibility</p:attrName>
                                        </p:attrNameLst>
                                      </p:cBhvr>
                                      <p:to>
                                        <p:strVal val="visible"/>
                                      </p:to>
                                    </p:set>
                                    <p:animEffect transition="in" filter="wipe(down)">
                                      <p:cBhvr>
                                        <p:cTn id="12" dur="500"/>
                                        <p:tgtEl>
                                          <p:spTgt spid="17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par>
                                <p:cTn id="29" presetID="6" presetClass="entr" presetSubtype="16"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in)">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646"/>
                                        </p:tgtEl>
                                        <p:attrNameLst>
                                          <p:attrName>style.visibility</p:attrName>
                                        </p:attrNameLst>
                                      </p:cBhvr>
                                      <p:to>
                                        <p:strVal val="visible"/>
                                      </p:to>
                                    </p:set>
                                    <p:animEffect transition="in" filter="barn(inVertical)">
                                      <p:cBhvr>
                                        <p:cTn id="36" dur="500"/>
                                        <p:tgtEl>
                                          <p:spTgt spid="2664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645"/>
                                        </p:tgtEl>
                                        <p:attrNameLst>
                                          <p:attrName>style.visibility</p:attrName>
                                        </p:attrNameLst>
                                      </p:cBhvr>
                                      <p:to>
                                        <p:strVal val="visible"/>
                                      </p:to>
                                    </p:set>
                                    <p:animEffect transition="in" filter="barn(inVertical)">
                                      <p:cBhvr>
                                        <p:cTn id="39" dur="500"/>
                                        <p:tgtEl>
                                          <p:spTgt spid="266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ircle(in)">
                                      <p:cBhvr>
                                        <p:cTn id="52" dur="2000"/>
                                        <p:tgtEl>
                                          <p:spTgt spid="3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ircle(in)">
                                      <p:cBhvr>
                                        <p:cTn id="5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animBg="1"/>
      <p:bldP spid="171032" grpId="0" animBg="1"/>
      <p:bldP spid="26645" grpId="0" animBg="1"/>
      <p:bldP spid="37" grpId="0" animBg="1"/>
      <p:bldP spid="40" grpId="0" animBg="1"/>
      <p:bldP spid="45"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1">
            <a:hlinkClick r:id="rId7" action="ppaction://hlinksldjump" tooltip="Nhấn Enter">
              <a:snd r:embed="rId8" name="push.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6632" y="5748337"/>
            <a:ext cx="63579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3"/>
          <p:cNvSpPr>
            <a:spLocks noChangeArrowheads="1"/>
          </p:cNvSpPr>
          <p:nvPr/>
        </p:nvSpPr>
        <p:spPr bwMode="auto">
          <a:xfrm>
            <a:off x="1371600" y="1028700"/>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grpSp>
        <p:nvGrpSpPr>
          <p:cNvPr id="2052" name="Group 4"/>
          <p:cNvGrpSpPr>
            <a:grpSpLocks/>
          </p:cNvGrpSpPr>
          <p:nvPr/>
        </p:nvGrpSpPr>
        <p:grpSpPr bwMode="auto">
          <a:xfrm>
            <a:off x="1809750" y="4886325"/>
            <a:ext cx="5505450" cy="771525"/>
            <a:chOff x="560" y="3384"/>
            <a:chExt cx="4624" cy="648"/>
          </a:xfrm>
        </p:grpSpPr>
        <p:pic>
          <p:nvPicPr>
            <p:cNvPr id="2063" name="Picture 5"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6"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7"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12"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13"/>
          <p:cNvGrpSpPr>
            <a:grpSpLocks/>
          </p:cNvGrpSpPr>
          <p:nvPr/>
        </p:nvGrpSpPr>
        <p:grpSpPr bwMode="auto">
          <a:xfrm>
            <a:off x="1370410" y="1085850"/>
            <a:ext cx="6375797" cy="1428750"/>
            <a:chOff x="191" y="192"/>
            <a:chExt cx="5355" cy="1200"/>
          </a:xfrm>
        </p:grpSpPr>
        <p:pic>
          <p:nvPicPr>
            <p:cNvPr id="2059" name="Picture 14" descr="an3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3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456797" y="3572693"/>
            <a:ext cx="4516460" cy="827857"/>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67" name="Text Box 19"/>
          <p:cNvSpPr txBox="1">
            <a:spLocks noChangeArrowheads="1"/>
          </p:cNvSpPr>
          <p:nvPr/>
        </p:nvSpPr>
        <p:spPr bwMode="auto">
          <a:xfrm>
            <a:off x="1943100" y="2628900"/>
            <a:ext cx="5200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300"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a:t>
            </a:r>
            <a:endParaRPr lang="en-US" sz="33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068" name="8. Ket thuc cau hoi.wav">
            <a:hlinkClick r:id="" action="ppaction://media"/>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12573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39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11430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1143000" y="548640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7825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seq concurrent="1" nextAc="seek">
              <p:cTn id="37" restart="whenNotActive" fill="hold" evtFilter="cancelBubble" nodeType="interactiveSeq">
                <p:stCondLst>
                  <p:cond evt="onClick" delay="0">
                    <p:tgtEl>
                      <p:spTgt spid="20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050"/>
                                        </p:tgtEl>
                                      </p:cBhvr>
                                    </p:animEffect>
                                    <p:animScale>
                                      <p:cBhvr>
                                        <p:cTn id="42" dur="250" autoRev="1" fill="hold"/>
                                        <p:tgtEl>
                                          <p:spTgt spid="2050"/>
                                        </p:tgtEl>
                                      </p:cBhvr>
                                      <p:by x="105000" y="105000"/>
                                    </p:animScale>
                                  </p:childTnLst>
                                </p:cTn>
                              </p:par>
                            </p:childTnLst>
                          </p:cTn>
                        </p:par>
                      </p:childTnLst>
                    </p:cTn>
                  </p:par>
                </p:childTnLst>
              </p:cTn>
              <p:nextCondLst>
                <p:cond evt="onClick" delay="0">
                  <p:tgtEl>
                    <p:spTgt spid="2050"/>
                  </p:tgtEl>
                </p:cond>
              </p:nextCondLst>
            </p:seq>
          </p:childTnLst>
        </p:cTn>
      </p:par>
    </p:tnLst>
    <p:bldLst>
      <p:bldP spid="2066" grpId="0" animBg="1"/>
      <p:bldP spid="20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Trò</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chơi</a:t>
            </a:r>
            <a:r>
              <a:rPr lang="en-US" b="1"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"RUNG CHUÔNG VÀNG"</a:t>
            </a:r>
          </a:p>
        </p:txBody>
      </p:sp>
      <p:sp>
        <p:nvSpPr>
          <p:cNvPr id="3" name="Content Placeholder 2"/>
          <p:cNvSpPr>
            <a:spLocks noGrp="1"/>
          </p:cNvSpPr>
          <p:nvPr>
            <p:ph idx="1"/>
          </p:nvPr>
        </p:nvSpPr>
        <p:spPr/>
        <p:txBody>
          <a:bodyPr/>
          <a:lstStyle/>
          <a:p>
            <a:pPr marL="0" indent="0">
              <a:buNone/>
            </a:pPr>
            <a:r>
              <a:rPr lang="en-US" dirty="0" err="1" smtClean="0">
                <a:latin typeface="Times New Roman" panose="02020603050405020304" pitchFamily="18" charset="0"/>
                <a:cs typeface="Times New Roman" panose="02020603050405020304" pitchFamily="18" charset="0"/>
              </a:rPr>
              <a:t>Luât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177093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037286" y="736195"/>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274" y="1095510"/>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5861" y="195299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hlinkClick r:id="" action="ppaction://noaction"/>
          </p:cNvPr>
          <p:cNvSpPr>
            <a:spLocks noChangeArrowheads="1" noChangeShapeType="1" noTextEdit="1"/>
          </p:cNvSpPr>
          <p:nvPr/>
        </p:nvSpPr>
        <p:spPr bwMode="auto">
          <a:xfrm>
            <a:off x="2881112" y="857798"/>
            <a:ext cx="3886200" cy="875469"/>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3078" name="Group 6"/>
          <p:cNvGrpSpPr>
            <a:grpSpLocks/>
          </p:cNvGrpSpPr>
          <p:nvPr/>
        </p:nvGrpSpPr>
        <p:grpSpPr bwMode="auto">
          <a:xfrm>
            <a:off x="1367586" y="2723183"/>
            <a:ext cx="5240756" cy="1837136"/>
            <a:chOff x="408" y="1581"/>
            <a:chExt cx="2305" cy="1543"/>
          </a:xfrm>
        </p:grpSpPr>
        <p:grpSp>
          <p:nvGrpSpPr>
            <p:cNvPr id="3110" name="Group 7"/>
            <p:cNvGrpSpPr>
              <a:grpSpLocks/>
            </p:cNvGrpSpPr>
            <p:nvPr/>
          </p:nvGrpSpPr>
          <p:grpSpPr bwMode="auto">
            <a:xfrm>
              <a:off x="408" y="1581"/>
              <a:ext cx="2305" cy="1543"/>
              <a:chOff x="408" y="1581"/>
              <a:chExt cx="2305" cy="1543"/>
            </a:xfrm>
          </p:grpSpPr>
          <p:sp>
            <p:nvSpPr>
              <p:cNvPr id="3141" name="AutoShape 8"/>
              <p:cNvSpPr>
                <a:spLocks noChangeArrowheads="1"/>
              </p:cNvSpPr>
              <p:nvPr/>
            </p:nvSpPr>
            <p:spPr bwMode="auto">
              <a:xfrm>
                <a:off x="423" y="1622"/>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2" name="AutoShape 9"/>
              <p:cNvSpPr>
                <a:spLocks noChangeArrowheads="1"/>
              </p:cNvSpPr>
              <p:nvPr/>
            </p:nvSpPr>
            <p:spPr bwMode="auto">
              <a:xfrm>
                <a:off x="408" y="217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3" name="AutoShape 10"/>
              <p:cNvSpPr>
                <a:spLocks noChangeArrowheads="1"/>
              </p:cNvSpPr>
              <p:nvPr/>
            </p:nvSpPr>
            <p:spPr bwMode="auto">
              <a:xfrm>
                <a:off x="444" y="270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4" name="AutoShape 11"/>
              <p:cNvSpPr>
                <a:spLocks noChangeArrowheads="1"/>
              </p:cNvSpPr>
              <p:nvPr/>
            </p:nvSpPr>
            <p:spPr bwMode="auto">
              <a:xfrm>
                <a:off x="1624" y="158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5" name="AutoShape 12"/>
              <p:cNvSpPr>
                <a:spLocks noChangeArrowheads="1"/>
              </p:cNvSpPr>
              <p:nvPr/>
            </p:nvSpPr>
            <p:spPr bwMode="auto">
              <a:xfrm>
                <a:off x="1651" y="2185"/>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8" name="AutoShape 15"/>
              <p:cNvSpPr>
                <a:spLocks noChangeArrowheads="1"/>
              </p:cNvSpPr>
              <p:nvPr/>
            </p:nvSpPr>
            <p:spPr bwMode="auto">
              <a:xfrm>
                <a:off x="1657" y="2799"/>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112" name="AutoShape 39"/>
            <p:cNvSpPr>
              <a:spLocks noChangeArrowheads="1"/>
            </p:cNvSpPr>
            <p:nvPr/>
          </p:nvSpPr>
          <p:spPr bwMode="auto">
            <a:xfrm>
              <a:off x="466" y="165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3" name="AutoShape 40"/>
            <p:cNvSpPr>
              <a:spLocks noChangeArrowheads="1"/>
            </p:cNvSpPr>
            <p:nvPr/>
          </p:nvSpPr>
          <p:spPr bwMode="auto">
            <a:xfrm>
              <a:off x="452" y="221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4" name="AutoShape 41"/>
            <p:cNvSpPr>
              <a:spLocks noChangeArrowheads="1"/>
            </p:cNvSpPr>
            <p:nvPr/>
          </p:nvSpPr>
          <p:spPr bwMode="auto">
            <a:xfrm>
              <a:off x="484" y="274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5" name="AutoShape 42"/>
            <p:cNvSpPr>
              <a:spLocks noChangeArrowheads="1"/>
            </p:cNvSpPr>
            <p:nvPr/>
          </p:nvSpPr>
          <p:spPr bwMode="auto">
            <a:xfrm>
              <a:off x="1651" y="16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6" name="AutoShape 43"/>
            <p:cNvSpPr>
              <a:spLocks noChangeArrowheads="1"/>
            </p:cNvSpPr>
            <p:nvPr/>
          </p:nvSpPr>
          <p:spPr bwMode="auto">
            <a:xfrm>
              <a:off x="1690" y="22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7" name="AutoShape 44"/>
            <p:cNvSpPr>
              <a:spLocks noChangeArrowheads="1"/>
            </p:cNvSpPr>
            <p:nvPr/>
          </p:nvSpPr>
          <p:spPr bwMode="auto">
            <a:xfrm>
              <a:off x="1697" y="2826"/>
              <a:ext cx="995" cy="271"/>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079" name="1">
            <a:hlinkClick r:id="rId5" action="ppaction://hlinksldjump" highlightClick="1">
              <a:snd r:embed="rId6" name="chimes.wav"/>
            </a:hlinkClick>
            <a:hlinkHover r:id="" action="ppaction://noaction" highlightClick="1"/>
          </p:cNvPr>
          <p:cNvSpPr txBox="1">
            <a:spLocks noChangeArrowheads="1"/>
          </p:cNvSpPr>
          <p:nvPr/>
        </p:nvSpPr>
        <p:spPr bwMode="auto">
          <a:xfrm>
            <a:off x="1624791" y="2728896"/>
            <a:ext cx="1594542"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1</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0" name="2">
            <a:hlinkClick r:id="rId7" action="ppaction://hlinksldjump" highlightClick="1">
              <a:snd r:embed="rId6" name="chimes.wav"/>
            </a:hlinkClick>
            <a:hlinkHover r:id="" action="ppaction://noaction" highlightClick="1"/>
          </p:cNvPr>
          <p:cNvSpPr txBox="1">
            <a:spLocks noChangeArrowheads="1"/>
          </p:cNvSpPr>
          <p:nvPr/>
        </p:nvSpPr>
        <p:spPr bwMode="auto">
          <a:xfrm>
            <a:off x="1682267" y="3382756"/>
            <a:ext cx="171986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2</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1" name="3">
            <a:hlinkClick r:id="rId8" action="ppaction://hlinksldjump" highlightClick="1">
              <a:snd r:embed="rId6" name="chimes.wav"/>
            </a:hlinkClick>
            <a:hlinkHover r:id="" action="ppaction://noaction" highlightClick="1"/>
          </p:cNvPr>
          <p:cNvSpPr txBox="1">
            <a:spLocks noChangeArrowheads="1"/>
          </p:cNvSpPr>
          <p:nvPr/>
        </p:nvSpPr>
        <p:spPr bwMode="auto">
          <a:xfrm>
            <a:off x="1624791" y="3981856"/>
            <a:ext cx="195808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2" name="4">
            <a:hlinkClick r:id="rId9" action="ppaction://hlinksldjump" highlightClick="1">
              <a:snd r:embed="rId6" name="chimes.wav"/>
            </a:hlinkClick>
            <a:hlinkHover r:id="" action="ppaction://noaction" highlightClick="1"/>
          </p:cNvPr>
          <p:cNvSpPr txBox="1">
            <a:spLocks noChangeArrowheads="1"/>
          </p:cNvSpPr>
          <p:nvPr/>
        </p:nvSpPr>
        <p:spPr bwMode="auto">
          <a:xfrm>
            <a:off x="4471974" y="2670068"/>
            <a:ext cx="1713470"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4</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3" name="5">
            <a:hlinkClick r:id="rId10" action="ppaction://hlinksldjump" highlightClick="1">
              <a:snd r:embed="rId6" name="chimes.wav"/>
            </a:hlinkClick>
            <a:hlinkHover r:id="" action="ppaction://noaction" highlightClick="1"/>
          </p:cNvPr>
          <p:cNvSpPr txBox="1">
            <a:spLocks noChangeArrowheads="1"/>
          </p:cNvSpPr>
          <p:nvPr/>
        </p:nvSpPr>
        <p:spPr bwMode="auto">
          <a:xfrm>
            <a:off x="4507911" y="3379697"/>
            <a:ext cx="187228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4" name="6">
            <a:hlinkClick r:id="rId11" action="ppaction://hlinksldjump" highlightClick="1">
              <a:snd r:embed="rId6" name="chimes.wav"/>
            </a:hlinkClick>
            <a:hlinkHover r:id="" action="ppaction://noaction" highlightClick="1"/>
          </p:cNvPr>
          <p:cNvSpPr txBox="1">
            <a:spLocks noChangeArrowheads="1"/>
          </p:cNvSpPr>
          <p:nvPr/>
        </p:nvSpPr>
        <p:spPr bwMode="auto">
          <a:xfrm>
            <a:off x="4507911" y="4139103"/>
            <a:ext cx="1789858"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3109" name="Picture 98" descr="star_tip_md_wh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038036" y="1533242"/>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23468"/>
      </p:ext>
    </p:extLst>
  </p:cSld>
  <p:clrMapOvr>
    <a:masterClrMapping/>
  </p:clrMapOvr>
  <p:transition spd="slow" advClick="0">
    <p:zoom/>
    <p:sndAc>
      <p:stSnd>
        <p:snd r:embed="rId2" name="bomb.wav"/>
      </p:stSnd>
    </p:sndAc>
  </p:transition>
  <p:timing>
    <p:tnLst>
      <p:par>
        <p:cTn id="1" dur="indefinite" restart="never" nodeType="tmRoot">
          <p:childTnLst>
            <p:seq concurrent="1" nextAc="seek">
              <p:cTn id="2" restart="whenNotActive" fill="hold" evtFilter="cancelBubble" nodeType="interactiveSeq">
                <p:stCondLst>
                  <p:cond evt="onClick" delay="0">
                    <p:tgtEl>
                      <p:spTgt spid="307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79"/>
                                        </p:tgtEl>
                                      </p:cBhvr>
                                    </p:animEffect>
                                    <p:animScale>
                                      <p:cBhvr>
                                        <p:cTn id="7" dur="250" autoRev="1" fill="hold"/>
                                        <p:tgtEl>
                                          <p:spTgt spid="3079"/>
                                        </p:tgtEl>
                                      </p:cBhvr>
                                      <p:by x="105000" y="105000"/>
                                    </p:animScale>
                                  </p:childTnLst>
                                </p:cTn>
                              </p:par>
                            </p:childTnLst>
                          </p:cTn>
                        </p:par>
                      </p:childTnLst>
                    </p:cTn>
                  </p:par>
                </p:childTnLst>
              </p:cTn>
              <p:nextCondLst>
                <p:cond evt="onClick" delay="0">
                  <p:tgtEl>
                    <p:spTgt spid="3079"/>
                  </p:tgtEl>
                </p:cond>
              </p:nextCondLst>
            </p:seq>
            <p:seq concurrent="1" nextAc="seek">
              <p:cTn id="8" restart="whenNotActive" fill="hold" evtFilter="cancelBubble" nodeType="interactiveSeq">
                <p:stCondLst>
                  <p:cond evt="onClick" delay="0">
                    <p:tgtEl>
                      <p:spTgt spid="308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80"/>
                                        </p:tgtEl>
                                      </p:cBhvr>
                                    </p:animEffect>
                                    <p:animScale>
                                      <p:cBhvr>
                                        <p:cTn id="13" dur="250" autoRev="1" fill="hold"/>
                                        <p:tgtEl>
                                          <p:spTgt spid="3080"/>
                                        </p:tgtEl>
                                      </p:cBhvr>
                                      <p:by x="105000" y="105000"/>
                                    </p:animScale>
                                  </p:childTnLst>
                                </p:cTn>
                              </p:par>
                            </p:childTnLst>
                          </p:cTn>
                        </p:par>
                      </p:childTnLst>
                    </p:cTn>
                  </p:par>
                </p:childTnLst>
              </p:cTn>
              <p:nextCondLst>
                <p:cond evt="onClick" delay="0">
                  <p:tgtEl>
                    <p:spTgt spid="3080"/>
                  </p:tgtEl>
                </p:cond>
              </p:nextCondLst>
            </p:seq>
            <p:seq concurrent="1" nextAc="seek">
              <p:cTn id="14" restart="whenNotActive" fill="hold" evtFilter="cancelBubble" nodeType="interactiveSeq">
                <p:stCondLst>
                  <p:cond evt="onClick" delay="0">
                    <p:tgtEl>
                      <p:spTgt spid="308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81"/>
                                        </p:tgtEl>
                                      </p:cBhvr>
                                    </p:animEffect>
                                    <p:animScale>
                                      <p:cBhvr>
                                        <p:cTn id="19" dur="250" autoRev="1" fill="hold"/>
                                        <p:tgtEl>
                                          <p:spTgt spid="3081"/>
                                        </p:tgtEl>
                                      </p:cBhvr>
                                      <p:by x="105000" y="105000"/>
                                    </p:animScale>
                                  </p:childTnLst>
                                </p:cTn>
                              </p:par>
                            </p:childTnLst>
                          </p:cTn>
                        </p:par>
                      </p:childTnLst>
                    </p:cTn>
                  </p:par>
                </p:childTnLst>
              </p:cTn>
              <p:nextCondLst>
                <p:cond evt="onClick" delay="0">
                  <p:tgtEl>
                    <p:spTgt spid="3081"/>
                  </p:tgtEl>
                </p:cond>
              </p:nextCondLst>
            </p:seq>
            <p:seq concurrent="1" nextAc="seek">
              <p:cTn id="20" restart="whenNotActive" fill="hold" evtFilter="cancelBubble" nodeType="interactiveSeq">
                <p:stCondLst>
                  <p:cond evt="onClick" delay="0">
                    <p:tgtEl>
                      <p:spTgt spid="308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082"/>
                                        </p:tgtEl>
                                      </p:cBhvr>
                                    </p:animEffect>
                                    <p:animScale>
                                      <p:cBhvr>
                                        <p:cTn id="25" dur="250" autoRev="1" fill="hold"/>
                                        <p:tgtEl>
                                          <p:spTgt spid="3082"/>
                                        </p:tgtEl>
                                      </p:cBhvr>
                                      <p:by x="105000" y="105000"/>
                                    </p:animScale>
                                  </p:childTnLst>
                                </p:cTn>
                              </p:par>
                            </p:childTnLst>
                          </p:cTn>
                        </p:par>
                      </p:childTnLst>
                    </p:cTn>
                  </p:par>
                </p:childTnLst>
              </p:cTn>
              <p:nextCondLst>
                <p:cond evt="onClick" delay="0">
                  <p:tgtEl>
                    <p:spTgt spid="3082"/>
                  </p:tgtEl>
                </p:cond>
              </p:nextCondLst>
            </p:seq>
            <p:seq concurrent="1" nextAc="seek">
              <p:cTn id="26" restart="whenNotActive" fill="hold" evtFilter="cancelBubble" nodeType="interactiveSeq">
                <p:stCondLst>
                  <p:cond evt="onClick" delay="0">
                    <p:tgtEl>
                      <p:spTgt spid="3083"/>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83"/>
                                        </p:tgtEl>
                                      </p:cBhvr>
                                    </p:animEffect>
                                    <p:animScale>
                                      <p:cBhvr>
                                        <p:cTn id="31" dur="250" autoRev="1" fill="hold"/>
                                        <p:tgtEl>
                                          <p:spTgt spid="3083"/>
                                        </p:tgtEl>
                                      </p:cBhvr>
                                      <p:by x="105000" y="105000"/>
                                    </p:animScale>
                                  </p:childTnLst>
                                </p:cTn>
                              </p:par>
                            </p:childTnLst>
                          </p:cTn>
                        </p:par>
                      </p:childTnLst>
                    </p:cTn>
                  </p:par>
                </p:childTnLst>
              </p:cTn>
              <p:nextCondLst>
                <p:cond evt="onClick" delay="0">
                  <p:tgtEl>
                    <p:spTgt spid="3083"/>
                  </p:tgtEl>
                </p:cond>
              </p:nextCondLst>
            </p:seq>
            <p:seq concurrent="1" nextAc="seek">
              <p:cTn id="32" restart="whenNotActive" fill="hold" evtFilter="cancelBubble" nodeType="interactiveSeq">
                <p:stCondLst>
                  <p:cond evt="onClick" delay="0">
                    <p:tgtEl>
                      <p:spTgt spid="308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084"/>
                                        </p:tgtEl>
                                      </p:cBhvr>
                                    </p:animEffect>
                                    <p:animScale>
                                      <p:cBhvr>
                                        <p:cTn id="37" dur="250" autoRev="1" fill="hold"/>
                                        <p:tgtEl>
                                          <p:spTgt spid="3084"/>
                                        </p:tgtEl>
                                      </p:cBhvr>
                                      <p:by x="105000" y="105000"/>
                                    </p:animScale>
                                  </p:childTnLst>
                                </p:cTn>
                              </p:par>
                            </p:childTnLst>
                          </p:cTn>
                        </p:par>
                      </p:childTnLst>
                    </p:cTn>
                  </p:par>
                </p:childTnLst>
              </p:cTn>
              <p:nextCondLst>
                <p:cond evt="onClick" delay="0">
                  <p:tgtEl>
                    <p:spTgt spid="3084"/>
                  </p:tgtEl>
                </p:cond>
              </p:nextCondLst>
            </p:seq>
          </p:childTnLst>
        </p:cTn>
      </p:par>
    </p:tnLst>
    <p:bldLst>
      <p:bldP spid="3079" grpId="0"/>
      <p:bldP spid="3080" grpId="0"/>
      <p:bldP spid="3081" grpId="0"/>
      <p:bldP spid="3082" grpId="0"/>
      <p:bldP spid="3083" grpId="0"/>
      <p:bldP spid="30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257550" y="3829050"/>
            <a:ext cx="14859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099" name="AutoShape 2"/>
          <p:cNvSpPr>
            <a:spLocks noChangeArrowheads="1"/>
          </p:cNvSpPr>
          <p:nvPr/>
        </p:nvSpPr>
        <p:spPr bwMode="auto">
          <a:xfrm>
            <a:off x="334852" y="1111616"/>
            <a:ext cx="8448540" cy="529482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302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3" name="AutoShape 6"/>
          <p:cNvSpPr>
            <a:spLocks noChangeArrowheads="1"/>
          </p:cNvSpPr>
          <p:nvPr/>
        </p:nvSpPr>
        <p:spPr bwMode="auto">
          <a:xfrm>
            <a:off x="4000499" y="2013504"/>
            <a:ext cx="1473021" cy="432311"/>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4" name="AutoShape 7"/>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5" name="Text Box 8"/>
          <p:cNvSpPr txBox="1">
            <a:spLocks noChangeArrowheads="1"/>
          </p:cNvSpPr>
          <p:nvPr/>
        </p:nvSpPr>
        <p:spPr bwMode="auto">
          <a:xfrm>
            <a:off x="4000499" y="1971675"/>
            <a:ext cx="1842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hỏi1</a:t>
            </a:r>
            <a:endParaRPr lang="en-US" altLang="en-US" sz="2800" b="0" dirty="0">
              <a:latin typeface="Times New Roman" panose="02020603050405020304" pitchFamily="18" charset="0"/>
              <a:cs typeface="Times New Roman" panose="02020603050405020304" pitchFamily="18" charset="0"/>
            </a:endParaRPr>
          </a:p>
        </p:txBody>
      </p:sp>
      <p:grpSp>
        <p:nvGrpSpPr>
          <p:cNvPr id="4106" name="Group 9"/>
          <p:cNvGrpSpPr>
            <a:grpSpLocks/>
          </p:cNvGrpSpPr>
          <p:nvPr/>
        </p:nvGrpSpPr>
        <p:grpSpPr bwMode="auto">
          <a:xfrm>
            <a:off x="6524624" y="5703215"/>
            <a:ext cx="987028" cy="446485"/>
            <a:chOff x="4512" y="3792"/>
            <a:chExt cx="829" cy="375"/>
          </a:xfrm>
        </p:grpSpPr>
        <p:pic>
          <p:nvPicPr>
            <p:cNvPr id="2" name="Picture 10"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hlinkClick r:id="rId9" action="ppaction://hlinksldjump" tooltip="Trở lại chọn câu hỏi"/>
            </p:cNvPr>
            <p:cNvSpPr txBox="1">
              <a:spLocks noChangeArrowheads="1"/>
            </p:cNvSpPr>
            <p:nvPr/>
          </p:nvSpPr>
          <p:spPr bwMode="auto">
            <a:xfrm>
              <a:off x="4752" y="3896"/>
              <a:ext cx="58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Times New Roman" panose="02020603050405020304" pitchFamily="18" charset="0"/>
                  <a:cs typeface="Times New Roman" panose="02020603050405020304" pitchFamily="18" charset="0"/>
                </a:rPr>
                <a:t>Home</a:t>
              </a:r>
            </a:p>
          </p:txBody>
        </p:sp>
      </p:grpSp>
      <p:pic>
        <p:nvPicPr>
          <p:cNvPr id="4" name="Picture 14"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14387" y="5336734"/>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1625999" y="5940068"/>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VnArial" pitchFamily="34" charset="0"/>
            </a:endParaRPr>
          </a:p>
        </p:txBody>
      </p:sp>
      <p:grpSp>
        <p:nvGrpSpPr>
          <p:cNvPr id="4115" name="Group 19"/>
          <p:cNvGrpSpPr>
            <a:grpSpLocks/>
          </p:cNvGrpSpPr>
          <p:nvPr/>
        </p:nvGrpSpPr>
        <p:grpSpPr bwMode="auto">
          <a:xfrm>
            <a:off x="6916341" y="4629150"/>
            <a:ext cx="1027509" cy="971550"/>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4118" name="Group 22"/>
          <p:cNvGrpSpPr>
            <a:grpSpLocks/>
          </p:cNvGrpSpPr>
          <p:nvPr/>
        </p:nvGrpSpPr>
        <p:grpSpPr bwMode="auto">
          <a:xfrm>
            <a:off x="6916341" y="4629150"/>
            <a:ext cx="1027509" cy="971550"/>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4121" name="Group 25"/>
          <p:cNvGrpSpPr>
            <a:grpSpLocks/>
          </p:cNvGrpSpPr>
          <p:nvPr/>
        </p:nvGrpSpPr>
        <p:grpSpPr bwMode="auto">
          <a:xfrm>
            <a:off x="6916341" y="4629150"/>
            <a:ext cx="1027509" cy="971550"/>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4124" name="Group 28"/>
          <p:cNvGrpSpPr>
            <a:grpSpLocks/>
          </p:cNvGrpSpPr>
          <p:nvPr/>
        </p:nvGrpSpPr>
        <p:grpSpPr bwMode="auto">
          <a:xfrm>
            <a:off x="6916341" y="4629150"/>
            <a:ext cx="1027509" cy="971550"/>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4127" name="Group 31"/>
          <p:cNvGrpSpPr>
            <a:grpSpLocks/>
          </p:cNvGrpSpPr>
          <p:nvPr/>
        </p:nvGrpSpPr>
        <p:grpSpPr bwMode="auto">
          <a:xfrm>
            <a:off x="6916341" y="4629150"/>
            <a:ext cx="1027509" cy="971550"/>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4130" name="Group 34"/>
          <p:cNvGrpSpPr>
            <a:grpSpLocks/>
          </p:cNvGrpSpPr>
          <p:nvPr/>
        </p:nvGrpSpPr>
        <p:grpSpPr bwMode="auto">
          <a:xfrm>
            <a:off x="6916341" y="4629150"/>
            <a:ext cx="1027509" cy="971550"/>
            <a:chOff x="4574" y="3342"/>
            <a:chExt cx="960" cy="912"/>
          </a:xfrm>
        </p:grpSpPr>
        <p:sp>
          <p:nvSpPr>
            <p:cNvPr id="4134"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5" name="Text Box 3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4133" name="Group 37"/>
          <p:cNvGrpSpPr>
            <a:grpSpLocks/>
          </p:cNvGrpSpPr>
          <p:nvPr/>
        </p:nvGrpSpPr>
        <p:grpSpPr bwMode="auto">
          <a:xfrm>
            <a:off x="6916341" y="4629150"/>
            <a:ext cx="1027509" cy="971550"/>
            <a:chOff x="4574" y="3342"/>
            <a:chExt cx="960" cy="912"/>
          </a:xfrm>
        </p:grpSpPr>
        <p:sp>
          <p:nvSpPr>
            <p:cNvPr id="4132"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9" name="Text Box 39"/>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4136" name="Group 40"/>
          <p:cNvGrpSpPr>
            <a:grpSpLocks/>
          </p:cNvGrpSpPr>
          <p:nvPr/>
        </p:nvGrpSpPr>
        <p:grpSpPr bwMode="auto">
          <a:xfrm>
            <a:off x="6916341" y="4629150"/>
            <a:ext cx="1027509" cy="971550"/>
            <a:chOff x="4574" y="3342"/>
            <a:chExt cx="960" cy="912"/>
          </a:xfrm>
        </p:grpSpPr>
        <p:sp>
          <p:nvSpPr>
            <p:cNvPr id="10"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1" name="Text Box 4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4139" name="Group 43"/>
          <p:cNvGrpSpPr>
            <a:grpSpLocks/>
          </p:cNvGrpSpPr>
          <p:nvPr/>
        </p:nvGrpSpPr>
        <p:grpSpPr bwMode="auto">
          <a:xfrm>
            <a:off x="6916341" y="4629150"/>
            <a:ext cx="1027509" cy="971550"/>
            <a:chOff x="4574" y="3342"/>
            <a:chExt cx="960" cy="912"/>
          </a:xfrm>
        </p:grpSpPr>
        <p:sp>
          <p:nvSpPr>
            <p:cNvPr id="4128"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29" name="Text Box 4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4142" name="Group 46"/>
          <p:cNvGrpSpPr>
            <a:grpSpLocks/>
          </p:cNvGrpSpPr>
          <p:nvPr/>
        </p:nvGrpSpPr>
        <p:grpSpPr bwMode="auto">
          <a:xfrm>
            <a:off x="6915150" y="4627960"/>
            <a:ext cx="1028700" cy="971550"/>
            <a:chOff x="4574" y="3342"/>
            <a:chExt cx="960"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11" name="Text Box 48"/>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293322" y="5824652"/>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4148" name="AutoShape 52"/>
          <p:cNvSpPr>
            <a:spLocks noChangeArrowheads="1"/>
          </p:cNvSpPr>
          <p:nvPr/>
        </p:nvSpPr>
        <p:spPr bwMode="auto">
          <a:xfrm>
            <a:off x="1783736" y="3489266"/>
            <a:ext cx="3797534"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6" name="Text Box 50"/>
          <p:cNvSpPr txBox="1">
            <a:spLocks noChangeArrowheads="1"/>
          </p:cNvSpPr>
          <p:nvPr/>
        </p:nvSpPr>
        <p:spPr bwMode="auto">
          <a:xfrm>
            <a:off x="2165046" y="3524985"/>
            <a:ext cx="515680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85763" indent="-385763" eaLnBrk="1" hangingPunct="1">
              <a:spcBef>
                <a:spcPct val="50000"/>
              </a:spcBef>
              <a:buAutoNum type="alphaLcPeriod"/>
            </a:pPr>
            <a:r>
              <a:rPr lang="en-US" sz="2400" dirty="0" smtClean="0"/>
              <a:t>60</a:t>
            </a:r>
            <a:r>
              <a:rPr lang="en-US" sz="2400" baseline="30000" dirty="0" smtClean="0"/>
              <a:t>0</a:t>
            </a:r>
            <a:endParaRPr lang="en-US" sz="2400" b="0" dirty="0">
              <a:latin typeface="Times New Roman" panose="02020603050405020304" pitchFamily="18" charset="0"/>
              <a:cs typeface="Times New Roman" panose="02020603050405020304" pitchFamily="18" charset="0"/>
            </a:endParaRPr>
          </a:p>
          <a:p>
            <a:pPr marL="385763" indent="-385763" eaLnBrk="1" hangingPunct="1">
              <a:spcBef>
                <a:spcPct val="50000"/>
              </a:spcBef>
              <a:buAutoNum type="alphaLcPeriod"/>
            </a:pPr>
            <a:r>
              <a:rPr lang="en-US" sz="2400" dirty="0"/>
              <a:t>90</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a:t>75</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smtClean="0"/>
              <a:t>30</a:t>
            </a:r>
            <a:r>
              <a:rPr lang="en-US" sz="2400" baseline="30000" dirty="0" smtClean="0"/>
              <a:t>0</a:t>
            </a:r>
            <a:endParaRPr lang="en-US" sz="2400" dirty="0" smtClean="0"/>
          </a:p>
        </p:txBody>
      </p:sp>
      <p:sp>
        <p:nvSpPr>
          <p:cNvPr id="12" name="Action Button: Forward or Next 11">
            <a:hlinkClick r:id="rId12" action="ppaction://hlinksldjump" highlightClick="1"/>
          </p:cNvPr>
          <p:cNvSpPr/>
          <p:nvPr/>
        </p:nvSpPr>
        <p:spPr>
          <a:xfrm>
            <a:off x="5635016" y="590989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14" name="Table 13"/>
          <p:cNvGraphicFramePr>
            <a:graphicFrameLocks noGrp="1"/>
          </p:cNvGraphicFramePr>
          <p:nvPr>
            <p:extLst>
              <p:ext uri="{D42A27DB-BD31-4B8C-83A1-F6EECF244321}">
                <p14:modId xmlns:p14="http://schemas.microsoft.com/office/powerpoint/2010/main" val="1120794898"/>
              </p:ext>
            </p:extLst>
          </p:nvPr>
        </p:nvGraphicFramePr>
        <p:xfrm>
          <a:off x="708338" y="2440624"/>
          <a:ext cx="7946265" cy="941276"/>
        </p:xfrm>
        <a:graphic>
          <a:graphicData uri="http://schemas.openxmlformats.org/drawingml/2006/table">
            <a:tbl>
              <a:tblPr>
                <a:tableStyleId>{5C22544A-7EE6-4342-B048-85BDC9FD1C3A}</a:tableStyleId>
              </a:tblPr>
              <a:tblGrid>
                <a:gridCol w="7946265">
                  <a:extLst>
                    <a:ext uri="{9D8B030D-6E8A-4147-A177-3AD203B41FA5}">
                      <a16:colId xmlns:a16="http://schemas.microsoft.com/office/drawing/2014/main" val="20000"/>
                    </a:ext>
                  </a:extLst>
                </a:gridCol>
              </a:tblGrid>
              <a:tr h="941276">
                <a:tc>
                  <a:txBody>
                    <a:bodyPr/>
                    <a:lstStyle/>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Tia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120</a:t>
                      </a:r>
                      <a:r>
                        <a:rPr lang="en-US" sz="2800" baseline="30000" dirty="0">
                          <a:effectLst/>
                          <a:latin typeface="Times New Roman" panose="02020603050405020304" pitchFamily="18" charset="0"/>
                          <a:cs typeface="Times New Roman" panose="02020603050405020304" pitchFamily="18" charset="0"/>
                        </a:rPr>
                        <a:t>0</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612380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3" presetClass="entr" presetSubtype="10" fill="hold" grpId="0" nodeType="withEffect">
                                  <p:stCondLst>
                                    <p:cond delay="0"/>
                                  </p:stCondLst>
                                  <p:childTnLst>
                                    <p:set>
                                      <p:cBhvr>
                                        <p:cTn id="46" dur="1" fill="hold">
                                          <p:stCondLst>
                                            <p:cond delay="0"/>
                                          </p:stCondLst>
                                        </p:cTn>
                                        <p:tgtEl>
                                          <p:spTgt spid="4148"/>
                                        </p:tgtEl>
                                        <p:attrNameLst>
                                          <p:attrName>style.visibility</p:attrName>
                                        </p:attrNameLst>
                                      </p:cBhvr>
                                      <p:to>
                                        <p:strVal val="visible"/>
                                      </p:to>
                                    </p:set>
                                    <p:animEffect transition="in" filter="blinds(horizontal)">
                                      <p:cBhvr>
                                        <p:cTn id="47" dur="500"/>
                                        <p:tgtEl>
                                          <p:spTgt spid="4148"/>
                                        </p:tgtEl>
                                      </p:cBhvr>
                                    </p:animEffect>
                                  </p:childTnLst>
                                </p:cTn>
                              </p:par>
                              <p:par>
                                <p:cTn id="48" presetID="22" presetClass="emph" presetSubtype="0" repeatCount="10000" fill="remove" grpId="1" nodeType="withEffect">
                                  <p:stCondLst>
                                    <p:cond delay="0"/>
                                  </p:stCondLst>
                                  <p:childTnLst>
                                    <p:animClr clrSpc="hsl" dir="cw">
                                      <p:cBhvr override="childStyle">
                                        <p:cTn id="49" dur="500" fill="hold"/>
                                        <p:tgtEl>
                                          <p:spTgt spid="4148"/>
                                        </p:tgtEl>
                                        <p:attrNameLst>
                                          <p:attrName>style.color</p:attrName>
                                        </p:attrNameLst>
                                      </p:cBhvr>
                                      <p:by>
                                        <p:hsl h="-7200000" s="0" l="0"/>
                                      </p:by>
                                    </p:animClr>
                                    <p:animClr clrSpc="hsl" dir="cw">
                                      <p:cBhvr>
                                        <p:cTn id="50" dur="500" fill="hold"/>
                                        <p:tgtEl>
                                          <p:spTgt spid="4148"/>
                                        </p:tgtEl>
                                        <p:attrNameLst>
                                          <p:attrName>fillcolor</p:attrName>
                                        </p:attrNameLst>
                                      </p:cBhvr>
                                      <p:by>
                                        <p:hsl h="-7200000" s="0" l="0"/>
                                      </p:by>
                                    </p:animClr>
                                    <p:animClr clrSpc="hsl" dir="cw">
                                      <p:cBhvr>
                                        <p:cTn id="51" dur="500" fill="hold"/>
                                        <p:tgtEl>
                                          <p:spTgt spid="4148"/>
                                        </p:tgtEl>
                                        <p:attrNameLst>
                                          <p:attrName>stroke.color</p:attrName>
                                        </p:attrNameLst>
                                      </p:cBhvr>
                                      <p:by>
                                        <p:hsl h="-7200000" s="0" l="0"/>
                                      </p:by>
                                    </p:animClr>
                                    <p:set>
                                      <p:cBhvr>
                                        <p:cTn id="52" dur="500" fill="hold"/>
                                        <p:tgtEl>
                                          <p:spTgt spid="4148"/>
                                        </p:tgtEl>
                                        <p:attrNameLst>
                                          <p:attrName>fill.type</p:attrName>
                                        </p:attrNameLst>
                                      </p:cBhvr>
                                      <p:to>
                                        <p:strVal val="solid"/>
                                      </p:to>
                                    </p:set>
                                  </p:childTnLst>
                                </p:cTn>
                              </p:par>
                              <p:par>
                                <p:cTn id="53" presetID="22" presetClass="emph" presetSubtype="0" repeatCount="10000" fill="remove" grpId="1" nodeType="withEffect">
                                  <p:stCondLst>
                                    <p:cond delay="0"/>
                                  </p:stCondLst>
                                  <p:childTnLst>
                                    <p:animClr clrSpc="hsl" dir="cw">
                                      <p:cBhvr override="childStyle">
                                        <p:cTn id="54" dur="500" fill="hold"/>
                                        <p:tgtEl>
                                          <p:spTgt spid="4147"/>
                                        </p:tgtEl>
                                        <p:attrNameLst>
                                          <p:attrName>style.color</p:attrName>
                                        </p:attrNameLst>
                                      </p:cBhvr>
                                      <p:by>
                                        <p:hsl h="-7200000" s="0" l="0"/>
                                      </p:by>
                                    </p:animClr>
                                    <p:animClr clrSpc="hsl" dir="cw">
                                      <p:cBhvr>
                                        <p:cTn id="55" dur="500" fill="hold"/>
                                        <p:tgtEl>
                                          <p:spTgt spid="4147"/>
                                        </p:tgtEl>
                                        <p:attrNameLst>
                                          <p:attrName>fillcolor</p:attrName>
                                        </p:attrNameLst>
                                      </p:cBhvr>
                                      <p:by>
                                        <p:hsl h="-7200000" s="0" l="0"/>
                                      </p:by>
                                    </p:animClr>
                                    <p:animClr clrSpc="hsl" dir="cw">
                                      <p:cBhvr>
                                        <p:cTn id="56" dur="500" fill="hold"/>
                                        <p:tgtEl>
                                          <p:spTgt spid="4147"/>
                                        </p:tgtEl>
                                        <p:attrNameLst>
                                          <p:attrName>stroke.color</p:attrName>
                                        </p:attrNameLst>
                                      </p:cBhvr>
                                      <p:by>
                                        <p:hsl h="-7200000" s="0" l="0"/>
                                      </p:by>
                                    </p:animClr>
                                    <p:set>
                                      <p:cBhvr>
                                        <p:cTn id="5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37883" y="1028700"/>
            <a:ext cx="8075052"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7"/>
            <a:ext cx="1085850" cy="446485"/>
            <a:chOff x="4512" y="3792"/>
            <a:chExt cx="912"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7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499" y="2060973"/>
            <a:ext cx="1632347"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953993" y="2153660"/>
            <a:ext cx="1687707" cy="22719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4048327" y="1982619"/>
            <a:ext cx="1898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hỏi2</a:t>
            </a:r>
            <a:endParaRPr lang="en-US" altLang="en-US" sz="2800" b="0" dirty="0">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771525" y="2424261"/>
            <a:ext cx="75095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sz="2800" b="0" dirty="0" err="1">
                <a:latin typeface="Times New Roman" panose="02020603050405020304" pitchFamily="18" charset="0"/>
                <a:cs typeface="Times New Roman" panose="02020603050405020304" pitchFamily="18" charset="0"/>
              </a:rPr>
              <a:t>Khi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phẳng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thì</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bởi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endParaRPr lang="en-US" altLang="en-US" sz="2800" b="0" dirty="0">
              <a:solidFill>
                <a:srgbClr val="FF0000"/>
              </a:solidFill>
              <a:latin typeface="Times New Roman" panose="02020603050405020304" pitchFamily="18" charset="0"/>
              <a:cs typeface="Times New Roman" panose="02020603050405020304" pitchFamily="18" charset="0"/>
            </a:endParaRPr>
          </a:p>
        </p:txBody>
      </p:sp>
      <p:sp>
        <p:nvSpPr>
          <p:cNvPr id="5137" name="AutoShape 17"/>
          <p:cNvSpPr>
            <a:spLocks noChangeArrowheads="1"/>
          </p:cNvSpPr>
          <p:nvPr/>
        </p:nvSpPr>
        <p:spPr bwMode="auto">
          <a:xfrm>
            <a:off x="2367561" y="3941982"/>
            <a:ext cx="3724145" cy="60916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8" name="Text Box 18"/>
          <p:cNvSpPr txBox="1">
            <a:spLocks noChangeArrowheads="1"/>
          </p:cNvSpPr>
          <p:nvPr/>
        </p:nvSpPr>
        <p:spPr bwMode="auto">
          <a:xfrm>
            <a:off x="2649641" y="3410133"/>
            <a:ext cx="3993332"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hai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nửa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altLang="en-US" sz="2800" b="0" dirty="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 name="Action Button: Forward or Next 54">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1296026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38">
                                            <p:txEl>
                                              <p:pRg st="0" end="0"/>
                                            </p:txEl>
                                          </p:spTgt>
                                        </p:tgtEl>
                                        <p:attrNameLst>
                                          <p:attrName>style.visibility</p:attrName>
                                        </p:attrNameLst>
                                      </p:cBhvr>
                                      <p:to>
                                        <p:strVal val="visible"/>
                                      </p:to>
                                    </p:set>
                                    <p:animEffect transition="in" filter="wipe(down)">
                                      <p:cBhvr>
                                        <p:cTn id="14" dur="500"/>
                                        <p:tgtEl>
                                          <p:spTgt spid="51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8">
                                            <p:txEl>
                                              <p:pRg st="1" end="1"/>
                                            </p:txEl>
                                          </p:spTgt>
                                        </p:tgtEl>
                                        <p:attrNameLst>
                                          <p:attrName>style.visibility</p:attrName>
                                        </p:attrNameLst>
                                      </p:cBhvr>
                                      <p:to>
                                        <p:strVal val="visible"/>
                                      </p:to>
                                    </p:set>
                                    <p:anim calcmode="lin" valueType="num">
                                      <p:cBhvr additive="base">
                                        <p:cTn id="19" dur="500" fill="hold"/>
                                        <p:tgtEl>
                                          <p:spTgt spid="51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38">
                                            <p:txEl>
                                              <p:pRg st="2" end="2"/>
                                            </p:txEl>
                                          </p:spTgt>
                                        </p:tgtEl>
                                        <p:attrNameLst>
                                          <p:attrName>style.visibility</p:attrName>
                                        </p:attrNameLst>
                                      </p:cBhvr>
                                      <p:to>
                                        <p:strVal val="visible"/>
                                      </p:to>
                                    </p:set>
                                    <p:anim calcmode="lin" valueType="num">
                                      <p:cBhvr additive="base">
                                        <p:cTn id="25" dur="500" fill="hold"/>
                                        <p:tgtEl>
                                          <p:spTgt spid="513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3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FELIZ2.WAV"/>
                                        </p:tgtEl>
                                      </p:cMediaNode>
                                    </p:audio>
                                  </p:subTnLst>
                                </p:cTn>
                              </p:par>
                              <p:par>
                                <p:cTn id="37" presetID="22" presetClass="emph" presetSubtype="0" repeatCount="10000" fill="remove" grpId="1" nodeType="withEffect">
                                  <p:stCondLst>
                                    <p:cond delay="0"/>
                                  </p:stCondLst>
                                  <p:childTnLst>
                                    <p:animClr clrSpc="hsl" dir="cw">
                                      <p:cBhvr override="childStyle">
                                        <p:cTn id="38" dur="500" fill="hold"/>
                                        <p:tgtEl>
                                          <p:spTgt spid="5137"/>
                                        </p:tgtEl>
                                        <p:attrNameLst>
                                          <p:attrName>style.color</p:attrName>
                                        </p:attrNameLst>
                                      </p:cBhvr>
                                      <p:by>
                                        <p:hsl h="-7200000" s="0" l="0"/>
                                      </p:by>
                                    </p:animClr>
                                    <p:animClr clrSpc="hsl" dir="cw">
                                      <p:cBhvr>
                                        <p:cTn id="39" dur="500" fill="hold"/>
                                        <p:tgtEl>
                                          <p:spTgt spid="5137"/>
                                        </p:tgtEl>
                                        <p:attrNameLst>
                                          <p:attrName>fillcolor</p:attrName>
                                        </p:attrNameLst>
                                      </p:cBhvr>
                                      <p:by>
                                        <p:hsl h="-7200000" s="0" l="0"/>
                                      </p:by>
                                    </p:animClr>
                                    <p:animClr clrSpc="hsl" dir="cw">
                                      <p:cBhvr>
                                        <p:cTn id="40" dur="500" fill="hold"/>
                                        <p:tgtEl>
                                          <p:spTgt spid="5137"/>
                                        </p:tgtEl>
                                        <p:attrNameLst>
                                          <p:attrName>stroke.color</p:attrName>
                                        </p:attrNameLst>
                                      </p:cBhvr>
                                      <p:by>
                                        <p:hsl h="-7200000" s="0" l="0"/>
                                      </p:by>
                                    </p:animClr>
                                    <p:set>
                                      <p:cBhvr>
                                        <p:cTn id="41" dur="500" fill="hold"/>
                                        <p:tgtEl>
                                          <p:spTgt spid="5137"/>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5138"/>
                                        </p:tgtEl>
                                        <p:attrNameLst>
                                          <p:attrName>style.visibility</p:attrName>
                                        </p:attrNameLst>
                                      </p:cBhvr>
                                      <p:to>
                                        <p:strVal val="visible"/>
                                      </p:to>
                                    </p:set>
                                    <p:anim calcmode="discrete" valueType="clr">
                                      <p:cBhvr override="childStyle">
                                        <p:cTn id="44"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45" dur="150"/>
                                        <p:tgtEl>
                                          <p:spTgt spid="5138"/>
                                        </p:tgtEl>
                                        <p:attrNameLst>
                                          <p:attrName>fillcolor</p:attrName>
                                        </p:attrNameLst>
                                      </p:cBhvr>
                                      <p:tavLst>
                                        <p:tav tm="0">
                                          <p:val>
                                            <p:clrVal>
                                              <a:schemeClr val="accent2"/>
                                            </p:clrVal>
                                          </p:val>
                                        </p:tav>
                                        <p:tav tm="50000">
                                          <p:val>
                                            <p:clrVal>
                                              <a:schemeClr val="hlink"/>
                                            </p:clrVal>
                                          </p:val>
                                        </p:tav>
                                      </p:tavLst>
                                    </p:anim>
                                    <p:set>
                                      <p:cBhvr>
                                        <p:cTn id="46"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47" restart="whenNotActive" fill="hold" evtFilter="cancelBubble" nodeType="interactiveSeq">
                <p:stCondLst>
                  <p:cond evt="onClick" delay="0">
                    <p:tgtEl>
                      <p:spTgt spid="520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1000"/>
                                  </p:stCondLst>
                                  <p:childTnLst>
                                    <p:set>
                                      <p:cBhvr>
                                        <p:cTn id="51"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nodeType="afterGroup">
                            <p:stCondLst>
                              <p:cond delay="1500"/>
                            </p:stCondLst>
                            <p:childTnLst>
                              <p:par>
                                <p:cTn id="53" presetID="1" presetClass="entr" presetSubtype="0" fill="hold" nodeType="afterEffect">
                                  <p:stCondLst>
                                    <p:cond delay="1000"/>
                                  </p:stCondLst>
                                  <p:childTnLst>
                                    <p:set>
                                      <p:cBhvr>
                                        <p:cTn id="54"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nodeType="afterGroup">
                            <p:stCondLst>
                              <p:cond delay="3000"/>
                            </p:stCondLst>
                            <p:childTnLst>
                              <p:par>
                                <p:cTn id="56" presetID="1" presetClass="entr" presetSubtype="0" fill="hold" nodeType="afterEffect">
                                  <p:stCondLst>
                                    <p:cond delay="1000"/>
                                  </p:stCondLst>
                                  <p:childTnLst>
                                    <p:set>
                                      <p:cBhvr>
                                        <p:cTn id="57"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nodeType="afterGroup">
                            <p:stCondLst>
                              <p:cond delay="4500"/>
                            </p:stCondLst>
                            <p:childTnLst>
                              <p:par>
                                <p:cTn id="59" presetID="1" presetClass="entr" presetSubtype="0" fill="hold" nodeType="afterEffect">
                                  <p:stCondLst>
                                    <p:cond delay="1000"/>
                                  </p:stCondLst>
                                  <p:childTnLst>
                                    <p:set>
                                      <p:cBhvr>
                                        <p:cTn id="60"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nodeType="afterGroup">
                            <p:stCondLst>
                              <p:cond delay="6000"/>
                            </p:stCondLst>
                            <p:childTnLst>
                              <p:par>
                                <p:cTn id="62" presetID="1" presetClass="entr" presetSubtype="0" fill="hold" nodeType="afterEffect">
                                  <p:stCondLst>
                                    <p:cond delay="1000"/>
                                  </p:stCondLst>
                                  <p:childTnLst>
                                    <p:set>
                                      <p:cBhvr>
                                        <p:cTn id="63"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nodeType="afterGroup">
                            <p:stCondLst>
                              <p:cond delay="7500"/>
                            </p:stCondLst>
                            <p:childTnLst>
                              <p:par>
                                <p:cTn id="65" presetID="1" presetClass="entr" presetSubtype="0" fill="hold" nodeType="afterEffect">
                                  <p:stCondLst>
                                    <p:cond delay="1000"/>
                                  </p:stCondLst>
                                  <p:childTnLst>
                                    <p:set>
                                      <p:cBhvr>
                                        <p:cTn id="66"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nodeType="afterGroup">
                            <p:stCondLst>
                              <p:cond delay="9000"/>
                            </p:stCondLst>
                            <p:childTnLst>
                              <p:par>
                                <p:cTn id="68" presetID="1" presetClass="entr" presetSubtype="0" fill="hold" nodeType="afterEffect">
                                  <p:stCondLst>
                                    <p:cond delay="1000"/>
                                  </p:stCondLst>
                                  <p:childTnLst>
                                    <p:set>
                                      <p:cBhvr>
                                        <p:cTn id="69"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nodeType="afterGroup">
                            <p:stCondLst>
                              <p:cond delay="10500"/>
                            </p:stCondLst>
                            <p:childTnLst>
                              <p:par>
                                <p:cTn id="71" presetID="1" presetClass="entr" presetSubtype="0" fill="hold" nodeType="afterEffect">
                                  <p:stCondLst>
                                    <p:cond delay="1000"/>
                                  </p:stCondLst>
                                  <p:childTnLst>
                                    <p:set>
                                      <p:cBhvr>
                                        <p:cTn id="72"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nodeType="afterGroup">
                            <p:stCondLst>
                              <p:cond delay="12000"/>
                            </p:stCondLst>
                            <p:childTnLst>
                              <p:par>
                                <p:cTn id="74" presetID="1" presetClass="entr" presetSubtype="0" fill="hold" nodeType="afterEffect">
                                  <p:stCondLst>
                                    <p:cond delay="1000"/>
                                  </p:stCondLst>
                                  <p:childTnLst>
                                    <p:set>
                                      <p:cBhvr>
                                        <p:cTn id="75"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nodeType="afterGroup">
                            <p:stCondLst>
                              <p:cond delay="13500"/>
                            </p:stCondLst>
                            <p:childTnLst>
                              <p:par>
                                <p:cTn id="77" presetID="1" presetClass="entr" presetSubtype="0" fill="hold" nodeType="afterEffect">
                                  <p:stCondLst>
                                    <p:cond delay="1000"/>
                                  </p:stCondLst>
                                  <p:childTnLst>
                                    <p:set>
                                      <p:cBhvr>
                                        <p:cTn id="78"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618187" y="1028700"/>
            <a:ext cx="810081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3"/>
            <a:ext cx="876300" cy="677466"/>
            <a:chOff x="4512" y="3792"/>
            <a:chExt cx="736" cy="569"/>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49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a:latin typeface=".VnArial Narrow" panose="020B7200000000000000" pitchFamily="34" charset="0"/>
                </a:rPr>
                <a:t>Home</a:t>
              </a:r>
            </a:p>
          </p:txBody>
        </p:sp>
      </p:grpSp>
      <p:sp>
        <p:nvSpPr>
          <p:cNvPr id="5127" name="AutoShape 9"/>
          <p:cNvSpPr>
            <a:spLocks noChangeArrowheads="1"/>
          </p:cNvSpPr>
          <p:nvPr/>
        </p:nvSpPr>
        <p:spPr bwMode="auto">
          <a:xfrm>
            <a:off x="3735357" y="2060973"/>
            <a:ext cx="1522443"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735357" y="2129881"/>
            <a:ext cx="1365249" cy="201596"/>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735357" y="1980955"/>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95898" y="4818718"/>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1159100" y="2528841"/>
            <a:ext cx="7392472" cy="23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07000"/>
              </a:lnSpc>
              <a:buClr>
                <a:srgbClr val="0000FF"/>
              </a:buClr>
              <a:tabLst>
                <a:tab pos="472440" algn="l"/>
              </a:tabLst>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endParaRPr lang="en-US" sz="2800" dirty="0" smtClean="0">
              <a:latin typeface="Times New Roman" panose="02020603050405020304" pitchFamily="18" charset="0"/>
              <a:cs typeface="Times New Roman" panose="02020603050405020304" pitchFamily="18" charset="0"/>
            </a:endParaRPr>
          </a:p>
          <a:p>
            <a:pPr algn="just">
              <a:lnSpc>
                <a:spcPct val="107000"/>
              </a:lnSpc>
              <a:buClr>
                <a:srgbClr val="0000FF"/>
              </a:buClr>
              <a:tabLst>
                <a:tab pos="472440"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90</a:t>
            </a:r>
            <a:r>
              <a:rPr lang="en-US" sz="2800" baseline="30000" dirty="0">
                <a:latin typeface="Times New Roman" panose="02020603050405020304" pitchFamily="18" charset="0"/>
                <a:cs typeface="Times New Roman" panose="02020603050405020304" pitchFamily="18" charset="0"/>
              </a:rPr>
              <a:t>0</a:t>
            </a:r>
            <a:r>
              <a:rPr lang="en-US" sz="2800" b="0" dirty="0">
                <a:latin typeface="Times New Roman" panose="02020603050405020304" pitchFamily="18" charset="0"/>
                <a:ea typeface="Calibri" panose="020F0502020204030204" pitchFamily="34" charset="0"/>
                <a:cs typeface="Times New Roman" panose="02020603050405020304" pitchFamily="18" charset="0"/>
              </a:rPr>
              <a:t>		</a:t>
            </a: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180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45</a:t>
            </a:r>
            <a:r>
              <a:rPr lang="en-US" sz="2800" baseline="30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137" name="AutoShape 17"/>
          <p:cNvSpPr>
            <a:spLocks noChangeArrowheads="1"/>
          </p:cNvSpPr>
          <p:nvPr/>
        </p:nvSpPr>
        <p:spPr bwMode="auto">
          <a:xfrm>
            <a:off x="1623497" y="4810946"/>
            <a:ext cx="174835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a:solidFill>
                    <a:schemeClr val="bg1"/>
                  </a:solidFill>
                  <a:latin typeface=".VnTime" panose="020B7200000000000000" pitchFamily="34" charset="0"/>
                </a:rPr>
                <a:t>HÕt giê</a:t>
              </a:r>
            </a:p>
          </p:txBody>
        </p:sp>
      </p:grpSp>
      <p:sp>
        <p:nvSpPr>
          <p:cNvPr id="5200" name="Text Box 80"/>
          <p:cNvSpPr txBox="1">
            <a:spLocks noChangeArrowheads="1"/>
          </p:cNvSpPr>
          <p:nvPr/>
        </p:nvSpPr>
        <p:spPr bwMode="auto">
          <a:xfrm>
            <a:off x="4343401" y="5376863"/>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427835" y="4804851"/>
            <a:ext cx="5963946"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472440" algn="just">
              <a:lnSpc>
                <a:spcPct val="107000"/>
              </a:lnSpc>
              <a:tabLst>
                <a:tab pos="2699861" algn="l"/>
                <a:tab pos="3779996" algn="l"/>
              </a:tabLst>
            </a:pP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D</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2871535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par>
                          <p:cTn id="10" fill="hold">
                            <p:stCondLst>
                              <p:cond delay="5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0"/>
                                        </p:tgtEl>
                                        <p:attrNameLst>
                                          <p:attrName>style.visibility</p:attrName>
                                        </p:attrNameLst>
                                      </p:cBhvr>
                                      <p:to>
                                        <p:strVal val="visible"/>
                                      </p:to>
                                    </p:set>
                                    <p:anim calcmode="discrete" valueType="clr">
                                      <p:cBhvr override="childStyle">
                                        <p:cTn id="13"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4" dur="150"/>
                                        <p:tgtEl>
                                          <p:spTgt spid="50"/>
                                        </p:tgtEl>
                                        <p:attrNameLst>
                                          <p:attrName>fillcolor</p:attrName>
                                        </p:attrNameLst>
                                      </p:cBhvr>
                                      <p:tavLst>
                                        <p:tav tm="0">
                                          <p:val>
                                            <p:clrVal>
                                              <a:schemeClr val="accent2"/>
                                            </p:clrVal>
                                          </p:val>
                                        </p:tav>
                                        <p:tav tm="50000">
                                          <p:val>
                                            <p:clrVal>
                                              <a:schemeClr val="hlink"/>
                                            </p:clrVal>
                                          </p:val>
                                        </p:tav>
                                      </p:tavLst>
                                    </p:anim>
                                    <p:set>
                                      <p:cBhvr>
                                        <p:cTn id="15" dur="150"/>
                                        <p:tgtEl>
                                          <p:spTgt spid="5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1"/>
                                        </p:tgtEl>
                                      </p:cBhvr>
                                    </p:animEffect>
                                    <p:animScale>
                                      <p:cBhvr>
                                        <p:cTn id="20"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3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FELIZ2.WAV"/>
                                        </p:tgtEl>
                                      </p:cMediaNode>
                                    </p:audio>
                                  </p:subTnLst>
                                </p:cTn>
                              </p:par>
                              <p:par>
                                <p:cTn id="26" presetID="22" presetClass="emph" presetSubtype="0" repeatCount="10000" fill="remove" grpId="1" nodeType="withEffect">
                                  <p:stCondLst>
                                    <p:cond delay="0"/>
                                  </p:stCondLst>
                                  <p:childTnLst>
                                    <p:animClr clrSpc="hsl" dir="cw">
                                      <p:cBhvr override="childStyle">
                                        <p:cTn id="27" dur="500" fill="hold"/>
                                        <p:tgtEl>
                                          <p:spTgt spid="5137"/>
                                        </p:tgtEl>
                                        <p:attrNameLst>
                                          <p:attrName>style.color</p:attrName>
                                        </p:attrNameLst>
                                      </p:cBhvr>
                                      <p:by>
                                        <p:hsl h="-7200000" s="0" l="0"/>
                                      </p:by>
                                    </p:animClr>
                                    <p:animClr clrSpc="hsl" dir="cw">
                                      <p:cBhvr>
                                        <p:cTn id="28" dur="500" fill="hold"/>
                                        <p:tgtEl>
                                          <p:spTgt spid="5137"/>
                                        </p:tgtEl>
                                        <p:attrNameLst>
                                          <p:attrName>fillcolor</p:attrName>
                                        </p:attrNameLst>
                                      </p:cBhvr>
                                      <p:by>
                                        <p:hsl h="-7200000" s="0" l="0"/>
                                      </p:by>
                                    </p:animClr>
                                    <p:animClr clrSpc="hsl" dir="cw">
                                      <p:cBhvr>
                                        <p:cTn id="29" dur="500" fill="hold"/>
                                        <p:tgtEl>
                                          <p:spTgt spid="5137"/>
                                        </p:tgtEl>
                                        <p:attrNameLst>
                                          <p:attrName>stroke.color</p:attrName>
                                        </p:attrNameLst>
                                      </p:cBhvr>
                                      <p:by>
                                        <p:hsl h="-7200000" s="0" l="0"/>
                                      </p:by>
                                    </p:animClr>
                                    <p:set>
                                      <p:cBhvr>
                                        <p:cTn id="30"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31" restart="whenNotActive" fill="hold" evtFilter="cancelBubble" nodeType="interactiveSeq">
                <p:stCondLst>
                  <p:cond evt="onClick" delay="0">
                    <p:tgtEl>
                      <p:spTgt spid="520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ntr" presetSubtype="0" fill="hold" nodeType="clickEffect">
                                  <p:stCondLst>
                                    <p:cond delay="1000"/>
                                  </p:stCondLst>
                                  <p:childTnLst>
                                    <p:set>
                                      <p:cBhvr>
                                        <p:cTn id="35"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1500"/>
                            </p:stCondLst>
                            <p:childTnLst>
                              <p:par>
                                <p:cTn id="37" presetID="1" presetClass="entr" presetSubtype="0" fill="hold" nodeType="afterEffect">
                                  <p:stCondLst>
                                    <p:cond delay="1000"/>
                                  </p:stCondLst>
                                  <p:childTnLst>
                                    <p:set>
                                      <p:cBhvr>
                                        <p:cTn id="38"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3000"/>
                            </p:stCondLst>
                            <p:childTnLst>
                              <p:par>
                                <p:cTn id="40" presetID="1" presetClass="entr" presetSubtype="0" fill="hold" nodeType="afterEffect">
                                  <p:stCondLst>
                                    <p:cond delay="1000"/>
                                  </p:stCondLst>
                                  <p:childTnLst>
                                    <p:set>
                                      <p:cBhvr>
                                        <p:cTn id="41"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4500"/>
                            </p:stCondLst>
                            <p:childTnLst>
                              <p:par>
                                <p:cTn id="43" presetID="1" presetClass="entr" presetSubtype="0" fill="hold" nodeType="afterEffect">
                                  <p:stCondLst>
                                    <p:cond delay="1000"/>
                                  </p:stCondLst>
                                  <p:childTnLst>
                                    <p:set>
                                      <p:cBhvr>
                                        <p:cTn id="44"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6000"/>
                            </p:stCondLst>
                            <p:childTnLst>
                              <p:par>
                                <p:cTn id="46" presetID="1" presetClass="entr" presetSubtype="0" fill="hold" nodeType="afterEffect">
                                  <p:stCondLst>
                                    <p:cond delay="1000"/>
                                  </p:stCondLst>
                                  <p:childTnLst>
                                    <p:set>
                                      <p:cBhvr>
                                        <p:cTn id="47"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7500"/>
                            </p:stCondLst>
                            <p:childTnLst>
                              <p:par>
                                <p:cTn id="49" presetID="1" presetClass="entr" presetSubtype="0" fill="hold" nodeType="afterEffect">
                                  <p:stCondLst>
                                    <p:cond delay="1000"/>
                                  </p:stCondLst>
                                  <p:childTnLst>
                                    <p:set>
                                      <p:cBhvr>
                                        <p:cTn id="50"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9000"/>
                            </p:stCondLst>
                            <p:childTnLst>
                              <p:par>
                                <p:cTn id="52" presetID="1" presetClass="entr" presetSubtype="0" fill="hold" nodeType="afterEffect">
                                  <p:stCondLst>
                                    <p:cond delay="1000"/>
                                  </p:stCondLst>
                                  <p:childTnLst>
                                    <p:set>
                                      <p:cBhvr>
                                        <p:cTn id="53"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0500"/>
                            </p:stCondLst>
                            <p:childTnLst>
                              <p:par>
                                <p:cTn id="55" presetID="1" presetClass="entr" presetSubtype="0" fill="hold" nodeType="afterEffect">
                                  <p:stCondLst>
                                    <p:cond delay="1000"/>
                                  </p:stCondLst>
                                  <p:childTnLst>
                                    <p:set>
                                      <p:cBhvr>
                                        <p:cTn id="56"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nodeType="afterGroup">
                            <p:stCondLst>
                              <p:cond delay="12000"/>
                            </p:stCondLst>
                            <p:childTnLst>
                              <p:par>
                                <p:cTn id="58" presetID="1" presetClass="entr" presetSubtype="0" fill="hold" nodeType="afterEffect">
                                  <p:stCondLst>
                                    <p:cond delay="1000"/>
                                  </p:stCondLst>
                                  <p:childTnLst>
                                    <p:set>
                                      <p:cBhvr>
                                        <p:cTn id="59"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nodeType="afterGroup">
                            <p:stCondLst>
                              <p:cond delay="13500"/>
                            </p:stCondLst>
                            <p:childTnLst>
                              <p:par>
                                <p:cTn id="61" presetID="1" presetClass="entr" presetSubtype="0" fill="hold" nodeType="afterEffect">
                                  <p:stCondLst>
                                    <p:cond delay="1000"/>
                                  </p:stCondLst>
                                  <p:childTnLst>
                                    <p:set>
                                      <p:cBhvr>
                                        <p:cTn id="62"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932648" y="1051009"/>
            <a:ext cx="7308761" cy="5397858"/>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08931" y="5771405"/>
            <a:ext cx="1058466" cy="446485"/>
            <a:chOff x="4512" y="3792"/>
            <a:chExt cx="889"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4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smtClean="0">
                  <a:latin typeface="Times New Roman" panose="02020603050405020304" pitchFamily="18" charset="0"/>
                  <a:cs typeface="Times New Roman" panose="02020603050405020304" pitchFamily="18" charset="0"/>
                </a:rPr>
                <a:t>Home</a:t>
              </a:r>
              <a:endParaRPr lang="en-US" altLang="en-US" sz="1500" dirty="0">
                <a:latin typeface="Times New Roman" panose="02020603050405020304" pitchFamily="18" charset="0"/>
                <a:cs typeface="Times New Roman" panose="02020603050405020304" pitchFamily="18" charset="0"/>
              </a:endParaRP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89396" y="2018079"/>
            <a:ext cx="1611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b="0" dirty="0" err="1" smtClean="0">
                <a:solidFill>
                  <a:srgbClr val="0000FF"/>
                </a:solidFill>
                <a:latin typeface="Times New Roman" panose="02020603050405020304" pitchFamily="18" charset="0"/>
                <a:cs typeface="Times New Roman" panose="02020603050405020304" pitchFamily="18" charset="0"/>
              </a:rPr>
              <a:t>Câu</a:t>
            </a:r>
            <a:r>
              <a:rPr lang="en-US" altLang="en-US" sz="2000" b="0" dirty="0" smtClean="0">
                <a:solidFill>
                  <a:srgbClr val="0000FF"/>
                </a:solidFill>
                <a:latin typeface="Times New Roman" panose="02020603050405020304" pitchFamily="18" charset="0"/>
                <a:cs typeface="Times New Roman" panose="02020603050405020304" pitchFamily="18" charset="0"/>
              </a:rPr>
              <a:t> </a:t>
            </a:r>
            <a:r>
              <a:rPr lang="en-US" altLang="en-US" sz="2000" b="0" dirty="0" err="1" smtClean="0">
                <a:solidFill>
                  <a:srgbClr val="0000FF"/>
                </a:solidFill>
                <a:latin typeface="Times New Roman" panose="02020603050405020304" pitchFamily="18" charset="0"/>
                <a:cs typeface="Times New Roman" panose="02020603050405020304" pitchFamily="18" charset="0"/>
              </a:rPr>
              <a:t>hỏi</a:t>
            </a:r>
            <a:r>
              <a:rPr lang="en-US" altLang="en-US" sz="2000" b="0" dirty="0" smtClean="0">
                <a:solidFill>
                  <a:srgbClr val="0000FF"/>
                </a:solidFill>
                <a:latin typeface="Times New Roman" panose="02020603050405020304" pitchFamily="18" charset="0"/>
                <a:cs typeface="Times New Roman" panose="02020603050405020304" pitchFamily="18" charset="0"/>
              </a:rPr>
              <a:t> 4</a:t>
            </a:r>
            <a:endParaRPr lang="en-US" altLang="en-US" sz="20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36941" y="5491367"/>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1589371" y="4572648"/>
            <a:ext cx="3756898"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11842" y="5970650"/>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7313594" y="2643182"/>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7367650" y="2760849"/>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7367650" y="2759211"/>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7306978" y="2748106"/>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7363842" y="273536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7265711" y="2684886"/>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7279464" y="2709629"/>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7295582" y="2712291"/>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7250114" y="2723768"/>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7279985" y="271495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119966" y="5907442"/>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551070" y="2285713"/>
            <a:ext cx="5963946" cy="334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0480" marR="30480" algn="just">
              <a:lnSpc>
                <a:spcPct val="150000"/>
              </a:lnSpc>
            </a:pP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xem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phẳng</a:t>
            </a:r>
            <a:r>
              <a:rPr lang="en-US" sz="2400" b="0" dirty="0">
                <a:latin typeface="Times New Roman" panose="02020603050405020304" pitchFamily="18" charset="0"/>
                <a:cs typeface="Times New Roman" panose="02020603050405020304" pitchFamily="18" charset="0"/>
              </a:rPr>
              <a:t>?</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A. </a:t>
            </a:r>
            <a:r>
              <a:rPr lang="en-US" sz="2400" b="0" dirty="0" err="1">
                <a:latin typeface="Times New Roman" panose="02020603050405020304" pitchFamily="18" charset="0"/>
                <a:cs typeface="Times New Roman" panose="02020603050405020304" pitchFamily="18" charset="0"/>
              </a:rPr>
              <a:t>Màn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tivi</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B.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endParaRPr lang="en-US" sz="2400" b="0" dirty="0">
              <a:latin typeface="Times New Roman" panose="02020603050405020304" pitchFamily="18" charset="0"/>
              <a:cs typeface="Times New Roman" panose="02020603050405020304" pitchFamily="18" charset="0"/>
            </a:endParaRP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C.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trắng</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D. </a:t>
            </a:r>
            <a:r>
              <a:rPr lang="en-US" sz="2400" b="0" dirty="0" err="1">
                <a:latin typeface="Times New Roman" panose="02020603050405020304" pitchFamily="18" charset="0"/>
                <a:cs typeface="Times New Roman" panose="02020603050405020304" pitchFamily="18" charset="0"/>
              </a:rPr>
              <a:t>Miếng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thủy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nitrat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536672" y="599507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6547356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0"/>
                                        </p:tgtEl>
                                        <p:attrNameLst>
                                          <p:attrName>fillcolor</p:attrName>
                                        </p:attrNameLst>
                                      </p:cBhvr>
                                      <p:tavLst>
                                        <p:tav tm="0">
                                          <p:val>
                                            <p:clrVal>
                                              <a:schemeClr val="accent2"/>
                                            </p:clrVal>
                                          </p:val>
                                        </p:tav>
                                        <p:tav tm="50000">
                                          <p:val>
                                            <p:clrVal>
                                              <a:schemeClr val="hlink"/>
                                            </p:clrVal>
                                          </p:val>
                                        </p:tav>
                                      </p:tavLst>
                                    </p:anim>
                                    <p:set>
                                      <p:cBhvr>
                                        <p:cTn id="9" dur="15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51"/>
                                        </p:tgtEl>
                                      </p:cBhvr>
                                    </p:animEffect>
                                    <p:animScale>
                                      <p:cBhvr>
                                        <p:cTn id="14"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0" presetID="22" presetClass="emph" presetSubtype="0" repeatCount="10000" fill="remove" grpId="1" nodeType="withEffect">
                                  <p:stCondLst>
                                    <p:cond delay="0"/>
                                  </p:stCondLst>
                                  <p:childTnLst>
                                    <p:animClr clrSpc="hsl" dir="cw">
                                      <p:cBhvr override="childStyle">
                                        <p:cTn id="21" dur="500" fill="hold"/>
                                        <p:tgtEl>
                                          <p:spTgt spid="5137"/>
                                        </p:tgtEl>
                                        <p:attrNameLst>
                                          <p:attrName>style.color</p:attrName>
                                        </p:attrNameLst>
                                      </p:cBhvr>
                                      <p:by>
                                        <p:hsl h="-7200000" s="0" l="0"/>
                                      </p:by>
                                    </p:animClr>
                                    <p:animClr clrSpc="hsl" dir="cw">
                                      <p:cBhvr>
                                        <p:cTn id="22" dur="500" fill="hold"/>
                                        <p:tgtEl>
                                          <p:spTgt spid="5137"/>
                                        </p:tgtEl>
                                        <p:attrNameLst>
                                          <p:attrName>fillcolor</p:attrName>
                                        </p:attrNameLst>
                                      </p:cBhvr>
                                      <p:by>
                                        <p:hsl h="-7200000" s="0" l="0"/>
                                      </p:by>
                                    </p:animClr>
                                    <p:animClr clrSpc="hsl" dir="cw">
                                      <p:cBhvr>
                                        <p:cTn id="23" dur="500" fill="hold"/>
                                        <p:tgtEl>
                                          <p:spTgt spid="5137"/>
                                        </p:tgtEl>
                                        <p:attrNameLst>
                                          <p:attrName>stroke.color</p:attrName>
                                        </p:attrNameLst>
                                      </p:cBhvr>
                                      <p:by>
                                        <p:hsl h="-7200000" s="0" l="0"/>
                                      </p:by>
                                    </p:animClr>
                                    <p:set>
                                      <p:cBhvr>
                                        <p:cTn id="24"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399246" y="736495"/>
            <a:ext cx="8319751" cy="582418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7187325" y="5883218"/>
            <a:ext cx="1132284" cy="446485"/>
            <a:chOff x="4512" y="3792"/>
            <a:chExt cx="951"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1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76420" y="2016820"/>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79791" y="5618613"/>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19"/>
          <p:cNvSpPr txBox="1">
            <a:spLocks noChangeArrowheads="1"/>
          </p:cNvSpPr>
          <p:nvPr/>
        </p:nvSpPr>
        <p:spPr bwMode="auto">
          <a:xfrm>
            <a:off x="1904587" y="6221947"/>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5796288" y="5530906"/>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5871686" y="5478837"/>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5859799" y="5466824"/>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5912959" y="5476825"/>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5846937" y="550431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5874146" y="5476825"/>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5859785" y="5516214"/>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5848432" y="5504313"/>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5886372" y="5492412"/>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5854959" y="545302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3485882" y="6047238"/>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2" name="Rectangle 51"/>
          <p:cNvSpPr/>
          <p:nvPr/>
        </p:nvSpPr>
        <p:spPr>
          <a:xfrm>
            <a:off x="798491" y="2498478"/>
            <a:ext cx="7521262" cy="461665"/>
          </a:xfrm>
          <a:prstGeom prst="rect">
            <a:avLst/>
          </a:prstGeom>
        </p:spPr>
        <p:txBody>
          <a:bodyPr wrap="square">
            <a:spAutoFit/>
          </a:bodyPr>
          <a:lstStyle/>
          <a:p>
            <a:pPr marL="30480" marR="30480" algn="just"/>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IR ở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Action Button: Forward or Next 52">
            <a:hlinkClick r:id="rId12" action="ppaction://hlinksldjump" highlightClick="1"/>
          </p:cNvPr>
          <p:cNvSpPr/>
          <p:nvPr/>
        </p:nvSpPr>
        <p:spPr>
          <a:xfrm>
            <a:off x="4898091" y="6124911"/>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4" name="Picture 53" descr="Vật Lí lớp 7 | Chuyên đề: Lý thuyết - Bài tập Vật Lý 7 có đáp án"/>
          <p:cNvPicPr/>
          <p:nvPr/>
        </p:nvPicPr>
        <p:blipFill>
          <a:blip r:embed="rId13"/>
          <a:srcRect/>
          <a:stretch>
            <a:fillRect/>
          </a:stretch>
        </p:blipFill>
        <p:spPr bwMode="auto">
          <a:xfrm>
            <a:off x="630260" y="3295570"/>
            <a:ext cx="7997779" cy="2137460"/>
          </a:xfrm>
          <a:prstGeom prst="rect">
            <a:avLst/>
          </a:prstGeom>
          <a:noFill/>
          <a:ln w="9525">
            <a:noFill/>
            <a:miter lim="800000"/>
            <a:headEnd/>
            <a:tailEnd/>
          </a:ln>
        </p:spPr>
      </p:pic>
      <p:sp>
        <p:nvSpPr>
          <p:cNvPr id="5137" name="AutoShape 17"/>
          <p:cNvSpPr>
            <a:spLocks noChangeArrowheads="1"/>
          </p:cNvSpPr>
          <p:nvPr/>
        </p:nvSpPr>
        <p:spPr bwMode="auto">
          <a:xfrm>
            <a:off x="7147915" y="5183211"/>
            <a:ext cx="154531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dirty="0" smtClean="0">
                <a:latin typeface="Times New Roman" panose="02020603050405020304" pitchFamily="18" charset="0"/>
                <a:cs typeface="Times New Roman" panose="02020603050405020304" pitchFamily="18" charset="0"/>
              </a:rPr>
              <a:t>D</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32974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3" grpId="0" animBg="1"/>
      <p:bldP spid="5137" grpId="0" animBg="1"/>
      <p:bldP spid="51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0" y="304800"/>
            <a:ext cx="6235532" cy="9515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88046" y="2359776"/>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A: 3 </a:t>
            </a:r>
            <a:endParaRPr lang="en-US" sz="3200" dirty="0">
              <a:latin typeface="Times New Roman" pitchFamily="18" charset="0"/>
              <a:cs typeface="Times New Roman" pitchFamily="18" charset="0"/>
            </a:endParaRPr>
          </a:p>
        </p:txBody>
      </p:sp>
      <p:sp>
        <p:nvSpPr>
          <p:cNvPr id="6" name="TextBox 5"/>
          <p:cNvSpPr txBox="1"/>
          <p:nvPr/>
        </p:nvSpPr>
        <p:spPr>
          <a:xfrm>
            <a:off x="692128" y="5270925"/>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D: 4</a:t>
            </a:r>
            <a:endParaRPr lang="en-US" sz="3200" dirty="0">
              <a:latin typeface="Times New Roman" pitchFamily="18" charset="0"/>
              <a:cs typeface="Times New Roman" pitchFamily="18" charset="0"/>
            </a:endParaRPr>
          </a:p>
        </p:txBody>
      </p:sp>
      <p:sp>
        <p:nvSpPr>
          <p:cNvPr id="7" name="TextBox 6"/>
          <p:cNvSpPr txBox="1"/>
          <p:nvPr/>
        </p:nvSpPr>
        <p:spPr>
          <a:xfrm>
            <a:off x="734902" y="4280474"/>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C: 2 </a:t>
            </a:r>
            <a:endParaRPr lang="en-US" sz="3200" dirty="0">
              <a:latin typeface="Times New Roman" pitchFamily="18" charset="0"/>
              <a:cs typeface="Times New Roman" pitchFamily="18" charset="0"/>
            </a:endParaRPr>
          </a:p>
        </p:txBody>
      </p:sp>
      <p:sp>
        <p:nvSpPr>
          <p:cNvPr id="8" name="TextBox 7"/>
          <p:cNvSpPr txBox="1"/>
          <p:nvPr/>
        </p:nvSpPr>
        <p:spPr>
          <a:xfrm>
            <a:off x="692128" y="3378487"/>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B: 1</a:t>
            </a:r>
            <a:endParaRPr lang="en-US" sz="3200" dirty="0">
              <a:latin typeface="Times New Roman" pitchFamily="18" charset="0"/>
              <a:cs typeface="Times New Roman" pitchFamily="18" charset="0"/>
            </a:endParaRP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4330" y="2345801"/>
            <a:ext cx="609600" cy="609600"/>
          </a:xfrm>
          <a:prstGeom prst="rect">
            <a:avLst/>
          </a:prstGeom>
        </p:spPr>
      </p:pic>
      <p:sp>
        <p:nvSpPr>
          <p:cNvPr id="16" name="Cloud 15"/>
          <p:cNvSpPr/>
          <p:nvPr/>
        </p:nvSpPr>
        <p:spPr>
          <a:xfrm>
            <a:off x="3034146" y="2183115"/>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4191000" y="2743200"/>
            <a:ext cx="17526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CHÚC MỪNG</a:t>
            </a:r>
            <a:endParaRPr lang="en-US" sz="3200">
              <a:latin typeface="Times New Roman" pitchFamily="18" charset="0"/>
              <a:cs typeface="Times New Roman" pitchFamily="18" charset="0"/>
            </a:endParaRP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4636" y="297906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3" y="473286"/>
            <a:ext cx="6165865"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Câu 1: Có </a:t>
            </a:r>
            <a:r>
              <a:rPr lang="en-US" sz="3200" dirty="0" err="1" smtClean="0">
                <a:latin typeface="Times New Roman" pitchFamily="18" charset="0"/>
                <a:cs typeface="Times New Roman" pitchFamily="18" charset="0"/>
              </a:rPr>
              <a:t>mấy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chùm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237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6"/>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3000" fill="hold"/>
                                        <p:tgtEl>
                                          <p:spTgt spid="21"/>
                                        </p:tgtEl>
                                        <p:attrNameLst>
                                          <p:attrName>ppt_w</p:attrName>
                                        </p:attrNameLst>
                                      </p:cBhvr>
                                      <p:tavLst>
                                        <p:tav tm="0">
                                          <p:val>
                                            <p:fltVal val="0"/>
                                          </p:val>
                                        </p:tav>
                                        <p:tav tm="100000">
                                          <p:val>
                                            <p:strVal val="#ppt_w"/>
                                          </p:val>
                                        </p:tav>
                                      </p:tavLst>
                                    </p:anim>
                                    <p:anim calcmode="lin" valueType="num">
                                      <p:cBhvr>
                                        <p:cTn id="77" dur="3000" fill="hold"/>
                                        <p:tgtEl>
                                          <p:spTgt spid="21"/>
                                        </p:tgtEl>
                                        <p:attrNameLst>
                                          <p:attrName>ppt_h</p:attrName>
                                        </p:attrNameLst>
                                      </p:cBhvr>
                                      <p:tavLst>
                                        <p:tav tm="0">
                                          <p:val>
                                            <p:fltVal val="0"/>
                                          </p:val>
                                        </p:tav>
                                        <p:tav tm="100000">
                                          <p:val>
                                            <p:strVal val="#ppt_h"/>
                                          </p:val>
                                        </p:tav>
                                      </p:tavLst>
                                    </p:anim>
                                    <p:animEffect transition="in" filter="fade">
                                      <p:cBhvr>
                                        <p:cTn id="78" dur="3000"/>
                                        <p:tgtEl>
                                          <p:spTgt spid="21"/>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17739" y="1002507"/>
            <a:ext cx="7402606"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136412" y="5317127"/>
            <a:ext cx="1185863" cy="446485"/>
            <a:chOff x="4512" y="3792"/>
            <a:chExt cx="996"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5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818991" y="2020548"/>
            <a:ext cx="1800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3400547" y="3989935"/>
            <a:ext cx="2390529" cy="46615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1" name="Rectangle 50"/>
          <p:cNvSpPr/>
          <p:nvPr/>
        </p:nvSpPr>
        <p:spPr>
          <a:xfrm>
            <a:off x="1299252" y="2412115"/>
            <a:ext cx="6839580" cy="2492990"/>
          </a:xfrm>
          <a:prstGeom prst="rect">
            <a:avLst/>
          </a:prstGeom>
        </p:spPr>
        <p:txBody>
          <a:bodyPr wrap="square">
            <a:spAutoFit/>
          </a:bodyPr>
          <a:lstStyle/>
          <a:p>
            <a:pPr marL="30480" marR="30480" algn="just"/>
            <a:r>
              <a:rPr lang="en-US" sz="2400" dirty="0" smtClean="0">
                <a:latin typeface="Times New Roman" panose="02020603050405020304" pitchFamily="18" charset="0"/>
                <a:cs typeface="Times New Roman" panose="02020603050405020304" pitchFamily="18" charset="0"/>
              </a:rPr>
              <a:t>Tia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30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a:t>
            </a:r>
          </a:p>
          <a:p>
            <a:pPr marL="30480" marR="30480" algn="ctr">
              <a:lnSpc>
                <a:spcPct val="150000"/>
              </a:lnSpc>
            </a:pPr>
            <a:r>
              <a:rPr lang="en-US" sz="1800" dirty="0" smtClean="0"/>
              <a:t>A</a:t>
            </a:r>
            <a:r>
              <a:rPr lang="en-US" sz="1800" dirty="0"/>
              <a:t>. 30</a:t>
            </a:r>
            <a:r>
              <a:rPr lang="en-US" sz="1800" baseline="30000" dirty="0"/>
              <a:t>0</a:t>
            </a:r>
            <a:r>
              <a:rPr lang="en-US" sz="1800" dirty="0"/>
              <a:t>         </a:t>
            </a:r>
            <a:endParaRPr lang="en-US" sz="1800" dirty="0" smtClean="0"/>
          </a:p>
          <a:p>
            <a:pPr marL="30480" marR="30480" algn="ctr">
              <a:lnSpc>
                <a:spcPct val="150000"/>
              </a:lnSpc>
            </a:pPr>
            <a:r>
              <a:rPr lang="en-US" sz="1800" dirty="0" smtClean="0"/>
              <a:t>B</a:t>
            </a:r>
            <a:r>
              <a:rPr lang="en-US" sz="1800" dirty="0"/>
              <a:t>. 45</a:t>
            </a:r>
            <a:r>
              <a:rPr lang="en-US" sz="1800" baseline="30000" dirty="0"/>
              <a:t>0</a:t>
            </a:r>
            <a:r>
              <a:rPr lang="en-US" sz="1800" dirty="0"/>
              <a:t>         </a:t>
            </a:r>
            <a:endParaRPr lang="en-US" sz="1800" dirty="0" smtClean="0"/>
          </a:p>
          <a:p>
            <a:pPr marL="30480" marR="30480" algn="ctr">
              <a:lnSpc>
                <a:spcPct val="150000"/>
              </a:lnSpc>
            </a:pPr>
            <a:r>
              <a:rPr lang="en-US" sz="1800" dirty="0" smtClean="0"/>
              <a:t>C</a:t>
            </a:r>
            <a:r>
              <a:rPr lang="en-US" sz="1800" dirty="0"/>
              <a:t>. 60</a:t>
            </a:r>
            <a:r>
              <a:rPr lang="en-US" sz="1800" baseline="30000" dirty="0"/>
              <a:t>0</a:t>
            </a:r>
            <a:r>
              <a:rPr lang="en-US" sz="1800" dirty="0"/>
              <a:t>         </a:t>
            </a:r>
          </a:p>
          <a:p>
            <a:pPr marL="30480" marR="30480">
              <a:lnSpc>
                <a:spcPct val="150000"/>
              </a:lnSpc>
            </a:pPr>
            <a:r>
              <a:rPr lang="en-US" sz="1800" dirty="0" smtClean="0"/>
              <a:t>			D</a:t>
            </a:r>
            <a:r>
              <a:rPr lang="en-US" sz="1800" dirty="0"/>
              <a:t>. 15</a:t>
            </a:r>
            <a:r>
              <a:rPr lang="en-US" sz="1800" baseline="30000" dirty="0"/>
              <a:t>0</a:t>
            </a:r>
            <a:endParaRPr lang="en-US" sz="1800" dirty="0">
              <a:latin typeface="Times New Roman" panose="02020603050405020304" pitchFamily="18" charset="0"/>
              <a:ea typeface="Times New Roman" panose="02020603050405020304" pitchFamily="18" charset="0"/>
            </a:endParaRPr>
          </a:p>
        </p:txBody>
      </p:sp>
      <p:sp>
        <p:nvSpPr>
          <p:cNvPr id="53" name="Action Button: Forward or Next 52">
            <a:hlinkClick r:id="rId12" action="ppaction://hlinksldjump" highlightClick="1"/>
          </p:cNvPr>
          <p:cNvSpPr/>
          <p:nvPr/>
        </p:nvSpPr>
        <p:spPr>
          <a:xfrm>
            <a:off x="5559182" y="5502474"/>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2758297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15988" y="459824"/>
            <a:ext cx="4312024" cy="683746"/>
          </a:xfrm>
          <a:prstGeom prst="rect">
            <a:avLst/>
          </a:prstGeom>
          <a:noFill/>
          <a:ln>
            <a:solidFill>
              <a:srgbClr val="FF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smtClean="0">
                <a:latin typeface="Times New Roman" panose="02020603050405020304" pitchFamily="18" charset="0"/>
                <a:cs typeface="Times New Roman" panose="02020603050405020304" pitchFamily="18" charset="0"/>
              </a:rPr>
              <a:t>HƯỚNG DẪN VỀ NHÀ</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774246" y="1792207"/>
            <a:ext cx="8228087" cy="1647182"/>
          </a:xfrm>
          <a:prstGeom prst="rect">
            <a:avLst/>
          </a:prstGeom>
        </p:spPr>
        <p:txBody>
          <a:bodyPr wrap="square">
            <a:spAutoFit/>
          </a:bodyPr>
          <a:lstStyle/>
          <a:p>
            <a:pPr algn="just" fontAlgn="base">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17: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tao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bởi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phẳng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vọng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3245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023"/>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52400" y="-1143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hlinkClick r:id="rId4" action="ppaction://hlinksldjump" tooltip="PHAN III"/>
          </p:cNvPr>
          <p:cNvSpPr txBox="1">
            <a:spLocks noChangeArrowheads="1"/>
          </p:cNvSpPr>
          <p:nvPr/>
        </p:nvSpPr>
        <p:spPr bwMode="auto">
          <a:xfrm>
            <a:off x="3886200" y="4800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2" name="Text Box 4">
            <a:hlinkClick r:id="rId5" action="ppaction://hlinksldjump" tooltip="PHAN I"/>
          </p:cNvPr>
          <p:cNvSpPr txBox="1">
            <a:spLocks noChangeArrowheads="1"/>
          </p:cNvSpPr>
          <p:nvPr/>
        </p:nvSpPr>
        <p:spPr bwMode="auto">
          <a:xfrm>
            <a:off x="3124200" y="34290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3" name="Text Box 5"/>
          <p:cNvSpPr txBox="1">
            <a:spLocks noChangeArrowheads="1"/>
          </p:cNvSpPr>
          <p:nvPr/>
        </p:nvSpPr>
        <p:spPr bwMode="auto">
          <a:xfrm>
            <a:off x="381000" y="5334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cs typeface="Arial" panose="020B0604020202020204" pitchFamily="34" charset="0"/>
            </a:endParaRPr>
          </a:p>
        </p:txBody>
      </p:sp>
      <p:sp>
        <p:nvSpPr>
          <p:cNvPr id="43019" name="WordArt 11"/>
          <p:cNvSpPr>
            <a:spLocks noChangeArrowheads="1" noChangeShapeType="1" noTextEdit="1"/>
          </p:cNvSpPr>
          <p:nvPr/>
        </p:nvSpPr>
        <p:spPr bwMode="auto">
          <a:xfrm>
            <a:off x="1850231" y="2823369"/>
            <a:ext cx="5291137" cy="895350"/>
          </a:xfrm>
          <a:prstGeom prst="rect">
            <a:avLst/>
          </a:prstGeom>
        </p:spPr>
        <p:txBody>
          <a:bodyPr wrap="none" fromWordArt="1">
            <a:prstTxWarp prst="textFadeUp">
              <a:avLst>
                <a:gd name="adj" fmla="val 0"/>
              </a:avLst>
            </a:prstTxWarp>
          </a:bodyPr>
          <a:lstStyle/>
          <a:p>
            <a:pPr algn="ct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Chân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thành</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cảm</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ơn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endPar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97790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1000"/>
                                        <p:tgtEl>
                                          <p:spTgt spid="43019"/>
                                        </p:tgtEl>
                                      </p:cBhvr>
                                    </p:animEffect>
                                    <p:anim calcmode="lin" valueType="num">
                                      <p:cBhvr>
                                        <p:cTn id="8" dur="1000" fill="hold"/>
                                        <p:tgtEl>
                                          <p:spTgt spid="43019"/>
                                        </p:tgtEl>
                                        <p:attrNameLst>
                                          <p:attrName>ppt_x</p:attrName>
                                        </p:attrNameLst>
                                      </p:cBhvr>
                                      <p:tavLst>
                                        <p:tav tm="0">
                                          <p:val>
                                            <p:strVal val="#ppt_x"/>
                                          </p:val>
                                        </p:tav>
                                        <p:tav tm="100000">
                                          <p:val>
                                            <p:strVal val="#ppt_x"/>
                                          </p:val>
                                        </p:tav>
                                      </p:tavLst>
                                    </p:anim>
                                    <p:anim calcmode="lin" valueType="num">
                                      <p:cBhvr>
                                        <p:cTn id="9" dur="1000" fill="hold"/>
                                        <p:tgtEl>
                                          <p:spTgt spid="430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3510" y="550523"/>
            <a:ext cx="6605328"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2" y="3331913"/>
            <a:ext cx="427918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với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690245" y="4242725"/>
            <a:ext cx="40363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smtClean="0">
                <a:solidFill>
                  <a:prstClr val="black"/>
                </a:solidFill>
                <a:latin typeface="Times New Roman" pitchFamily="18" charset="0"/>
                <a:cs typeface="Times New Roman" pitchFamily="18" charset="0"/>
              </a:rPr>
              <a:t>Cắt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tại</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748896" y="2484701"/>
            <a:ext cx="3977649"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A: </a:t>
            </a:r>
            <a:r>
              <a:rPr lang="en-US" sz="3200" dirty="0" err="1" smtClean="0">
                <a:solidFill>
                  <a:prstClr val="black"/>
                </a:solidFill>
                <a:latin typeface="Times New Roman" pitchFamily="18" charset="0"/>
                <a:cs typeface="Times New Roman" pitchFamily="18" charset="0"/>
              </a:rPr>
              <a:t>Loe</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rộng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ra</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277757" y="2201206"/>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965485"/>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796838" y="736312"/>
            <a:ext cx="6098375"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2: Chùm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chùm</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875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27"/>
                                        </p:tgtEl>
                                        <p:attrNameLst>
                                          <p:attrName>r</p:attrName>
                                        </p:attrNameLst>
                                      </p:cBhvr>
                                    </p:animRot>
                                  </p:childTnLst>
                                </p:cTn>
                              </p:par>
                            </p:childTnLst>
                          </p:cTn>
                        </p:par>
                        <p:par>
                          <p:cTn id="65" fill="hold">
                            <p:stCondLst>
                              <p:cond delay="10000"/>
                            </p:stCondLst>
                            <p:childTnLst>
                              <p:par>
                                <p:cTn id="66" presetID="53" presetClass="entr" presetSubtype="16"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0" fill="hold"/>
                                        <p:tgtEl>
                                          <p:spTgt spid="22"/>
                                        </p:tgtEl>
                                        <p:attrNameLst>
                                          <p:attrName>ppt_w</p:attrName>
                                        </p:attrNameLst>
                                      </p:cBhvr>
                                      <p:tavLst>
                                        <p:tav tm="0">
                                          <p:val>
                                            <p:fltVal val="0"/>
                                          </p:val>
                                        </p:tav>
                                        <p:tav tm="100000">
                                          <p:val>
                                            <p:strVal val="#ppt_w"/>
                                          </p:val>
                                        </p:tav>
                                      </p:tavLst>
                                    </p:anim>
                                    <p:anim calcmode="lin" valueType="num">
                                      <p:cBhvr>
                                        <p:cTn id="69" dur="3000" fill="hold"/>
                                        <p:tgtEl>
                                          <p:spTgt spid="22"/>
                                        </p:tgtEl>
                                        <p:attrNameLst>
                                          <p:attrName>ppt_h</p:attrName>
                                        </p:attrNameLst>
                                      </p:cBhvr>
                                      <p:tavLst>
                                        <p:tav tm="0">
                                          <p:val>
                                            <p:fltVal val="0"/>
                                          </p:val>
                                        </p:tav>
                                        <p:tav tm="100000">
                                          <p:val>
                                            <p:strVal val="#ppt_h"/>
                                          </p:val>
                                        </p:tav>
                                      </p:tavLst>
                                    </p:anim>
                                    <p:animEffect transition="in" filter="fade">
                                      <p:cBhvr>
                                        <p:cTn id="70" dur="30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43282" y="2450102"/>
            <a:ext cx="374195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dày</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lớn</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543282" y="4418091"/>
            <a:ext cx="698678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n-US" sz="3200" dirty="0">
                <a:solidFill>
                  <a:prstClr val="black"/>
                </a:solidFill>
                <a:latin typeface="Times New Roman" pitchFamily="18" charset="0"/>
                <a:cs typeface="Times New Roman" pitchFamily="18" charset="0"/>
              </a:rPr>
              <a:t>C</a:t>
            </a:r>
            <a:r>
              <a:rPr lang="en-US" sz="3200" dirty="0" smtClean="0">
                <a:solidFill>
                  <a:prstClr val="black"/>
                </a:solidFill>
                <a:latin typeface="Times New Roman" pitchFamily="18" charset="0"/>
                <a:cs typeface="Times New Roman" pitchFamily="18" charset="0"/>
              </a:rPr>
              <a:t>: </a:t>
            </a:r>
            <a:r>
              <a:rPr lang="en-US" sz="3200" dirty="0" err="1">
                <a:latin typeface="Times New Roman" panose="02020603050405020304" pitchFamily="18" charset="0"/>
                <a:ea typeface="Calibri"/>
                <a:cs typeface="Times New Roman" panose="02020603050405020304" pitchFamily="18" charset="0"/>
                <a:sym typeface="Calibri"/>
              </a:rPr>
              <a:t>mũi</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tên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chỉ</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chiều</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truyền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của</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ánh</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sáng</a:t>
            </a:r>
            <a:r>
              <a:rPr lang="en-US" sz="3200" dirty="0">
                <a:latin typeface="Times New Roman" panose="02020603050405020304" pitchFamily="18" charset="0"/>
                <a:ea typeface="Calibri"/>
                <a:cs typeface="Times New Roman" panose="02020603050405020304" pitchFamily="18" charset="0"/>
                <a:sym typeface="Calibri"/>
              </a:rPr>
              <a:t>. </a:t>
            </a:r>
          </a:p>
        </p:txBody>
      </p:sp>
      <p:sp>
        <p:nvSpPr>
          <p:cNvPr id="6" name="TextBox 5"/>
          <p:cNvSpPr txBox="1"/>
          <p:nvPr/>
        </p:nvSpPr>
        <p:spPr>
          <a:xfrm>
            <a:off x="543282" y="5321217"/>
            <a:ext cx="38100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smtClean="0">
                <a:solidFill>
                  <a:prstClr val="black"/>
                </a:solidFill>
                <a:latin typeface="Times New Roman" pitchFamily="18" charset="0"/>
                <a:cs typeface="Times New Roman" pitchFamily="18" charset="0"/>
              </a:rPr>
              <a:t>chung</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543282" y="3486440"/>
            <a:ext cx="355165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mũi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tên</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845403"/>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3467" y="5138928"/>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318" y="3162023"/>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19200" y="466461"/>
            <a:ext cx="5410200"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3: Tia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sáng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biểu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diễn</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một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thẳng</a:t>
            </a:r>
            <a:r>
              <a:rPr lang="en-US" sz="3200" dirty="0" smtClean="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có</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872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58" fill="hold"/>
                                        <p:tgtEl>
                                          <p:spTgt spid="12"/>
                                        </p:tgtEl>
                                      </p:cBhvr>
                                    </p:cmd>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 presetClass="mediacall" presetSubtype="0" fill="hold" nodeType="withEffect">
                                  <p:stCondLst>
                                    <p:cond delay="0"/>
                                  </p:stCondLst>
                                  <p:childTnLst>
                                    <p:cmd type="call" cmd="playFrom(0.0)">
                                      <p:cBhvr>
                                        <p:cTn id="38" dur="8091"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 presetClass="mediacall" presetSubtype="0" fill="hold" nodeType="withEffect">
                                  <p:stCondLst>
                                    <p:cond delay="0"/>
                                  </p:stCondLst>
                                  <p:childTnLst>
                                    <p:cmd type="call" cmd="playFrom(0.0)">
                                      <p:cBhvr>
                                        <p:cTn id="52" dur="8158" fill="hold"/>
                                        <p:tgtEl>
                                          <p:spTgt spid="13"/>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 presetClass="mediacall" presetSubtype="0" fill="hold" nodeType="withEffect">
                                  <p:stCondLst>
                                    <p:cond delay="0"/>
                                  </p:stCondLst>
                                  <p:childTnLst>
                                    <p:cmd type="call" cmd="playFrom(0.0)">
                                      <p:cBhvr>
                                        <p:cTn id="60" dur="8158" fill="hold"/>
                                        <p:tgtEl>
                                          <p:spTgt spid="11"/>
                                        </p:tgtEl>
                                      </p:cBhvr>
                                    </p:cmd>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8" presetClass="emph" presetSubtype="0" fill="hold" nodeType="clickEffect">
                                  <p:stCondLst>
                                    <p:cond delay="0"/>
                                  </p:stCondLst>
                                  <p:childTnLst>
                                    <p:animRot by="21600000">
                                      <p:cBhvr>
                                        <p:cTn id="71" dur="10000" fill="hold"/>
                                        <p:tgtEl>
                                          <p:spTgt spid="27"/>
                                        </p:tgtEl>
                                        <p:attrNameLst>
                                          <p:attrName>r</p:attrName>
                                        </p:attrNameLst>
                                      </p:cBhvr>
                                    </p:animRot>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3000" fill="hold"/>
                                        <p:tgtEl>
                                          <p:spTgt spid="22"/>
                                        </p:tgtEl>
                                        <p:attrNameLst>
                                          <p:attrName>ppt_w</p:attrName>
                                        </p:attrNameLst>
                                      </p:cBhvr>
                                      <p:tavLst>
                                        <p:tav tm="0">
                                          <p:val>
                                            <p:fltVal val="0"/>
                                          </p:val>
                                        </p:tav>
                                        <p:tav tm="100000">
                                          <p:val>
                                            <p:strVal val="#ppt_w"/>
                                          </p:val>
                                        </p:tav>
                                      </p:tavLst>
                                    </p:anim>
                                    <p:anim calcmode="lin" valueType="num">
                                      <p:cBhvr>
                                        <p:cTn id="76" dur="3000" fill="hold"/>
                                        <p:tgtEl>
                                          <p:spTgt spid="22"/>
                                        </p:tgtEl>
                                        <p:attrNameLst>
                                          <p:attrName>ppt_h</p:attrName>
                                        </p:attrNameLst>
                                      </p:cBhvr>
                                      <p:tavLst>
                                        <p:tav tm="0">
                                          <p:val>
                                            <p:fltVal val="0"/>
                                          </p:val>
                                        </p:tav>
                                        <p:tav tm="100000">
                                          <p:val>
                                            <p:strVal val="#ppt_h"/>
                                          </p:val>
                                        </p:tav>
                                      </p:tavLst>
                                    </p:anim>
                                    <p:animEffect transition="in" filter="fade">
                                      <p:cBhvr>
                                        <p:cTn id="77" dur="30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36969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2999" y="304800"/>
            <a:ext cx="5701067"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199" y="5319775"/>
            <a:ext cx="83377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sp>
        <p:nvSpPr>
          <p:cNvPr id="6" name="TextBox 5"/>
          <p:cNvSpPr txBox="1"/>
          <p:nvPr/>
        </p:nvSpPr>
        <p:spPr>
          <a:xfrm>
            <a:off x="457317" y="2465178"/>
            <a:ext cx="409401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546299" y="4362485"/>
            <a:ext cx="82486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457200" y="3416587"/>
            <a:ext cx="833777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sáng</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5373607" y="3499716"/>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35613" y="4059801"/>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9598" y="200917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3068528"/>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9038" y="1881001"/>
            <a:ext cx="1499175" cy="1239924"/>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5668392"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4: Vùng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tối</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vùng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ở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phía</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sau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vật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cản</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3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7"/>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3000" fill="hold"/>
                                        <p:tgtEl>
                                          <p:spTgt spid="22"/>
                                        </p:tgtEl>
                                        <p:attrNameLst>
                                          <p:attrName>ppt_w</p:attrName>
                                        </p:attrNameLst>
                                      </p:cBhvr>
                                      <p:tavLst>
                                        <p:tav tm="0">
                                          <p:val>
                                            <p:fltVal val="0"/>
                                          </p:val>
                                        </p:tav>
                                        <p:tav tm="100000">
                                          <p:val>
                                            <p:strVal val="#ppt_w"/>
                                          </p:val>
                                        </p:tav>
                                      </p:tavLst>
                                    </p:anim>
                                    <p:anim calcmode="lin" valueType="num">
                                      <p:cBhvr>
                                        <p:cTn id="77" dur="3000" fill="hold"/>
                                        <p:tgtEl>
                                          <p:spTgt spid="22"/>
                                        </p:tgtEl>
                                        <p:attrNameLst>
                                          <p:attrName>ppt_h</p:attrName>
                                        </p:attrNameLst>
                                      </p:cBhvr>
                                      <p:tavLst>
                                        <p:tav tm="0">
                                          <p:val>
                                            <p:fltVal val="0"/>
                                          </p:val>
                                        </p:tav>
                                        <p:tav tm="100000">
                                          <p:val>
                                            <p:strVal val="#ppt_h"/>
                                          </p:val>
                                        </p:tav>
                                      </p:tavLst>
                                    </p:anim>
                                    <p:animEffect transition="in" filter="fade">
                                      <p:cBhvr>
                                        <p:cTn id="78" dur="30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1870</Words>
  <PresentationFormat>On-screen Show (4:3)</PresentationFormat>
  <Paragraphs>376</Paragraphs>
  <Slides>52</Slides>
  <Notes>1</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.VnArial</vt:lpstr>
      <vt:lpstr>.VnArial Narrow</vt:lpstr>
      <vt:lpstr>.VnTime</vt:lpstr>
      <vt:lpstr>.VnTimeH</vt:lpstr>
      <vt:lpstr>Arial</vt:lpstr>
      <vt:lpstr>Calibri</vt:lpstr>
      <vt:lpstr>Century Gothic</vt:lpstr>
      <vt:lpstr>Times New Roman</vt:lpstr>
      <vt:lpstr>Verdana</vt:lpstr>
      <vt:lpstr>VNI-Times</vt:lpstr>
      <vt:lpstr>Office Theme</vt:lpstr>
      <vt:lpstr>PowerPoint Presentation</vt:lpstr>
      <vt:lpstr>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16: SỰ PHẢN XẠ ÁNH SÁNG</vt:lpstr>
      <vt:lpstr>PowerPoint Presentation</vt:lpstr>
      <vt:lpstr>PowerPoint Presentation</vt:lpstr>
      <vt:lpstr>PowerPoint Presentation</vt:lpstr>
      <vt:lpstr>Mặt hồ nước phẳng lặng</vt:lpstr>
      <vt:lpstr>PowerPoint Presentation</vt:lpstr>
      <vt:lpstr>I. HIỆN TƯỢNG PHẢN XẠ ÁNH SÁNG</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II. ĐỊNH LUẬT PHẢN XẠ ÁNH SÁNG</vt:lpstr>
      <vt:lpstr>Hướng dẫn về nhà </vt:lpstr>
      <vt:lpstr>TIẾT 2</vt:lpstr>
      <vt:lpstr>HOẠT ĐỘNG NHÓM</vt:lpstr>
      <vt:lpstr>PowerPoint Presentation</vt:lpstr>
      <vt:lpstr>Ac- si-mét là nhà khoa học nổi tiếng Hi lạp cách đây 2200 năm.Trong cuộc chiến bảo vệ đất  nước , ông đã dùng 1 loại vũ khí lợi hại để đốt cháy tàu địch mà ko dùng đến lửa, xăng...? Vũ khí  này hoạt như thế nào? </vt:lpstr>
      <vt:lpstr>PowerPoint Presentation</vt:lpstr>
      <vt:lpstr>PowerPoint Presentation</vt:lpstr>
      <vt:lpstr>PowerPoint Presentation</vt:lpstr>
      <vt:lpstr>TIẾT 3</vt:lpstr>
      <vt:lpstr>III. Phản xạ và phản xạ khuếch tán </vt:lpstr>
      <vt:lpstr>Hoạt động nhóm</vt:lpstr>
      <vt:lpstr>III. Phản xạ và phản xạ khuếch tán </vt:lpstr>
      <vt:lpstr>PowerPoint Presentation</vt:lpstr>
      <vt:lpstr>PowerPoint Presentation</vt:lpstr>
      <vt:lpstr>PowerPoint Presentation</vt:lpstr>
      <vt:lpstr>Trò chơi "RUNG CHUÔNG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2020-04-21T07:57:46Z</dcterms:created>
  <dcterms:modified xsi:type="dcterms:W3CDTF">2022-07-08T11:38:34Z</dcterms:modified>
</cp:coreProperties>
</file>