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60" r:id="rId3"/>
    <p:sldId id="258" r:id="rId4"/>
    <p:sldId id="294" r:id="rId5"/>
    <p:sldId id="335" r:id="rId6"/>
    <p:sldId id="293" r:id="rId7"/>
    <p:sldId id="263" r:id="rId8"/>
    <p:sldId id="262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25" r:id="rId19"/>
    <p:sldId id="326" r:id="rId20"/>
    <p:sldId id="327" r:id="rId21"/>
    <p:sldId id="328" r:id="rId22"/>
    <p:sldId id="308" r:id="rId23"/>
    <p:sldId id="309" r:id="rId24"/>
    <p:sldId id="310" r:id="rId25"/>
    <p:sldId id="311" r:id="rId26"/>
    <p:sldId id="312" r:id="rId27"/>
    <p:sldId id="313" r:id="rId28"/>
    <p:sldId id="329" r:id="rId29"/>
    <p:sldId id="330" r:id="rId30"/>
    <p:sldId id="317" r:id="rId31"/>
    <p:sldId id="332" r:id="rId32"/>
    <p:sldId id="333" r:id="rId33"/>
    <p:sldId id="334" r:id="rId34"/>
    <p:sldId id="320" r:id="rId35"/>
    <p:sldId id="321" r:id="rId36"/>
    <p:sldId id="322" r:id="rId37"/>
    <p:sldId id="323" r:id="rId38"/>
    <p:sldId id="261" r:id="rId39"/>
    <p:sldId id="425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5D7"/>
    <a:srgbClr val="B92AC4"/>
    <a:srgbClr val="9823A1"/>
    <a:srgbClr val="741B7B"/>
    <a:srgbClr val="5A155F"/>
    <a:srgbClr val="66FFFF"/>
    <a:srgbClr val="642F04"/>
    <a:srgbClr val="DB6707"/>
    <a:srgbClr val="C65D06"/>
    <a:srgbClr val="A34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6" autoAdjust="0"/>
    <p:restoredTop sz="85591" autoAdjust="0"/>
  </p:normalViewPr>
  <p:slideViewPr>
    <p:cSldViewPr>
      <p:cViewPr varScale="1">
        <p:scale>
          <a:sx n="56" d="100"/>
          <a:sy n="56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9357-8B06-4F0E-AA54-D5A978E6215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5C853-FF3F-403E-B380-4159A269C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8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77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78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8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3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874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83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40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42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98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14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84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034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223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043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005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32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358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928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00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80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872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728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134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09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75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017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You can use this as a template to re-arrange prizes or change up things if you re-use this</a:t>
            </a:r>
            <a:r>
              <a:rPr lang="en-US" altLang="ko-KR" baseline="0" dirty="0"/>
              <a:t> game.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27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Question</a:t>
            </a:r>
            <a:r>
              <a:rPr lang="en-US" altLang="ko-KR" baseline="0" dirty="0"/>
              <a:t> selection page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65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Once a team answers</a:t>
            </a:r>
            <a:r>
              <a:rPr lang="en-US" altLang="ko-KR" baseline="0" dirty="0"/>
              <a:t> a question correctly, they will be hyperlinked to this screen. There are 35 boxes to choose from. 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Each box will contain a different prize.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There are 3 kinds of boxes. The students can choose how safe they want to play it when choosing a prize.</a:t>
            </a:r>
          </a:p>
          <a:p>
            <a:r>
              <a:rPr lang="en-US" altLang="ko-KR" baseline="0" dirty="0"/>
              <a:t> “?” boxes: Really good or really bad. </a:t>
            </a:r>
          </a:p>
          <a:p>
            <a:r>
              <a:rPr lang="en-US" altLang="ko-KR" baseline="0" dirty="0"/>
              <a:t>Grey boxes: + points (the safest option…but they wont get many points)</a:t>
            </a:r>
          </a:p>
          <a:p>
            <a:r>
              <a:rPr lang="en-US" altLang="ko-KR" dirty="0"/>
              <a:t>Brick boxes: Random. It has everything including</a:t>
            </a:r>
            <a:r>
              <a:rPr lang="en-US" altLang="ko-KR" baseline="0" dirty="0"/>
              <a:t> bombs, + points, nuclear, and nothing.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Click on the questions arrow (bottom right) when finished. It will link you to the question selection page. </a:t>
            </a:r>
          </a:p>
          <a:p>
            <a:endParaRPr lang="en-US" altLang="ko-KR" dirty="0"/>
          </a:p>
          <a:p>
            <a:r>
              <a:rPr lang="en-US" altLang="ko-KR" dirty="0"/>
              <a:t>To change the prizes, see slide 37</a:t>
            </a:r>
            <a:r>
              <a:rPr lang="en-US" altLang="ko-KR" baseline="0" dirty="0"/>
              <a:t> template.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54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35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77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13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90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9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30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32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7819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556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430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105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892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299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7478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896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92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722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9061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24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98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87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42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9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0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6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0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E5CF-39EA-4BB1-99FE-DE292063DF32}" type="datetimeFigureOut">
              <a:rPr lang="ko-KR" altLang="en-US" smtClean="0"/>
              <a:t>2023-09-16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20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34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12.gif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7" Type="http://schemas.openxmlformats.org/officeDocument/2006/relationships/image" Target="../media/image13.png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2" Type="http://schemas.openxmlformats.org/officeDocument/2006/relationships/notesSlide" Target="../notesSlides/notesSlide4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5" Type="http://schemas.openxmlformats.org/officeDocument/2006/relationships/image" Target="../media/image3.png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slide" Target="slide29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4.jpeg"/><Relationship Id="rId21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8.gif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6077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8007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404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2886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pic>
        <p:nvPicPr>
          <p:cNvPr id="15" name="Picture 4" descr="Image result for hot coff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27" y="71634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7" name="도넛 4"/>
          <p:cNvSpPr/>
          <p:nvPr/>
        </p:nvSpPr>
        <p:spPr>
          <a:xfrm>
            <a:off x="4545176" y="431316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9689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5477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2758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269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4892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356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736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9453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63345" y="501317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Picture 2" descr="Image result for cold coff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81" y="1891485"/>
            <a:ext cx="3701655" cy="37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4930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81019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4951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224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165300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0" descr="Image result for des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1680" y="2492896"/>
            <a:ext cx="2051051" cy="1181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1770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1311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1233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5659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14462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도넛 4"/>
          <p:cNvSpPr/>
          <p:nvPr/>
        </p:nvSpPr>
        <p:spPr>
          <a:xfrm>
            <a:off x="4328356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3210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9971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9873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4552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227687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6" descr="Image result for schoolb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736" y="2809045"/>
            <a:ext cx="1766888" cy="15192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645598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6403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221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3857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0236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47389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4" descr="Image result for chai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9792" y="2780928"/>
            <a:ext cx="854075" cy="12969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79506" y="2997373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5297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386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942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4855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640">
            <a:off x="2701260" y="2803683"/>
            <a:ext cx="18208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도넛 4"/>
          <p:cNvSpPr/>
          <p:nvPr/>
        </p:nvSpPr>
        <p:spPr>
          <a:xfrm>
            <a:off x="4629151" y="161238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8489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442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6481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1329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162880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2" descr="Image result for thick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70609"/>
            <a:ext cx="1449844" cy="14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328356" y="307982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3726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846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2371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1948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4" descr="Image result for thick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1892"/>
            <a:ext cx="1306589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292352" y="157630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494032"/>
            <a:ext cx="9144000" cy="624448"/>
          </a:xfrm>
          <a:prstGeom prst="rect">
            <a:avLst/>
          </a:prstGeom>
          <a:solidFill>
            <a:srgbClr val="03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직사각형 282"/>
          <p:cNvSpPr/>
          <p:nvPr/>
        </p:nvSpPr>
        <p:spPr>
          <a:xfrm>
            <a:off x="0" y="1869584"/>
            <a:ext cx="9144000" cy="624448"/>
          </a:xfrm>
          <a:prstGeom prst="rect">
            <a:avLst/>
          </a:prstGeom>
          <a:solidFill>
            <a:srgbClr val="05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직사각형 283"/>
          <p:cNvSpPr/>
          <p:nvPr/>
        </p:nvSpPr>
        <p:spPr>
          <a:xfrm>
            <a:off x="0" y="1245136"/>
            <a:ext cx="9144000" cy="624448"/>
          </a:xfrm>
          <a:prstGeom prst="rect">
            <a:avLst/>
          </a:prstGeom>
          <a:solidFill>
            <a:srgbClr val="100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85" name="직사각형 284"/>
          <p:cNvSpPr/>
          <p:nvPr/>
        </p:nvSpPr>
        <p:spPr>
          <a:xfrm>
            <a:off x="0" y="620688"/>
            <a:ext cx="9144000" cy="624448"/>
          </a:xfrm>
          <a:prstGeom prst="rect">
            <a:avLst/>
          </a:prstGeom>
          <a:solidFill>
            <a:srgbClr val="150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86" name="직사각형 285"/>
          <p:cNvSpPr/>
          <p:nvPr/>
        </p:nvSpPr>
        <p:spPr>
          <a:xfrm>
            <a:off x="0" y="3118480"/>
            <a:ext cx="9144000" cy="624448"/>
          </a:xfrm>
          <a:prstGeom prst="rect">
            <a:avLst/>
          </a:prstGeom>
          <a:solidFill>
            <a:srgbClr val="02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직사각형 286"/>
          <p:cNvSpPr/>
          <p:nvPr/>
        </p:nvSpPr>
        <p:spPr>
          <a:xfrm>
            <a:off x="-23422" y="3742928"/>
            <a:ext cx="9144000" cy="624448"/>
          </a:xfrm>
          <a:prstGeom prst="rect">
            <a:avLst/>
          </a:prstGeom>
          <a:solidFill>
            <a:srgbClr val="03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/>
          <p:cNvSpPr/>
          <p:nvPr/>
        </p:nvSpPr>
        <p:spPr>
          <a:xfrm>
            <a:off x="-23422" y="4367376"/>
            <a:ext cx="9144000" cy="624448"/>
          </a:xfrm>
          <a:prstGeom prst="rect">
            <a:avLst/>
          </a:prstGeom>
          <a:solidFill>
            <a:srgbClr val="05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직사각형 288"/>
          <p:cNvSpPr/>
          <p:nvPr/>
        </p:nvSpPr>
        <p:spPr>
          <a:xfrm>
            <a:off x="-23422" y="4972221"/>
            <a:ext cx="9144000" cy="624448"/>
          </a:xfrm>
          <a:prstGeom prst="rect">
            <a:avLst/>
          </a:prstGeom>
          <a:solidFill>
            <a:srgbClr val="100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212" y="5589240"/>
            <a:ext cx="9144000" cy="864096"/>
          </a:xfrm>
          <a:prstGeom prst="rect">
            <a:avLst/>
          </a:prstGeom>
          <a:solidFill>
            <a:srgbClr val="150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1525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036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9489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9888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989" y="62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FF00"/>
                </a:solidFill>
                <a:latin typeface="Orbit-B BT" pitchFamily="2" charset="0"/>
              </a:rPr>
              <a:t>Rules</a:t>
            </a:r>
            <a:endParaRPr lang="ko-KR" altLang="en-US" sz="4000" dirty="0">
              <a:solidFill>
                <a:srgbClr val="FFFF00"/>
              </a:solidFill>
              <a:latin typeface="Orbit-B BT" pitchFamily="2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680989" y="1245136"/>
            <a:ext cx="7704856" cy="4525963"/>
          </a:xfrm>
        </p:spPr>
        <p:txBody>
          <a:bodyPr anchor="ctr"/>
          <a:lstStyle/>
          <a:p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Choose a question.</a:t>
            </a:r>
          </a:p>
          <a:p>
            <a:endParaRPr lang="en-US" altLang="ko-KR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Right answer = +1 points</a:t>
            </a:r>
          </a:p>
          <a:p>
            <a:endParaRPr lang="en-US" altLang="ko-KR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Then choose </a:t>
            </a:r>
            <a:r>
              <a:rPr lang="en-US" altLang="ko-KR" b="1" u="sng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one</a:t>
            </a:r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bonus box</a:t>
            </a:r>
            <a:endParaRPr lang="ko-KR" alt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91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51" y="5343083"/>
            <a:ext cx="730900" cy="8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직사각형 291"/>
          <p:cNvSpPr/>
          <p:nvPr/>
        </p:nvSpPr>
        <p:spPr>
          <a:xfrm>
            <a:off x="3931296" y="5397593"/>
            <a:ext cx="649150" cy="7072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93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00" y="5387977"/>
            <a:ext cx="629626" cy="7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6013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2724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5878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354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2974913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2" descr="Image result for rub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ubb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Image result for rubb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52" y="29695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542757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3923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0513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8853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6644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7412" name="Picture 4" descr="Image result for app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9584"/>
            <a:ext cx="1390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492847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1675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4397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7545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5603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10670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386" name="Picture 2" descr="Image result for ice crea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0"/>
          <a:stretch/>
        </p:blipFill>
        <p:spPr bwMode="auto">
          <a:xfrm>
            <a:off x="1403647" y="2492896"/>
            <a:ext cx="3292851" cy="24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361492" y="496778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8815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52526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82134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8980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432828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362" name="Picture 2" descr="Image result for so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95641"/>
            <a:ext cx="2482581" cy="30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8064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86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0500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5057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495" y="684915"/>
            <a:ext cx="791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This scarf ______ nice.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316521" y="432828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4338" name="Picture 2" descr="Image result for su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86" y="22048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4662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2908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3664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4373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55776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314" name="Picture 2" descr="Image result for snow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001887"/>
            <a:ext cx="2997919" cy="29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14410" y="501317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8176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9976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5787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8302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0068" y="908720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290" name="Picture 2" descr="Image result for tr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8" y="2780928"/>
            <a:ext cx="2119288" cy="28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467374" y="178199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7225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4464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1823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7435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642473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11692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도넛 4"/>
          <p:cNvSpPr/>
          <p:nvPr/>
        </p:nvSpPr>
        <p:spPr>
          <a:xfrm>
            <a:off x="4542757" y="2414749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4" descr="Image result fo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12095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8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3927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8455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2972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13536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89961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42" name="Picture 2" descr="Image result for b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725872" y="305734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5741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523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92590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1627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218" name="Picture 2" descr="Image result for toy rob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97" y="2825675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도넛 4"/>
          <p:cNvSpPr/>
          <p:nvPr/>
        </p:nvSpPr>
        <p:spPr>
          <a:xfrm>
            <a:off x="4328356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-34141" y="1893208"/>
            <a:ext cx="9144000" cy="624448"/>
          </a:xfrm>
          <a:prstGeom prst="rect">
            <a:avLst/>
          </a:prstGeom>
          <a:solidFill>
            <a:srgbClr val="A34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-34141" y="1268760"/>
            <a:ext cx="9144000" cy="624448"/>
          </a:xfrm>
          <a:prstGeom prst="rect">
            <a:avLst/>
          </a:prstGeom>
          <a:solidFill>
            <a:srgbClr val="C65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-34141" y="494199"/>
            <a:ext cx="9144000" cy="774561"/>
          </a:xfrm>
          <a:prstGeom prst="rect">
            <a:avLst/>
          </a:prstGeom>
          <a:solidFill>
            <a:srgbClr val="DB6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34141" y="2517656"/>
            <a:ext cx="9144000" cy="624448"/>
          </a:xfrm>
          <a:prstGeom prst="rect">
            <a:avLst/>
          </a:prstGeom>
          <a:solidFill>
            <a:srgbClr val="763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-57563" y="3142104"/>
            <a:ext cx="9144000" cy="624448"/>
          </a:xfrm>
          <a:prstGeom prst="rect">
            <a:avLst/>
          </a:prstGeom>
          <a:solidFill>
            <a:srgbClr val="642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-57563" y="3766552"/>
            <a:ext cx="9144000" cy="624448"/>
          </a:xfrm>
          <a:prstGeom prst="rect">
            <a:avLst/>
          </a:prstGeom>
          <a:solidFill>
            <a:srgbClr val="763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-57563" y="4371397"/>
            <a:ext cx="9144000" cy="624448"/>
          </a:xfrm>
          <a:prstGeom prst="rect">
            <a:avLst/>
          </a:prstGeom>
          <a:solidFill>
            <a:srgbClr val="A34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33929" y="4988416"/>
            <a:ext cx="9144000" cy="624448"/>
          </a:xfrm>
          <a:prstGeom prst="rect">
            <a:avLst/>
          </a:prstGeom>
          <a:solidFill>
            <a:srgbClr val="C65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-33929" y="5612864"/>
            <a:ext cx="9144000" cy="624448"/>
          </a:xfrm>
          <a:prstGeom prst="rect">
            <a:avLst/>
          </a:prstGeom>
          <a:solidFill>
            <a:srgbClr val="DB6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5246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8739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7929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4301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9121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Orbit-B BT" pitchFamily="2" charset="0"/>
              </a:rPr>
              <a:t>Types of boxes</a:t>
            </a:r>
            <a:endParaRPr lang="ko-KR" altLang="en-US" sz="4000" dirty="0">
              <a:latin typeface="Orbit-B BT" pitchFamily="2" charset="0"/>
            </a:endParaRPr>
          </a:p>
        </p:txBody>
      </p:sp>
      <p:pic>
        <p:nvPicPr>
          <p:cNvPr id="1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5" y="1923179"/>
            <a:ext cx="1135641" cy="12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9840" y="2557329"/>
            <a:ext cx="630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FF00"/>
                </a:solidFill>
                <a:latin typeface="Impact" pitchFamily="34" charset="0"/>
              </a:rPr>
              <a:t>“?” box</a:t>
            </a:r>
            <a:r>
              <a:rPr lang="en-US" altLang="ko-KR" sz="2400" dirty="0">
                <a:solidFill>
                  <a:schemeClr val="bg1"/>
                </a:solidFill>
                <a:latin typeface="Impact" pitchFamily="34" charset="0"/>
              </a:rPr>
              <a:t>: </a:t>
            </a:r>
            <a:r>
              <a:rPr lang="en-US" altLang="ko-KR" sz="2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+ </a:t>
            </a:r>
            <a:r>
              <a:rPr lang="en-US" altLang="ko-KR" sz="2400" dirty="0">
                <a:solidFill>
                  <a:schemeClr val="bg1"/>
                </a:solidFill>
                <a:latin typeface="Impact" pitchFamily="34" charset="0"/>
              </a:rPr>
              <a:t>very good or very bad </a:t>
            </a:r>
            <a:r>
              <a:rPr lang="en-US" altLang="ko-KR" sz="2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-</a:t>
            </a:r>
            <a:endParaRPr lang="ko-KR" altLang="en-US" sz="2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82419" y="3363285"/>
            <a:ext cx="925285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69840" y="3448067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FF00"/>
                </a:solidFill>
                <a:latin typeface="Impact" pitchFamily="34" charset="0"/>
              </a:rPr>
              <a:t>Grey box</a:t>
            </a:r>
            <a:r>
              <a:rPr lang="en-US" altLang="ko-KR" sz="2400" dirty="0">
                <a:solidFill>
                  <a:schemeClr val="bg1"/>
                </a:solidFill>
                <a:latin typeface="Impact" pitchFamily="34" charset="0"/>
              </a:rPr>
              <a:t>:</a:t>
            </a:r>
            <a:r>
              <a:rPr lang="en-US" altLang="ko-KR" sz="32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+</a:t>
            </a:r>
            <a:r>
              <a:rPr lang="en-US" altLang="ko-KR" sz="4000" dirty="0">
                <a:solidFill>
                  <a:schemeClr val="bg1"/>
                </a:solidFill>
                <a:latin typeface="Impact" pitchFamily="34" charset="0"/>
              </a:rPr>
              <a:t> points</a:t>
            </a:r>
            <a:endParaRPr lang="ko-KR" alt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2" name="Picture 4" descr="Brick Block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83621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95736" y="500446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FF00"/>
                </a:solidFill>
                <a:latin typeface="Impact" pitchFamily="34" charset="0"/>
              </a:rPr>
              <a:t>Brick</a:t>
            </a:r>
            <a:r>
              <a:rPr lang="en-US" altLang="ko-KR" sz="2400" dirty="0">
                <a:solidFill>
                  <a:schemeClr val="bg1"/>
                </a:solidFill>
                <a:latin typeface="Impact" pitchFamily="34" charset="0"/>
              </a:rPr>
              <a:t>: ??? mystery prize ???</a:t>
            </a:r>
            <a:endParaRPr lang="ko-KR" alt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6047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9051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8156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8376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55966" y="241338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2" descr="Image result for baymax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95" y="2413384"/>
            <a:ext cx="2997071" cy="27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도넛 4"/>
          <p:cNvSpPr/>
          <p:nvPr/>
        </p:nvSpPr>
        <p:spPr>
          <a:xfrm>
            <a:off x="4608366" y="3013497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295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6803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5572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7375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37369" y="4356187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fi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8" y="2008354"/>
            <a:ext cx="3211929" cy="32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6141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0284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4605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4242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510185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Minecraft Snow Bl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35" y="215008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6409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4515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7098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3121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28356" y="242088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chi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26" y="2008354"/>
            <a:ext cx="2438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838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1365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8278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4143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99063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122" name="Picture 2" descr="Image result for shi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3196"/>
            <a:ext cx="4680520" cy="27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751463" y="166954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8894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0642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3808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089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pap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35" y="2064173"/>
            <a:ext cx="2357226" cy="26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6960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3429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7490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8070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rose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3" y="1849147"/>
            <a:ext cx="3883649" cy="38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432147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7art-screensavers.com/wallpapers/abstract-0/xls/mega-abstract-dark-green-t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7" y="8401"/>
            <a:ext cx="9162597" cy="6849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55" y="4153387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44" y="219085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1979712" y="112474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059832" y="112383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182425" y="112383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5292080" y="112292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6422409" y="108786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7524328" y="112474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899592" y="216798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6408626" y="213111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4153735" y="319073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5263390" y="318982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6415518" y="318982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7495638" y="319164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49" y="22048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31" y="213832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69" y="213667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5" y="21679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9" y="319255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2943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3124372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3" y="42210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16" y="42579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425796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425795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07" y="418977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5" y="418812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직사각형 107"/>
          <p:cNvSpPr/>
          <p:nvPr/>
        </p:nvSpPr>
        <p:spPr>
          <a:xfrm>
            <a:off x="913375" y="522737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1993495" y="5229200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4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52273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522737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90" y="519241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11" y="519241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직사각형 126"/>
          <p:cNvSpPr/>
          <p:nvPr/>
        </p:nvSpPr>
        <p:spPr>
          <a:xfrm>
            <a:off x="7517436" y="5192417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0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3" y="1056560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70" y="4365549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06" y="4348407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10" y="5319645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96" y="2281296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4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444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0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3019510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82" y="1157179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4185092" y="1484783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3" y="1157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5294333" y="1484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66" y="1124451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/>
          <p:cNvSpPr txBox="1"/>
          <p:nvPr/>
        </p:nvSpPr>
        <p:spPr>
          <a:xfrm>
            <a:off x="6415976" y="1452055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17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7520927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4" y="2207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/>
          <p:cNvSpPr txBox="1"/>
          <p:nvPr/>
        </p:nvSpPr>
        <p:spPr>
          <a:xfrm>
            <a:off x="895934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1" y="216798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6385921" y="249559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Box 148"/>
          <p:cNvSpPr txBox="1"/>
          <p:nvPr/>
        </p:nvSpPr>
        <p:spPr>
          <a:xfrm>
            <a:off x="7495406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21" y="322943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6406931" y="355703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19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5251029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74" y="320950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4112684" y="3537109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1" y="522920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924881" y="555680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36" y="5242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1992846" y="5569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6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519441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7495406" y="552201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6152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1" y="2204864"/>
            <a:ext cx="63883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5498613" y="461874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오른쪽 화살표 162"/>
          <p:cNvSpPr/>
          <p:nvPr/>
        </p:nvSpPr>
        <p:spPr>
          <a:xfrm rot="10800000">
            <a:off x="5358419" y="4401978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오른쪽 화살표 163"/>
          <p:cNvSpPr/>
          <p:nvPr/>
        </p:nvSpPr>
        <p:spPr>
          <a:xfrm>
            <a:off x="6633505" y="554259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오른쪽 화살표 164"/>
          <p:cNvSpPr/>
          <p:nvPr/>
        </p:nvSpPr>
        <p:spPr>
          <a:xfrm rot="10800000">
            <a:off x="6493311" y="536296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50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6396760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6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51" y="320950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002161" y="35371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10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170" name="오른쪽 화살표 169"/>
          <p:cNvSpPr/>
          <p:nvPr/>
        </p:nvSpPr>
        <p:spPr>
          <a:xfrm>
            <a:off x="3249745" y="256655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오른쪽 화살표 170"/>
          <p:cNvSpPr/>
          <p:nvPr/>
        </p:nvSpPr>
        <p:spPr>
          <a:xfrm rot="10800000">
            <a:off x="3109551" y="238692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3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44" y="5242177"/>
            <a:ext cx="638834" cy="6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591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2952442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241361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- 8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8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112474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TextBox 182"/>
          <p:cNvSpPr txBox="1"/>
          <p:nvPr/>
        </p:nvSpPr>
        <p:spPr>
          <a:xfrm>
            <a:off x="858541" y="145234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8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95934" y="450912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- 5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8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3" y="324007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TextBox 186"/>
          <p:cNvSpPr txBox="1"/>
          <p:nvPr/>
        </p:nvSpPr>
        <p:spPr>
          <a:xfrm>
            <a:off x="1952443" y="356767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5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18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76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TextBox 188"/>
          <p:cNvSpPr txBox="1"/>
          <p:nvPr/>
        </p:nvSpPr>
        <p:spPr>
          <a:xfrm>
            <a:off x="4153086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3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99" y="4275182"/>
            <a:ext cx="545107" cy="4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3" y="2281296"/>
            <a:ext cx="545107" cy="4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07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300446" y="51816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-34141" y="1893208"/>
            <a:ext cx="9144000" cy="624448"/>
          </a:xfrm>
          <a:prstGeom prst="rect">
            <a:avLst/>
          </a:prstGeom>
          <a:solidFill>
            <a:srgbClr val="982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-34141" y="1268760"/>
            <a:ext cx="9144000" cy="624448"/>
          </a:xfrm>
          <a:prstGeom prst="rect">
            <a:avLst/>
          </a:prstGeom>
          <a:solidFill>
            <a:srgbClr val="B92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-34141" y="494199"/>
            <a:ext cx="9144000" cy="774561"/>
          </a:xfrm>
          <a:prstGeom prst="rect">
            <a:avLst/>
          </a:prstGeom>
          <a:solidFill>
            <a:srgbClr val="CD4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34141" y="2517656"/>
            <a:ext cx="9144000" cy="624448"/>
          </a:xfrm>
          <a:prstGeom prst="rect">
            <a:avLst/>
          </a:prstGeom>
          <a:solidFill>
            <a:srgbClr val="741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-57563" y="3142104"/>
            <a:ext cx="9144000" cy="624448"/>
          </a:xfrm>
          <a:prstGeom prst="rect">
            <a:avLst/>
          </a:prstGeom>
          <a:solidFill>
            <a:srgbClr val="5A1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-57563" y="3766552"/>
            <a:ext cx="9144000" cy="624448"/>
          </a:xfrm>
          <a:prstGeom prst="rect">
            <a:avLst/>
          </a:prstGeom>
          <a:solidFill>
            <a:srgbClr val="741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-57563" y="4371397"/>
            <a:ext cx="9144000" cy="624448"/>
          </a:xfrm>
          <a:prstGeom prst="rect">
            <a:avLst/>
          </a:prstGeom>
          <a:solidFill>
            <a:srgbClr val="982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33929" y="4988416"/>
            <a:ext cx="9144000" cy="624448"/>
          </a:xfrm>
          <a:prstGeom prst="rect">
            <a:avLst/>
          </a:prstGeom>
          <a:solidFill>
            <a:srgbClr val="B92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-33929" y="5612864"/>
            <a:ext cx="9144000" cy="624448"/>
          </a:xfrm>
          <a:prstGeom prst="rect">
            <a:avLst/>
          </a:prstGeom>
          <a:solidFill>
            <a:srgbClr val="CD4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001" y="-16559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FF00"/>
                </a:solidFill>
                <a:latin typeface="Orbit-B BT" pitchFamily="2" charset="0"/>
              </a:rPr>
              <a:t>Bonus</a:t>
            </a:r>
            <a:endParaRPr lang="ko-KR" altLang="en-US" sz="4000" dirty="0">
              <a:solidFill>
                <a:srgbClr val="FFFF00"/>
              </a:solidFill>
              <a:latin typeface="Orbit-B B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8778" y="1462723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+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9752" y="2475937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-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9752" y="3441194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Switch / Change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9752" y="4309608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Bomb!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9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3" y="2298317"/>
            <a:ext cx="1041730" cy="9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95" y="1528275"/>
            <a:ext cx="856445" cy="6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967331" y="5126537"/>
            <a:ext cx="660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Nuclear!!! ALL points, bye!</a:t>
            </a:r>
            <a:endParaRPr lang="ko-KR" alt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4256886"/>
            <a:ext cx="1259086" cy="6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오른쪽 화살표 41"/>
          <p:cNvSpPr/>
          <p:nvPr/>
        </p:nvSpPr>
        <p:spPr>
          <a:xfrm>
            <a:off x="1299215" y="3676007"/>
            <a:ext cx="763294" cy="406721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Impact" pitchFamily="34" charset="0"/>
            </a:endParaRPr>
          </a:p>
        </p:txBody>
      </p:sp>
      <p:sp>
        <p:nvSpPr>
          <p:cNvPr id="43" name="오른쪽 화살표 42"/>
          <p:cNvSpPr/>
          <p:nvPr/>
        </p:nvSpPr>
        <p:spPr>
          <a:xfrm rot="10800000">
            <a:off x="1011753" y="3363783"/>
            <a:ext cx="763294" cy="406721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Impact" pitchFamily="34" charset="0"/>
            </a:endParaRPr>
          </a:p>
        </p:txBody>
      </p:sp>
      <p:pic>
        <p:nvPicPr>
          <p:cNvPr id="44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56" y="5158984"/>
            <a:ext cx="730120" cy="7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13020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5554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7041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4888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83568" y="59121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Orbit-B BT" pitchFamily="2" charset="0"/>
              </a:rPr>
              <a:t>Bonus:</a:t>
            </a:r>
            <a:endParaRPr lang="ko-KR" altLang="en-US" sz="4000" dirty="0">
              <a:latin typeface="Orbit-B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acid-stars.com/img/bo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8" y="593746"/>
            <a:ext cx="8100752" cy="62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2414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1347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1065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1112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31794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9" action="ppaction://hlinksldjump"/>
          </p:cNvPr>
          <p:cNvSpPr txBox="1"/>
          <p:nvPr/>
        </p:nvSpPr>
        <p:spPr>
          <a:xfrm>
            <a:off x="1691680" y="108241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836712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10" action="ppaction://hlinksldjump"/>
          </p:cNvPr>
          <p:cNvSpPr txBox="1"/>
          <p:nvPr/>
        </p:nvSpPr>
        <p:spPr>
          <a:xfrm>
            <a:off x="2710593" y="108241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hlinkClick r:id="rId11" action="ppaction://hlinksldjump"/>
          </p:cNvPr>
          <p:cNvSpPr txBox="1"/>
          <p:nvPr/>
        </p:nvSpPr>
        <p:spPr>
          <a:xfrm>
            <a:off x="3707904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12" action="ppaction://hlinksldjump"/>
          </p:cNvPr>
          <p:cNvSpPr txBox="1"/>
          <p:nvPr/>
        </p:nvSpPr>
        <p:spPr>
          <a:xfrm>
            <a:off x="4734056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5742168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hlinkClick r:id="rId14" action="ppaction://hlinksldjump"/>
          </p:cNvPr>
          <p:cNvSpPr txBox="1"/>
          <p:nvPr/>
        </p:nvSpPr>
        <p:spPr>
          <a:xfrm>
            <a:off x="6750280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582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1691680" y="216152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191582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rId16" action="ppaction://hlinksldjump"/>
          </p:cNvPr>
          <p:cNvSpPr txBox="1"/>
          <p:nvPr/>
        </p:nvSpPr>
        <p:spPr>
          <a:xfrm>
            <a:off x="2710593" y="216152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hlinkClick r:id="rId17" action="ppaction://hlinksldjump"/>
          </p:cNvPr>
          <p:cNvSpPr txBox="1"/>
          <p:nvPr/>
        </p:nvSpPr>
        <p:spPr>
          <a:xfrm>
            <a:off x="3707904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hlinkClick r:id="rId18" action="ppaction://hlinksldjump"/>
          </p:cNvPr>
          <p:cNvSpPr txBox="1"/>
          <p:nvPr/>
        </p:nvSpPr>
        <p:spPr>
          <a:xfrm>
            <a:off x="4734056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hlinkClick r:id="rId19" action="ppaction://hlinksldjump"/>
          </p:cNvPr>
          <p:cNvSpPr txBox="1"/>
          <p:nvPr/>
        </p:nvSpPr>
        <p:spPr>
          <a:xfrm>
            <a:off x="5742168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hlinkClick r:id="rId20" action="ppaction://hlinksldjump"/>
          </p:cNvPr>
          <p:cNvSpPr txBox="1"/>
          <p:nvPr/>
        </p:nvSpPr>
        <p:spPr>
          <a:xfrm>
            <a:off x="6750280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3095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21" action="ppaction://hlinksldjump"/>
          </p:cNvPr>
          <p:cNvSpPr txBox="1"/>
          <p:nvPr/>
        </p:nvSpPr>
        <p:spPr>
          <a:xfrm>
            <a:off x="1691680" y="327666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7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303095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22" action="ppaction://hlinksldjump"/>
          </p:cNvPr>
          <p:cNvSpPr txBox="1"/>
          <p:nvPr/>
        </p:nvSpPr>
        <p:spPr>
          <a:xfrm>
            <a:off x="2710593" y="327666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0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23" action="ppaction://hlinksldjump"/>
          </p:cNvPr>
          <p:cNvSpPr txBox="1"/>
          <p:nvPr/>
        </p:nvSpPr>
        <p:spPr>
          <a:xfrm>
            <a:off x="3707904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hlinkClick r:id="rId24" action="ppaction://hlinksldjump"/>
          </p:cNvPr>
          <p:cNvSpPr txBox="1"/>
          <p:nvPr/>
        </p:nvSpPr>
        <p:spPr>
          <a:xfrm>
            <a:off x="4734056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7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hlinkClick r:id="rId25" action="ppaction://hlinksldjump"/>
          </p:cNvPr>
          <p:cNvSpPr txBox="1"/>
          <p:nvPr/>
        </p:nvSpPr>
        <p:spPr>
          <a:xfrm>
            <a:off x="5742168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0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hlinkClick r:id="rId26" action="ppaction://hlinksldjump"/>
          </p:cNvPr>
          <p:cNvSpPr txBox="1"/>
          <p:nvPr/>
        </p:nvSpPr>
        <p:spPr>
          <a:xfrm>
            <a:off x="6750280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0675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hlinkClick r:id="rId27" action="ppaction://hlinksldjump"/>
          </p:cNvPr>
          <p:cNvSpPr txBox="1"/>
          <p:nvPr/>
        </p:nvSpPr>
        <p:spPr>
          <a:xfrm>
            <a:off x="1691680" y="43524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410675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hlinkClick r:id="rId28" action="ppaction://hlinksldjump"/>
          </p:cNvPr>
          <p:cNvSpPr txBox="1"/>
          <p:nvPr/>
        </p:nvSpPr>
        <p:spPr>
          <a:xfrm>
            <a:off x="2710593" y="43524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9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hlinkClick r:id="rId29" action="ppaction://hlinksldjump"/>
          </p:cNvPr>
          <p:cNvSpPr txBox="1"/>
          <p:nvPr/>
        </p:nvSpPr>
        <p:spPr>
          <a:xfrm>
            <a:off x="3707904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hlinkClick r:id="rId30" action="ppaction://hlinksldjump"/>
          </p:cNvPr>
          <p:cNvSpPr txBox="1"/>
          <p:nvPr/>
        </p:nvSpPr>
        <p:spPr>
          <a:xfrm>
            <a:off x="4734056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hlinkClick r:id="rId31" action="ppaction://hlinksldjump"/>
          </p:cNvPr>
          <p:cNvSpPr txBox="1"/>
          <p:nvPr/>
        </p:nvSpPr>
        <p:spPr>
          <a:xfrm>
            <a:off x="5742168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9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hlinkClick r:id="rId32" action="ppaction://hlinksldjump"/>
          </p:cNvPr>
          <p:cNvSpPr txBox="1"/>
          <p:nvPr/>
        </p:nvSpPr>
        <p:spPr>
          <a:xfrm>
            <a:off x="6750280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40467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hlinkClick r:id="rId33" action="ppaction://hlinksldjump"/>
          </p:cNvPr>
          <p:cNvSpPr txBox="1"/>
          <p:nvPr/>
        </p:nvSpPr>
        <p:spPr>
          <a:xfrm>
            <a:off x="1691680" y="54861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5240467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hlinkClick r:id="rId34" action="ppaction://hlinksldjump"/>
          </p:cNvPr>
          <p:cNvSpPr txBox="1"/>
          <p:nvPr/>
        </p:nvSpPr>
        <p:spPr>
          <a:xfrm>
            <a:off x="2710593" y="54861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hlinkClick r:id="rId35" action="ppaction://hlinksldjump"/>
          </p:cNvPr>
          <p:cNvSpPr txBox="1"/>
          <p:nvPr/>
        </p:nvSpPr>
        <p:spPr>
          <a:xfrm>
            <a:off x="3707904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hlinkClick r:id="rId36" action="ppaction://hlinksldjump"/>
          </p:cNvPr>
          <p:cNvSpPr txBox="1"/>
          <p:nvPr/>
        </p:nvSpPr>
        <p:spPr>
          <a:xfrm>
            <a:off x="4734056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hlinkClick r:id="rId37" action="ppaction://hlinksldjump"/>
          </p:cNvPr>
          <p:cNvSpPr txBox="1"/>
          <p:nvPr/>
        </p:nvSpPr>
        <p:spPr>
          <a:xfrm>
            <a:off x="5742168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hlinkClick r:id="rId38" action="ppaction://hlinksldjump"/>
          </p:cNvPr>
          <p:cNvSpPr txBox="1"/>
          <p:nvPr/>
        </p:nvSpPr>
        <p:spPr>
          <a:xfrm>
            <a:off x="6750280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2" grpId="0"/>
      <p:bldP spid="29" grpId="0"/>
      <p:bldP spid="33" grpId="0"/>
      <p:bldP spid="36" grpId="0"/>
      <p:bldP spid="39" grpId="0"/>
      <p:bldP spid="42" grpId="0"/>
      <p:bldP spid="45" grpId="0"/>
      <p:bldP spid="49" grpId="0"/>
      <p:bldP spid="52" grpId="0"/>
      <p:bldP spid="55" grpId="0"/>
      <p:bldP spid="58" grpId="0"/>
      <p:bldP spid="61" grpId="0"/>
      <p:bldP spid="64" grpId="0"/>
      <p:bldP spid="68" grpId="0"/>
      <p:bldP spid="71" grpId="0"/>
      <p:bldP spid="74" grpId="0"/>
      <p:bldP spid="77" grpId="0"/>
      <p:bldP spid="80" grpId="0"/>
      <p:bldP spid="83" grpId="0"/>
      <p:bldP spid="87" grpId="0"/>
      <p:bldP spid="90" grpId="0"/>
      <p:bldP spid="93" grpId="0"/>
      <p:bldP spid="96" grpId="0"/>
      <p:bldP spid="99" grpId="0"/>
      <p:bldP spid="102" grpId="0"/>
      <p:bldP spid="106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7art-screensavers.com/wallpapers/abstract-0/xls/mega-abstract-dark-green-t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7" y="8401"/>
            <a:ext cx="9162597" cy="68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55" y="4153387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44" y="219085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직사각형 189"/>
          <p:cNvSpPr/>
          <p:nvPr/>
        </p:nvSpPr>
        <p:spPr>
          <a:xfrm>
            <a:off x="1979712" y="112474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1" name="직사각형 190"/>
          <p:cNvSpPr/>
          <p:nvPr/>
        </p:nvSpPr>
        <p:spPr>
          <a:xfrm>
            <a:off x="3059832" y="112383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2" name="직사각형 191"/>
          <p:cNvSpPr/>
          <p:nvPr/>
        </p:nvSpPr>
        <p:spPr>
          <a:xfrm>
            <a:off x="4182425" y="112383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3" name="직사각형 192"/>
          <p:cNvSpPr/>
          <p:nvPr/>
        </p:nvSpPr>
        <p:spPr>
          <a:xfrm>
            <a:off x="5292080" y="112292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4" name="직사각형 193"/>
          <p:cNvSpPr/>
          <p:nvPr/>
        </p:nvSpPr>
        <p:spPr>
          <a:xfrm>
            <a:off x="6422409" y="1119742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5" name="직사각형 194"/>
          <p:cNvSpPr/>
          <p:nvPr/>
        </p:nvSpPr>
        <p:spPr>
          <a:xfrm>
            <a:off x="7524328" y="112474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6" name="직사각형 195"/>
          <p:cNvSpPr/>
          <p:nvPr/>
        </p:nvSpPr>
        <p:spPr>
          <a:xfrm>
            <a:off x="899592" y="216798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7" name="직사각형 196"/>
          <p:cNvSpPr/>
          <p:nvPr/>
        </p:nvSpPr>
        <p:spPr>
          <a:xfrm>
            <a:off x="6408626" y="213111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8" name="직사각형 197"/>
          <p:cNvSpPr/>
          <p:nvPr/>
        </p:nvSpPr>
        <p:spPr>
          <a:xfrm>
            <a:off x="4153735" y="319073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9" name="직사각형 198"/>
          <p:cNvSpPr/>
          <p:nvPr/>
        </p:nvSpPr>
        <p:spPr>
          <a:xfrm>
            <a:off x="5263390" y="318982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0" name="직사각형 199"/>
          <p:cNvSpPr/>
          <p:nvPr/>
        </p:nvSpPr>
        <p:spPr>
          <a:xfrm>
            <a:off x="6415518" y="318982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1" name="직사각형 200"/>
          <p:cNvSpPr/>
          <p:nvPr/>
        </p:nvSpPr>
        <p:spPr>
          <a:xfrm>
            <a:off x="7495638" y="319164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2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49" y="22048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31" y="213832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69" y="213667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5" y="21679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9" y="319255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9230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3124372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3" y="42210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16" y="42579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425796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425795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07" y="418977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5" y="418812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직사각형 214"/>
          <p:cNvSpPr/>
          <p:nvPr/>
        </p:nvSpPr>
        <p:spPr>
          <a:xfrm>
            <a:off x="913375" y="522737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6" name="직사각형 215"/>
          <p:cNvSpPr/>
          <p:nvPr/>
        </p:nvSpPr>
        <p:spPr>
          <a:xfrm>
            <a:off x="1993495" y="5229200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52273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522737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74" y="52421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93" y="52421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직사각형 220"/>
          <p:cNvSpPr/>
          <p:nvPr/>
        </p:nvSpPr>
        <p:spPr>
          <a:xfrm>
            <a:off x="7510545" y="5274637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2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3" y="1056560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70" y="4365549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06" y="4348407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10" y="5319645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96" y="2281296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4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TextBox 227"/>
          <p:cNvSpPr txBox="1"/>
          <p:nvPr/>
        </p:nvSpPr>
        <p:spPr>
          <a:xfrm>
            <a:off x="1952444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2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0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TextBox 229"/>
          <p:cNvSpPr txBox="1"/>
          <p:nvPr/>
        </p:nvSpPr>
        <p:spPr>
          <a:xfrm>
            <a:off x="3019510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82" y="1157179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TextBox 231"/>
          <p:cNvSpPr txBox="1"/>
          <p:nvPr/>
        </p:nvSpPr>
        <p:spPr>
          <a:xfrm>
            <a:off x="4185092" y="1484783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3" y="1157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/>
          <p:cNvSpPr txBox="1"/>
          <p:nvPr/>
        </p:nvSpPr>
        <p:spPr>
          <a:xfrm>
            <a:off x="5294333" y="1484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66" y="115632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TextBox 235"/>
          <p:cNvSpPr txBox="1"/>
          <p:nvPr/>
        </p:nvSpPr>
        <p:spPr>
          <a:xfrm>
            <a:off x="6415976" y="14839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17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TextBox 237"/>
          <p:cNvSpPr txBox="1"/>
          <p:nvPr/>
        </p:nvSpPr>
        <p:spPr>
          <a:xfrm>
            <a:off x="7520927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4" y="2207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TextBox 239"/>
          <p:cNvSpPr txBox="1"/>
          <p:nvPr/>
        </p:nvSpPr>
        <p:spPr>
          <a:xfrm>
            <a:off x="895934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1" y="216798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TextBox 241"/>
          <p:cNvSpPr txBox="1"/>
          <p:nvPr/>
        </p:nvSpPr>
        <p:spPr>
          <a:xfrm>
            <a:off x="6385921" y="249559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TextBox 243"/>
          <p:cNvSpPr txBox="1"/>
          <p:nvPr/>
        </p:nvSpPr>
        <p:spPr>
          <a:xfrm>
            <a:off x="7495406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21" y="322943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TextBox 245"/>
          <p:cNvSpPr txBox="1"/>
          <p:nvPr/>
        </p:nvSpPr>
        <p:spPr>
          <a:xfrm>
            <a:off x="6406931" y="355703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19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" name="TextBox 247"/>
          <p:cNvSpPr txBox="1"/>
          <p:nvPr/>
        </p:nvSpPr>
        <p:spPr>
          <a:xfrm>
            <a:off x="5251029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74" y="320950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" name="TextBox 249"/>
          <p:cNvSpPr txBox="1"/>
          <p:nvPr/>
        </p:nvSpPr>
        <p:spPr>
          <a:xfrm>
            <a:off x="4112684" y="3537109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1" y="522920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TextBox 251"/>
          <p:cNvSpPr txBox="1"/>
          <p:nvPr/>
        </p:nvSpPr>
        <p:spPr>
          <a:xfrm>
            <a:off x="924881" y="555680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36" y="5242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992846" y="5569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07" y="527773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TextBox 255"/>
          <p:cNvSpPr txBox="1"/>
          <p:nvPr/>
        </p:nvSpPr>
        <p:spPr>
          <a:xfrm>
            <a:off x="7491875" y="557589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7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1" y="2204864"/>
            <a:ext cx="63883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오른쪽 화살표 257"/>
          <p:cNvSpPr/>
          <p:nvPr/>
        </p:nvSpPr>
        <p:spPr>
          <a:xfrm>
            <a:off x="5498613" y="461874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9" name="오른쪽 화살표 258"/>
          <p:cNvSpPr/>
          <p:nvPr/>
        </p:nvSpPr>
        <p:spPr>
          <a:xfrm rot="10800000">
            <a:off x="5358419" y="4401978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0" name="오른쪽 화살표 259"/>
          <p:cNvSpPr/>
          <p:nvPr/>
        </p:nvSpPr>
        <p:spPr>
          <a:xfrm>
            <a:off x="6597587" y="559235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1" name="오른쪽 화살표 260"/>
          <p:cNvSpPr/>
          <p:nvPr/>
        </p:nvSpPr>
        <p:spPr>
          <a:xfrm rot="10800000">
            <a:off x="6457393" y="541272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50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" name="TextBox 262"/>
          <p:cNvSpPr txBox="1"/>
          <p:nvPr/>
        </p:nvSpPr>
        <p:spPr>
          <a:xfrm>
            <a:off x="6396760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6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51" y="320950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TextBox 264"/>
          <p:cNvSpPr txBox="1"/>
          <p:nvPr/>
        </p:nvSpPr>
        <p:spPr>
          <a:xfrm>
            <a:off x="3002161" y="35371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10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266" name="오른쪽 화살표 265"/>
          <p:cNvSpPr/>
          <p:nvPr/>
        </p:nvSpPr>
        <p:spPr>
          <a:xfrm>
            <a:off x="3249745" y="256655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7" name="오른쪽 화살표 266"/>
          <p:cNvSpPr/>
          <p:nvPr/>
        </p:nvSpPr>
        <p:spPr>
          <a:xfrm rot="10800000">
            <a:off x="3109551" y="238692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8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44" y="5242177"/>
            <a:ext cx="638834" cy="6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591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2952442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241361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- 8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7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112474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TextBox 273"/>
          <p:cNvSpPr txBox="1"/>
          <p:nvPr/>
        </p:nvSpPr>
        <p:spPr>
          <a:xfrm>
            <a:off x="858541" y="145234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8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27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51" y="324856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" name="TextBox 277"/>
          <p:cNvSpPr txBox="1"/>
          <p:nvPr/>
        </p:nvSpPr>
        <p:spPr>
          <a:xfrm>
            <a:off x="1952443" y="35010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5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27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76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TextBox 279"/>
          <p:cNvSpPr txBox="1"/>
          <p:nvPr/>
        </p:nvSpPr>
        <p:spPr>
          <a:xfrm>
            <a:off x="4153086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3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2597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70946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7481855" y="4153387"/>
            <a:ext cx="785691" cy="856447"/>
            <a:chOff x="490203" y="4077072"/>
            <a:chExt cx="785691" cy="856447"/>
          </a:xfrm>
        </p:grpSpPr>
        <p:pic>
          <p:nvPicPr>
            <p:cNvPr id="2056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2</a:t>
              </a:r>
              <a:endParaRPr lang="ko-KR" altLang="en-US" sz="2400" b="1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952444" y="2190851"/>
            <a:ext cx="720080" cy="720080"/>
            <a:chOff x="583973" y="2465961"/>
            <a:chExt cx="720080" cy="720080"/>
          </a:xfrm>
        </p:grpSpPr>
        <p:pic>
          <p:nvPicPr>
            <p:cNvPr id="2052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4609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9209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1" name="그룹 30"/>
          <p:cNvGrpSpPr/>
          <p:nvPr/>
        </p:nvGrpSpPr>
        <p:grpSpPr>
          <a:xfrm>
            <a:off x="1965929" y="1124744"/>
            <a:ext cx="733863" cy="720080"/>
            <a:chOff x="597777" y="1412776"/>
            <a:chExt cx="733863" cy="720080"/>
          </a:xfrm>
        </p:grpSpPr>
        <p:sp>
          <p:nvSpPr>
            <p:cNvPr id="32" name="직사각형 31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B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046049" y="1123834"/>
            <a:ext cx="733863" cy="720080"/>
            <a:chOff x="597777" y="1412776"/>
            <a:chExt cx="733863" cy="720080"/>
          </a:xfrm>
        </p:grpSpPr>
        <p:sp>
          <p:nvSpPr>
            <p:cNvPr id="35" name="직사각형 34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C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168642" y="1123833"/>
            <a:ext cx="733863" cy="720080"/>
            <a:chOff x="597777" y="1412776"/>
            <a:chExt cx="733863" cy="720080"/>
          </a:xfrm>
        </p:grpSpPr>
        <p:sp>
          <p:nvSpPr>
            <p:cNvPr id="38" name="직사각형 37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D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5278297" y="1122924"/>
            <a:ext cx="733863" cy="720080"/>
            <a:chOff x="597777" y="1412776"/>
            <a:chExt cx="733863" cy="720080"/>
          </a:xfrm>
        </p:grpSpPr>
        <p:sp>
          <p:nvSpPr>
            <p:cNvPr id="41" name="직사각형 4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E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6415517" y="1119742"/>
            <a:ext cx="733863" cy="720080"/>
            <a:chOff x="597777" y="1412776"/>
            <a:chExt cx="733863" cy="720080"/>
          </a:xfrm>
        </p:grpSpPr>
        <p:sp>
          <p:nvSpPr>
            <p:cNvPr id="44" name="직사각형 43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F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7510545" y="1124744"/>
            <a:ext cx="733863" cy="720080"/>
            <a:chOff x="597777" y="1412776"/>
            <a:chExt cx="733863" cy="720080"/>
          </a:xfrm>
        </p:grpSpPr>
        <p:sp>
          <p:nvSpPr>
            <p:cNvPr id="47" name="직사각형 4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G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85809" y="2167989"/>
            <a:ext cx="733863" cy="720080"/>
            <a:chOff x="597777" y="1412776"/>
            <a:chExt cx="733863" cy="720080"/>
          </a:xfrm>
        </p:grpSpPr>
        <p:sp>
          <p:nvSpPr>
            <p:cNvPr id="51" name="직사각형 5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H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6394843" y="2131114"/>
            <a:ext cx="733863" cy="720080"/>
            <a:chOff x="597777" y="1412776"/>
            <a:chExt cx="733863" cy="720080"/>
          </a:xfrm>
        </p:grpSpPr>
        <p:sp>
          <p:nvSpPr>
            <p:cNvPr id="54" name="직사각형 53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M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4139952" y="3190735"/>
            <a:ext cx="733863" cy="720080"/>
            <a:chOff x="597777" y="1412776"/>
            <a:chExt cx="733863" cy="720080"/>
          </a:xfrm>
        </p:grpSpPr>
        <p:sp>
          <p:nvSpPr>
            <p:cNvPr id="57" name="직사각형 5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R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249607" y="3189826"/>
            <a:ext cx="733863" cy="720080"/>
            <a:chOff x="597777" y="1412776"/>
            <a:chExt cx="733863" cy="720080"/>
          </a:xfrm>
        </p:grpSpPr>
        <p:sp>
          <p:nvSpPr>
            <p:cNvPr id="60" name="직사각형 59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401735" y="3189825"/>
            <a:ext cx="733863" cy="720080"/>
            <a:chOff x="597777" y="1412776"/>
            <a:chExt cx="733863" cy="720080"/>
          </a:xfrm>
        </p:grpSpPr>
        <p:sp>
          <p:nvSpPr>
            <p:cNvPr id="63" name="직사각형 62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T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7481855" y="3191646"/>
            <a:ext cx="733863" cy="720080"/>
            <a:chOff x="597777" y="1412776"/>
            <a:chExt cx="733863" cy="720080"/>
          </a:xfrm>
        </p:grpSpPr>
        <p:sp>
          <p:nvSpPr>
            <p:cNvPr id="66" name="직사각형 65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U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3046049" y="2204864"/>
            <a:ext cx="720080" cy="720080"/>
            <a:chOff x="583973" y="2465961"/>
            <a:chExt cx="720080" cy="720080"/>
          </a:xfrm>
        </p:grpSpPr>
        <p:pic>
          <p:nvPicPr>
            <p:cNvPr id="69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4103031" y="2138328"/>
            <a:ext cx="785691" cy="856447"/>
            <a:chOff x="490203" y="4077072"/>
            <a:chExt cx="785691" cy="856447"/>
          </a:xfrm>
        </p:grpSpPr>
        <p:pic>
          <p:nvPicPr>
            <p:cNvPr id="72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K</a:t>
              </a:r>
              <a:endParaRPr lang="ko-KR" altLang="en-US" sz="2400" b="1" dirty="0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7510545" y="2167988"/>
            <a:ext cx="720080" cy="720080"/>
            <a:chOff x="583973" y="2465961"/>
            <a:chExt cx="720080" cy="720080"/>
          </a:xfrm>
        </p:grpSpPr>
        <p:pic>
          <p:nvPicPr>
            <p:cNvPr id="78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885809" y="3192556"/>
            <a:ext cx="720080" cy="720080"/>
            <a:chOff x="583973" y="2465961"/>
            <a:chExt cx="720080" cy="720080"/>
          </a:xfrm>
        </p:grpSpPr>
        <p:pic>
          <p:nvPicPr>
            <p:cNvPr id="81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1979712" y="3189824"/>
            <a:ext cx="720080" cy="720080"/>
            <a:chOff x="583973" y="2465961"/>
            <a:chExt cx="720080" cy="720080"/>
          </a:xfrm>
        </p:grpSpPr>
        <p:pic>
          <p:nvPicPr>
            <p:cNvPr id="84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2994221" y="3124372"/>
            <a:ext cx="785691" cy="856447"/>
            <a:chOff x="490203" y="4077072"/>
            <a:chExt cx="785691" cy="856447"/>
          </a:xfrm>
        </p:grpSpPr>
        <p:pic>
          <p:nvPicPr>
            <p:cNvPr id="87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Q</a:t>
              </a:r>
              <a:endParaRPr lang="ko-KR" altLang="en-US" sz="2400" b="1" dirty="0"/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1993516" y="4257962"/>
            <a:ext cx="720080" cy="720080"/>
            <a:chOff x="583973" y="2465961"/>
            <a:chExt cx="720080" cy="720080"/>
          </a:xfrm>
        </p:grpSpPr>
        <p:pic>
          <p:nvPicPr>
            <p:cNvPr id="93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2994221" y="4257960"/>
            <a:ext cx="720080" cy="720080"/>
            <a:chOff x="583973" y="2465961"/>
            <a:chExt cx="720080" cy="720080"/>
          </a:xfrm>
        </p:grpSpPr>
        <p:pic>
          <p:nvPicPr>
            <p:cNvPr id="96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4168642" y="4257959"/>
            <a:ext cx="720080" cy="720080"/>
            <a:chOff x="583973" y="2465961"/>
            <a:chExt cx="720080" cy="720080"/>
          </a:xfrm>
        </p:grpSpPr>
        <p:pic>
          <p:nvPicPr>
            <p:cNvPr id="99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5249607" y="4189778"/>
            <a:ext cx="785691" cy="856447"/>
            <a:chOff x="490203" y="4077072"/>
            <a:chExt cx="785691" cy="856447"/>
          </a:xfrm>
        </p:grpSpPr>
        <p:pic>
          <p:nvPicPr>
            <p:cNvPr id="102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Z</a:t>
              </a:r>
              <a:endParaRPr lang="ko-KR" altLang="en-US" sz="2400" b="1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6373045" y="4188129"/>
            <a:ext cx="785691" cy="856447"/>
            <a:chOff x="490203" y="4077072"/>
            <a:chExt cx="785691" cy="856447"/>
          </a:xfrm>
        </p:grpSpPr>
        <p:pic>
          <p:nvPicPr>
            <p:cNvPr id="105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1</a:t>
              </a:r>
              <a:endParaRPr lang="ko-KR" altLang="en-US" sz="2400" b="1" dirty="0"/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899592" y="5227379"/>
            <a:ext cx="733863" cy="720080"/>
            <a:chOff x="597777" y="1412776"/>
            <a:chExt cx="733863" cy="720080"/>
          </a:xfrm>
        </p:grpSpPr>
        <p:sp>
          <p:nvSpPr>
            <p:cNvPr id="108" name="직사각형 107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그룹 109"/>
          <p:cNvGrpSpPr/>
          <p:nvPr/>
        </p:nvGrpSpPr>
        <p:grpSpPr>
          <a:xfrm>
            <a:off x="1979712" y="5229200"/>
            <a:ext cx="733863" cy="720080"/>
            <a:chOff x="597777" y="1412776"/>
            <a:chExt cx="733863" cy="720080"/>
          </a:xfrm>
        </p:grpSpPr>
        <p:sp>
          <p:nvSpPr>
            <p:cNvPr id="111" name="직사각형 11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2994221" y="5227378"/>
            <a:ext cx="720080" cy="720080"/>
            <a:chOff x="583973" y="2465961"/>
            <a:chExt cx="720080" cy="720080"/>
          </a:xfrm>
        </p:grpSpPr>
        <p:pic>
          <p:nvPicPr>
            <p:cNvPr id="114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4168642" y="5227377"/>
            <a:ext cx="720080" cy="720080"/>
            <a:chOff x="583973" y="2465961"/>
            <a:chExt cx="720080" cy="720080"/>
          </a:xfrm>
        </p:grpSpPr>
        <p:pic>
          <p:nvPicPr>
            <p:cNvPr id="117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5259274" y="5237763"/>
            <a:ext cx="720080" cy="720080"/>
            <a:chOff x="583973" y="2465961"/>
            <a:chExt cx="720080" cy="720080"/>
          </a:xfrm>
        </p:grpSpPr>
        <p:pic>
          <p:nvPicPr>
            <p:cNvPr id="120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6401893" y="5242178"/>
            <a:ext cx="720080" cy="720080"/>
            <a:chOff x="1420039" y="2644187"/>
            <a:chExt cx="720080" cy="720080"/>
          </a:xfrm>
        </p:grpSpPr>
        <p:pic>
          <p:nvPicPr>
            <p:cNvPr id="123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39" y="2644187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1447446" y="2681061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6" name="그룹 125"/>
          <p:cNvGrpSpPr/>
          <p:nvPr/>
        </p:nvGrpSpPr>
        <p:grpSpPr>
          <a:xfrm>
            <a:off x="7492539" y="5274637"/>
            <a:ext cx="733863" cy="720080"/>
            <a:chOff x="597777" y="1412776"/>
            <a:chExt cx="733863" cy="720080"/>
          </a:xfrm>
        </p:grpSpPr>
        <p:sp>
          <p:nvSpPr>
            <p:cNvPr id="127" name="직사각형 12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9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853003" y="1056560"/>
            <a:ext cx="785691" cy="856447"/>
            <a:chOff x="490203" y="4077072"/>
            <a:chExt cx="785691" cy="856447"/>
          </a:xfrm>
        </p:grpSpPr>
        <p:pic>
          <p:nvPicPr>
            <p:cNvPr id="130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A</a:t>
              </a:r>
              <a:endParaRPr lang="ko-KR" altLang="en-US" sz="2400" b="1" dirty="0"/>
            </a:p>
          </p:txBody>
        </p:sp>
      </p:grpSp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31794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4260660"/>
            <a:ext cx="598808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905818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- 5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89" name="그룹 88"/>
          <p:cNvGrpSpPr/>
          <p:nvPr/>
        </p:nvGrpSpPr>
        <p:grpSpPr>
          <a:xfrm>
            <a:off x="899613" y="4219263"/>
            <a:ext cx="720080" cy="721901"/>
            <a:chOff x="583973" y="2465961"/>
            <a:chExt cx="720080" cy="721901"/>
          </a:xfrm>
        </p:grpSpPr>
        <p:pic>
          <p:nvPicPr>
            <p:cNvPr id="90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606045" y="2541531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81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03" y="2221558"/>
            <a:ext cx="604295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그룹 73"/>
          <p:cNvGrpSpPr/>
          <p:nvPr/>
        </p:nvGrpSpPr>
        <p:grpSpPr>
          <a:xfrm>
            <a:off x="5220072" y="2132856"/>
            <a:ext cx="785691" cy="856447"/>
            <a:chOff x="490203" y="4077072"/>
            <a:chExt cx="785691" cy="856447"/>
          </a:xfrm>
        </p:grpSpPr>
        <p:pic>
          <p:nvPicPr>
            <p:cNvPr id="75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L</a:t>
              </a:r>
              <a:endParaRPr lang="ko-KR" altLang="en-US" sz="2400" b="1" dirty="0"/>
            </a:p>
          </p:txBody>
        </p:sp>
      </p:grpSp>
      <p:sp>
        <p:nvSpPr>
          <p:cNvPr id="2" name="오른쪽 화살표 1">
            <a:hlinkClick r:id="rId20" action="ppaction://hlinksldjump"/>
          </p:cNvPr>
          <p:cNvSpPr/>
          <p:nvPr/>
        </p:nvSpPr>
        <p:spPr>
          <a:xfrm>
            <a:off x="7668344" y="5994717"/>
            <a:ext cx="1398680" cy="78991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10 BT" pitchFamily="2" charset="0"/>
              </a:rPr>
              <a:t>Questions</a:t>
            </a:r>
            <a:endParaRPr lang="ko-KR" altLang="en-US" sz="1400" dirty="0">
              <a:solidFill>
                <a:schemeClr val="tx1"/>
              </a:solidFill>
              <a:latin typeface="Courier10 BT" pitchFamily="2" charset="0"/>
            </a:endParaRPr>
          </a:p>
        </p:txBody>
      </p:sp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59364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1986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7271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992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ind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3281433" cy="29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624705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9179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741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353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9762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4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6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9" name="도넛 4"/>
          <p:cNvSpPr/>
          <p:nvPr/>
        </p:nvSpPr>
        <p:spPr>
          <a:xfrm>
            <a:off x="4471561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9698" name="Picture 2" descr="Image result for do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3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도넛 4"/>
          <p:cNvSpPr/>
          <p:nvPr/>
        </p:nvSpPr>
        <p:spPr>
          <a:xfrm>
            <a:off x="4542757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928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0417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8484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1177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6" name="도넛 4"/>
          <p:cNvSpPr/>
          <p:nvPr/>
        </p:nvSpPr>
        <p:spPr>
          <a:xfrm>
            <a:off x="4460843" y="231956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8674" name="Picture 2" descr="Image result for teddy be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5165"/>
            <a:ext cx="2228905" cy="23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628186" y="303006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2096</Words>
  <PresentationFormat>Trình chiếu Trên màn hình (4:3)</PresentationFormat>
  <Paragraphs>302</Paragraphs>
  <Slides>38</Slides>
  <Notes>36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47" baseType="lpstr">
      <vt:lpstr>Courier10 BT</vt:lpstr>
      <vt:lpstr>맑은 고딕</vt:lpstr>
      <vt:lpstr>Orbit-B BT</vt:lpstr>
      <vt:lpstr>Arial</vt:lpstr>
      <vt:lpstr>Calibri</vt:lpstr>
      <vt:lpstr>Calibri Light</vt:lpstr>
      <vt:lpstr>Impact</vt:lpstr>
      <vt:lpstr>Office 테마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2013-09-13T00:18:45Z</dcterms:created>
  <dcterms:modified xsi:type="dcterms:W3CDTF">2023-09-16T09:53:35Z</dcterms:modified>
</cp:coreProperties>
</file>