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7" r:id="rId2"/>
    <p:sldId id="407" r:id="rId3"/>
    <p:sldId id="408" r:id="rId4"/>
    <p:sldId id="444" r:id="rId5"/>
    <p:sldId id="442" r:id="rId6"/>
    <p:sldId id="449" r:id="rId7"/>
    <p:sldId id="450" r:id="rId8"/>
    <p:sldId id="446" r:id="rId9"/>
    <p:sldId id="448" r:id="rId10"/>
    <p:sldId id="340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242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71" autoAdjust="0"/>
  </p:normalViewPr>
  <p:slideViewPr>
    <p:cSldViewPr>
      <p:cViewPr varScale="1">
        <p:scale>
          <a:sx n="49" d="100"/>
          <a:sy n="49" d="100"/>
        </p:scale>
        <p:origin x="-300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TRAO ĐỔI: EM ĐỌC SÁCH BÁO (T4)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57058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4009" y="1507569"/>
            <a:ext cx="14064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26" name="Group 25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280318" y="3352800"/>
            <a:ext cx="13868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13421" y="1713428"/>
            <a:ext cx="14782800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3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3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 algn="just"/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ta.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Kia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indent="447675" algn="just"/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Ka-tê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Mường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pPr indent="447675" algn="just"/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3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r"/>
            <a:r>
              <a:rPr lang="en-US" sz="33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HƯƠNG THỦY.</a:t>
            </a:r>
            <a:endParaRPr lang="en-US" sz="33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14" name="Group 13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2202" y="1295400"/>
            <a:ext cx="3012717" cy="584775"/>
            <a:chOff x="1508919" y="1888664"/>
            <a:chExt cx="2684057" cy="584775"/>
          </a:xfrm>
        </p:grpSpPr>
        <p:sp>
          <p:nvSpPr>
            <p:cNvPr id="30" name="Rectangle 29"/>
            <p:cNvSpPr/>
            <p:nvPr/>
          </p:nvSpPr>
          <p:spPr>
            <a:xfrm>
              <a:off x="1508919" y="1888664"/>
              <a:ext cx="26840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76806" y="2443555"/>
              <a:ext cx="248039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1969202"/>
            <a:ext cx="6198163" cy="403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65" y="1953962"/>
            <a:ext cx="6009549" cy="403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508919" y="6822427"/>
            <a:ext cx="3429000" cy="677108"/>
            <a:chOff x="1508919" y="1888664"/>
            <a:chExt cx="3054927" cy="677108"/>
          </a:xfrm>
        </p:grpSpPr>
        <p:sp>
          <p:nvSpPr>
            <p:cNvPr id="33" name="Rectangle 32"/>
            <p:cNvSpPr/>
            <p:nvPr/>
          </p:nvSpPr>
          <p:spPr>
            <a:xfrm>
              <a:off x="1508919" y="1888664"/>
              <a:ext cx="305492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1673234" y="2519755"/>
              <a:ext cx="28906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3871119" y="7781092"/>
            <a:ext cx="3052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58249" y="7776950"/>
            <a:ext cx="30523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38" name="Group 37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4009" y="1507569"/>
            <a:ext cx="14064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26" name="Group 25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280318" y="2895600"/>
            <a:ext cx="1386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0318" y="3429000"/>
            <a:ext cx="1386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492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4009" y="1507569"/>
            <a:ext cx="14064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26" name="Group 25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280318" y="2743200"/>
            <a:ext cx="1386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0318" y="3352800"/>
            <a:ext cx="1386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Bảo tàng nằm ở một quận phía tây Thủ đô Hà Nội. Toà nhà chính của bảo tàng giống như một chiếc trống đồng khổng lồ.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Bảo tàng trưng bày những hiện vật và hình ảnh tiêu biểu về 54 dân tộc anh em trên đất nước ta, như: con dao, chiếc gùi, ống sáo, cây đàn, cồng chiêng, giáo mác, mô hình nhà sàn, nhà rông,...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Có thể xem những cuốn phim về lễ hội Ka-tê của người Chăm, cảnh chơi xuân của người Mông hay hội cồng chiêng của người Mường,...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Khách đến thăm có thể làm bánh, làm đèn Trung thu,…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Người xem cảm thấy như được sống trong không khí vui vẻ, đầm ấm của một ngôi nhà chung của các dân tộc anh em.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9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07553" y="1636466"/>
            <a:ext cx="12159965" cy="646331"/>
            <a:chOff x="1508918" y="1888663"/>
            <a:chExt cx="10833425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3"/>
              <a:ext cx="108334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806" y="2519755"/>
              <a:ext cx="83894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194718" y="3316069"/>
            <a:ext cx="13334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85119" y="25146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009242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3600" b="1" dirty="0">
              <a:solidFill>
                <a:srgbClr val="0092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18" name="Group 17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4717" y="4724400"/>
            <a:ext cx="1333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66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919" y="2438400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5000535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328097" y="149573"/>
            <a:ext cx="5620449" cy="1373236"/>
            <a:chOff x="5328097" y="149573"/>
            <a:chExt cx="5620449" cy="1373236"/>
          </a:xfrm>
        </p:grpSpPr>
        <p:grpSp>
          <p:nvGrpSpPr>
            <p:cNvPr id="38" name="Group 37"/>
            <p:cNvGrpSpPr/>
            <p:nvPr/>
          </p:nvGrpSpPr>
          <p:grpSpPr>
            <a:xfrm>
              <a:off x="5392215" y="149573"/>
              <a:ext cx="5492209" cy="897628"/>
              <a:chOff x="5301230" y="210532"/>
              <a:chExt cx="5399539" cy="89762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5301230" y="210532"/>
                <a:ext cx="5399539" cy="897628"/>
                <a:chOff x="5301230" y="210532"/>
                <a:chExt cx="5399539" cy="897628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5301230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7017035" y="646495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7151417" y="1051559"/>
                <a:ext cx="1699164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95"/>
            <p:cNvSpPr>
              <a:spLocks noChangeArrowheads="1"/>
            </p:cNvSpPr>
            <p:nvPr/>
          </p:nvSpPr>
          <p:spPr bwMode="auto">
            <a:xfrm>
              <a:off x="5328097" y="999589"/>
              <a:ext cx="5620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TRAO ĐỔI: EM ĐỌC SÁCH BÁO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356519" y="3165470"/>
            <a:ext cx="1386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56519" y="5727605"/>
            <a:ext cx="1386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07553" y="1636466"/>
            <a:ext cx="12159965" cy="646331"/>
            <a:chOff x="1508918" y="1888663"/>
            <a:chExt cx="10833425" cy="646331"/>
          </a:xfrm>
        </p:grpSpPr>
        <p:sp>
          <p:nvSpPr>
            <p:cNvPr id="28" name="Rectangle 27"/>
            <p:cNvSpPr/>
            <p:nvPr/>
          </p:nvSpPr>
          <p:spPr>
            <a:xfrm>
              <a:off x="1508918" y="1888663"/>
              <a:ext cx="108334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76806" y="2519755"/>
              <a:ext cx="83894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508919" y="7008674"/>
            <a:ext cx="1371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chuyện (bài thơ, bài văn) được yêu thích nhất, chọn bạn giới thiệu (kể, đọc) hay nhất</a:t>
            </a:r>
            <a:r>
              <a:rPr lang="nl-N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217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5" grpId="0"/>
      <p:bldP spid="26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10060</TotalTime>
  <Words>1019</Words>
  <Application>Microsoft Office PowerPoint</Application>
  <PresentationFormat>Custom</PresentationFormat>
  <Paragraphs>80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User</cp:lastModifiedBy>
  <cp:revision>1105</cp:revision>
  <dcterms:created xsi:type="dcterms:W3CDTF">2008-09-09T22:52:10Z</dcterms:created>
  <dcterms:modified xsi:type="dcterms:W3CDTF">2022-08-22T11:22:22Z</dcterms:modified>
</cp:coreProperties>
</file>