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12405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03243" y="4801432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0" y="1030263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46166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55B1AA-B8FD-4BB2-A9E2-0CBD35B06E52}"/>
              </a:ext>
            </a:extLst>
          </p:cNvPr>
          <p:cNvSpPr/>
          <p:nvPr/>
        </p:nvSpPr>
        <p:spPr>
          <a:xfrm>
            <a:off x="6228184" y="4628394"/>
            <a:ext cx="2808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>
                <a:cs typeface="Arial" pitchFamily="34" charset="0"/>
              </a:rPr>
              <a:t>https://www.vnteach.com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text styles </a:t>
            </a:r>
            <a:r>
              <a:rPr lang="en-US" b="1" dirty="0"/>
              <a:t>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303</Words>
  <PresentationFormat>On-screen Show (16:9)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Wingdings</vt:lpstr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2014-04-01T16:27:38Z</dcterms:created>
  <dcterms:modified xsi:type="dcterms:W3CDTF">2022-10-13T02:20:15Z</dcterms:modified>
</cp:coreProperties>
</file>