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//Xo8pPgL+7CufkxPjgtkh2C2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1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Relationship Id="rId4" Type="http://schemas.openxmlformats.org/officeDocument/2006/relationships/image" Target="../media/image2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135" r="-1" t="36970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915887" y="1868278"/>
            <a:ext cx="8338236" cy="4592245"/>
          </a:xfrm>
          <a:custGeom>
            <a:rect b="b" l="l" r="r" t="t"/>
            <a:pathLst>
              <a:path extrusionOk="0" h="2967166" w="538754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390356" y="2056871"/>
            <a:ext cx="7408981" cy="4072083"/>
          </a:xfrm>
          <a:custGeom>
            <a:rect b="b" l="l" r="r" t="t"/>
            <a:pathLst>
              <a:path extrusionOk="0" h="2656703" w="4967417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cap="flat" cmpd="sng" w="19050">
            <a:solidFill>
              <a:srgbClr val="FFC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830970" y="4831239"/>
            <a:ext cx="6497070" cy="18874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FF6600"/>
                </a:solidFill>
                <a:latin typeface="Arial"/>
              </a:rPr>
              <a:t>Đạo đức</a:t>
            </a: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0" l="30888" r="21866" t="27748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b="0" l="1" r="77432" t="0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b="0" l="77162" r="0" t="0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 b="0" l="0" r="45910" t="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-6577" y="6168693"/>
            <a:ext cx="12192000" cy="686217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-6577" y="6291730"/>
            <a:ext cx="12192000" cy="569031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-6577" y="6487466"/>
            <a:ext cx="12192000" cy="365639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51458" y="4840823"/>
            <a:ext cx="3121967" cy="177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592" y="1182189"/>
            <a:ext cx="4624251" cy="510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627016" y="298435"/>
            <a:ext cx="99150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làm đã thể hiện việc kính trọng thầy cô.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6" name="Google Shape;186;p10"/>
          <p:cNvGrpSpPr/>
          <p:nvPr/>
        </p:nvGrpSpPr>
        <p:grpSpPr>
          <a:xfrm>
            <a:off x="5792513" y="2465921"/>
            <a:ext cx="1028609" cy="1799646"/>
            <a:chOff x="10610395" y="1697082"/>
            <a:chExt cx="1028609" cy="1799646"/>
          </a:xfrm>
        </p:grpSpPr>
        <p:sp>
          <p:nvSpPr>
            <p:cNvPr id="187" name="Google Shape;187;p10"/>
            <p:cNvSpPr/>
            <p:nvPr/>
          </p:nvSpPr>
          <p:spPr>
            <a:xfrm>
              <a:off x="10610395" y="1697082"/>
              <a:ext cx="1028609" cy="1046118"/>
            </a:xfrm>
            <a:prstGeom prst="ellipse">
              <a:avLst/>
            </a:prstGeom>
            <a:solidFill>
              <a:srgbClr val="229E2E"/>
            </a:solidFill>
            <a:ln cap="flat" cmpd="sng" w="12700">
              <a:solidFill>
                <a:srgbClr val="229E2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11033955" y="2743200"/>
              <a:ext cx="195944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526" y="1280649"/>
            <a:ext cx="4310743" cy="274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16" y="4074459"/>
            <a:ext cx="4624253" cy="274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1985" y="2787872"/>
            <a:ext cx="5197350" cy="305708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627016" y="298435"/>
            <a:ext cx="1045049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 làm chưa thể hiện việc kính trọng thầy cô.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Google Shape;197;p11"/>
          <p:cNvGrpSpPr/>
          <p:nvPr/>
        </p:nvGrpSpPr>
        <p:grpSpPr>
          <a:xfrm>
            <a:off x="5181020" y="1481838"/>
            <a:ext cx="1141401" cy="1620053"/>
            <a:chOff x="10071462" y="1615419"/>
            <a:chExt cx="836044" cy="1620053"/>
          </a:xfrm>
        </p:grpSpPr>
        <p:pic>
          <p:nvPicPr>
            <p:cNvPr id="198" name="Google Shape;198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1"/>
          <p:cNvGrpSpPr/>
          <p:nvPr/>
        </p:nvGrpSpPr>
        <p:grpSpPr>
          <a:xfrm>
            <a:off x="5101579" y="4452600"/>
            <a:ext cx="1169023" cy="1620053"/>
            <a:chOff x="10071462" y="1615419"/>
            <a:chExt cx="836044" cy="1620053"/>
          </a:xfrm>
        </p:grpSpPr>
        <p:pic>
          <p:nvPicPr>
            <p:cNvPr id="201" name="Google Shape;20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1"/>
          <p:cNvGrpSpPr/>
          <p:nvPr/>
        </p:nvGrpSpPr>
        <p:grpSpPr>
          <a:xfrm>
            <a:off x="11077506" y="3101891"/>
            <a:ext cx="1114494" cy="1620053"/>
            <a:chOff x="10071462" y="1615419"/>
            <a:chExt cx="836044" cy="1620053"/>
          </a:xfrm>
        </p:grpSpPr>
        <p:pic>
          <p:nvPicPr>
            <p:cNvPr id="204" name="Google Shape;20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1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/>
        </p:nvSpPr>
        <p:spPr>
          <a:xfrm>
            <a:off x="265611" y="120139"/>
            <a:ext cx="7154091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2: Xử lí tình huống.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5555" y="704914"/>
            <a:ext cx="5992039" cy="6153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650" y="365760"/>
            <a:ext cx="9980023" cy="553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782" y="195943"/>
            <a:ext cx="9588137" cy="6087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451273"/>
            <a:ext cx="11403873" cy="520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72" y="936989"/>
            <a:ext cx="5859164" cy="388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1583" y="1075120"/>
            <a:ext cx="5580417" cy="361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270" y="940526"/>
            <a:ext cx="10332721" cy="383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tachment"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7" y="39189"/>
            <a:ext cx="12043953" cy="674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8"/>
          <p:cNvGrpSpPr/>
          <p:nvPr/>
        </p:nvGrpSpPr>
        <p:grpSpPr>
          <a:xfrm>
            <a:off x="1290872" y="506276"/>
            <a:ext cx="8251768" cy="5284051"/>
            <a:chOff x="104" y="290"/>
            <a:chExt cx="5198" cy="3329"/>
          </a:xfrm>
        </p:grpSpPr>
        <p:pic>
          <p:nvPicPr>
            <p:cNvPr descr="user posted image" id="244" name="Google Shape;244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495861">
              <a:off x="839" y="2387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5" name="Google Shape;245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1088972">
              <a:off x="3770" y="220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6" name="Google Shape;246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4562851">
              <a:off x="77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user posted image" id="247" name="Google Shape;24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5061727">
              <a:off x="4069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18"/>
          <p:cNvSpPr txBox="1"/>
          <p:nvPr/>
        </p:nvSpPr>
        <p:spPr>
          <a:xfrm>
            <a:off x="195943" y="2052588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các em.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luôn chăm ngoan, học giỏi.</a:t>
            </a:r>
            <a:endParaRPr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" y="429641"/>
            <a:ext cx="12017827" cy="6178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3896950" y="0"/>
            <a:ext cx="35557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</a:t>
            </a:r>
            <a:endParaRPr b="1" i="0" sz="44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ted-nature-flower-backgrounds-for-powerpoint.jpg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698034" y="1477896"/>
            <a:ext cx="1091023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KÍNH TRỌNG THẦY CÔ GIÁO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2)</a:t>
            </a:r>
            <a:endParaRPr b="1" sz="4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30888" r="21866" t="27748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b="0" l="1" r="77432" t="0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31" name="Google Shape;13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77162" r="0" t="0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10">
            <a:alphaModFix/>
          </a:blip>
          <a:srcRect b="0" l="0" r="45910" t="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-6577" y="6168693"/>
            <a:ext cx="12192000" cy="686217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-6577" y="6291730"/>
            <a:ext cx="12192000" cy="569031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-6577" y="6487466"/>
            <a:ext cx="12192000" cy="365639"/>
          </a:xfrm>
          <a:custGeom>
            <a:rect b="b" l="l" r="r" t="t"/>
            <a:pathLst>
              <a:path extrusionOk="0" h="608571" w="914400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487061" y="1133890"/>
            <a:ext cx="32047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b="1"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5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/>
        </p:nvSpPr>
        <p:spPr>
          <a:xfrm>
            <a:off x="198762" y="196430"/>
            <a:ext cx="6670766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1: Nhận xét hành vi.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697" y="781205"/>
            <a:ext cx="11839304" cy="57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1071155" y="781205"/>
            <a:ext cx="235131" cy="214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011" y="865222"/>
            <a:ext cx="8660674" cy="5843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"/>
          <p:cNvGrpSpPr/>
          <p:nvPr/>
        </p:nvGrpSpPr>
        <p:grpSpPr>
          <a:xfrm>
            <a:off x="9369424" y="2637608"/>
            <a:ext cx="1028609" cy="1799646"/>
            <a:chOff x="10610395" y="1697082"/>
            <a:chExt cx="1028609" cy="1799646"/>
          </a:xfrm>
        </p:grpSpPr>
        <p:sp>
          <p:nvSpPr>
            <p:cNvPr id="154" name="Google Shape;154;p6"/>
            <p:cNvSpPr/>
            <p:nvPr/>
          </p:nvSpPr>
          <p:spPr>
            <a:xfrm>
              <a:off x="10610395" y="1697082"/>
              <a:ext cx="1028609" cy="1046118"/>
            </a:xfrm>
            <a:prstGeom prst="ellipse">
              <a:avLst/>
            </a:prstGeom>
            <a:solidFill>
              <a:srgbClr val="229E2E"/>
            </a:solidFill>
            <a:ln cap="flat" cmpd="sng" w="12700">
              <a:solidFill>
                <a:srgbClr val="229E2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1033955" y="2743200"/>
              <a:ext cx="195944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170" y="765801"/>
            <a:ext cx="9078687" cy="58701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7"/>
          <p:cNvGrpSpPr/>
          <p:nvPr/>
        </p:nvGrpSpPr>
        <p:grpSpPr>
          <a:xfrm>
            <a:off x="10502536" y="1563167"/>
            <a:ext cx="1149532" cy="1620053"/>
            <a:chOff x="10071462" y="1615419"/>
            <a:chExt cx="836044" cy="1620053"/>
          </a:xfrm>
        </p:grpSpPr>
        <p:pic>
          <p:nvPicPr>
            <p:cNvPr id="162" name="Google Shape;16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7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210" y="248194"/>
            <a:ext cx="9980023" cy="64399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oogle Shape;169;p8"/>
          <p:cNvGrpSpPr/>
          <p:nvPr/>
        </p:nvGrpSpPr>
        <p:grpSpPr>
          <a:xfrm>
            <a:off x="10502536" y="1563167"/>
            <a:ext cx="1149532" cy="1620053"/>
            <a:chOff x="10071462" y="1615419"/>
            <a:chExt cx="836044" cy="1620053"/>
          </a:xfrm>
        </p:grpSpPr>
        <p:pic>
          <p:nvPicPr>
            <p:cNvPr id="170" name="Google Shape;170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8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857" y="561703"/>
            <a:ext cx="8358562" cy="5852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9"/>
          <p:cNvGrpSpPr/>
          <p:nvPr/>
        </p:nvGrpSpPr>
        <p:grpSpPr>
          <a:xfrm>
            <a:off x="9991418" y="1589292"/>
            <a:ext cx="1149532" cy="1620053"/>
            <a:chOff x="10071462" y="1615419"/>
            <a:chExt cx="836044" cy="1620053"/>
          </a:xfrm>
        </p:grpSpPr>
        <p:pic>
          <p:nvPicPr>
            <p:cNvPr id="178" name="Google Shape;17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071462" y="1615419"/>
              <a:ext cx="836044" cy="879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9"/>
            <p:cNvSpPr/>
            <p:nvPr/>
          </p:nvSpPr>
          <p:spPr>
            <a:xfrm>
              <a:off x="10413481" y="2481944"/>
              <a:ext cx="178131" cy="75352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2021-07-19T14:53:34Z</dcterms:created>
  <dc:creator>Admin</dc:creator>
</cp:coreProperties>
</file>