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26"/>
  </p:notesMasterIdLst>
  <p:sldIdLst>
    <p:sldId id="256" r:id="rId4"/>
    <p:sldId id="313" r:id="rId5"/>
    <p:sldId id="312" r:id="rId6"/>
    <p:sldId id="387" r:id="rId7"/>
    <p:sldId id="389" r:id="rId8"/>
    <p:sldId id="388" r:id="rId9"/>
    <p:sldId id="425" r:id="rId10"/>
    <p:sldId id="408" r:id="rId11"/>
    <p:sldId id="390" r:id="rId12"/>
    <p:sldId id="409" r:id="rId13"/>
    <p:sldId id="419" r:id="rId14"/>
    <p:sldId id="410" r:id="rId15"/>
    <p:sldId id="392" r:id="rId16"/>
    <p:sldId id="395" r:id="rId17"/>
    <p:sldId id="423" r:id="rId18"/>
    <p:sldId id="412" r:id="rId19"/>
    <p:sldId id="413" r:id="rId20"/>
    <p:sldId id="414" r:id="rId21"/>
    <p:sldId id="263" r:id="rId22"/>
    <p:sldId id="270" r:id="rId23"/>
    <p:sldId id="279" r:id="rId24"/>
    <p:sldId id="336"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UTM Avo" panose="02040603050506020204" pitchFamily="18" charset="0"/>
      <p:regular r:id="rId33"/>
      <p:bold r:id="rId34"/>
      <p:italic r:id="rId35"/>
      <p:boldItalic r:id="rId36"/>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1EA"/>
    <a:srgbClr val="FFE5E5"/>
    <a:srgbClr val="FFCCCC"/>
    <a:srgbClr val="333289"/>
    <a:srgbClr val="FFD944"/>
    <a:srgbClr val="310A0D"/>
    <a:srgbClr val="FFFAF7"/>
    <a:srgbClr val="123C12"/>
    <a:srgbClr val="FF7C8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snapToGrid="0">
      <p:cViewPr varScale="1">
        <p:scale>
          <a:sx n="71" d="100"/>
          <a:sy n="71" d="100"/>
        </p:scale>
        <p:origin x="72"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2/26/2024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ieng-viet-4-tap-2/1/388/74/"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hoc10.vn/doc-sach/tieng-viet-4-tap-2/1/388/73/"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73/"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7.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73/"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0"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2216681"/>
            <a:ext cx="12192000" cy="242463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lang="en-US" sz="5200" b="1" kern="0" dirty="0">
                <a:solidFill>
                  <a:srgbClr val="002060"/>
                </a:solidFill>
                <a:latin typeface="UTM Avo" panose="02040603050506020204" pitchFamily="18" charset="0"/>
              </a:rPr>
              <a:t>28</a:t>
            </a:r>
            <a:endPar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viết 1: Viết báo cáo</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40;p11">
            <a:extLst>
              <a:ext uri="{FF2B5EF4-FFF2-40B4-BE49-F238E27FC236}">
                <a16:creationId xmlns:a16="http://schemas.microsoft.com/office/drawing/2014/main" id="{E809FAB9-914D-AAD5-8C47-5E668CD1D1C6}"/>
              </a:ext>
            </a:extLst>
          </p:cNvPr>
          <p:cNvSpPr txBox="1"/>
          <p:nvPr/>
        </p:nvSpPr>
        <p:spPr>
          <a:xfrm>
            <a:off x="4864581" y="1645838"/>
            <a:ext cx="3369735" cy="506110"/>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2400" b="1" kern="0">
                <a:solidFill>
                  <a:srgbClr val="000000"/>
                </a:solidFill>
                <a:latin typeface="UTM Avo" panose="02040603050506020204" pitchFamily="18" charset="0"/>
                <a:cs typeface="Arial"/>
                <a:sym typeface="Arial"/>
              </a:rPr>
              <a:t>Câu c</a:t>
            </a:r>
            <a:endParaRPr lang="en-US" sz="2400" b="1" kern="0" dirty="0">
              <a:solidFill>
                <a:srgbClr val="000000"/>
              </a:solidFill>
              <a:latin typeface="UTM Avo" panose="02040603050506020204" pitchFamily="18" charset="0"/>
              <a:cs typeface="Arial"/>
              <a:sym typeface="Arial"/>
            </a:endParaRPr>
          </a:p>
        </p:txBody>
      </p:sp>
      <p:sp>
        <p:nvSpPr>
          <p:cNvPr id="6" name="Google Shape;441;p11">
            <a:extLst>
              <a:ext uri="{FF2B5EF4-FFF2-40B4-BE49-F238E27FC236}">
                <a16:creationId xmlns:a16="http://schemas.microsoft.com/office/drawing/2014/main" id="{EEC24BB6-C60B-5914-6C35-CFF9EEC1F594}"/>
              </a:ext>
            </a:extLst>
          </p:cNvPr>
          <p:cNvSpPr/>
          <p:nvPr/>
        </p:nvSpPr>
        <p:spPr>
          <a:xfrm>
            <a:off x="1128184" y="2309993"/>
            <a:ext cx="2593621" cy="632177"/>
          </a:xfrm>
          <a:prstGeom prst="roundRect">
            <a:avLst>
              <a:gd name="adj" fmla="val 16667"/>
            </a:avLst>
          </a:prstGeom>
          <a:solidFill>
            <a:srgbClr val="FFEEE2"/>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vi-VN" sz="2400" kern="0" dirty="0">
                <a:solidFill>
                  <a:srgbClr val="000000"/>
                </a:solidFill>
                <a:latin typeface="UTM Avo" panose="02040603050506020204" pitchFamily="18" charset="0"/>
                <a:cs typeface="Arial"/>
                <a:sym typeface="Arial"/>
              </a:rPr>
              <a:t>Phần mở đầu</a:t>
            </a:r>
            <a:endParaRPr sz="2400" kern="0" dirty="0">
              <a:solidFill>
                <a:srgbClr val="000000"/>
              </a:solidFill>
              <a:latin typeface="UTM Avo" panose="02040603050506020204" pitchFamily="18" charset="0"/>
              <a:cs typeface="Arial"/>
              <a:sym typeface="Arial"/>
            </a:endParaRPr>
          </a:p>
        </p:txBody>
      </p:sp>
      <p:cxnSp>
        <p:nvCxnSpPr>
          <p:cNvPr id="7" name="Google Shape;442;p11">
            <a:extLst>
              <a:ext uri="{FF2B5EF4-FFF2-40B4-BE49-F238E27FC236}">
                <a16:creationId xmlns:a16="http://schemas.microsoft.com/office/drawing/2014/main" id="{719264EE-1DDD-7537-5ABF-408299B8294C}"/>
              </a:ext>
            </a:extLst>
          </p:cNvPr>
          <p:cNvCxnSpPr>
            <a:cxnSpLocks/>
            <a:stCxn id="6" idx="3"/>
            <a:endCxn id="8" idx="1"/>
          </p:cNvCxnSpPr>
          <p:nvPr/>
        </p:nvCxnSpPr>
        <p:spPr>
          <a:xfrm flipV="1">
            <a:off x="3721805" y="2626081"/>
            <a:ext cx="1530834" cy="1"/>
          </a:xfrm>
          <a:prstGeom prst="straightConnector1">
            <a:avLst/>
          </a:prstGeom>
          <a:noFill/>
          <a:ln w="25400" cap="flat" cmpd="sng">
            <a:solidFill>
              <a:srgbClr val="291F2F"/>
            </a:solidFill>
            <a:prstDash val="solid"/>
            <a:round/>
            <a:headEnd type="none" w="sm" len="sm"/>
            <a:tailEnd type="none" w="sm" len="sm"/>
          </a:ln>
          <a:effectLst>
            <a:outerShdw blurRad="40000" dist="20000" dir="5400000" rotWithShape="0">
              <a:srgbClr val="000000">
                <a:alpha val="37647"/>
              </a:srgbClr>
            </a:outerShdw>
          </a:effectLst>
        </p:spPr>
      </p:cxnSp>
      <p:sp>
        <p:nvSpPr>
          <p:cNvPr id="8" name="Google Shape;443;p11">
            <a:extLst>
              <a:ext uri="{FF2B5EF4-FFF2-40B4-BE49-F238E27FC236}">
                <a16:creationId xmlns:a16="http://schemas.microsoft.com/office/drawing/2014/main" id="{EA694DA2-1194-446B-48B9-202DD178663A}"/>
              </a:ext>
            </a:extLst>
          </p:cNvPr>
          <p:cNvSpPr/>
          <p:nvPr/>
        </p:nvSpPr>
        <p:spPr>
          <a:xfrm>
            <a:off x="5252639" y="2309992"/>
            <a:ext cx="2593621" cy="632177"/>
          </a:xfrm>
          <a:prstGeom prst="roundRect">
            <a:avLst>
              <a:gd name="adj" fmla="val 16667"/>
            </a:avLst>
          </a:prstGeom>
          <a:solidFill>
            <a:srgbClr val="FFEEE2"/>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pPr>
            <a:r>
              <a:rPr lang="vi-VN" sz="2400" kern="0" dirty="0">
                <a:solidFill>
                  <a:srgbClr val="000000"/>
                </a:solidFill>
                <a:latin typeface="UTM Avo" panose="02040603050506020204" pitchFamily="18" charset="0"/>
                <a:cs typeface="Arial"/>
                <a:sym typeface="Arial"/>
              </a:rPr>
              <a:t>Phần nội dung</a:t>
            </a:r>
            <a:endParaRPr sz="2400" kern="0" dirty="0">
              <a:solidFill>
                <a:srgbClr val="000000"/>
              </a:solidFill>
              <a:latin typeface="UTM Avo" panose="02040603050506020204" pitchFamily="18" charset="0"/>
              <a:cs typeface="Arial"/>
              <a:sym typeface="Arial"/>
            </a:endParaRPr>
          </a:p>
        </p:txBody>
      </p:sp>
      <p:cxnSp>
        <p:nvCxnSpPr>
          <p:cNvPr id="9" name="Google Shape;444;p11">
            <a:extLst>
              <a:ext uri="{FF2B5EF4-FFF2-40B4-BE49-F238E27FC236}">
                <a16:creationId xmlns:a16="http://schemas.microsoft.com/office/drawing/2014/main" id="{112E808E-F6DC-F393-7A86-4B4F0534BD78}"/>
              </a:ext>
            </a:extLst>
          </p:cNvPr>
          <p:cNvCxnSpPr>
            <a:cxnSpLocks/>
            <a:stCxn id="8" idx="3"/>
            <a:endCxn id="10" idx="1"/>
          </p:cNvCxnSpPr>
          <p:nvPr/>
        </p:nvCxnSpPr>
        <p:spPr>
          <a:xfrm>
            <a:off x="7846260" y="2626081"/>
            <a:ext cx="1310968" cy="0"/>
          </a:xfrm>
          <a:prstGeom prst="straightConnector1">
            <a:avLst/>
          </a:prstGeom>
          <a:noFill/>
          <a:ln w="25400" cap="flat" cmpd="sng">
            <a:solidFill>
              <a:srgbClr val="291F2F"/>
            </a:solidFill>
            <a:prstDash val="solid"/>
            <a:round/>
            <a:headEnd type="none" w="sm" len="sm"/>
            <a:tailEnd type="none" w="sm" len="sm"/>
          </a:ln>
          <a:effectLst>
            <a:outerShdw blurRad="40000" dist="20000" dir="5400000" rotWithShape="0">
              <a:srgbClr val="000000">
                <a:alpha val="37647"/>
              </a:srgbClr>
            </a:outerShdw>
          </a:effectLst>
        </p:spPr>
      </p:cxnSp>
      <p:sp>
        <p:nvSpPr>
          <p:cNvPr id="10" name="Google Shape;445;p11">
            <a:extLst>
              <a:ext uri="{FF2B5EF4-FFF2-40B4-BE49-F238E27FC236}">
                <a16:creationId xmlns:a16="http://schemas.microsoft.com/office/drawing/2014/main" id="{15DA6C9F-24E0-E2F6-2F5D-3813210C9CBF}"/>
              </a:ext>
            </a:extLst>
          </p:cNvPr>
          <p:cNvSpPr/>
          <p:nvPr/>
        </p:nvSpPr>
        <p:spPr>
          <a:xfrm>
            <a:off x="9157228" y="2309992"/>
            <a:ext cx="2593621" cy="632177"/>
          </a:xfrm>
          <a:prstGeom prst="roundRect">
            <a:avLst>
              <a:gd name="adj" fmla="val 16667"/>
            </a:avLst>
          </a:prstGeom>
          <a:solidFill>
            <a:srgbClr val="FFEEE2"/>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vi-VN" sz="2400" kern="0" dirty="0">
                <a:solidFill>
                  <a:srgbClr val="000000"/>
                </a:solidFill>
                <a:latin typeface="UTM Avo" panose="02040603050506020204" pitchFamily="18" charset="0"/>
                <a:cs typeface="Arial"/>
                <a:sym typeface="Arial"/>
              </a:rPr>
              <a:t>Phần kết</a:t>
            </a:r>
            <a:endParaRPr sz="2400" kern="0" dirty="0">
              <a:solidFill>
                <a:srgbClr val="000000"/>
              </a:solidFill>
              <a:latin typeface="UTM Avo" panose="02040603050506020204" pitchFamily="18" charset="0"/>
              <a:cs typeface="Arial"/>
              <a:sym typeface="Arial"/>
            </a:endParaRPr>
          </a:p>
        </p:txBody>
      </p:sp>
      <p:sp>
        <p:nvSpPr>
          <p:cNvPr id="11" name="Google Shape;446;p11">
            <a:extLst>
              <a:ext uri="{FF2B5EF4-FFF2-40B4-BE49-F238E27FC236}">
                <a16:creationId xmlns:a16="http://schemas.microsoft.com/office/drawing/2014/main" id="{6CD7B8A9-545D-149C-F209-5D2029AAD07B}"/>
              </a:ext>
            </a:extLst>
          </p:cNvPr>
          <p:cNvSpPr/>
          <p:nvPr/>
        </p:nvSpPr>
        <p:spPr>
          <a:xfrm>
            <a:off x="2187794" y="3023584"/>
            <a:ext cx="474400" cy="632000"/>
          </a:xfrm>
          <a:prstGeom prst="downArrow">
            <a:avLst>
              <a:gd name="adj1" fmla="val 50000"/>
              <a:gd name="adj2" fmla="val 50000"/>
            </a:avLst>
          </a:prstGeom>
          <a:solidFill>
            <a:srgbClr val="FFCEA7"/>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endParaRPr sz="1867" kern="0" dirty="0">
              <a:solidFill>
                <a:srgbClr val="FFF8E3"/>
              </a:solidFill>
              <a:latin typeface="UTM Avo" panose="02040603050506020204" pitchFamily="18" charset="0"/>
              <a:cs typeface="Arial"/>
              <a:sym typeface="Arial"/>
            </a:endParaRPr>
          </a:p>
        </p:txBody>
      </p:sp>
      <p:sp>
        <p:nvSpPr>
          <p:cNvPr id="12" name="Google Shape;447;p11">
            <a:extLst>
              <a:ext uri="{FF2B5EF4-FFF2-40B4-BE49-F238E27FC236}">
                <a16:creationId xmlns:a16="http://schemas.microsoft.com/office/drawing/2014/main" id="{CA867E1C-F001-A436-E8EF-B31ED21BC98D}"/>
              </a:ext>
            </a:extLst>
          </p:cNvPr>
          <p:cNvSpPr txBox="1"/>
          <p:nvPr/>
        </p:nvSpPr>
        <p:spPr>
          <a:xfrm>
            <a:off x="189089" y="3820891"/>
            <a:ext cx="4471811" cy="2893045"/>
          </a:xfrm>
          <a:prstGeom prst="rect">
            <a:avLst/>
          </a:prstGeom>
          <a:noFill/>
          <a:ln>
            <a:noFill/>
          </a:ln>
        </p:spPr>
        <p:txBody>
          <a:bodyPr spcFirstLastPara="1" wrap="square" lIns="121900" tIns="60933" rIns="121900" bIns="60933" anchor="t" anchorCtr="0">
            <a:spAutoFit/>
          </a:bodyPr>
          <a:lstStyle/>
          <a:p>
            <a:pPr marL="380990" indent="-380990" algn="just">
              <a:lnSpc>
                <a:spcPct val="125000"/>
              </a:lnSpc>
              <a:buClr>
                <a:srgbClr val="000000"/>
              </a:buClr>
              <a:buSzPts val="1800"/>
              <a:buFont typeface="Arial"/>
              <a:buChar char="-"/>
            </a:pPr>
            <a:r>
              <a:rPr lang="vi-VN" sz="2400" kern="0" dirty="0">
                <a:solidFill>
                  <a:srgbClr val="000000"/>
                </a:solidFill>
                <a:latin typeface="UTM Avo" panose="02040603050506020204" pitchFamily="18" charset="0"/>
                <a:cs typeface="Arial"/>
                <a:sym typeface="Arial"/>
              </a:rPr>
              <a:t>Đội Thiếu niên Tiền phong Hồ Chí Minh</a:t>
            </a:r>
          </a:p>
          <a:p>
            <a:pPr marL="380990" indent="-380990" algn="just">
              <a:lnSpc>
                <a:spcPct val="125000"/>
              </a:lnSpc>
              <a:buClr>
                <a:srgbClr val="000000"/>
              </a:buClr>
              <a:buSzPts val="1800"/>
              <a:buFont typeface="Arial"/>
              <a:buChar char="-"/>
            </a:pPr>
            <a:r>
              <a:rPr lang="vi-VN" sz="2400" kern="0" dirty="0">
                <a:solidFill>
                  <a:srgbClr val="000000"/>
                </a:solidFill>
                <a:latin typeface="UTM Avo" panose="02040603050506020204" pitchFamily="18" charset="0"/>
                <a:cs typeface="Arial"/>
                <a:sym typeface="Arial"/>
              </a:rPr>
              <a:t>Địa điểm, ngày, tháng, năm </a:t>
            </a:r>
          </a:p>
          <a:p>
            <a:pPr marL="380990" indent="-380990" algn="just">
              <a:lnSpc>
                <a:spcPct val="125000"/>
              </a:lnSpc>
              <a:buClr>
                <a:srgbClr val="000000"/>
              </a:buClr>
              <a:buSzPts val="1800"/>
              <a:buFont typeface="Arial"/>
              <a:buChar char="-"/>
            </a:pPr>
            <a:r>
              <a:rPr lang="vi-VN" sz="2400" kern="0" dirty="0">
                <a:solidFill>
                  <a:srgbClr val="000000"/>
                </a:solidFill>
                <a:latin typeface="UTM Avo" panose="02040603050506020204" pitchFamily="18" charset="0"/>
                <a:cs typeface="Arial"/>
                <a:sym typeface="Arial"/>
              </a:rPr>
              <a:t>Tên báo cáo</a:t>
            </a:r>
          </a:p>
          <a:p>
            <a:pPr marL="380990" indent="-380990" algn="just">
              <a:lnSpc>
                <a:spcPct val="125000"/>
              </a:lnSpc>
              <a:buClr>
                <a:srgbClr val="000000"/>
              </a:buClr>
              <a:buSzPts val="1800"/>
              <a:buFont typeface="Arial"/>
              <a:buChar char="-"/>
            </a:pPr>
            <a:r>
              <a:rPr lang="vi-VN" sz="2400" kern="0" dirty="0">
                <a:solidFill>
                  <a:srgbClr val="000000"/>
                </a:solidFill>
                <a:latin typeface="UTM Avo" panose="02040603050506020204" pitchFamily="18" charset="0"/>
                <a:cs typeface="Arial"/>
                <a:sym typeface="Arial"/>
              </a:rPr>
              <a:t>Tên người nhận báo cáo</a:t>
            </a:r>
          </a:p>
        </p:txBody>
      </p:sp>
      <p:sp>
        <p:nvSpPr>
          <p:cNvPr id="13" name="Google Shape;448;p11">
            <a:extLst>
              <a:ext uri="{FF2B5EF4-FFF2-40B4-BE49-F238E27FC236}">
                <a16:creationId xmlns:a16="http://schemas.microsoft.com/office/drawing/2014/main" id="{D0876360-E6A9-A038-976E-83B005640A5C}"/>
              </a:ext>
            </a:extLst>
          </p:cNvPr>
          <p:cNvSpPr/>
          <p:nvPr/>
        </p:nvSpPr>
        <p:spPr>
          <a:xfrm>
            <a:off x="6312449" y="3123952"/>
            <a:ext cx="474000" cy="632000"/>
          </a:xfrm>
          <a:prstGeom prst="downArrow">
            <a:avLst>
              <a:gd name="adj1" fmla="val 50000"/>
              <a:gd name="adj2" fmla="val 50000"/>
            </a:avLst>
          </a:prstGeom>
          <a:solidFill>
            <a:srgbClr val="FFCEA7"/>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endParaRPr sz="1867" kern="0" dirty="0">
              <a:solidFill>
                <a:srgbClr val="FFF8E3"/>
              </a:solidFill>
              <a:latin typeface="UTM Avo" panose="02040603050506020204" pitchFamily="18" charset="0"/>
              <a:cs typeface="Arial"/>
              <a:sym typeface="Arial"/>
            </a:endParaRPr>
          </a:p>
        </p:txBody>
      </p:sp>
      <p:sp>
        <p:nvSpPr>
          <p:cNvPr id="14" name="Google Shape;449;p11">
            <a:extLst>
              <a:ext uri="{FF2B5EF4-FFF2-40B4-BE49-F238E27FC236}">
                <a16:creationId xmlns:a16="http://schemas.microsoft.com/office/drawing/2014/main" id="{EA27E997-B81E-BCD2-5EC3-EBF204FFC7BC}"/>
              </a:ext>
            </a:extLst>
          </p:cNvPr>
          <p:cNvSpPr txBox="1"/>
          <p:nvPr/>
        </p:nvSpPr>
        <p:spPr>
          <a:xfrm>
            <a:off x="4744065" y="3820891"/>
            <a:ext cx="3610768" cy="584721"/>
          </a:xfrm>
          <a:prstGeom prst="rect">
            <a:avLst/>
          </a:prstGeom>
          <a:noFill/>
          <a:ln>
            <a:noFill/>
          </a:ln>
        </p:spPr>
        <p:txBody>
          <a:bodyPr spcFirstLastPara="1" wrap="square" lIns="121900" tIns="60933" rIns="121900" bIns="60933" anchor="t" anchorCtr="0">
            <a:spAutoFit/>
          </a:bodyPr>
          <a:lstStyle>
            <a:defPPr>
              <a:defRPr lang="en-US"/>
            </a:defPPr>
            <a:lvl1pPr marL="380990" indent="-380990" algn="just">
              <a:lnSpc>
                <a:spcPct val="150000"/>
              </a:lnSpc>
              <a:buClr>
                <a:srgbClr val="000000"/>
              </a:buClr>
              <a:buSzPts val="1800"/>
              <a:buFont typeface="Arial"/>
              <a:buChar char="-"/>
              <a:defRPr sz="2400" kern="0">
                <a:solidFill>
                  <a:srgbClr val="000000"/>
                </a:solidFill>
                <a:latin typeface="UTM Avo" panose="02040603050506020204" pitchFamily="18" charset="0"/>
                <a:cs typeface="Arial"/>
              </a:defRPr>
            </a:lvl1pPr>
          </a:lstStyle>
          <a:p>
            <a:pPr>
              <a:lnSpc>
                <a:spcPct val="125000"/>
              </a:lnSpc>
            </a:pPr>
            <a:r>
              <a:rPr lang="vi-VN" dirty="0">
                <a:sym typeface="Arial"/>
              </a:rPr>
              <a:t>Kết quả thảo luận</a:t>
            </a:r>
            <a:endParaRPr dirty="0">
              <a:sym typeface="Arial"/>
            </a:endParaRPr>
          </a:p>
        </p:txBody>
      </p:sp>
      <p:sp>
        <p:nvSpPr>
          <p:cNvPr id="15" name="Google Shape;450;p11">
            <a:extLst>
              <a:ext uri="{FF2B5EF4-FFF2-40B4-BE49-F238E27FC236}">
                <a16:creationId xmlns:a16="http://schemas.microsoft.com/office/drawing/2014/main" id="{F564427D-2140-21B4-109C-E238DABE6FB6}"/>
              </a:ext>
            </a:extLst>
          </p:cNvPr>
          <p:cNvSpPr/>
          <p:nvPr/>
        </p:nvSpPr>
        <p:spPr>
          <a:xfrm>
            <a:off x="10217038" y="3123952"/>
            <a:ext cx="474000" cy="632000"/>
          </a:xfrm>
          <a:prstGeom prst="downArrow">
            <a:avLst>
              <a:gd name="adj1" fmla="val 50000"/>
              <a:gd name="adj2" fmla="val 50000"/>
            </a:avLst>
          </a:prstGeom>
          <a:solidFill>
            <a:srgbClr val="FFCEA7"/>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endParaRPr sz="1867" kern="0" dirty="0">
              <a:solidFill>
                <a:srgbClr val="FFF8E3"/>
              </a:solidFill>
              <a:latin typeface="UTM Avo" panose="02040603050506020204" pitchFamily="18" charset="0"/>
              <a:cs typeface="Arial"/>
              <a:sym typeface="Arial"/>
            </a:endParaRPr>
          </a:p>
        </p:txBody>
      </p:sp>
      <p:sp>
        <p:nvSpPr>
          <p:cNvPr id="16" name="Google Shape;451;p11">
            <a:extLst>
              <a:ext uri="{FF2B5EF4-FFF2-40B4-BE49-F238E27FC236}">
                <a16:creationId xmlns:a16="http://schemas.microsoft.com/office/drawing/2014/main" id="{08BE4A7F-5A82-39CD-0B22-E7A717E61A94}"/>
              </a:ext>
            </a:extLst>
          </p:cNvPr>
          <p:cNvSpPr txBox="1"/>
          <p:nvPr/>
        </p:nvSpPr>
        <p:spPr>
          <a:xfrm>
            <a:off x="8437998" y="3820891"/>
            <a:ext cx="3529545" cy="1046386"/>
          </a:xfrm>
          <a:prstGeom prst="rect">
            <a:avLst/>
          </a:prstGeom>
          <a:noFill/>
          <a:ln>
            <a:noFill/>
          </a:ln>
        </p:spPr>
        <p:txBody>
          <a:bodyPr spcFirstLastPara="1" wrap="square" lIns="121900" tIns="60933" rIns="121900" bIns="60933" anchor="t" anchorCtr="0">
            <a:spAutoFit/>
          </a:bodyPr>
          <a:lstStyle>
            <a:defPPr>
              <a:defRPr lang="en-US"/>
            </a:defPPr>
            <a:lvl1pPr marL="380990" indent="-380990" algn="just">
              <a:lnSpc>
                <a:spcPct val="150000"/>
              </a:lnSpc>
              <a:buClr>
                <a:srgbClr val="000000"/>
              </a:buClr>
              <a:buSzPts val="1800"/>
              <a:buFont typeface="Arial"/>
              <a:buChar char="-"/>
              <a:defRPr sz="2400" kern="0">
                <a:solidFill>
                  <a:srgbClr val="000000"/>
                </a:solidFill>
                <a:latin typeface="UTM Avo" panose="02040603050506020204" pitchFamily="18" charset="0"/>
                <a:cs typeface="Arial"/>
              </a:defRPr>
            </a:lvl1pPr>
          </a:lstStyle>
          <a:p>
            <a:pPr>
              <a:lnSpc>
                <a:spcPct val="125000"/>
              </a:lnSpc>
            </a:pPr>
            <a:r>
              <a:rPr lang="vi-VN" dirty="0">
                <a:sym typeface="Arial"/>
              </a:rPr>
              <a:t>Chữ kí và họ tên người viết báo cáo</a:t>
            </a:r>
            <a:endParaRPr dirty="0">
              <a:sym typeface="Arial"/>
            </a:endParaRPr>
          </a:p>
        </p:txBody>
      </p:sp>
    </p:spTree>
    <p:extLst>
      <p:ext uri="{BB962C8B-B14F-4D97-AF65-F5344CB8AC3E}">
        <p14:creationId xmlns:p14="http://schemas.microsoft.com/office/powerpoint/2010/main" val="111272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Google Shape;459;p12">
            <a:extLst>
              <a:ext uri="{FF2B5EF4-FFF2-40B4-BE49-F238E27FC236}">
                <a16:creationId xmlns:a16="http://schemas.microsoft.com/office/drawing/2014/main" id="{5DC6ACB9-C82B-EAB3-43E6-9468AB9D6908}"/>
              </a:ext>
            </a:extLst>
          </p:cNvPr>
          <p:cNvSpPr txBox="1"/>
          <p:nvPr/>
        </p:nvSpPr>
        <p:spPr>
          <a:xfrm>
            <a:off x="1471657" y="3079864"/>
            <a:ext cx="4078650" cy="1111209"/>
          </a:xfrm>
          <a:prstGeom prst="rect">
            <a:avLst/>
          </a:prstGeom>
          <a:noFill/>
          <a:ln>
            <a:noFill/>
          </a:ln>
        </p:spPr>
        <p:txBody>
          <a:bodyPr spcFirstLastPara="1" wrap="square" lIns="121900" tIns="121900" rIns="121900" bIns="121900" anchor="t" anchorCtr="0">
            <a:noAutofit/>
          </a:bodyPr>
          <a:lstStyle/>
          <a:p>
            <a:pPr algn="ctr">
              <a:buClr>
                <a:srgbClr val="FFAF6E"/>
              </a:buClr>
              <a:buSzPts val="3000"/>
              <a:buFont typeface="Arial"/>
              <a:buNone/>
            </a:pPr>
            <a:r>
              <a:rPr lang="vi-VN" sz="6000" b="1" kern="0">
                <a:solidFill>
                  <a:schemeClr val="bg1"/>
                </a:solidFill>
                <a:latin typeface="UTM Avo" panose="02040603050506020204" pitchFamily="18" charset="0"/>
                <a:cs typeface="Arial"/>
                <a:sym typeface="Arial"/>
              </a:rPr>
              <a:t>GHI NHỚ</a:t>
            </a:r>
            <a:endParaRPr lang="vi-VN" sz="6000" b="1" kern="0" dirty="0">
              <a:solidFill>
                <a:schemeClr val="bg1"/>
              </a:solidFill>
              <a:latin typeface="UTM Avo" panose="02040603050506020204" pitchFamily="18" charset="0"/>
              <a:cs typeface="Arial"/>
              <a:sym typeface="Arial"/>
            </a:endParaRPr>
          </a:p>
        </p:txBody>
      </p:sp>
      <p:grpSp>
        <p:nvGrpSpPr>
          <p:cNvPr id="58" name="Google Shape;460;p12">
            <a:extLst>
              <a:ext uri="{FF2B5EF4-FFF2-40B4-BE49-F238E27FC236}">
                <a16:creationId xmlns:a16="http://schemas.microsoft.com/office/drawing/2014/main" id="{409AF7FA-12C8-19A3-36B0-0D66A81B1456}"/>
              </a:ext>
            </a:extLst>
          </p:cNvPr>
          <p:cNvGrpSpPr/>
          <p:nvPr/>
        </p:nvGrpSpPr>
        <p:grpSpPr>
          <a:xfrm>
            <a:off x="6939291" y="1385813"/>
            <a:ext cx="4350027" cy="4499309"/>
            <a:chOff x="4990103" y="2529786"/>
            <a:chExt cx="1569828" cy="1537708"/>
          </a:xfrm>
        </p:grpSpPr>
        <p:sp>
          <p:nvSpPr>
            <p:cNvPr id="59" name="Google Shape;461;p12">
              <a:extLst>
                <a:ext uri="{FF2B5EF4-FFF2-40B4-BE49-F238E27FC236}">
                  <a16:creationId xmlns:a16="http://schemas.microsoft.com/office/drawing/2014/main" id="{E1F70846-C762-4EAB-2E01-30EA44360934}"/>
                </a:ext>
              </a:extLst>
            </p:cNvPr>
            <p:cNvSpPr/>
            <p:nvPr/>
          </p:nvSpPr>
          <p:spPr>
            <a:xfrm>
              <a:off x="4990261" y="2529786"/>
              <a:ext cx="1569514" cy="1537708"/>
            </a:xfrm>
            <a:custGeom>
              <a:avLst/>
              <a:gdLst/>
              <a:ahLst/>
              <a:cxnLst/>
              <a:rect l="l" t="t" r="r" b="b"/>
              <a:pathLst>
                <a:path w="79843" h="78225" extrusionOk="0">
                  <a:moveTo>
                    <a:pt x="33348" y="9299"/>
                  </a:moveTo>
                  <a:lnTo>
                    <a:pt x="33348" y="9299"/>
                  </a:lnTo>
                  <a:cubicBezTo>
                    <a:pt x="33365" y="9330"/>
                    <a:pt x="33428" y="9346"/>
                    <a:pt x="33491" y="9393"/>
                  </a:cubicBezTo>
                  <a:lnTo>
                    <a:pt x="33475" y="9393"/>
                  </a:lnTo>
                  <a:cubicBezTo>
                    <a:pt x="33428" y="9346"/>
                    <a:pt x="33365" y="9330"/>
                    <a:pt x="33348" y="9299"/>
                  </a:cubicBezTo>
                  <a:close/>
                  <a:moveTo>
                    <a:pt x="35290" y="12911"/>
                  </a:moveTo>
                  <a:cubicBezTo>
                    <a:pt x="35449" y="13246"/>
                    <a:pt x="35608" y="13580"/>
                    <a:pt x="35751" y="13929"/>
                  </a:cubicBezTo>
                  <a:cubicBezTo>
                    <a:pt x="35592" y="13580"/>
                    <a:pt x="35449" y="13246"/>
                    <a:pt x="35290" y="12911"/>
                  </a:cubicBezTo>
                  <a:close/>
                  <a:moveTo>
                    <a:pt x="9869" y="25597"/>
                  </a:moveTo>
                  <a:cubicBezTo>
                    <a:pt x="9789" y="25709"/>
                    <a:pt x="9742" y="25852"/>
                    <a:pt x="9710" y="25979"/>
                  </a:cubicBezTo>
                  <a:cubicBezTo>
                    <a:pt x="9742" y="25836"/>
                    <a:pt x="9789" y="25709"/>
                    <a:pt x="9869" y="25597"/>
                  </a:cubicBezTo>
                  <a:close/>
                  <a:moveTo>
                    <a:pt x="10936" y="26695"/>
                  </a:moveTo>
                  <a:cubicBezTo>
                    <a:pt x="10759" y="26771"/>
                    <a:pt x="10583" y="26817"/>
                    <a:pt x="10399" y="26817"/>
                  </a:cubicBezTo>
                  <a:cubicBezTo>
                    <a:pt x="10399" y="26817"/>
                    <a:pt x="10399" y="26817"/>
                    <a:pt x="10399" y="26817"/>
                  </a:cubicBezTo>
                  <a:lnTo>
                    <a:pt x="10399" y="26817"/>
                  </a:lnTo>
                  <a:cubicBezTo>
                    <a:pt x="10582" y="26816"/>
                    <a:pt x="10756" y="26771"/>
                    <a:pt x="10920" y="26695"/>
                  </a:cubicBezTo>
                  <a:close/>
                  <a:moveTo>
                    <a:pt x="12639" y="28956"/>
                  </a:moveTo>
                  <a:lnTo>
                    <a:pt x="12639" y="28956"/>
                  </a:lnTo>
                  <a:cubicBezTo>
                    <a:pt x="12623" y="29003"/>
                    <a:pt x="12607" y="29051"/>
                    <a:pt x="12591" y="29083"/>
                  </a:cubicBezTo>
                  <a:cubicBezTo>
                    <a:pt x="12607" y="29035"/>
                    <a:pt x="12623" y="29003"/>
                    <a:pt x="12639" y="28956"/>
                  </a:cubicBezTo>
                  <a:close/>
                  <a:moveTo>
                    <a:pt x="68509" y="29863"/>
                  </a:moveTo>
                  <a:lnTo>
                    <a:pt x="68509" y="29863"/>
                  </a:lnTo>
                  <a:cubicBezTo>
                    <a:pt x="68477" y="29879"/>
                    <a:pt x="68429" y="29895"/>
                    <a:pt x="68398" y="29911"/>
                  </a:cubicBezTo>
                  <a:cubicBezTo>
                    <a:pt x="68429" y="29895"/>
                    <a:pt x="68461" y="29879"/>
                    <a:pt x="68509" y="29863"/>
                  </a:cubicBezTo>
                  <a:close/>
                  <a:moveTo>
                    <a:pt x="5960" y="29092"/>
                  </a:moveTo>
                  <a:cubicBezTo>
                    <a:pt x="5678" y="29377"/>
                    <a:pt x="5442" y="29708"/>
                    <a:pt x="5253" y="30070"/>
                  </a:cubicBezTo>
                  <a:cubicBezTo>
                    <a:pt x="5158" y="30245"/>
                    <a:pt x="5094" y="30436"/>
                    <a:pt x="5094" y="30627"/>
                  </a:cubicBezTo>
                  <a:cubicBezTo>
                    <a:pt x="5094" y="30436"/>
                    <a:pt x="5158" y="30245"/>
                    <a:pt x="5237" y="30070"/>
                  </a:cubicBezTo>
                  <a:cubicBezTo>
                    <a:pt x="5442" y="29708"/>
                    <a:pt x="5678" y="29377"/>
                    <a:pt x="5960" y="29092"/>
                  </a:cubicBezTo>
                  <a:close/>
                  <a:moveTo>
                    <a:pt x="7951" y="32366"/>
                  </a:moveTo>
                  <a:cubicBezTo>
                    <a:pt x="7952" y="32366"/>
                    <a:pt x="7953" y="32366"/>
                    <a:pt x="7954" y="32366"/>
                  </a:cubicBezTo>
                  <a:lnTo>
                    <a:pt x="7954" y="32366"/>
                  </a:lnTo>
                  <a:cubicBezTo>
                    <a:pt x="7905" y="32366"/>
                    <a:pt x="7854" y="32370"/>
                    <a:pt x="7800" y="32378"/>
                  </a:cubicBezTo>
                  <a:cubicBezTo>
                    <a:pt x="7848" y="32370"/>
                    <a:pt x="7899" y="32366"/>
                    <a:pt x="7951" y="32366"/>
                  </a:cubicBezTo>
                  <a:close/>
                  <a:moveTo>
                    <a:pt x="7497" y="32473"/>
                  </a:moveTo>
                  <a:cubicBezTo>
                    <a:pt x="7418" y="32521"/>
                    <a:pt x="7322" y="32553"/>
                    <a:pt x="7243" y="32617"/>
                  </a:cubicBezTo>
                  <a:lnTo>
                    <a:pt x="7243" y="32601"/>
                  </a:lnTo>
                  <a:cubicBezTo>
                    <a:pt x="7322" y="32553"/>
                    <a:pt x="7418" y="32505"/>
                    <a:pt x="7497" y="32473"/>
                  </a:cubicBezTo>
                  <a:close/>
                  <a:moveTo>
                    <a:pt x="53139" y="32860"/>
                  </a:moveTo>
                  <a:lnTo>
                    <a:pt x="53139" y="32860"/>
                  </a:lnTo>
                  <a:cubicBezTo>
                    <a:pt x="52792" y="33018"/>
                    <a:pt x="52445" y="33191"/>
                    <a:pt x="52114" y="33365"/>
                  </a:cubicBezTo>
                  <a:cubicBezTo>
                    <a:pt x="51685" y="33571"/>
                    <a:pt x="51255" y="33778"/>
                    <a:pt x="50826" y="34001"/>
                  </a:cubicBezTo>
                  <a:lnTo>
                    <a:pt x="50826" y="34001"/>
                  </a:lnTo>
                  <a:cubicBezTo>
                    <a:pt x="51255" y="33778"/>
                    <a:pt x="51685" y="33571"/>
                    <a:pt x="52114" y="33349"/>
                  </a:cubicBezTo>
                  <a:cubicBezTo>
                    <a:pt x="52445" y="33191"/>
                    <a:pt x="52792" y="33018"/>
                    <a:pt x="53139" y="32860"/>
                  </a:cubicBezTo>
                  <a:close/>
                  <a:moveTo>
                    <a:pt x="4569" y="33890"/>
                  </a:moveTo>
                  <a:cubicBezTo>
                    <a:pt x="4569" y="33938"/>
                    <a:pt x="4553" y="33985"/>
                    <a:pt x="4553" y="34033"/>
                  </a:cubicBezTo>
                  <a:cubicBezTo>
                    <a:pt x="4553" y="33985"/>
                    <a:pt x="4569" y="33938"/>
                    <a:pt x="4553" y="33890"/>
                  </a:cubicBezTo>
                  <a:close/>
                  <a:moveTo>
                    <a:pt x="2706" y="36039"/>
                  </a:moveTo>
                  <a:cubicBezTo>
                    <a:pt x="2643" y="36055"/>
                    <a:pt x="2579" y="36071"/>
                    <a:pt x="2531" y="36071"/>
                  </a:cubicBezTo>
                  <a:cubicBezTo>
                    <a:pt x="2579" y="36055"/>
                    <a:pt x="2643" y="36055"/>
                    <a:pt x="2706" y="36039"/>
                  </a:cubicBezTo>
                  <a:close/>
                  <a:moveTo>
                    <a:pt x="59213" y="37901"/>
                  </a:moveTo>
                  <a:cubicBezTo>
                    <a:pt x="59387" y="37917"/>
                    <a:pt x="59557" y="37921"/>
                    <a:pt x="59726" y="37921"/>
                  </a:cubicBezTo>
                  <a:lnTo>
                    <a:pt x="59726" y="37921"/>
                  </a:lnTo>
                  <a:cubicBezTo>
                    <a:pt x="59725" y="37921"/>
                    <a:pt x="59724" y="37921"/>
                    <a:pt x="59723" y="37921"/>
                  </a:cubicBezTo>
                  <a:cubicBezTo>
                    <a:pt x="59551" y="37921"/>
                    <a:pt x="59380" y="37917"/>
                    <a:pt x="59213" y="37901"/>
                  </a:cubicBezTo>
                  <a:close/>
                  <a:moveTo>
                    <a:pt x="71688" y="47069"/>
                  </a:moveTo>
                  <a:cubicBezTo>
                    <a:pt x="71900" y="47069"/>
                    <a:pt x="72114" y="47084"/>
                    <a:pt x="72329" y="47117"/>
                  </a:cubicBezTo>
                  <a:cubicBezTo>
                    <a:pt x="73173" y="47245"/>
                    <a:pt x="73841" y="47643"/>
                    <a:pt x="74351" y="48327"/>
                  </a:cubicBezTo>
                  <a:cubicBezTo>
                    <a:pt x="74637" y="48725"/>
                    <a:pt x="74812" y="49171"/>
                    <a:pt x="74956" y="49616"/>
                  </a:cubicBezTo>
                  <a:cubicBezTo>
                    <a:pt x="75147" y="50221"/>
                    <a:pt x="75258" y="50826"/>
                    <a:pt x="75322" y="51447"/>
                  </a:cubicBezTo>
                  <a:cubicBezTo>
                    <a:pt x="75497" y="53214"/>
                    <a:pt x="75449" y="54965"/>
                    <a:pt x="75338" y="56731"/>
                  </a:cubicBezTo>
                  <a:cubicBezTo>
                    <a:pt x="75258" y="57941"/>
                    <a:pt x="75131" y="59151"/>
                    <a:pt x="74956" y="60361"/>
                  </a:cubicBezTo>
                  <a:cubicBezTo>
                    <a:pt x="74780" y="61523"/>
                    <a:pt x="74605" y="62669"/>
                    <a:pt x="74271" y="63799"/>
                  </a:cubicBezTo>
                  <a:cubicBezTo>
                    <a:pt x="74128" y="64276"/>
                    <a:pt x="73969" y="64738"/>
                    <a:pt x="73746" y="65184"/>
                  </a:cubicBezTo>
                  <a:cubicBezTo>
                    <a:pt x="73332" y="66011"/>
                    <a:pt x="72695" y="66600"/>
                    <a:pt x="71804" y="66950"/>
                  </a:cubicBezTo>
                  <a:cubicBezTo>
                    <a:pt x="71310" y="67141"/>
                    <a:pt x="70785" y="67269"/>
                    <a:pt x="70260" y="67348"/>
                  </a:cubicBezTo>
                  <a:cubicBezTo>
                    <a:pt x="69575" y="67466"/>
                    <a:pt x="68882" y="67532"/>
                    <a:pt x="68180" y="67532"/>
                  </a:cubicBezTo>
                  <a:cubicBezTo>
                    <a:pt x="67935" y="67532"/>
                    <a:pt x="67689" y="67524"/>
                    <a:pt x="67443" y="67508"/>
                  </a:cubicBezTo>
                  <a:cubicBezTo>
                    <a:pt x="66742" y="67476"/>
                    <a:pt x="66026" y="67444"/>
                    <a:pt x="65341" y="67301"/>
                  </a:cubicBezTo>
                  <a:cubicBezTo>
                    <a:pt x="65230" y="67285"/>
                    <a:pt x="65103" y="67285"/>
                    <a:pt x="64991" y="67269"/>
                  </a:cubicBezTo>
                  <a:cubicBezTo>
                    <a:pt x="64912" y="67094"/>
                    <a:pt x="64959" y="66919"/>
                    <a:pt x="64975" y="66759"/>
                  </a:cubicBezTo>
                  <a:cubicBezTo>
                    <a:pt x="65150" y="65184"/>
                    <a:pt x="65341" y="63624"/>
                    <a:pt x="65501" y="62048"/>
                  </a:cubicBezTo>
                  <a:cubicBezTo>
                    <a:pt x="65660" y="60695"/>
                    <a:pt x="65787" y="59342"/>
                    <a:pt x="65946" y="57989"/>
                  </a:cubicBezTo>
                  <a:cubicBezTo>
                    <a:pt x="66074" y="56811"/>
                    <a:pt x="66201" y="55633"/>
                    <a:pt x="66328" y="54455"/>
                  </a:cubicBezTo>
                  <a:cubicBezTo>
                    <a:pt x="66440" y="53532"/>
                    <a:pt x="66535" y="52625"/>
                    <a:pt x="66631" y="51702"/>
                  </a:cubicBezTo>
                  <a:cubicBezTo>
                    <a:pt x="66726" y="50778"/>
                    <a:pt x="66822" y="49855"/>
                    <a:pt x="66901" y="48932"/>
                  </a:cubicBezTo>
                  <a:cubicBezTo>
                    <a:pt x="66917" y="48789"/>
                    <a:pt x="66933" y="48645"/>
                    <a:pt x="67045" y="48534"/>
                  </a:cubicBezTo>
                  <a:cubicBezTo>
                    <a:pt x="67220" y="48454"/>
                    <a:pt x="67395" y="48375"/>
                    <a:pt x="67554" y="48295"/>
                  </a:cubicBezTo>
                  <a:cubicBezTo>
                    <a:pt x="68414" y="47865"/>
                    <a:pt x="69289" y="47483"/>
                    <a:pt x="70228" y="47261"/>
                  </a:cubicBezTo>
                  <a:cubicBezTo>
                    <a:pt x="70707" y="47149"/>
                    <a:pt x="71193" y="47069"/>
                    <a:pt x="71688" y="47069"/>
                  </a:cubicBezTo>
                  <a:close/>
                  <a:moveTo>
                    <a:pt x="51138" y="1"/>
                  </a:moveTo>
                  <a:cubicBezTo>
                    <a:pt x="50480" y="1"/>
                    <a:pt x="49867" y="222"/>
                    <a:pt x="49328" y="607"/>
                  </a:cubicBezTo>
                  <a:cubicBezTo>
                    <a:pt x="48708" y="1052"/>
                    <a:pt x="48294" y="1641"/>
                    <a:pt x="47944" y="2310"/>
                  </a:cubicBezTo>
                  <a:cubicBezTo>
                    <a:pt x="47339" y="3440"/>
                    <a:pt x="47068" y="4666"/>
                    <a:pt x="46989" y="5923"/>
                  </a:cubicBezTo>
                  <a:cubicBezTo>
                    <a:pt x="46925" y="6989"/>
                    <a:pt x="46973" y="8040"/>
                    <a:pt x="47211" y="9075"/>
                  </a:cubicBezTo>
                  <a:cubicBezTo>
                    <a:pt x="47227" y="9154"/>
                    <a:pt x="47227" y="9250"/>
                    <a:pt x="47227" y="9329"/>
                  </a:cubicBezTo>
                  <a:cubicBezTo>
                    <a:pt x="47116" y="9361"/>
                    <a:pt x="47005" y="9393"/>
                    <a:pt x="46893" y="9425"/>
                  </a:cubicBezTo>
                  <a:cubicBezTo>
                    <a:pt x="46861" y="9441"/>
                    <a:pt x="46829" y="9441"/>
                    <a:pt x="46798" y="9457"/>
                  </a:cubicBezTo>
                  <a:cubicBezTo>
                    <a:pt x="46638" y="9489"/>
                    <a:pt x="46479" y="9552"/>
                    <a:pt x="46368" y="9680"/>
                  </a:cubicBezTo>
                  <a:cubicBezTo>
                    <a:pt x="46288" y="9727"/>
                    <a:pt x="46209" y="9759"/>
                    <a:pt x="46145" y="9823"/>
                  </a:cubicBezTo>
                  <a:cubicBezTo>
                    <a:pt x="45715" y="10205"/>
                    <a:pt x="45476" y="10682"/>
                    <a:pt x="45333" y="11224"/>
                  </a:cubicBezTo>
                  <a:cubicBezTo>
                    <a:pt x="45110" y="12051"/>
                    <a:pt x="45126" y="12879"/>
                    <a:pt x="45285" y="13723"/>
                  </a:cubicBezTo>
                  <a:cubicBezTo>
                    <a:pt x="45492" y="14837"/>
                    <a:pt x="45954" y="15840"/>
                    <a:pt x="46623" y="16731"/>
                  </a:cubicBezTo>
                  <a:cubicBezTo>
                    <a:pt x="47482" y="17877"/>
                    <a:pt x="48533" y="18737"/>
                    <a:pt x="49902" y="19198"/>
                  </a:cubicBezTo>
                  <a:cubicBezTo>
                    <a:pt x="49965" y="19214"/>
                    <a:pt x="50029" y="19246"/>
                    <a:pt x="50108" y="19294"/>
                  </a:cubicBezTo>
                  <a:cubicBezTo>
                    <a:pt x="50045" y="19341"/>
                    <a:pt x="50013" y="19389"/>
                    <a:pt x="49965" y="19437"/>
                  </a:cubicBezTo>
                  <a:cubicBezTo>
                    <a:pt x="49440" y="19914"/>
                    <a:pt x="48978" y="20440"/>
                    <a:pt x="48564" y="21013"/>
                  </a:cubicBezTo>
                  <a:cubicBezTo>
                    <a:pt x="48246" y="21427"/>
                    <a:pt x="47960" y="21856"/>
                    <a:pt x="47657" y="22286"/>
                  </a:cubicBezTo>
                  <a:cubicBezTo>
                    <a:pt x="47562" y="22222"/>
                    <a:pt x="47609" y="22127"/>
                    <a:pt x="47609" y="22047"/>
                  </a:cubicBezTo>
                  <a:cubicBezTo>
                    <a:pt x="47753" y="20997"/>
                    <a:pt x="47689" y="19978"/>
                    <a:pt x="47323" y="18975"/>
                  </a:cubicBezTo>
                  <a:cubicBezTo>
                    <a:pt x="46989" y="18052"/>
                    <a:pt x="46416" y="17304"/>
                    <a:pt x="45588" y="16763"/>
                  </a:cubicBezTo>
                  <a:cubicBezTo>
                    <a:pt x="45413" y="16667"/>
                    <a:pt x="45222" y="16588"/>
                    <a:pt x="45031" y="16508"/>
                  </a:cubicBezTo>
                  <a:cubicBezTo>
                    <a:pt x="45000" y="16496"/>
                    <a:pt x="44969" y="16488"/>
                    <a:pt x="44938" y="16488"/>
                  </a:cubicBezTo>
                  <a:cubicBezTo>
                    <a:pt x="44890" y="16488"/>
                    <a:pt x="44841" y="16507"/>
                    <a:pt x="44792" y="16556"/>
                  </a:cubicBezTo>
                  <a:cubicBezTo>
                    <a:pt x="44744" y="16588"/>
                    <a:pt x="44681" y="16620"/>
                    <a:pt x="44617" y="16651"/>
                  </a:cubicBezTo>
                  <a:cubicBezTo>
                    <a:pt x="44458" y="16747"/>
                    <a:pt x="44426" y="16922"/>
                    <a:pt x="44362" y="17081"/>
                  </a:cubicBezTo>
                  <a:cubicBezTo>
                    <a:pt x="44044" y="17925"/>
                    <a:pt x="43837" y="18784"/>
                    <a:pt x="43805" y="19692"/>
                  </a:cubicBezTo>
                  <a:cubicBezTo>
                    <a:pt x="43789" y="20456"/>
                    <a:pt x="43869" y="21220"/>
                    <a:pt x="44108" y="21952"/>
                  </a:cubicBezTo>
                  <a:cubicBezTo>
                    <a:pt x="44267" y="22493"/>
                    <a:pt x="44521" y="22987"/>
                    <a:pt x="44888" y="23432"/>
                  </a:cubicBezTo>
                  <a:cubicBezTo>
                    <a:pt x="45222" y="23814"/>
                    <a:pt x="45588" y="24148"/>
                    <a:pt x="46097" y="24292"/>
                  </a:cubicBezTo>
                  <a:cubicBezTo>
                    <a:pt x="46177" y="24339"/>
                    <a:pt x="46272" y="24387"/>
                    <a:pt x="46368" y="24451"/>
                  </a:cubicBezTo>
                  <a:cubicBezTo>
                    <a:pt x="46304" y="24578"/>
                    <a:pt x="46241" y="24690"/>
                    <a:pt x="46177" y="24801"/>
                  </a:cubicBezTo>
                  <a:cubicBezTo>
                    <a:pt x="45890" y="25374"/>
                    <a:pt x="45588" y="25947"/>
                    <a:pt x="45317" y="26536"/>
                  </a:cubicBezTo>
                  <a:cubicBezTo>
                    <a:pt x="45015" y="27236"/>
                    <a:pt x="44728" y="27937"/>
                    <a:pt x="44426" y="28637"/>
                  </a:cubicBezTo>
                  <a:cubicBezTo>
                    <a:pt x="44092" y="28574"/>
                    <a:pt x="43757" y="28510"/>
                    <a:pt x="43423" y="28446"/>
                  </a:cubicBezTo>
                  <a:cubicBezTo>
                    <a:pt x="43280" y="28414"/>
                    <a:pt x="43137" y="28414"/>
                    <a:pt x="43041" y="28287"/>
                  </a:cubicBezTo>
                  <a:cubicBezTo>
                    <a:pt x="43041" y="28207"/>
                    <a:pt x="43041" y="28144"/>
                    <a:pt x="43041" y="28064"/>
                  </a:cubicBezTo>
                  <a:cubicBezTo>
                    <a:pt x="43153" y="26090"/>
                    <a:pt x="43137" y="24117"/>
                    <a:pt x="42914" y="22143"/>
                  </a:cubicBezTo>
                  <a:cubicBezTo>
                    <a:pt x="42723" y="20472"/>
                    <a:pt x="42420" y="18832"/>
                    <a:pt x="42006" y="17208"/>
                  </a:cubicBezTo>
                  <a:cubicBezTo>
                    <a:pt x="41513" y="15330"/>
                    <a:pt x="40844" y="13516"/>
                    <a:pt x="39937" y="11812"/>
                  </a:cubicBezTo>
                  <a:cubicBezTo>
                    <a:pt x="39858" y="11669"/>
                    <a:pt x="39762" y="11542"/>
                    <a:pt x="39683" y="11399"/>
                  </a:cubicBezTo>
                  <a:cubicBezTo>
                    <a:pt x="39651" y="11335"/>
                    <a:pt x="39603" y="11255"/>
                    <a:pt x="39571" y="11176"/>
                  </a:cubicBezTo>
                  <a:cubicBezTo>
                    <a:pt x="38759" y="9727"/>
                    <a:pt x="37757" y="8438"/>
                    <a:pt x="36483" y="7356"/>
                  </a:cubicBezTo>
                  <a:cubicBezTo>
                    <a:pt x="35878" y="6846"/>
                    <a:pt x="35242" y="6416"/>
                    <a:pt x="34525" y="6082"/>
                  </a:cubicBezTo>
                  <a:cubicBezTo>
                    <a:pt x="34271" y="5971"/>
                    <a:pt x="34016" y="5891"/>
                    <a:pt x="33761" y="5796"/>
                  </a:cubicBezTo>
                  <a:cubicBezTo>
                    <a:pt x="33745" y="5780"/>
                    <a:pt x="33713" y="5780"/>
                    <a:pt x="33682" y="5780"/>
                  </a:cubicBezTo>
                  <a:cubicBezTo>
                    <a:pt x="33682" y="5780"/>
                    <a:pt x="33666" y="5764"/>
                    <a:pt x="33650" y="5748"/>
                  </a:cubicBezTo>
                  <a:cubicBezTo>
                    <a:pt x="33088" y="5564"/>
                    <a:pt x="32514" y="5468"/>
                    <a:pt x="31932" y="5468"/>
                  </a:cubicBezTo>
                  <a:cubicBezTo>
                    <a:pt x="31558" y="5468"/>
                    <a:pt x="31181" y="5508"/>
                    <a:pt x="30801" y="5589"/>
                  </a:cubicBezTo>
                  <a:cubicBezTo>
                    <a:pt x="30562" y="5637"/>
                    <a:pt x="30323" y="5652"/>
                    <a:pt x="30116" y="5796"/>
                  </a:cubicBezTo>
                  <a:cubicBezTo>
                    <a:pt x="30084" y="5796"/>
                    <a:pt x="30052" y="5796"/>
                    <a:pt x="30021" y="5812"/>
                  </a:cubicBezTo>
                  <a:cubicBezTo>
                    <a:pt x="29416" y="6019"/>
                    <a:pt x="28859" y="6305"/>
                    <a:pt x="28365" y="6735"/>
                  </a:cubicBezTo>
                  <a:cubicBezTo>
                    <a:pt x="27792" y="7165"/>
                    <a:pt x="27315" y="7674"/>
                    <a:pt x="26964" y="8311"/>
                  </a:cubicBezTo>
                  <a:cubicBezTo>
                    <a:pt x="26885" y="8374"/>
                    <a:pt x="26789" y="8438"/>
                    <a:pt x="26821" y="8549"/>
                  </a:cubicBezTo>
                  <a:cubicBezTo>
                    <a:pt x="26758" y="8629"/>
                    <a:pt x="26710" y="8693"/>
                    <a:pt x="26662" y="8772"/>
                  </a:cubicBezTo>
                  <a:cubicBezTo>
                    <a:pt x="26328" y="9409"/>
                    <a:pt x="26073" y="10093"/>
                    <a:pt x="25946" y="10794"/>
                  </a:cubicBezTo>
                  <a:cubicBezTo>
                    <a:pt x="25707" y="11988"/>
                    <a:pt x="25691" y="13181"/>
                    <a:pt x="25866" y="14375"/>
                  </a:cubicBezTo>
                  <a:cubicBezTo>
                    <a:pt x="25866" y="14423"/>
                    <a:pt x="25866" y="14455"/>
                    <a:pt x="25866" y="14503"/>
                  </a:cubicBezTo>
                  <a:cubicBezTo>
                    <a:pt x="25930" y="14916"/>
                    <a:pt x="25994" y="15330"/>
                    <a:pt x="26073" y="15728"/>
                  </a:cubicBezTo>
                  <a:cubicBezTo>
                    <a:pt x="26391" y="17320"/>
                    <a:pt x="26933" y="18816"/>
                    <a:pt x="27569" y="20296"/>
                  </a:cubicBezTo>
                  <a:cubicBezTo>
                    <a:pt x="27585" y="20360"/>
                    <a:pt x="27633" y="20424"/>
                    <a:pt x="27665" y="20487"/>
                  </a:cubicBezTo>
                  <a:cubicBezTo>
                    <a:pt x="27824" y="20965"/>
                    <a:pt x="28047" y="21411"/>
                    <a:pt x="28286" y="21856"/>
                  </a:cubicBezTo>
                  <a:cubicBezTo>
                    <a:pt x="28270" y="21984"/>
                    <a:pt x="28349" y="22063"/>
                    <a:pt x="28445" y="22127"/>
                  </a:cubicBezTo>
                  <a:cubicBezTo>
                    <a:pt x="28636" y="22541"/>
                    <a:pt x="28811" y="22939"/>
                    <a:pt x="29018" y="23337"/>
                  </a:cubicBezTo>
                  <a:cubicBezTo>
                    <a:pt x="29702" y="24594"/>
                    <a:pt x="30387" y="25868"/>
                    <a:pt x="31071" y="27125"/>
                  </a:cubicBezTo>
                  <a:cubicBezTo>
                    <a:pt x="31199" y="27348"/>
                    <a:pt x="31310" y="27587"/>
                    <a:pt x="31421" y="27825"/>
                  </a:cubicBezTo>
                  <a:cubicBezTo>
                    <a:pt x="30641" y="27953"/>
                    <a:pt x="29909" y="28160"/>
                    <a:pt x="29209" y="28510"/>
                  </a:cubicBezTo>
                  <a:cubicBezTo>
                    <a:pt x="28540" y="28860"/>
                    <a:pt x="28111" y="29385"/>
                    <a:pt x="27776" y="30022"/>
                  </a:cubicBezTo>
                  <a:cubicBezTo>
                    <a:pt x="27617" y="30309"/>
                    <a:pt x="27458" y="30579"/>
                    <a:pt x="27315" y="30850"/>
                  </a:cubicBezTo>
                  <a:cubicBezTo>
                    <a:pt x="26423" y="32489"/>
                    <a:pt x="25532" y="34129"/>
                    <a:pt x="24656" y="35752"/>
                  </a:cubicBezTo>
                  <a:cubicBezTo>
                    <a:pt x="24147" y="36675"/>
                    <a:pt x="23654" y="37615"/>
                    <a:pt x="23160" y="38538"/>
                  </a:cubicBezTo>
                  <a:cubicBezTo>
                    <a:pt x="23149" y="38539"/>
                    <a:pt x="23139" y="38539"/>
                    <a:pt x="23128" y="38539"/>
                  </a:cubicBezTo>
                  <a:cubicBezTo>
                    <a:pt x="22958" y="38539"/>
                    <a:pt x="22866" y="38421"/>
                    <a:pt x="22746" y="38331"/>
                  </a:cubicBezTo>
                  <a:cubicBezTo>
                    <a:pt x="20900" y="36835"/>
                    <a:pt x="19117" y="35259"/>
                    <a:pt x="17462" y="33572"/>
                  </a:cubicBezTo>
                  <a:cubicBezTo>
                    <a:pt x="17366" y="33476"/>
                    <a:pt x="17255" y="33397"/>
                    <a:pt x="17159" y="33317"/>
                  </a:cubicBezTo>
                  <a:cubicBezTo>
                    <a:pt x="16841" y="32951"/>
                    <a:pt x="16523" y="32585"/>
                    <a:pt x="16204" y="32235"/>
                  </a:cubicBezTo>
                  <a:cubicBezTo>
                    <a:pt x="16395" y="31773"/>
                    <a:pt x="16586" y="31343"/>
                    <a:pt x="16745" y="30913"/>
                  </a:cubicBezTo>
                  <a:cubicBezTo>
                    <a:pt x="17159" y="29831"/>
                    <a:pt x="17398" y="28701"/>
                    <a:pt x="17494" y="27539"/>
                  </a:cubicBezTo>
                  <a:cubicBezTo>
                    <a:pt x="17541" y="26902"/>
                    <a:pt x="17478" y="26265"/>
                    <a:pt x="17382" y="25645"/>
                  </a:cubicBezTo>
                  <a:cubicBezTo>
                    <a:pt x="17287" y="25024"/>
                    <a:pt x="17159" y="24419"/>
                    <a:pt x="16889" y="23846"/>
                  </a:cubicBezTo>
                  <a:cubicBezTo>
                    <a:pt x="16857" y="23798"/>
                    <a:pt x="16841" y="23751"/>
                    <a:pt x="16809" y="23687"/>
                  </a:cubicBezTo>
                  <a:cubicBezTo>
                    <a:pt x="16714" y="23512"/>
                    <a:pt x="16634" y="23321"/>
                    <a:pt x="16539" y="23146"/>
                  </a:cubicBezTo>
                  <a:cubicBezTo>
                    <a:pt x="16204" y="22477"/>
                    <a:pt x="15631" y="22111"/>
                    <a:pt x="14899" y="22031"/>
                  </a:cubicBezTo>
                  <a:cubicBezTo>
                    <a:pt x="14756" y="22020"/>
                    <a:pt x="14614" y="22014"/>
                    <a:pt x="14472" y="22014"/>
                  </a:cubicBezTo>
                  <a:cubicBezTo>
                    <a:pt x="14047" y="22014"/>
                    <a:pt x="13630" y="22067"/>
                    <a:pt x="13212" y="22175"/>
                  </a:cubicBezTo>
                  <a:cubicBezTo>
                    <a:pt x="12273" y="22413"/>
                    <a:pt x="11381" y="22811"/>
                    <a:pt x="10538" y="23273"/>
                  </a:cubicBezTo>
                  <a:cubicBezTo>
                    <a:pt x="8882" y="24196"/>
                    <a:pt x="7386" y="25342"/>
                    <a:pt x="6017" y="26632"/>
                  </a:cubicBezTo>
                  <a:cubicBezTo>
                    <a:pt x="5396" y="27221"/>
                    <a:pt x="4807" y="27841"/>
                    <a:pt x="4234" y="28462"/>
                  </a:cubicBezTo>
                  <a:cubicBezTo>
                    <a:pt x="3232" y="29544"/>
                    <a:pt x="2340" y="30722"/>
                    <a:pt x="1592" y="31996"/>
                  </a:cubicBezTo>
                  <a:cubicBezTo>
                    <a:pt x="1035" y="32919"/>
                    <a:pt x="557" y="33874"/>
                    <a:pt x="287" y="34925"/>
                  </a:cubicBezTo>
                  <a:cubicBezTo>
                    <a:pt x="112" y="35545"/>
                    <a:pt x="0" y="36182"/>
                    <a:pt x="128" y="36835"/>
                  </a:cubicBezTo>
                  <a:cubicBezTo>
                    <a:pt x="223" y="37376"/>
                    <a:pt x="430" y="37837"/>
                    <a:pt x="876" y="38172"/>
                  </a:cubicBezTo>
                  <a:cubicBezTo>
                    <a:pt x="1099" y="38347"/>
                    <a:pt x="1369" y="38458"/>
                    <a:pt x="1608" y="38602"/>
                  </a:cubicBezTo>
                  <a:cubicBezTo>
                    <a:pt x="1624" y="38602"/>
                    <a:pt x="1624" y="38586"/>
                    <a:pt x="1624" y="38586"/>
                  </a:cubicBezTo>
                  <a:cubicBezTo>
                    <a:pt x="1640" y="38570"/>
                    <a:pt x="1656" y="38570"/>
                    <a:pt x="1656" y="38570"/>
                  </a:cubicBezTo>
                  <a:cubicBezTo>
                    <a:pt x="1664" y="38562"/>
                    <a:pt x="1676" y="38558"/>
                    <a:pt x="1688" y="38558"/>
                  </a:cubicBezTo>
                  <a:cubicBezTo>
                    <a:pt x="1700" y="38558"/>
                    <a:pt x="1711" y="38562"/>
                    <a:pt x="1719" y="38570"/>
                  </a:cubicBezTo>
                  <a:cubicBezTo>
                    <a:pt x="1719" y="38570"/>
                    <a:pt x="1735" y="38570"/>
                    <a:pt x="1735" y="38586"/>
                  </a:cubicBezTo>
                  <a:cubicBezTo>
                    <a:pt x="1751" y="38586"/>
                    <a:pt x="1767" y="38602"/>
                    <a:pt x="1767" y="38633"/>
                  </a:cubicBezTo>
                  <a:cubicBezTo>
                    <a:pt x="1831" y="38745"/>
                    <a:pt x="1958" y="38761"/>
                    <a:pt x="2054" y="38793"/>
                  </a:cubicBezTo>
                  <a:cubicBezTo>
                    <a:pt x="2850" y="39095"/>
                    <a:pt x="3677" y="39254"/>
                    <a:pt x="4505" y="39302"/>
                  </a:cubicBezTo>
                  <a:cubicBezTo>
                    <a:pt x="4811" y="39320"/>
                    <a:pt x="5116" y="39329"/>
                    <a:pt x="5420" y="39329"/>
                  </a:cubicBezTo>
                  <a:cubicBezTo>
                    <a:pt x="6994" y="39329"/>
                    <a:pt x="8531" y="39080"/>
                    <a:pt x="10012" y="38506"/>
                  </a:cubicBezTo>
                  <a:cubicBezTo>
                    <a:pt x="10092" y="38474"/>
                    <a:pt x="10172" y="38458"/>
                    <a:pt x="10267" y="38426"/>
                  </a:cubicBezTo>
                  <a:cubicBezTo>
                    <a:pt x="10315" y="38538"/>
                    <a:pt x="10379" y="38617"/>
                    <a:pt x="10410" y="38713"/>
                  </a:cubicBezTo>
                  <a:cubicBezTo>
                    <a:pt x="10633" y="39286"/>
                    <a:pt x="10872" y="39875"/>
                    <a:pt x="11079" y="40448"/>
                  </a:cubicBezTo>
                  <a:cubicBezTo>
                    <a:pt x="11747" y="42263"/>
                    <a:pt x="12400" y="44093"/>
                    <a:pt x="13069" y="45908"/>
                  </a:cubicBezTo>
                  <a:cubicBezTo>
                    <a:pt x="13864" y="48009"/>
                    <a:pt x="14676" y="50110"/>
                    <a:pt x="15615" y="52147"/>
                  </a:cubicBezTo>
                  <a:cubicBezTo>
                    <a:pt x="15647" y="52211"/>
                    <a:pt x="15663" y="52275"/>
                    <a:pt x="15679" y="52338"/>
                  </a:cubicBezTo>
                  <a:cubicBezTo>
                    <a:pt x="15615" y="52450"/>
                    <a:pt x="15552" y="52529"/>
                    <a:pt x="15504" y="52641"/>
                  </a:cubicBezTo>
                  <a:cubicBezTo>
                    <a:pt x="14740" y="54232"/>
                    <a:pt x="13960" y="55808"/>
                    <a:pt x="13212" y="57416"/>
                  </a:cubicBezTo>
                  <a:cubicBezTo>
                    <a:pt x="12878" y="58116"/>
                    <a:pt x="12575" y="58833"/>
                    <a:pt x="12273" y="59549"/>
                  </a:cubicBezTo>
                  <a:cubicBezTo>
                    <a:pt x="12129" y="59867"/>
                    <a:pt x="12034" y="60201"/>
                    <a:pt x="11938" y="60536"/>
                  </a:cubicBezTo>
                  <a:cubicBezTo>
                    <a:pt x="11843" y="60854"/>
                    <a:pt x="11891" y="61172"/>
                    <a:pt x="12050" y="61459"/>
                  </a:cubicBezTo>
                  <a:cubicBezTo>
                    <a:pt x="12368" y="62096"/>
                    <a:pt x="12718" y="62716"/>
                    <a:pt x="13116" y="63289"/>
                  </a:cubicBezTo>
                  <a:cubicBezTo>
                    <a:pt x="14087" y="64674"/>
                    <a:pt x="15249" y="65884"/>
                    <a:pt x="16523" y="66998"/>
                  </a:cubicBezTo>
                  <a:cubicBezTo>
                    <a:pt x="16666" y="67126"/>
                    <a:pt x="16825" y="67237"/>
                    <a:pt x="16984" y="67364"/>
                  </a:cubicBezTo>
                  <a:cubicBezTo>
                    <a:pt x="17032" y="67412"/>
                    <a:pt x="17080" y="67476"/>
                    <a:pt x="17143" y="67523"/>
                  </a:cubicBezTo>
                  <a:cubicBezTo>
                    <a:pt x="18385" y="68542"/>
                    <a:pt x="19706" y="69449"/>
                    <a:pt x="21075" y="70277"/>
                  </a:cubicBezTo>
                  <a:cubicBezTo>
                    <a:pt x="23590" y="71821"/>
                    <a:pt x="26248" y="73079"/>
                    <a:pt x="29002" y="74145"/>
                  </a:cubicBezTo>
                  <a:cubicBezTo>
                    <a:pt x="29718" y="74416"/>
                    <a:pt x="30450" y="74654"/>
                    <a:pt x="31167" y="74909"/>
                  </a:cubicBezTo>
                  <a:cubicBezTo>
                    <a:pt x="31262" y="74941"/>
                    <a:pt x="31358" y="74989"/>
                    <a:pt x="31453" y="75021"/>
                  </a:cubicBezTo>
                  <a:cubicBezTo>
                    <a:pt x="32949" y="75530"/>
                    <a:pt x="34478" y="75976"/>
                    <a:pt x="36022" y="76374"/>
                  </a:cubicBezTo>
                  <a:cubicBezTo>
                    <a:pt x="37852" y="76835"/>
                    <a:pt x="39714" y="77217"/>
                    <a:pt x="41577" y="77520"/>
                  </a:cubicBezTo>
                  <a:cubicBezTo>
                    <a:pt x="42850" y="77711"/>
                    <a:pt x="44123" y="77870"/>
                    <a:pt x="45413" y="77997"/>
                  </a:cubicBezTo>
                  <a:cubicBezTo>
                    <a:pt x="46591" y="78109"/>
                    <a:pt x="47753" y="78172"/>
                    <a:pt x="48931" y="78204"/>
                  </a:cubicBezTo>
                  <a:cubicBezTo>
                    <a:pt x="49412" y="78217"/>
                    <a:pt x="49896" y="78225"/>
                    <a:pt x="50382" y="78225"/>
                  </a:cubicBezTo>
                  <a:cubicBezTo>
                    <a:pt x="51068" y="78225"/>
                    <a:pt x="51758" y="78210"/>
                    <a:pt x="52448" y="78172"/>
                  </a:cubicBezTo>
                  <a:cubicBezTo>
                    <a:pt x="53881" y="78093"/>
                    <a:pt x="55298" y="77949"/>
                    <a:pt x="56714" y="77727"/>
                  </a:cubicBezTo>
                  <a:cubicBezTo>
                    <a:pt x="58179" y="77488"/>
                    <a:pt x="59611" y="77154"/>
                    <a:pt x="61012" y="76676"/>
                  </a:cubicBezTo>
                  <a:cubicBezTo>
                    <a:pt x="61696" y="76437"/>
                    <a:pt x="62365" y="76167"/>
                    <a:pt x="63018" y="75864"/>
                  </a:cubicBezTo>
                  <a:cubicBezTo>
                    <a:pt x="63288" y="75721"/>
                    <a:pt x="63479" y="75530"/>
                    <a:pt x="63575" y="75228"/>
                  </a:cubicBezTo>
                  <a:cubicBezTo>
                    <a:pt x="63638" y="75021"/>
                    <a:pt x="63702" y="74814"/>
                    <a:pt x="63750" y="74607"/>
                  </a:cubicBezTo>
                  <a:cubicBezTo>
                    <a:pt x="64068" y="73317"/>
                    <a:pt x="64243" y="71996"/>
                    <a:pt x="64450" y="70675"/>
                  </a:cubicBezTo>
                  <a:cubicBezTo>
                    <a:pt x="64482" y="70675"/>
                    <a:pt x="64514" y="70675"/>
                    <a:pt x="64546" y="70691"/>
                  </a:cubicBezTo>
                  <a:cubicBezTo>
                    <a:pt x="66295" y="71121"/>
                    <a:pt x="68084" y="71319"/>
                    <a:pt x="69888" y="71319"/>
                  </a:cubicBezTo>
                  <a:cubicBezTo>
                    <a:pt x="70086" y="71319"/>
                    <a:pt x="70284" y="71317"/>
                    <a:pt x="70483" y="71312"/>
                  </a:cubicBezTo>
                  <a:cubicBezTo>
                    <a:pt x="71295" y="71296"/>
                    <a:pt x="72090" y="71216"/>
                    <a:pt x="72886" y="71025"/>
                  </a:cubicBezTo>
                  <a:cubicBezTo>
                    <a:pt x="74462" y="70659"/>
                    <a:pt x="75720" y="69816"/>
                    <a:pt x="76643" y="68479"/>
                  </a:cubicBezTo>
                  <a:cubicBezTo>
                    <a:pt x="77009" y="67953"/>
                    <a:pt x="77311" y="67396"/>
                    <a:pt x="77566" y="66807"/>
                  </a:cubicBezTo>
                  <a:cubicBezTo>
                    <a:pt x="78044" y="65757"/>
                    <a:pt x="78410" y="64658"/>
                    <a:pt x="78696" y="63544"/>
                  </a:cubicBezTo>
                  <a:cubicBezTo>
                    <a:pt x="79046" y="62159"/>
                    <a:pt x="79317" y="60774"/>
                    <a:pt x="79508" y="59374"/>
                  </a:cubicBezTo>
                  <a:cubicBezTo>
                    <a:pt x="79715" y="57750"/>
                    <a:pt x="79842" y="56111"/>
                    <a:pt x="79826" y="54471"/>
                  </a:cubicBezTo>
                  <a:cubicBezTo>
                    <a:pt x="79826" y="53819"/>
                    <a:pt x="79794" y="53166"/>
                    <a:pt x="79763" y="52513"/>
                  </a:cubicBezTo>
                  <a:cubicBezTo>
                    <a:pt x="79699" y="51320"/>
                    <a:pt x="79556" y="50126"/>
                    <a:pt x="79301" y="48948"/>
                  </a:cubicBezTo>
                  <a:cubicBezTo>
                    <a:pt x="79094" y="47977"/>
                    <a:pt x="78808" y="47022"/>
                    <a:pt x="78362" y="46115"/>
                  </a:cubicBezTo>
                  <a:cubicBezTo>
                    <a:pt x="78107" y="45589"/>
                    <a:pt x="77789" y="45080"/>
                    <a:pt x="77375" y="44650"/>
                  </a:cubicBezTo>
                  <a:cubicBezTo>
                    <a:pt x="76436" y="43679"/>
                    <a:pt x="75274" y="43186"/>
                    <a:pt x="73953" y="43058"/>
                  </a:cubicBezTo>
                  <a:cubicBezTo>
                    <a:pt x="73680" y="43032"/>
                    <a:pt x="73408" y="43019"/>
                    <a:pt x="73135" y="43019"/>
                  </a:cubicBezTo>
                  <a:cubicBezTo>
                    <a:pt x="72422" y="43019"/>
                    <a:pt x="71711" y="43108"/>
                    <a:pt x="71008" y="43281"/>
                  </a:cubicBezTo>
                  <a:cubicBezTo>
                    <a:pt x="69735" y="43600"/>
                    <a:pt x="68557" y="44125"/>
                    <a:pt x="67395" y="44730"/>
                  </a:cubicBezTo>
                  <a:cubicBezTo>
                    <a:pt x="67363" y="44714"/>
                    <a:pt x="67315" y="44698"/>
                    <a:pt x="67267" y="44682"/>
                  </a:cubicBezTo>
                  <a:cubicBezTo>
                    <a:pt x="67299" y="44077"/>
                    <a:pt x="67347" y="43472"/>
                    <a:pt x="67363" y="42867"/>
                  </a:cubicBezTo>
                  <a:cubicBezTo>
                    <a:pt x="67379" y="42183"/>
                    <a:pt x="67379" y="41483"/>
                    <a:pt x="67395" y="40798"/>
                  </a:cubicBezTo>
                  <a:cubicBezTo>
                    <a:pt x="67427" y="40559"/>
                    <a:pt x="67474" y="40337"/>
                    <a:pt x="67458" y="40114"/>
                  </a:cubicBezTo>
                  <a:cubicBezTo>
                    <a:pt x="67427" y="39779"/>
                    <a:pt x="67347" y="39461"/>
                    <a:pt x="67204" y="39159"/>
                  </a:cubicBezTo>
                  <a:cubicBezTo>
                    <a:pt x="66854" y="38442"/>
                    <a:pt x="66344" y="37853"/>
                    <a:pt x="65771" y="37328"/>
                  </a:cubicBezTo>
                  <a:cubicBezTo>
                    <a:pt x="65612" y="37185"/>
                    <a:pt x="65453" y="37042"/>
                    <a:pt x="65294" y="36898"/>
                  </a:cubicBezTo>
                  <a:cubicBezTo>
                    <a:pt x="65326" y="36819"/>
                    <a:pt x="65357" y="36755"/>
                    <a:pt x="65405" y="36691"/>
                  </a:cubicBezTo>
                  <a:cubicBezTo>
                    <a:pt x="65437" y="36660"/>
                    <a:pt x="65469" y="36628"/>
                    <a:pt x="65501" y="36596"/>
                  </a:cubicBezTo>
                  <a:cubicBezTo>
                    <a:pt x="67252" y="34415"/>
                    <a:pt x="68668" y="32028"/>
                    <a:pt x="69735" y="29433"/>
                  </a:cubicBezTo>
                  <a:cubicBezTo>
                    <a:pt x="69782" y="29322"/>
                    <a:pt x="69814" y="29194"/>
                    <a:pt x="69846" y="29067"/>
                  </a:cubicBezTo>
                  <a:lnTo>
                    <a:pt x="69846" y="29067"/>
                  </a:lnTo>
                  <a:cubicBezTo>
                    <a:pt x="69846" y="29067"/>
                    <a:pt x="69846" y="29067"/>
                    <a:pt x="69846" y="29067"/>
                  </a:cubicBezTo>
                  <a:cubicBezTo>
                    <a:pt x="69878" y="28987"/>
                    <a:pt x="69910" y="28908"/>
                    <a:pt x="69942" y="28828"/>
                  </a:cubicBezTo>
                  <a:cubicBezTo>
                    <a:pt x="69973" y="28733"/>
                    <a:pt x="70005" y="28637"/>
                    <a:pt x="70037" y="28558"/>
                  </a:cubicBezTo>
                  <a:cubicBezTo>
                    <a:pt x="70069" y="28494"/>
                    <a:pt x="70101" y="28430"/>
                    <a:pt x="70133" y="28367"/>
                  </a:cubicBezTo>
                  <a:cubicBezTo>
                    <a:pt x="70849" y="26281"/>
                    <a:pt x="71247" y="24133"/>
                    <a:pt x="71295" y="21920"/>
                  </a:cubicBezTo>
                  <a:cubicBezTo>
                    <a:pt x="71295" y="21586"/>
                    <a:pt x="71263" y="21236"/>
                    <a:pt x="71231" y="20885"/>
                  </a:cubicBezTo>
                  <a:cubicBezTo>
                    <a:pt x="71215" y="20726"/>
                    <a:pt x="71151" y="20551"/>
                    <a:pt x="71072" y="20392"/>
                  </a:cubicBezTo>
                  <a:cubicBezTo>
                    <a:pt x="70934" y="20117"/>
                    <a:pt x="70724" y="19945"/>
                    <a:pt x="70399" y="19945"/>
                  </a:cubicBezTo>
                  <a:cubicBezTo>
                    <a:pt x="70385" y="19945"/>
                    <a:pt x="70370" y="19946"/>
                    <a:pt x="70355" y="19946"/>
                  </a:cubicBezTo>
                  <a:lnTo>
                    <a:pt x="70085" y="19946"/>
                  </a:lnTo>
                  <a:cubicBezTo>
                    <a:pt x="69989" y="19962"/>
                    <a:pt x="69894" y="19962"/>
                    <a:pt x="69798" y="19994"/>
                  </a:cubicBezTo>
                  <a:cubicBezTo>
                    <a:pt x="69369" y="20121"/>
                    <a:pt x="68939" y="20249"/>
                    <a:pt x="68509" y="20376"/>
                  </a:cubicBezTo>
                  <a:cubicBezTo>
                    <a:pt x="67840" y="20583"/>
                    <a:pt x="67188" y="20790"/>
                    <a:pt x="66519" y="20997"/>
                  </a:cubicBezTo>
                  <a:cubicBezTo>
                    <a:pt x="66477" y="20997"/>
                    <a:pt x="66434" y="20991"/>
                    <a:pt x="66395" y="20991"/>
                  </a:cubicBezTo>
                  <a:cubicBezTo>
                    <a:pt x="66345" y="20991"/>
                    <a:pt x="66300" y="21000"/>
                    <a:pt x="66265" y="21045"/>
                  </a:cubicBezTo>
                  <a:cubicBezTo>
                    <a:pt x="66185" y="21060"/>
                    <a:pt x="66121" y="21076"/>
                    <a:pt x="66042" y="21092"/>
                  </a:cubicBezTo>
                  <a:cubicBezTo>
                    <a:pt x="64975" y="21363"/>
                    <a:pt x="63893" y="21634"/>
                    <a:pt x="62826" y="21904"/>
                  </a:cubicBezTo>
                  <a:cubicBezTo>
                    <a:pt x="62429" y="22016"/>
                    <a:pt x="62047" y="22111"/>
                    <a:pt x="61649" y="22207"/>
                  </a:cubicBezTo>
                  <a:cubicBezTo>
                    <a:pt x="61633" y="22207"/>
                    <a:pt x="61601" y="22207"/>
                    <a:pt x="61569" y="22222"/>
                  </a:cubicBezTo>
                  <a:cubicBezTo>
                    <a:pt x="61107" y="22334"/>
                    <a:pt x="60646" y="22445"/>
                    <a:pt x="60184" y="22557"/>
                  </a:cubicBezTo>
                  <a:cubicBezTo>
                    <a:pt x="58529" y="22971"/>
                    <a:pt x="56857" y="23400"/>
                    <a:pt x="55234" y="23942"/>
                  </a:cubicBezTo>
                  <a:cubicBezTo>
                    <a:pt x="54852" y="24085"/>
                    <a:pt x="54486" y="24228"/>
                    <a:pt x="54104" y="24371"/>
                  </a:cubicBezTo>
                  <a:cubicBezTo>
                    <a:pt x="54040" y="24403"/>
                    <a:pt x="53992" y="24419"/>
                    <a:pt x="53929" y="24451"/>
                  </a:cubicBezTo>
                  <a:cubicBezTo>
                    <a:pt x="53849" y="24467"/>
                    <a:pt x="53754" y="24483"/>
                    <a:pt x="53674" y="24515"/>
                  </a:cubicBezTo>
                  <a:cubicBezTo>
                    <a:pt x="52910" y="24817"/>
                    <a:pt x="52162" y="25151"/>
                    <a:pt x="51430" y="25549"/>
                  </a:cubicBezTo>
                  <a:cubicBezTo>
                    <a:pt x="49774" y="26409"/>
                    <a:pt x="48294" y="27507"/>
                    <a:pt x="47052" y="28924"/>
                  </a:cubicBezTo>
                  <a:cubicBezTo>
                    <a:pt x="46989" y="29003"/>
                    <a:pt x="46893" y="29083"/>
                    <a:pt x="46814" y="29162"/>
                  </a:cubicBezTo>
                  <a:cubicBezTo>
                    <a:pt x="46400" y="29067"/>
                    <a:pt x="45986" y="28971"/>
                    <a:pt x="45572" y="28876"/>
                  </a:cubicBezTo>
                  <a:cubicBezTo>
                    <a:pt x="45620" y="28733"/>
                    <a:pt x="45652" y="28574"/>
                    <a:pt x="45715" y="28430"/>
                  </a:cubicBezTo>
                  <a:cubicBezTo>
                    <a:pt x="46304" y="26902"/>
                    <a:pt x="46989" y="25422"/>
                    <a:pt x="47721" y="23957"/>
                  </a:cubicBezTo>
                  <a:cubicBezTo>
                    <a:pt x="48453" y="22477"/>
                    <a:pt x="49297" y="21060"/>
                    <a:pt x="50299" y="19755"/>
                  </a:cubicBezTo>
                  <a:cubicBezTo>
                    <a:pt x="50347" y="19676"/>
                    <a:pt x="50427" y="19596"/>
                    <a:pt x="50475" y="19532"/>
                  </a:cubicBezTo>
                  <a:cubicBezTo>
                    <a:pt x="50888" y="19803"/>
                    <a:pt x="51270" y="20074"/>
                    <a:pt x="51668" y="20296"/>
                  </a:cubicBezTo>
                  <a:cubicBezTo>
                    <a:pt x="53085" y="21092"/>
                    <a:pt x="54613" y="21554"/>
                    <a:pt x="56237" y="21649"/>
                  </a:cubicBezTo>
                  <a:cubicBezTo>
                    <a:pt x="56356" y="21656"/>
                    <a:pt x="56474" y="21660"/>
                    <a:pt x="56592" y="21660"/>
                  </a:cubicBezTo>
                  <a:cubicBezTo>
                    <a:pt x="57277" y="21660"/>
                    <a:pt x="57938" y="21539"/>
                    <a:pt x="58577" y="21267"/>
                  </a:cubicBezTo>
                  <a:cubicBezTo>
                    <a:pt x="59006" y="21076"/>
                    <a:pt x="59388" y="20822"/>
                    <a:pt x="59707" y="20472"/>
                  </a:cubicBezTo>
                  <a:cubicBezTo>
                    <a:pt x="60025" y="20137"/>
                    <a:pt x="60264" y="19739"/>
                    <a:pt x="60296" y="19246"/>
                  </a:cubicBezTo>
                  <a:cubicBezTo>
                    <a:pt x="60407" y="18991"/>
                    <a:pt x="60312" y="18721"/>
                    <a:pt x="60296" y="18466"/>
                  </a:cubicBezTo>
                  <a:cubicBezTo>
                    <a:pt x="60359" y="18434"/>
                    <a:pt x="60423" y="18402"/>
                    <a:pt x="60487" y="18370"/>
                  </a:cubicBezTo>
                  <a:cubicBezTo>
                    <a:pt x="61410" y="18036"/>
                    <a:pt x="62285" y="17638"/>
                    <a:pt x="63129" y="17161"/>
                  </a:cubicBezTo>
                  <a:cubicBezTo>
                    <a:pt x="64355" y="16476"/>
                    <a:pt x="65469" y="15649"/>
                    <a:pt x="66424" y="14630"/>
                  </a:cubicBezTo>
                  <a:cubicBezTo>
                    <a:pt x="66981" y="14025"/>
                    <a:pt x="67458" y="13388"/>
                    <a:pt x="67793" y="12640"/>
                  </a:cubicBezTo>
                  <a:cubicBezTo>
                    <a:pt x="68175" y="11781"/>
                    <a:pt x="68350" y="10905"/>
                    <a:pt x="68191" y="9966"/>
                  </a:cubicBezTo>
                  <a:cubicBezTo>
                    <a:pt x="68031" y="9170"/>
                    <a:pt x="67649" y="8518"/>
                    <a:pt x="66917" y="8104"/>
                  </a:cubicBezTo>
                  <a:cubicBezTo>
                    <a:pt x="66441" y="7838"/>
                    <a:pt x="65928" y="7732"/>
                    <a:pt x="65411" y="7732"/>
                  </a:cubicBezTo>
                  <a:cubicBezTo>
                    <a:pt x="65340" y="7732"/>
                    <a:pt x="65269" y="7734"/>
                    <a:pt x="65198" y="7738"/>
                  </a:cubicBezTo>
                  <a:cubicBezTo>
                    <a:pt x="64561" y="7754"/>
                    <a:pt x="63941" y="7897"/>
                    <a:pt x="63336" y="8104"/>
                  </a:cubicBezTo>
                  <a:cubicBezTo>
                    <a:pt x="62699" y="8327"/>
                    <a:pt x="62094" y="8597"/>
                    <a:pt x="61489" y="8900"/>
                  </a:cubicBezTo>
                  <a:cubicBezTo>
                    <a:pt x="61457" y="8921"/>
                    <a:pt x="61409" y="8973"/>
                    <a:pt x="61357" y="8973"/>
                  </a:cubicBezTo>
                  <a:cubicBezTo>
                    <a:pt x="61333" y="8973"/>
                    <a:pt x="61308" y="8962"/>
                    <a:pt x="61283" y="8931"/>
                  </a:cubicBezTo>
                  <a:cubicBezTo>
                    <a:pt x="61394" y="8756"/>
                    <a:pt x="61505" y="8597"/>
                    <a:pt x="61617" y="8422"/>
                  </a:cubicBezTo>
                  <a:cubicBezTo>
                    <a:pt x="62349" y="7292"/>
                    <a:pt x="62874" y="6082"/>
                    <a:pt x="63018" y="4729"/>
                  </a:cubicBezTo>
                  <a:cubicBezTo>
                    <a:pt x="63097" y="3981"/>
                    <a:pt x="63018" y="3249"/>
                    <a:pt x="62699" y="2564"/>
                  </a:cubicBezTo>
                  <a:cubicBezTo>
                    <a:pt x="62222" y="1578"/>
                    <a:pt x="61410" y="1036"/>
                    <a:pt x="60296" y="989"/>
                  </a:cubicBezTo>
                  <a:cubicBezTo>
                    <a:pt x="60270" y="988"/>
                    <a:pt x="60245" y="988"/>
                    <a:pt x="60219" y="988"/>
                  </a:cubicBezTo>
                  <a:cubicBezTo>
                    <a:pt x="59438" y="988"/>
                    <a:pt x="58730" y="1224"/>
                    <a:pt x="58067" y="1609"/>
                  </a:cubicBezTo>
                  <a:cubicBezTo>
                    <a:pt x="57224" y="2103"/>
                    <a:pt x="56539" y="2755"/>
                    <a:pt x="55934" y="3519"/>
                  </a:cubicBezTo>
                  <a:cubicBezTo>
                    <a:pt x="55504" y="4061"/>
                    <a:pt x="55138" y="4650"/>
                    <a:pt x="54820" y="5270"/>
                  </a:cubicBezTo>
                  <a:cubicBezTo>
                    <a:pt x="54790" y="5330"/>
                    <a:pt x="54774" y="5431"/>
                    <a:pt x="54682" y="5431"/>
                  </a:cubicBezTo>
                  <a:cubicBezTo>
                    <a:pt x="54675" y="5431"/>
                    <a:pt x="54668" y="5431"/>
                    <a:pt x="54661" y="5430"/>
                  </a:cubicBezTo>
                  <a:cubicBezTo>
                    <a:pt x="54661" y="5414"/>
                    <a:pt x="54645" y="5414"/>
                    <a:pt x="54645" y="5398"/>
                  </a:cubicBezTo>
                  <a:cubicBezTo>
                    <a:pt x="54645" y="5286"/>
                    <a:pt x="54645" y="5175"/>
                    <a:pt x="54629" y="5048"/>
                  </a:cubicBezTo>
                  <a:cubicBezTo>
                    <a:pt x="54613" y="4188"/>
                    <a:pt x="54486" y="3360"/>
                    <a:pt x="54183" y="2549"/>
                  </a:cubicBezTo>
                  <a:cubicBezTo>
                    <a:pt x="53945" y="1880"/>
                    <a:pt x="53594" y="1291"/>
                    <a:pt x="53069" y="814"/>
                  </a:cubicBezTo>
                  <a:cubicBezTo>
                    <a:pt x="52544" y="320"/>
                    <a:pt x="51923" y="18"/>
                    <a:pt x="51207" y="2"/>
                  </a:cubicBezTo>
                  <a:cubicBezTo>
                    <a:pt x="51184" y="1"/>
                    <a:pt x="51161" y="1"/>
                    <a:pt x="51138"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60" name="Google Shape;462;p12">
              <a:extLst>
                <a:ext uri="{FF2B5EF4-FFF2-40B4-BE49-F238E27FC236}">
                  <a16:creationId xmlns:a16="http://schemas.microsoft.com/office/drawing/2014/main" id="{5A8A655B-95DD-00FD-112E-9D8C2EC9455E}"/>
                </a:ext>
              </a:extLst>
            </p:cNvPr>
            <p:cNvGrpSpPr/>
            <p:nvPr/>
          </p:nvGrpSpPr>
          <p:grpSpPr>
            <a:xfrm>
              <a:off x="4990103" y="2529835"/>
              <a:ext cx="1569828" cy="1537609"/>
              <a:chOff x="4990103" y="2529835"/>
              <a:chExt cx="1569828" cy="1537609"/>
            </a:xfrm>
          </p:grpSpPr>
          <p:sp>
            <p:nvSpPr>
              <p:cNvPr id="61" name="Google Shape;463;p12">
                <a:extLst>
                  <a:ext uri="{FF2B5EF4-FFF2-40B4-BE49-F238E27FC236}">
                    <a16:creationId xmlns:a16="http://schemas.microsoft.com/office/drawing/2014/main" id="{8F2D933E-580E-2C98-1DF5-C9CC4F76098B}"/>
                  </a:ext>
                </a:extLst>
              </p:cNvPr>
              <p:cNvSpPr/>
              <p:nvPr/>
            </p:nvSpPr>
            <p:spPr>
              <a:xfrm>
                <a:off x="5021693" y="3287690"/>
                <a:ext cx="3479" cy="1258"/>
              </a:xfrm>
              <a:custGeom>
                <a:avLst/>
                <a:gdLst/>
                <a:ahLst/>
                <a:cxnLst/>
                <a:rect l="l" t="t" r="r" b="b"/>
                <a:pathLst>
                  <a:path w="177" h="64" extrusionOk="0">
                    <a:moveTo>
                      <a:pt x="49" y="0"/>
                    </a:moveTo>
                    <a:cubicBezTo>
                      <a:pt x="49" y="0"/>
                      <a:pt x="33" y="16"/>
                      <a:pt x="33" y="16"/>
                    </a:cubicBezTo>
                    <a:cubicBezTo>
                      <a:pt x="17" y="32"/>
                      <a:pt x="17" y="32"/>
                      <a:pt x="1" y="48"/>
                    </a:cubicBezTo>
                    <a:cubicBezTo>
                      <a:pt x="65" y="48"/>
                      <a:pt x="112" y="64"/>
                      <a:pt x="160" y="64"/>
                    </a:cubicBezTo>
                    <a:lnTo>
                      <a:pt x="176" y="64"/>
                    </a:lnTo>
                    <a:cubicBezTo>
                      <a:pt x="160" y="48"/>
                      <a:pt x="144" y="32"/>
                      <a:pt x="128" y="16"/>
                    </a:cubicBezTo>
                    <a:cubicBezTo>
                      <a:pt x="128" y="16"/>
                      <a:pt x="112" y="16"/>
                      <a:pt x="112" y="0"/>
                    </a:cubicBezTo>
                    <a:close/>
                  </a:path>
                </a:pathLst>
              </a:custGeom>
              <a:solidFill>
                <a:srgbClr val="D0416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2" name="Google Shape;464;p12">
                <a:extLst>
                  <a:ext uri="{FF2B5EF4-FFF2-40B4-BE49-F238E27FC236}">
                    <a16:creationId xmlns:a16="http://schemas.microsoft.com/office/drawing/2014/main" id="{C0ACF37D-3DD7-25C4-B6D5-B527B7C785C8}"/>
                  </a:ext>
                </a:extLst>
              </p:cNvPr>
              <p:cNvSpPr/>
              <p:nvPr/>
            </p:nvSpPr>
            <p:spPr>
              <a:xfrm>
                <a:off x="5026489" y="3183093"/>
                <a:ext cx="54019" cy="55749"/>
              </a:xfrm>
              <a:custGeom>
                <a:avLst/>
                <a:gdLst/>
                <a:ahLst/>
                <a:cxnLst/>
                <a:rect l="l" t="t" r="r" b="b"/>
                <a:pathLst>
                  <a:path w="2748" h="2836" extrusionOk="0">
                    <a:moveTo>
                      <a:pt x="2103" y="0"/>
                    </a:moveTo>
                    <a:cubicBezTo>
                      <a:pt x="2080" y="0"/>
                      <a:pt x="2057" y="2"/>
                      <a:pt x="2033" y="5"/>
                    </a:cubicBezTo>
                    <a:cubicBezTo>
                      <a:pt x="1858" y="21"/>
                      <a:pt x="1699" y="68"/>
                      <a:pt x="1540" y="164"/>
                    </a:cubicBezTo>
                    <a:cubicBezTo>
                      <a:pt x="903" y="514"/>
                      <a:pt x="441" y="1039"/>
                      <a:pt x="139" y="1692"/>
                    </a:cubicBezTo>
                    <a:cubicBezTo>
                      <a:pt x="75" y="1835"/>
                      <a:pt x="28" y="1994"/>
                      <a:pt x="28" y="2153"/>
                    </a:cubicBezTo>
                    <a:cubicBezTo>
                      <a:pt x="1" y="2557"/>
                      <a:pt x="269" y="2835"/>
                      <a:pt x="631" y="2835"/>
                    </a:cubicBezTo>
                    <a:cubicBezTo>
                      <a:pt x="698" y="2835"/>
                      <a:pt x="768" y="2826"/>
                      <a:pt x="839" y="2806"/>
                    </a:cubicBezTo>
                    <a:cubicBezTo>
                      <a:pt x="1030" y="2758"/>
                      <a:pt x="1205" y="2679"/>
                      <a:pt x="1365" y="2583"/>
                    </a:cubicBezTo>
                    <a:cubicBezTo>
                      <a:pt x="1890" y="2249"/>
                      <a:pt x="2272" y="1787"/>
                      <a:pt x="2558" y="1246"/>
                    </a:cubicBezTo>
                    <a:cubicBezTo>
                      <a:pt x="2638" y="1055"/>
                      <a:pt x="2718" y="864"/>
                      <a:pt x="2702" y="657"/>
                    </a:cubicBezTo>
                    <a:lnTo>
                      <a:pt x="2702" y="657"/>
                    </a:lnTo>
                    <a:lnTo>
                      <a:pt x="2718" y="673"/>
                    </a:lnTo>
                    <a:cubicBezTo>
                      <a:pt x="2748" y="344"/>
                      <a:pt x="2468" y="0"/>
                      <a:pt x="2103"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3" name="Google Shape;465;p12">
                <a:extLst>
                  <a:ext uri="{FF2B5EF4-FFF2-40B4-BE49-F238E27FC236}">
                    <a16:creationId xmlns:a16="http://schemas.microsoft.com/office/drawing/2014/main" id="{6B802FA4-4F78-0CAB-2667-697A927E129C}"/>
                  </a:ext>
                </a:extLst>
              </p:cNvPr>
              <p:cNvSpPr/>
              <p:nvPr/>
            </p:nvSpPr>
            <p:spPr>
              <a:xfrm>
                <a:off x="5024838" y="2995442"/>
                <a:ext cx="1535093" cy="1072002"/>
              </a:xfrm>
              <a:custGeom>
                <a:avLst/>
                <a:gdLst/>
                <a:ahLst/>
                <a:cxnLst/>
                <a:rect l="l" t="t" r="r" b="b"/>
                <a:pathLst>
                  <a:path w="78092" h="54534" extrusionOk="0">
                    <a:moveTo>
                      <a:pt x="26876" y="10674"/>
                    </a:moveTo>
                    <a:cubicBezTo>
                      <a:pt x="26941" y="10674"/>
                      <a:pt x="27008" y="10682"/>
                      <a:pt x="27076" y="10697"/>
                    </a:cubicBezTo>
                    <a:cubicBezTo>
                      <a:pt x="27410" y="10776"/>
                      <a:pt x="27633" y="10967"/>
                      <a:pt x="27776" y="11286"/>
                    </a:cubicBezTo>
                    <a:cubicBezTo>
                      <a:pt x="27872" y="11477"/>
                      <a:pt x="27935" y="11684"/>
                      <a:pt x="27919" y="11906"/>
                    </a:cubicBezTo>
                    <a:cubicBezTo>
                      <a:pt x="27903" y="12018"/>
                      <a:pt x="27919" y="12145"/>
                      <a:pt x="27919" y="12288"/>
                    </a:cubicBezTo>
                    <a:cubicBezTo>
                      <a:pt x="27951" y="12846"/>
                      <a:pt x="27760" y="13403"/>
                      <a:pt x="27537" y="13928"/>
                    </a:cubicBezTo>
                    <a:cubicBezTo>
                      <a:pt x="27330" y="14453"/>
                      <a:pt x="27044" y="14931"/>
                      <a:pt x="26694" y="15376"/>
                    </a:cubicBezTo>
                    <a:cubicBezTo>
                      <a:pt x="26344" y="15822"/>
                      <a:pt x="25914" y="16125"/>
                      <a:pt x="25388" y="16268"/>
                    </a:cubicBezTo>
                    <a:cubicBezTo>
                      <a:pt x="25313" y="16292"/>
                      <a:pt x="25234" y="16303"/>
                      <a:pt x="25154" y="16303"/>
                    </a:cubicBezTo>
                    <a:cubicBezTo>
                      <a:pt x="24868" y="16303"/>
                      <a:pt x="24576" y="16154"/>
                      <a:pt x="24402" y="15918"/>
                    </a:cubicBezTo>
                    <a:cubicBezTo>
                      <a:pt x="24115" y="15520"/>
                      <a:pt x="24036" y="15058"/>
                      <a:pt x="24115" y="14596"/>
                    </a:cubicBezTo>
                    <a:cubicBezTo>
                      <a:pt x="24274" y="13610"/>
                      <a:pt x="24656" y="12686"/>
                      <a:pt x="25229" y="11859"/>
                    </a:cubicBezTo>
                    <a:cubicBezTo>
                      <a:pt x="25516" y="11461"/>
                      <a:pt x="25850" y="11111"/>
                      <a:pt x="26280" y="10856"/>
                    </a:cubicBezTo>
                    <a:cubicBezTo>
                      <a:pt x="26474" y="10747"/>
                      <a:pt x="26668" y="10674"/>
                      <a:pt x="26876" y="10674"/>
                    </a:cubicBezTo>
                    <a:close/>
                    <a:moveTo>
                      <a:pt x="62341" y="19100"/>
                    </a:moveTo>
                    <a:cubicBezTo>
                      <a:pt x="62365" y="19100"/>
                      <a:pt x="62389" y="19101"/>
                      <a:pt x="62412" y="19101"/>
                    </a:cubicBezTo>
                    <a:cubicBezTo>
                      <a:pt x="62365" y="19173"/>
                      <a:pt x="62299" y="19182"/>
                      <a:pt x="62229" y="19182"/>
                    </a:cubicBezTo>
                    <a:cubicBezTo>
                      <a:pt x="62206" y="19182"/>
                      <a:pt x="62182" y="19181"/>
                      <a:pt x="62158" y="19181"/>
                    </a:cubicBezTo>
                    <a:cubicBezTo>
                      <a:pt x="62206" y="19109"/>
                      <a:pt x="62271" y="19100"/>
                      <a:pt x="62341" y="19100"/>
                    </a:cubicBezTo>
                    <a:close/>
                    <a:moveTo>
                      <a:pt x="29288" y="27760"/>
                    </a:moveTo>
                    <a:cubicBezTo>
                      <a:pt x="29702" y="27776"/>
                      <a:pt x="30020" y="27744"/>
                      <a:pt x="30323" y="27872"/>
                    </a:cubicBezTo>
                    <a:cubicBezTo>
                      <a:pt x="30514" y="27951"/>
                      <a:pt x="30705" y="28047"/>
                      <a:pt x="30848" y="28174"/>
                    </a:cubicBezTo>
                    <a:cubicBezTo>
                      <a:pt x="31103" y="28381"/>
                      <a:pt x="31182" y="28667"/>
                      <a:pt x="31087" y="28986"/>
                    </a:cubicBezTo>
                    <a:cubicBezTo>
                      <a:pt x="30991" y="29400"/>
                      <a:pt x="30721" y="29670"/>
                      <a:pt x="30402" y="29909"/>
                    </a:cubicBezTo>
                    <a:cubicBezTo>
                      <a:pt x="29718" y="30434"/>
                      <a:pt x="28922" y="30721"/>
                      <a:pt x="28047" y="30832"/>
                    </a:cubicBezTo>
                    <a:cubicBezTo>
                      <a:pt x="27859" y="30858"/>
                      <a:pt x="27672" y="30874"/>
                      <a:pt x="27482" y="30874"/>
                    </a:cubicBezTo>
                    <a:cubicBezTo>
                      <a:pt x="27317" y="30874"/>
                      <a:pt x="27150" y="30862"/>
                      <a:pt x="26980" y="30832"/>
                    </a:cubicBezTo>
                    <a:cubicBezTo>
                      <a:pt x="26710" y="30784"/>
                      <a:pt x="26487" y="30689"/>
                      <a:pt x="26248" y="30562"/>
                    </a:cubicBezTo>
                    <a:cubicBezTo>
                      <a:pt x="25914" y="30371"/>
                      <a:pt x="25723" y="29877"/>
                      <a:pt x="25930" y="29463"/>
                    </a:cubicBezTo>
                    <a:cubicBezTo>
                      <a:pt x="26137" y="29018"/>
                      <a:pt x="26487" y="28731"/>
                      <a:pt x="26869" y="28476"/>
                    </a:cubicBezTo>
                    <a:cubicBezTo>
                      <a:pt x="27442" y="28126"/>
                      <a:pt x="28079" y="27919"/>
                      <a:pt x="28731" y="27792"/>
                    </a:cubicBezTo>
                    <a:cubicBezTo>
                      <a:pt x="28954" y="27760"/>
                      <a:pt x="29161" y="27776"/>
                      <a:pt x="29288" y="27760"/>
                    </a:cubicBezTo>
                    <a:close/>
                    <a:moveTo>
                      <a:pt x="53006" y="33250"/>
                    </a:moveTo>
                    <a:cubicBezTo>
                      <a:pt x="53341" y="33250"/>
                      <a:pt x="53651" y="33341"/>
                      <a:pt x="53960" y="33459"/>
                    </a:cubicBezTo>
                    <a:cubicBezTo>
                      <a:pt x="54088" y="33506"/>
                      <a:pt x="54199" y="33570"/>
                      <a:pt x="54326" y="33618"/>
                    </a:cubicBezTo>
                    <a:cubicBezTo>
                      <a:pt x="54820" y="33936"/>
                      <a:pt x="55297" y="34286"/>
                      <a:pt x="55695" y="34732"/>
                    </a:cubicBezTo>
                    <a:cubicBezTo>
                      <a:pt x="56014" y="35114"/>
                      <a:pt x="56300" y="35512"/>
                      <a:pt x="56459" y="35989"/>
                    </a:cubicBezTo>
                    <a:cubicBezTo>
                      <a:pt x="56539" y="36244"/>
                      <a:pt x="56539" y="36499"/>
                      <a:pt x="56507" y="36753"/>
                    </a:cubicBezTo>
                    <a:cubicBezTo>
                      <a:pt x="56475" y="36992"/>
                      <a:pt x="56332" y="37183"/>
                      <a:pt x="56093" y="37279"/>
                    </a:cubicBezTo>
                    <a:cubicBezTo>
                      <a:pt x="55892" y="37368"/>
                      <a:pt x="55691" y="37418"/>
                      <a:pt x="55479" y="37418"/>
                    </a:cubicBezTo>
                    <a:cubicBezTo>
                      <a:pt x="55389" y="37418"/>
                      <a:pt x="55297" y="37409"/>
                      <a:pt x="55202" y="37390"/>
                    </a:cubicBezTo>
                    <a:cubicBezTo>
                      <a:pt x="54502" y="37231"/>
                      <a:pt x="53897" y="36865"/>
                      <a:pt x="53355" y="36403"/>
                    </a:cubicBezTo>
                    <a:cubicBezTo>
                      <a:pt x="53276" y="36340"/>
                      <a:pt x="53196" y="36276"/>
                      <a:pt x="53117" y="36212"/>
                    </a:cubicBezTo>
                    <a:cubicBezTo>
                      <a:pt x="52846" y="35894"/>
                      <a:pt x="52560" y="35592"/>
                      <a:pt x="52353" y="35225"/>
                    </a:cubicBezTo>
                    <a:cubicBezTo>
                      <a:pt x="52193" y="34971"/>
                      <a:pt x="52082" y="34684"/>
                      <a:pt x="52018" y="34398"/>
                    </a:cubicBezTo>
                    <a:cubicBezTo>
                      <a:pt x="51875" y="33777"/>
                      <a:pt x="52289" y="33283"/>
                      <a:pt x="52926" y="33252"/>
                    </a:cubicBezTo>
                    <a:cubicBezTo>
                      <a:pt x="52953" y="33250"/>
                      <a:pt x="52979" y="33250"/>
                      <a:pt x="53006" y="33250"/>
                    </a:cubicBezTo>
                    <a:close/>
                    <a:moveTo>
                      <a:pt x="28368" y="31755"/>
                    </a:moveTo>
                    <a:cubicBezTo>
                      <a:pt x="28378" y="31755"/>
                      <a:pt x="28387" y="31755"/>
                      <a:pt x="28397" y="31755"/>
                    </a:cubicBezTo>
                    <a:cubicBezTo>
                      <a:pt x="31358" y="31771"/>
                      <a:pt x="33872" y="34239"/>
                      <a:pt x="33857" y="37295"/>
                    </a:cubicBezTo>
                    <a:cubicBezTo>
                      <a:pt x="33857" y="40197"/>
                      <a:pt x="31434" y="42755"/>
                      <a:pt x="28417" y="42755"/>
                    </a:cubicBezTo>
                    <a:cubicBezTo>
                      <a:pt x="28389" y="42755"/>
                      <a:pt x="28361" y="42755"/>
                      <a:pt x="28333" y="42754"/>
                    </a:cubicBezTo>
                    <a:cubicBezTo>
                      <a:pt x="28314" y="42755"/>
                      <a:pt x="28296" y="42755"/>
                      <a:pt x="28277" y="42755"/>
                    </a:cubicBezTo>
                    <a:cubicBezTo>
                      <a:pt x="25356" y="42755"/>
                      <a:pt x="22842" y="40299"/>
                      <a:pt x="22842" y="37247"/>
                    </a:cubicBezTo>
                    <a:cubicBezTo>
                      <a:pt x="22842" y="34264"/>
                      <a:pt x="25309" y="31755"/>
                      <a:pt x="28368" y="31755"/>
                    </a:cubicBezTo>
                    <a:close/>
                    <a:moveTo>
                      <a:pt x="69921" y="23382"/>
                    </a:moveTo>
                    <a:cubicBezTo>
                      <a:pt x="70133" y="23382"/>
                      <a:pt x="70347" y="23397"/>
                      <a:pt x="70562" y="23431"/>
                    </a:cubicBezTo>
                    <a:cubicBezTo>
                      <a:pt x="71406" y="23542"/>
                      <a:pt x="72074" y="23956"/>
                      <a:pt x="72584" y="24640"/>
                    </a:cubicBezTo>
                    <a:cubicBezTo>
                      <a:pt x="72870" y="25038"/>
                      <a:pt x="73045" y="25468"/>
                      <a:pt x="73189" y="25930"/>
                    </a:cubicBezTo>
                    <a:cubicBezTo>
                      <a:pt x="73380" y="26535"/>
                      <a:pt x="73491" y="27139"/>
                      <a:pt x="73555" y="27760"/>
                    </a:cubicBezTo>
                    <a:cubicBezTo>
                      <a:pt x="73730" y="29527"/>
                      <a:pt x="73682" y="31278"/>
                      <a:pt x="73571" y="33045"/>
                    </a:cubicBezTo>
                    <a:cubicBezTo>
                      <a:pt x="73491" y="34254"/>
                      <a:pt x="73364" y="35464"/>
                      <a:pt x="73189" y="36674"/>
                    </a:cubicBezTo>
                    <a:cubicBezTo>
                      <a:pt x="73029" y="37820"/>
                      <a:pt x="72838" y="38982"/>
                      <a:pt x="72504" y="40112"/>
                    </a:cubicBezTo>
                    <a:cubicBezTo>
                      <a:pt x="72377" y="40590"/>
                      <a:pt x="72202" y="41051"/>
                      <a:pt x="71979" y="41481"/>
                    </a:cubicBezTo>
                    <a:cubicBezTo>
                      <a:pt x="71565" y="42325"/>
                      <a:pt x="70928" y="42914"/>
                      <a:pt x="70053" y="43248"/>
                    </a:cubicBezTo>
                    <a:cubicBezTo>
                      <a:pt x="69543" y="43455"/>
                      <a:pt x="69018" y="43582"/>
                      <a:pt x="68493" y="43662"/>
                    </a:cubicBezTo>
                    <a:cubicBezTo>
                      <a:pt x="67789" y="43771"/>
                      <a:pt x="67077" y="43843"/>
                      <a:pt x="66362" y="43843"/>
                    </a:cubicBezTo>
                    <a:cubicBezTo>
                      <a:pt x="66138" y="43843"/>
                      <a:pt x="65915" y="43836"/>
                      <a:pt x="65691" y="43821"/>
                    </a:cubicBezTo>
                    <a:cubicBezTo>
                      <a:pt x="64975" y="43789"/>
                      <a:pt x="64275" y="43757"/>
                      <a:pt x="63574" y="43614"/>
                    </a:cubicBezTo>
                    <a:cubicBezTo>
                      <a:pt x="63463" y="43582"/>
                      <a:pt x="63336" y="43582"/>
                      <a:pt x="63224" y="43582"/>
                    </a:cubicBezTo>
                    <a:cubicBezTo>
                      <a:pt x="63161" y="43407"/>
                      <a:pt x="63192" y="43232"/>
                      <a:pt x="63224" y="43057"/>
                    </a:cubicBezTo>
                    <a:cubicBezTo>
                      <a:pt x="63383" y="41497"/>
                      <a:pt x="63574" y="39937"/>
                      <a:pt x="63734" y="38361"/>
                    </a:cubicBezTo>
                    <a:cubicBezTo>
                      <a:pt x="63893" y="37008"/>
                      <a:pt x="64020" y="35655"/>
                      <a:pt x="64179" y="34302"/>
                    </a:cubicBezTo>
                    <a:cubicBezTo>
                      <a:pt x="64307" y="33124"/>
                      <a:pt x="64434" y="31946"/>
                      <a:pt x="64561" y="30769"/>
                    </a:cubicBezTo>
                    <a:cubicBezTo>
                      <a:pt x="64673" y="29845"/>
                      <a:pt x="64768" y="28922"/>
                      <a:pt x="64864" y="28015"/>
                    </a:cubicBezTo>
                    <a:cubicBezTo>
                      <a:pt x="64959" y="27092"/>
                      <a:pt x="65055" y="26168"/>
                      <a:pt x="65134" y="25245"/>
                    </a:cubicBezTo>
                    <a:cubicBezTo>
                      <a:pt x="65150" y="25102"/>
                      <a:pt x="65166" y="24959"/>
                      <a:pt x="65278" y="24847"/>
                    </a:cubicBezTo>
                    <a:cubicBezTo>
                      <a:pt x="65453" y="24768"/>
                      <a:pt x="65628" y="24688"/>
                      <a:pt x="65787" y="24608"/>
                    </a:cubicBezTo>
                    <a:cubicBezTo>
                      <a:pt x="66647" y="24179"/>
                      <a:pt x="67522" y="23797"/>
                      <a:pt x="68461" y="23574"/>
                    </a:cubicBezTo>
                    <a:cubicBezTo>
                      <a:pt x="68940" y="23463"/>
                      <a:pt x="69426" y="23382"/>
                      <a:pt x="69921" y="23382"/>
                    </a:cubicBezTo>
                    <a:close/>
                    <a:moveTo>
                      <a:pt x="38546" y="39571"/>
                    </a:moveTo>
                    <a:cubicBezTo>
                      <a:pt x="38852" y="39571"/>
                      <a:pt x="39128" y="39676"/>
                      <a:pt x="39380" y="39905"/>
                    </a:cubicBezTo>
                    <a:cubicBezTo>
                      <a:pt x="39571" y="40064"/>
                      <a:pt x="39746" y="40223"/>
                      <a:pt x="39969" y="40415"/>
                    </a:cubicBezTo>
                    <a:cubicBezTo>
                      <a:pt x="40048" y="40383"/>
                      <a:pt x="40176" y="40319"/>
                      <a:pt x="40319" y="40271"/>
                    </a:cubicBezTo>
                    <a:cubicBezTo>
                      <a:pt x="40558" y="40160"/>
                      <a:pt x="40797" y="40112"/>
                      <a:pt x="41067" y="40112"/>
                    </a:cubicBezTo>
                    <a:cubicBezTo>
                      <a:pt x="41640" y="40144"/>
                      <a:pt x="42118" y="40526"/>
                      <a:pt x="42261" y="41083"/>
                    </a:cubicBezTo>
                    <a:cubicBezTo>
                      <a:pt x="42325" y="41385"/>
                      <a:pt x="42309" y="41688"/>
                      <a:pt x="42245" y="41974"/>
                    </a:cubicBezTo>
                    <a:cubicBezTo>
                      <a:pt x="42134" y="42372"/>
                      <a:pt x="41943" y="42738"/>
                      <a:pt x="41688" y="43057"/>
                    </a:cubicBezTo>
                    <a:cubicBezTo>
                      <a:pt x="41640" y="43120"/>
                      <a:pt x="41577" y="43168"/>
                      <a:pt x="41465" y="43168"/>
                    </a:cubicBezTo>
                    <a:cubicBezTo>
                      <a:pt x="41433" y="43248"/>
                      <a:pt x="41401" y="43343"/>
                      <a:pt x="41338" y="43391"/>
                    </a:cubicBezTo>
                    <a:cubicBezTo>
                      <a:pt x="40836" y="43748"/>
                      <a:pt x="40305" y="43936"/>
                      <a:pt x="39752" y="43936"/>
                    </a:cubicBezTo>
                    <a:cubicBezTo>
                      <a:pt x="39392" y="43936"/>
                      <a:pt x="39024" y="43856"/>
                      <a:pt x="38648" y="43693"/>
                    </a:cubicBezTo>
                    <a:cubicBezTo>
                      <a:pt x="38409" y="43598"/>
                      <a:pt x="38186" y="43455"/>
                      <a:pt x="37963" y="43311"/>
                    </a:cubicBezTo>
                    <a:cubicBezTo>
                      <a:pt x="37693" y="43136"/>
                      <a:pt x="37549" y="42850"/>
                      <a:pt x="37374" y="42579"/>
                    </a:cubicBezTo>
                    <a:cubicBezTo>
                      <a:pt x="37342" y="42532"/>
                      <a:pt x="37374" y="42452"/>
                      <a:pt x="37374" y="42372"/>
                    </a:cubicBezTo>
                    <a:cubicBezTo>
                      <a:pt x="37327" y="42356"/>
                      <a:pt x="37247" y="42341"/>
                      <a:pt x="37231" y="42309"/>
                    </a:cubicBezTo>
                    <a:cubicBezTo>
                      <a:pt x="36929" y="41561"/>
                      <a:pt x="36945" y="40844"/>
                      <a:pt x="37422" y="40160"/>
                    </a:cubicBezTo>
                    <a:cubicBezTo>
                      <a:pt x="37597" y="39905"/>
                      <a:pt x="37868" y="39714"/>
                      <a:pt x="38170" y="39619"/>
                    </a:cubicBezTo>
                    <a:cubicBezTo>
                      <a:pt x="38300" y="39587"/>
                      <a:pt x="38425" y="39571"/>
                      <a:pt x="38546" y="39571"/>
                    </a:cubicBezTo>
                    <a:close/>
                    <a:moveTo>
                      <a:pt x="51167" y="37127"/>
                    </a:moveTo>
                    <a:cubicBezTo>
                      <a:pt x="51615" y="37127"/>
                      <a:pt x="52063" y="37183"/>
                      <a:pt x="52512" y="37295"/>
                    </a:cubicBezTo>
                    <a:cubicBezTo>
                      <a:pt x="52575" y="37311"/>
                      <a:pt x="52623" y="37327"/>
                      <a:pt x="52687" y="37327"/>
                    </a:cubicBezTo>
                    <a:cubicBezTo>
                      <a:pt x="52830" y="37390"/>
                      <a:pt x="52973" y="37438"/>
                      <a:pt x="53133" y="37502"/>
                    </a:cubicBezTo>
                    <a:cubicBezTo>
                      <a:pt x="55075" y="38329"/>
                      <a:pt x="56237" y="39778"/>
                      <a:pt x="56571" y="41863"/>
                    </a:cubicBezTo>
                    <a:cubicBezTo>
                      <a:pt x="56634" y="42213"/>
                      <a:pt x="56603" y="42579"/>
                      <a:pt x="56603" y="42945"/>
                    </a:cubicBezTo>
                    <a:cubicBezTo>
                      <a:pt x="56619" y="43105"/>
                      <a:pt x="56603" y="43264"/>
                      <a:pt x="56603" y="43423"/>
                    </a:cubicBezTo>
                    <a:cubicBezTo>
                      <a:pt x="56555" y="43598"/>
                      <a:pt x="56523" y="43789"/>
                      <a:pt x="56475" y="43964"/>
                    </a:cubicBezTo>
                    <a:cubicBezTo>
                      <a:pt x="55823" y="46161"/>
                      <a:pt x="54406" y="47546"/>
                      <a:pt x="52162" y="48039"/>
                    </a:cubicBezTo>
                    <a:cubicBezTo>
                      <a:pt x="52034" y="48055"/>
                      <a:pt x="51923" y="48087"/>
                      <a:pt x="51811" y="48119"/>
                    </a:cubicBezTo>
                    <a:lnTo>
                      <a:pt x="51350" y="48119"/>
                    </a:lnTo>
                    <a:cubicBezTo>
                      <a:pt x="51247" y="48125"/>
                      <a:pt x="51145" y="48128"/>
                      <a:pt x="51042" y="48128"/>
                    </a:cubicBezTo>
                    <a:cubicBezTo>
                      <a:pt x="49059" y="48128"/>
                      <a:pt x="47099" y="46967"/>
                      <a:pt x="46161" y="45015"/>
                    </a:cubicBezTo>
                    <a:cubicBezTo>
                      <a:pt x="46113" y="44919"/>
                      <a:pt x="46049" y="44824"/>
                      <a:pt x="46002" y="44712"/>
                    </a:cubicBezTo>
                    <a:cubicBezTo>
                      <a:pt x="45922" y="44680"/>
                      <a:pt x="45906" y="44617"/>
                      <a:pt x="45922" y="44537"/>
                    </a:cubicBezTo>
                    <a:lnTo>
                      <a:pt x="45922" y="44521"/>
                    </a:lnTo>
                    <a:cubicBezTo>
                      <a:pt x="45858" y="44219"/>
                      <a:pt x="45763" y="43916"/>
                      <a:pt x="45715" y="43598"/>
                    </a:cubicBezTo>
                    <a:cubicBezTo>
                      <a:pt x="45158" y="40446"/>
                      <a:pt x="47291" y="37772"/>
                      <a:pt x="50029" y="37247"/>
                    </a:cubicBezTo>
                    <a:cubicBezTo>
                      <a:pt x="50408" y="37167"/>
                      <a:pt x="50787" y="37127"/>
                      <a:pt x="51167" y="37127"/>
                    </a:cubicBezTo>
                    <a:close/>
                    <a:moveTo>
                      <a:pt x="15042" y="0"/>
                    </a:moveTo>
                    <a:cubicBezTo>
                      <a:pt x="15026" y="48"/>
                      <a:pt x="14963" y="96"/>
                      <a:pt x="14978" y="143"/>
                    </a:cubicBezTo>
                    <a:cubicBezTo>
                      <a:pt x="15122" y="621"/>
                      <a:pt x="15042" y="1083"/>
                      <a:pt x="14947" y="1560"/>
                    </a:cubicBezTo>
                    <a:cubicBezTo>
                      <a:pt x="14803" y="2292"/>
                      <a:pt x="14533" y="2993"/>
                      <a:pt x="14214" y="3677"/>
                    </a:cubicBezTo>
                    <a:cubicBezTo>
                      <a:pt x="13817" y="4457"/>
                      <a:pt x="13387" y="5221"/>
                      <a:pt x="12893" y="5953"/>
                    </a:cubicBezTo>
                    <a:cubicBezTo>
                      <a:pt x="12495" y="6526"/>
                      <a:pt x="12082" y="7067"/>
                      <a:pt x="11652" y="7609"/>
                    </a:cubicBezTo>
                    <a:cubicBezTo>
                      <a:pt x="10888" y="8564"/>
                      <a:pt x="10012" y="9407"/>
                      <a:pt x="9153" y="10267"/>
                    </a:cubicBezTo>
                    <a:cubicBezTo>
                      <a:pt x="9057" y="10362"/>
                      <a:pt x="8962" y="10474"/>
                      <a:pt x="8866" y="10585"/>
                    </a:cubicBezTo>
                    <a:cubicBezTo>
                      <a:pt x="8532" y="10856"/>
                      <a:pt x="8166" y="11142"/>
                      <a:pt x="7832" y="11429"/>
                    </a:cubicBezTo>
                    <a:cubicBezTo>
                      <a:pt x="7338" y="11843"/>
                      <a:pt x="6829" y="12241"/>
                      <a:pt x="6288" y="12607"/>
                    </a:cubicBezTo>
                    <a:cubicBezTo>
                      <a:pt x="5285" y="13291"/>
                      <a:pt x="4234" y="13944"/>
                      <a:pt x="3104" y="14390"/>
                    </a:cubicBezTo>
                    <a:cubicBezTo>
                      <a:pt x="3040" y="14405"/>
                      <a:pt x="3009" y="14453"/>
                      <a:pt x="2961" y="14485"/>
                    </a:cubicBezTo>
                    <a:cubicBezTo>
                      <a:pt x="2770" y="14533"/>
                      <a:pt x="2595" y="14581"/>
                      <a:pt x="2420" y="14644"/>
                    </a:cubicBezTo>
                    <a:cubicBezTo>
                      <a:pt x="1880" y="14810"/>
                      <a:pt x="1341" y="14940"/>
                      <a:pt x="781" y="14940"/>
                    </a:cubicBezTo>
                    <a:cubicBezTo>
                      <a:pt x="697" y="14940"/>
                      <a:pt x="611" y="14937"/>
                      <a:pt x="525" y="14931"/>
                    </a:cubicBezTo>
                    <a:lnTo>
                      <a:pt x="0" y="14931"/>
                    </a:lnTo>
                    <a:cubicBezTo>
                      <a:pt x="64" y="15042"/>
                      <a:pt x="191" y="15058"/>
                      <a:pt x="287" y="15106"/>
                    </a:cubicBezTo>
                    <a:cubicBezTo>
                      <a:pt x="1083" y="15408"/>
                      <a:pt x="1910" y="15551"/>
                      <a:pt x="2754" y="15615"/>
                    </a:cubicBezTo>
                    <a:cubicBezTo>
                      <a:pt x="3046" y="15633"/>
                      <a:pt x="3338" y="15641"/>
                      <a:pt x="3629" y="15641"/>
                    </a:cubicBezTo>
                    <a:cubicBezTo>
                      <a:pt x="5205" y="15641"/>
                      <a:pt x="6754" y="15381"/>
                      <a:pt x="8245" y="14803"/>
                    </a:cubicBezTo>
                    <a:cubicBezTo>
                      <a:pt x="8325" y="14772"/>
                      <a:pt x="8405" y="14756"/>
                      <a:pt x="8500" y="14740"/>
                    </a:cubicBezTo>
                    <a:cubicBezTo>
                      <a:pt x="8548" y="14835"/>
                      <a:pt x="8612" y="14931"/>
                      <a:pt x="8643" y="15010"/>
                    </a:cubicBezTo>
                    <a:cubicBezTo>
                      <a:pt x="8866" y="15599"/>
                      <a:pt x="9105" y="16172"/>
                      <a:pt x="9312" y="16761"/>
                    </a:cubicBezTo>
                    <a:cubicBezTo>
                      <a:pt x="9980" y="18576"/>
                      <a:pt x="10633" y="20406"/>
                      <a:pt x="11302" y="22221"/>
                    </a:cubicBezTo>
                    <a:cubicBezTo>
                      <a:pt x="12097" y="24322"/>
                      <a:pt x="12909" y="26407"/>
                      <a:pt x="13848" y="28445"/>
                    </a:cubicBezTo>
                    <a:cubicBezTo>
                      <a:pt x="13880" y="28508"/>
                      <a:pt x="13896" y="28588"/>
                      <a:pt x="13912" y="28652"/>
                    </a:cubicBezTo>
                    <a:cubicBezTo>
                      <a:pt x="13848" y="28747"/>
                      <a:pt x="13785" y="28843"/>
                      <a:pt x="13737" y="28938"/>
                    </a:cubicBezTo>
                    <a:cubicBezTo>
                      <a:pt x="12973" y="30530"/>
                      <a:pt x="12209" y="32122"/>
                      <a:pt x="11445" y="33713"/>
                    </a:cubicBezTo>
                    <a:cubicBezTo>
                      <a:pt x="11111" y="34414"/>
                      <a:pt x="10808" y="35130"/>
                      <a:pt x="10506" y="35862"/>
                    </a:cubicBezTo>
                    <a:cubicBezTo>
                      <a:pt x="10362" y="36180"/>
                      <a:pt x="10267" y="36515"/>
                      <a:pt x="10171" y="36849"/>
                    </a:cubicBezTo>
                    <a:cubicBezTo>
                      <a:pt x="10076" y="37167"/>
                      <a:pt x="10124" y="37470"/>
                      <a:pt x="10283" y="37772"/>
                    </a:cubicBezTo>
                    <a:cubicBezTo>
                      <a:pt x="10601" y="38393"/>
                      <a:pt x="10951" y="39014"/>
                      <a:pt x="11349" y="39603"/>
                    </a:cubicBezTo>
                    <a:cubicBezTo>
                      <a:pt x="12320" y="40988"/>
                      <a:pt x="13482" y="42181"/>
                      <a:pt x="14756" y="43296"/>
                    </a:cubicBezTo>
                    <a:cubicBezTo>
                      <a:pt x="14899" y="43423"/>
                      <a:pt x="15058" y="43550"/>
                      <a:pt x="15217" y="43678"/>
                    </a:cubicBezTo>
                    <a:cubicBezTo>
                      <a:pt x="15281" y="43725"/>
                      <a:pt x="15329" y="43773"/>
                      <a:pt x="15376" y="43821"/>
                    </a:cubicBezTo>
                    <a:cubicBezTo>
                      <a:pt x="16618" y="44840"/>
                      <a:pt x="17939" y="45747"/>
                      <a:pt x="19308" y="46590"/>
                    </a:cubicBezTo>
                    <a:cubicBezTo>
                      <a:pt x="21823" y="48119"/>
                      <a:pt x="24481" y="49376"/>
                      <a:pt x="27235" y="50442"/>
                    </a:cubicBezTo>
                    <a:cubicBezTo>
                      <a:pt x="27951" y="50713"/>
                      <a:pt x="28683" y="50952"/>
                      <a:pt x="29400" y="51222"/>
                    </a:cubicBezTo>
                    <a:cubicBezTo>
                      <a:pt x="29495" y="51254"/>
                      <a:pt x="29591" y="51286"/>
                      <a:pt x="29686" y="51318"/>
                    </a:cubicBezTo>
                    <a:cubicBezTo>
                      <a:pt x="31182" y="51843"/>
                      <a:pt x="32711" y="52289"/>
                      <a:pt x="34255" y="52671"/>
                    </a:cubicBezTo>
                    <a:cubicBezTo>
                      <a:pt x="36085" y="53148"/>
                      <a:pt x="37947" y="53530"/>
                      <a:pt x="39810" y="53817"/>
                    </a:cubicBezTo>
                    <a:cubicBezTo>
                      <a:pt x="41083" y="54024"/>
                      <a:pt x="42372" y="54183"/>
                      <a:pt x="43646" y="54295"/>
                    </a:cubicBezTo>
                    <a:cubicBezTo>
                      <a:pt x="44824" y="54406"/>
                      <a:pt x="45986" y="54486"/>
                      <a:pt x="47164" y="54517"/>
                    </a:cubicBezTo>
                    <a:cubicBezTo>
                      <a:pt x="47551" y="54528"/>
                      <a:pt x="47940" y="54533"/>
                      <a:pt x="48330" y="54533"/>
                    </a:cubicBezTo>
                    <a:cubicBezTo>
                      <a:pt x="49111" y="54533"/>
                      <a:pt x="49896" y="54512"/>
                      <a:pt x="50681" y="54470"/>
                    </a:cubicBezTo>
                    <a:cubicBezTo>
                      <a:pt x="52114" y="54390"/>
                      <a:pt x="53531" y="54263"/>
                      <a:pt x="54947" y="54024"/>
                    </a:cubicBezTo>
                    <a:cubicBezTo>
                      <a:pt x="56412" y="53785"/>
                      <a:pt x="57844" y="53451"/>
                      <a:pt x="59245" y="52973"/>
                    </a:cubicBezTo>
                    <a:cubicBezTo>
                      <a:pt x="59929" y="52735"/>
                      <a:pt x="60598" y="52464"/>
                      <a:pt x="61251" y="52162"/>
                    </a:cubicBezTo>
                    <a:cubicBezTo>
                      <a:pt x="61521" y="52034"/>
                      <a:pt x="61728" y="51827"/>
                      <a:pt x="61808" y="51541"/>
                    </a:cubicBezTo>
                    <a:cubicBezTo>
                      <a:pt x="61871" y="51334"/>
                      <a:pt x="61935" y="51127"/>
                      <a:pt x="61983" y="50904"/>
                    </a:cubicBezTo>
                    <a:cubicBezTo>
                      <a:pt x="62301" y="49615"/>
                      <a:pt x="62476" y="48294"/>
                      <a:pt x="62683" y="46988"/>
                    </a:cubicBezTo>
                    <a:lnTo>
                      <a:pt x="62779" y="46988"/>
                    </a:lnTo>
                    <a:cubicBezTo>
                      <a:pt x="64517" y="47430"/>
                      <a:pt x="66294" y="47617"/>
                      <a:pt x="68086" y="47617"/>
                    </a:cubicBezTo>
                    <a:cubicBezTo>
                      <a:pt x="68296" y="47617"/>
                      <a:pt x="68506" y="47614"/>
                      <a:pt x="68716" y="47609"/>
                    </a:cubicBezTo>
                    <a:cubicBezTo>
                      <a:pt x="69528" y="47593"/>
                      <a:pt x="70323" y="47514"/>
                      <a:pt x="71119" y="47323"/>
                    </a:cubicBezTo>
                    <a:cubicBezTo>
                      <a:pt x="72695" y="46957"/>
                      <a:pt x="73953" y="46113"/>
                      <a:pt x="74876" y="44776"/>
                    </a:cubicBezTo>
                    <a:cubicBezTo>
                      <a:pt x="75242" y="44251"/>
                      <a:pt x="75544" y="43693"/>
                      <a:pt x="75799" y="43120"/>
                    </a:cubicBezTo>
                    <a:cubicBezTo>
                      <a:pt x="76277" y="42054"/>
                      <a:pt x="76643" y="40956"/>
                      <a:pt x="76929" y="39841"/>
                    </a:cubicBezTo>
                    <a:cubicBezTo>
                      <a:pt x="77279" y="38473"/>
                      <a:pt x="77550" y="37072"/>
                      <a:pt x="77741" y="35671"/>
                    </a:cubicBezTo>
                    <a:cubicBezTo>
                      <a:pt x="77964" y="34048"/>
                      <a:pt x="78091" y="32424"/>
                      <a:pt x="78059" y="30784"/>
                    </a:cubicBezTo>
                    <a:cubicBezTo>
                      <a:pt x="78059" y="30132"/>
                      <a:pt x="78027" y="29479"/>
                      <a:pt x="77996" y="28827"/>
                    </a:cubicBezTo>
                    <a:cubicBezTo>
                      <a:pt x="77932" y="27633"/>
                      <a:pt x="77789" y="26439"/>
                      <a:pt x="77534" y="25261"/>
                    </a:cubicBezTo>
                    <a:cubicBezTo>
                      <a:pt x="77327" y="24290"/>
                      <a:pt x="77041" y="23335"/>
                      <a:pt x="76595" y="22428"/>
                    </a:cubicBezTo>
                    <a:cubicBezTo>
                      <a:pt x="76340" y="21887"/>
                      <a:pt x="76022" y="21393"/>
                      <a:pt x="75608" y="20963"/>
                    </a:cubicBezTo>
                    <a:cubicBezTo>
                      <a:pt x="74669" y="19992"/>
                      <a:pt x="73507" y="19499"/>
                      <a:pt x="72186" y="19372"/>
                    </a:cubicBezTo>
                    <a:cubicBezTo>
                      <a:pt x="71913" y="19345"/>
                      <a:pt x="71641" y="19332"/>
                      <a:pt x="71368" y="19332"/>
                    </a:cubicBezTo>
                    <a:cubicBezTo>
                      <a:pt x="70655" y="19332"/>
                      <a:pt x="69944" y="19422"/>
                      <a:pt x="69241" y="19595"/>
                    </a:cubicBezTo>
                    <a:cubicBezTo>
                      <a:pt x="67968" y="19913"/>
                      <a:pt x="66790" y="20422"/>
                      <a:pt x="65628" y="21043"/>
                    </a:cubicBezTo>
                    <a:cubicBezTo>
                      <a:pt x="65596" y="21011"/>
                      <a:pt x="65548" y="21011"/>
                      <a:pt x="65500" y="20979"/>
                    </a:cubicBezTo>
                    <a:cubicBezTo>
                      <a:pt x="65532" y="20374"/>
                      <a:pt x="65580" y="19786"/>
                      <a:pt x="65596" y="19181"/>
                    </a:cubicBezTo>
                    <a:cubicBezTo>
                      <a:pt x="65612" y="18480"/>
                      <a:pt x="65612" y="17796"/>
                      <a:pt x="65628" y="17111"/>
                    </a:cubicBezTo>
                    <a:cubicBezTo>
                      <a:pt x="65660" y="16873"/>
                      <a:pt x="65707" y="16650"/>
                      <a:pt x="65691" y="16427"/>
                    </a:cubicBezTo>
                    <a:cubicBezTo>
                      <a:pt x="65660" y="16093"/>
                      <a:pt x="65580" y="15774"/>
                      <a:pt x="65437" y="15472"/>
                    </a:cubicBezTo>
                    <a:cubicBezTo>
                      <a:pt x="65087" y="14756"/>
                      <a:pt x="64577" y="14167"/>
                      <a:pt x="64004" y="13641"/>
                    </a:cubicBezTo>
                    <a:cubicBezTo>
                      <a:pt x="63845" y="13498"/>
                      <a:pt x="63686" y="13355"/>
                      <a:pt x="63527" y="13212"/>
                    </a:cubicBezTo>
                    <a:cubicBezTo>
                      <a:pt x="63415" y="13323"/>
                      <a:pt x="63304" y="13450"/>
                      <a:pt x="63192" y="13578"/>
                    </a:cubicBezTo>
                    <a:cubicBezTo>
                      <a:pt x="63081" y="13689"/>
                      <a:pt x="62970" y="13785"/>
                      <a:pt x="62858" y="13896"/>
                    </a:cubicBezTo>
                    <a:lnTo>
                      <a:pt x="61808" y="15042"/>
                    </a:lnTo>
                    <a:cubicBezTo>
                      <a:pt x="61839" y="15122"/>
                      <a:pt x="61887" y="15201"/>
                      <a:pt x="61935" y="15265"/>
                    </a:cubicBezTo>
                    <a:cubicBezTo>
                      <a:pt x="61983" y="15376"/>
                      <a:pt x="62046" y="15472"/>
                      <a:pt x="62094" y="15567"/>
                    </a:cubicBezTo>
                    <a:cubicBezTo>
                      <a:pt x="62269" y="15949"/>
                      <a:pt x="62190" y="16236"/>
                      <a:pt x="61839" y="16459"/>
                    </a:cubicBezTo>
                    <a:cubicBezTo>
                      <a:pt x="61664" y="16586"/>
                      <a:pt x="61473" y="16666"/>
                      <a:pt x="61266" y="16745"/>
                    </a:cubicBezTo>
                    <a:cubicBezTo>
                      <a:pt x="60868" y="16889"/>
                      <a:pt x="60471" y="16984"/>
                      <a:pt x="60057" y="17016"/>
                    </a:cubicBezTo>
                    <a:cubicBezTo>
                      <a:pt x="59818" y="17048"/>
                      <a:pt x="59595" y="17064"/>
                      <a:pt x="59372" y="17080"/>
                    </a:cubicBezTo>
                    <a:cubicBezTo>
                      <a:pt x="59229" y="17143"/>
                      <a:pt x="59102" y="17175"/>
                      <a:pt x="58942" y="17175"/>
                    </a:cubicBezTo>
                    <a:cubicBezTo>
                      <a:pt x="58582" y="17175"/>
                      <a:pt x="58214" y="17182"/>
                      <a:pt x="57848" y="17182"/>
                    </a:cubicBezTo>
                    <a:cubicBezTo>
                      <a:pt x="57666" y="17182"/>
                      <a:pt x="57483" y="17180"/>
                      <a:pt x="57303" y="17175"/>
                    </a:cubicBezTo>
                    <a:cubicBezTo>
                      <a:pt x="56857" y="17175"/>
                      <a:pt x="56396" y="17127"/>
                      <a:pt x="55950" y="17095"/>
                    </a:cubicBezTo>
                    <a:cubicBezTo>
                      <a:pt x="55250" y="17016"/>
                      <a:pt x="54549" y="16952"/>
                      <a:pt x="53849" y="16857"/>
                    </a:cubicBezTo>
                    <a:cubicBezTo>
                      <a:pt x="52989" y="16745"/>
                      <a:pt x="52146" y="16618"/>
                      <a:pt x="51318" y="16475"/>
                    </a:cubicBezTo>
                    <a:cubicBezTo>
                      <a:pt x="50427" y="16331"/>
                      <a:pt x="49551" y="16156"/>
                      <a:pt x="48676" y="15965"/>
                    </a:cubicBezTo>
                    <a:cubicBezTo>
                      <a:pt x="46941" y="15599"/>
                      <a:pt x="45238" y="15185"/>
                      <a:pt x="43534" y="14676"/>
                    </a:cubicBezTo>
                    <a:cubicBezTo>
                      <a:pt x="43455" y="14644"/>
                      <a:pt x="43375" y="14612"/>
                      <a:pt x="43296" y="14581"/>
                    </a:cubicBezTo>
                    <a:cubicBezTo>
                      <a:pt x="42898" y="14453"/>
                      <a:pt x="42484" y="14326"/>
                      <a:pt x="42070" y="14198"/>
                    </a:cubicBezTo>
                    <a:cubicBezTo>
                      <a:pt x="42022" y="14183"/>
                      <a:pt x="41959" y="14183"/>
                      <a:pt x="41911" y="14167"/>
                    </a:cubicBezTo>
                    <a:cubicBezTo>
                      <a:pt x="41545" y="14071"/>
                      <a:pt x="41179" y="13960"/>
                      <a:pt x="40812" y="13848"/>
                    </a:cubicBezTo>
                    <a:cubicBezTo>
                      <a:pt x="40765" y="13848"/>
                      <a:pt x="40733" y="13785"/>
                      <a:pt x="40685" y="13737"/>
                    </a:cubicBezTo>
                    <a:cubicBezTo>
                      <a:pt x="40271" y="13594"/>
                      <a:pt x="39842" y="13450"/>
                      <a:pt x="39412" y="13307"/>
                    </a:cubicBezTo>
                    <a:cubicBezTo>
                      <a:pt x="38711" y="13052"/>
                      <a:pt x="38011" y="12798"/>
                      <a:pt x="37311" y="12527"/>
                    </a:cubicBezTo>
                    <a:cubicBezTo>
                      <a:pt x="36960" y="12400"/>
                      <a:pt x="36610" y="12225"/>
                      <a:pt x="36260" y="12066"/>
                    </a:cubicBezTo>
                    <a:cubicBezTo>
                      <a:pt x="35990" y="11954"/>
                      <a:pt x="35719" y="11843"/>
                      <a:pt x="35448" y="11715"/>
                    </a:cubicBezTo>
                    <a:cubicBezTo>
                      <a:pt x="35162" y="11604"/>
                      <a:pt x="34859" y="11493"/>
                      <a:pt x="34589" y="11349"/>
                    </a:cubicBezTo>
                    <a:cubicBezTo>
                      <a:pt x="34143" y="11126"/>
                      <a:pt x="33729" y="10888"/>
                      <a:pt x="33299" y="10649"/>
                    </a:cubicBezTo>
                    <a:cubicBezTo>
                      <a:pt x="32949" y="10522"/>
                      <a:pt x="32631" y="10346"/>
                      <a:pt x="32344" y="10108"/>
                    </a:cubicBezTo>
                    <a:cubicBezTo>
                      <a:pt x="31580" y="9646"/>
                      <a:pt x="30848" y="9153"/>
                      <a:pt x="30227" y="8500"/>
                    </a:cubicBezTo>
                    <a:cubicBezTo>
                      <a:pt x="30068" y="8357"/>
                      <a:pt x="29941" y="8166"/>
                      <a:pt x="29814" y="8007"/>
                    </a:cubicBezTo>
                    <a:cubicBezTo>
                      <a:pt x="29766" y="7927"/>
                      <a:pt x="29734" y="7847"/>
                      <a:pt x="29702" y="7768"/>
                    </a:cubicBezTo>
                    <a:cubicBezTo>
                      <a:pt x="29543" y="7402"/>
                      <a:pt x="29638" y="7099"/>
                      <a:pt x="29973" y="6876"/>
                    </a:cubicBezTo>
                    <a:cubicBezTo>
                      <a:pt x="30243" y="6685"/>
                      <a:pt x="30562" y="6590"/>
                      <a:pt x="30880" y="6494"/>
                    </a:cubicBezTo>
                    <a:cubicBezTo>
                      <a:pt x="30641" y="6001"/>
                      <a:pt x="30418" y="5508"/>
                      <a:pt x="30164" y="5030"/>
                    </a:cubicBezTo>
                    <a:cubicBezTo>
                      <a:pt x="30005" y="4712"/>
                      <a:pt x="29829" y="4425"/>
                      <a:pt x="29654" y="4123"/>
                    </a:cubicBezTo>
                    <a:cubicBezTo>
                      <a:pt x="28874" y="4250"/>
                      <a:pt x="28142" y="4457"/>
                      <a:pt x="27442" y="4823"/>
                    </a:cubicBezTo>
                    <a:cubicBezTo>
                      <a:pt x="26773" y="5157"/>
                      <a:pt x="26344" y="5699"/>
                      <a:pt x="26009" y="6335"/>
                    </a:cubicBezTo>
                    <a:cubicBezTo>
                      <a:pt x="25850" y="6606"/>
                      <a:pt x="25691" y="6892"/>
                      <a:pt x="25548" y="7163"/>
                    </a:cubicBezTo>
                    <a:cubicBezTo>
                      <a:pt x="24656" y="8802"/>
                      <a:pt x="23765" y="10426"/>
                      <a:pt x="22889" y="12066"/>
                    </a:cubicBezTo>
                    <a:cubicBezTo>
                      <a:pt x="22380" y="12989"/>
                      <a:pt x="21887" y="13912"/>
                      <a:pt x="21393" y="14851"/>
                    </a:cubicBezTo>
                    <a:cubicBezTo>
                      <a:pt x="21383" y="14852"/>
                      <a:pt x="21373" y="14852"/>
                      <a:pt x="21364" y="14852"/>
                    </a:cubicBezTo>
                    <a:cubicBezTo>
                      <a:pt x="21205" y="14852"/>
                      <a:pt x="21099" y="14733"/>
                      <a:pt x="20979" y="14628"/>
                    </a:cubicBezTo>
                    <a:cubicBezTo>
                      <a:pt x="19133" y="13148"/>
                      <a:pt x="17366" y="11572"/>
                      <a:pt x="15695" y="9869"/>
                    </a:cubicBezTo>
                    <a:cubicBezTo>
                      <a:pt x="15599" y="9789"/>
                      <a:pt x="15504" y="9710"/>
                      <a:pt x="15392" y="9614"/>
                    </a:cubicBezTo>
                    <a:cubicBezTo>
                      <a:pt x="15074" y="9248"/>
                      <a:pt x="14756" y="8882"/>
                      <a:pt x="14453" y="8532"/>
                    </a:cubicBezTo>
                    <a:cubicBezTo>
                      <a:pt x="14628" y="8086"/>
                      <a:pt x="14819" y="7656"/>
                      <a:pt x="14978" y="7227"/>
                    </a:cubicBezTo>
                    <a:cubicBezTo>
                      <a:pt x="15392" y="6144"/>
                      <a:pt x="15631" y="5014"/>
                      <a:pt x="15727" y="3852"/>
                    </a:cubicBezTo>
                    <a:cubicBezTo>
                      <a:pt x="15774" y="3215"/>
                      <a:pt x="15727" y="2579"/>
                      <a:pt x="15615" y="1942"/>
                    </a:cubicBezTo>
                    <a:cubicBezTo>
                      <a:pt x="15536" y="1337"/>
                      <a:pt x="15392" y="732"/>
                      <a:pt x="15122" y="159"/>
                    </a:cubicBezTo>
                    <a:cubicBezTo>
                      <a:pt x="15106" y="112"/>
                      <a:pt x="15074" y="48"/>
                      <a:pt x="15042"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4" name="Google Shape;466;p12">
                <a:extLst>
                  <a:ext uri="{FF2B5EF4-FFF2-40B4-BE49-F238E27FC236}">
                    <a16:creationId xmlns:a16="http://schemas.microsoft.com/office/drawing/2014/main" id="{F9CC83BE-3767-2366-E376-02F693FFEE59}"/>
                  </a:ext>
                </a:extLst>
              </p:cNvPr>
              <p:cNvSpPr/>
              <p:nvPr/>
            </p:nvSpPr>
            <p:spPr>
              <a:xfrm>
                <a:off x="5912512" y="2529835"/>
                <a:ext cx="421496" cy="362995"/>
              </a:xfrm>
              <a:custGeom>
                <a:avLst/>
                <a:gdLst/>
                <a:ahLst/>
                <a:cxnLst/>
                <a:rect l="l" t="t" r="r" b="b"/>
                <a:pathLst>
                  <a:path w="21442" h="18466" extrusionOk="0">
                    <a:moveTo>
                      <a:pt x="4214" y="0"/>
                    </a:moveTo>
                    <a:cubicBezTo>
                      <a:pt x="3556" y="0"/>
                      <a:pt x="2943" y="221"/>
                      <a:pt x="2404" y="606"/>
                    </a:cubicBezTo>
                    <a:cubicBezTo>
                      <a:pt x="1784" y="1052"/>
                      <a:pt x="1370" y="1640"/>
                      <a:pt x="1020" y="2309"/>
                    </a:cubicBezTo>
                    <a:cubicBezTo>
                      <a:pt x="415" y="3439"/>
                      <a:pt x="144" y="4665"/>
                      <a:pt x="65" y="5922"/>
                    </a:cubicBezTo>
                    <a:cubicBezTo>
                      <a:pt x="1" y="6989"/>
                      <a:pt x="49" y="8039"/>
                      <a:pt x="287" y="9074"/>
                    </a:cubicBezTo>
                    <a:cubicBezTo>
                      <a:pt x="303" y="9154"/>
                      <a:pt x="303" y="9249"/>
                      <a:pt x="303" y="9329"/>
                    </a:cubicBezTo>
                    <a:cubicBezTo>
                      <a:pt x="542" y="9360"/>
                      <a:pt x="781" y="9329"/>
                      <a:pt x="1004" y="9440"/>
                    </a:cubicBezTo>
                    <a:cubicBezTo>
                      <a:pt x="1243" y="9520"/>
                      <a:pt x="1481" y="9615"/>
                      <a:pt x="1704" y="9695"/>
                    </a:cubicBezTo>
                    <a:cubicBezTo>
                      <a:pt x="1704" y="9408"/>
                      <a:pt x="1704" y="9122"/>
                      <a:pt x="1704" y="8835"/>
                    </a:cubicBezTo>
                    <a:cubicBezTo>
                      <a:pt x="1720" y="8565"/>
                      <a:pt x="1688" y="8278"/>
                      <a:pt x="1768" y="8007"/>
                    </a:cubicBezTo>
                    <a:cubicBezTo>
                      <a:pt x="1800" y="7928"/>
                      <a:pt x="1784" y="7848"/>
                      <a:pt x="1784" y="7753"/>
                    </a:cubicBezTo>
                    <a:cubicBezTo>
                      <a:pt x="1816" y="6893"/>
                      <a:pt x="2038" y="6081"/>
                      <a:pt x="2452" y="5317"/>
                    </a:cubicBezTo>
                    <a:cubicBezTo>
                      <a:pt x="2596" y="5063"/>
                      <a:pt x="2802" y="4856"/>
                      <a:pt x="3041" y="4697"/>
                    </a:cubicBezTo>
                    <a:cubicBezTo>
                      <a:pt x="3248" y="4550"/>
                      <a:pt x="3446" y="4486"/>
                      <a:pt x="3632" y="4486"/>
                    </a:cubicBezTo>
                    <a:cubicBezTo>
                      <a:pt x="3931" y="4486"/>
                      <a:pt x="4200" y="4654"/>
                      <a:pt x="4426" y="4919"/>
                    </a:cubicBezTo>
                    <a:cubicBezTo>
                      <a:pt x="4633" y="5158"/>
                      <a:pt x="4760" y="5461"/>
                      <a:pt x="4824" y="5763"/>
                    </a:cubicBezTo>
                    <a:cubicBezTo>
                      <a:pt x="4935" y="6209"/>
                      <a:pt x="5015" y="6670"/>
                      <a:pt x="4999" y="7132"/>
                    </a:cubicBezTo>
                    <a:cubicBezTo>
                      <a:pt x="4999" y="7466"/>
                      <a:pt x="5015" y="7801"/>
                      <a:pt x="4999" y="8135"/>
                    </a:cubicBezTo>
                    <a:cubicBezTo>
                      <a:pt x="4999" y="8326"/>
                      <a:pt x="4967" y="8533"/>
                      <a:pt x="4935" y="8724"/>
                    </a:cubicBezTo>
                    <a:cubicBezTo>
                      <a:pt x="4935" y="8803"/>
                      <a:pt x="4919" y="8867"/>
                      <a:pt x="4919" y="8947"/>
                    </a:cubicBezTo>
                    <a:cubicBezTo>
                      <a:pt x="4935" y="9408"/>
                      <a:pt x="4840" y="9854"/>
                      <a:pt x="4760" y="10315"/>
                    </a:cubicBezTo>
                    <a:cubicBezTo>
                      <a:pt x="4697" y="10713"/>
                      <a:pt x="4649" y="11111"/>
                      <a:pt x="4585" y="11509"/>
                    </a:cubicBezTo>
                    <a:cubicBezTo>
                      <a:pt x="4474" y="12066"/>
                      <a:pt x="4378" y="12608"/>
                      <a:pt x="4267" y="13165"/>
                    </a:cubicBezTo>
                    <a:cubicBezTo>
                      <a:pt x="4203" y="13483"/>
                      <a:pt x="4124" y="13801"/>
                      <a:pt x="4044" y="14136"/>
                    </a:cubicBezTo>
                    <a:cubicBezTo>
                      <a:pt x="4076" y="14502"/>
                      <a:pt x="4124" y="14868"/>
                      <a:pt x="4155" y="15250"/>
                    </a:cubicBezTo>
                    <a:cubicBezTo>
                      <a:pt x="4251" y="15027"/>
                      <a:pt x="4346" y="14804"/>
                      <a:pt x="4442" y="14581"/>
                    </a:cubicBezTo>
                    <a:cubicBezTo>
                      <a:pt x="4665" y="14072"/>
                      <a:pt x="4856" y="13563"/>
                      <a:pt x="5110" y="13069"/>
                    </a:cubicBezTo>
                    <a:cubicBezTo>
                      <a:pt x="5397" y="12512"/>
                      <a:pt x="5715" y="11971"/>
                      <a:pt x="6034" y="11414"/>
                    </a:cubicBezTo>
                    <a:cubicBezTo>
                      <a:pt x="6400" y="10761"/>
                      <a:pt x="6861" y="10156"/>
                      <a:pt x="7355" y="9599"/>
                    </a:cubicBezTo>
                    <a:cubicBezTo>
                      <a:pt x="7785" y="9074"/>
                      <a:pt x="8278" y="8612"/>
                      <a:pt x="8851" y="8230"/>
                    </a:cubicBezTo>
                    <a:cubicBezTo>
                      <a:pt x="9201" y="8007"/>
                      <a:pt x="9583" y="7880"/>
                      <a:pt x="9981" y="7801"/>
                    </a:cubicBezTo>
                    <a:cubicBezTo>
                      <a:pt x="10024" y="7792"/>
                      <a:pt x="10069" y="7788"/>
                      <a:pt x="10115" y="7788"/>
                    </a:cubicBezTo>
                    <a:cubicBezTo>
                      <a:pt x="10492" y="7788"/>
                      <a:pt x="10941" y="8068"/>
                      <a:pt x="11111" y="8437"/>
                    </a:cubicBezTo>
                    <a:cubicBezTo>
                      <a:pt x="11207" y="8644"/>
                      <a:pt x="11255" y="8835"/>
                      <a:pt x="11271" y="9058"/>
                    </a:cubicBezTo>
                    <a:cubicBezTo>
                      <a:pt x="11318" y="9711"/>
                      <a:pt x="11143" y="10315"/>
                      <a:pt x="10873" y="10904"/>
                    </a:cubicBezTo>
                    <a:cubicBezTo>
                      <a:pt x="10443" y="11875"/>
                      <a:pt x="9854" y="12735"/>
                      <a:pt x="9185" y="13563"/>
                    </a:cubicBezTo>
                    <a:cubicBezTo>
                      <a:pt x="8660" y="14215"/>
                      <a:pt x="8103" y="14836"/>
                      <a:pt x="7546" y="15473"/>
                    </a:cubicBezTo>
                    <a:cubicBezTo>
                      <a:pt x="6957" y="16141"/>
                      <a:pt x="6304" y="16762"/>
                      <a:pt x="5683" y="17399"/>
                    </a:cubicBezTo>
                    <a:cubicBezTo>
                      <a:pt x="5636" y="17462"/>
                      <a:pt x="5588" y="17542"/>
                      <a:pt x="5540" y="17606"/>
                    </a:cubicBezTo>
                    <a:cubicBezTo>
                      <a:pt x="5827" y="17510"/>
                      <a:pt x="6097" y="17399"/>
                      <a:pt x="6384" y="17303"/>
                    </a:cubicBezTo>
                    <a:cubicBezTo>
                      <a:pt x="6909" y="17096"/>
                      <a:pt x="7434" y="16937"/>
                      <a:pt x="7992" y="16810"/>
                    </a:cubicBezTo>
                    <a:cubicBezTo>
                      <a:pt x="8039" y="16794"/>
                      <a:pt x="8087" y="16762"/>
                      <a:pt x="8135" y="16730"/>
                    </a:cubicBezTo>
                    <a:cubicBezTo>
                      <a:pt x="8135" y="16698"/>
                      <a:pt x="8119" y="16651"/>
                      <a:pt x="8119" y="16635"/>
                    </a:cubicBezTo>
                    <a:cubicBezTo>
                      <a:pt x="8421" y="16332"/>
                      <a:pt x="8724" y="16046"/>
                      <a:pt x="9026" y="15759"/>
                    </a:cubicBezTo>
                    <a:cubicBezTo>
                      <a:pt x="9106" y="15680"/>
                      <a:pt x="9201" y="15616"/>
                      <a:pt x="9281" y="15520"/>
                    </a:cubicBezTo>
                    <a:cubicBezTo>
                      <a:pt x="9854" y="14963"/>
                      <a:pt x="10459" y="14470"/>
                      <a:pt x="11080" y="13977"/>
                    </a:cubicBezTo>
                    <a:cubicBezTo>
                      <a:pt x="11891" y="13340"/>
                      <a:pt x="12767" y="12799"/>
                      <a:pt x="13690" y="12337"/>
                    </a:cubicBezTo>
                    <a:cubicBezTo>
                      <a:pt x="14215" y="12082"/>
                      <a:pt x="14788" y="11923"/>
                      <a:pt x="15361" y="11796"/>
                    </a:cubicBezTo>
                    <a:cubicBezTo>
                      <a:pt x="15484" y="11771"/>
                      <a:pt x="15611" y="11759"/>
                      <a:pt x="15740" y="11759"/>
                    </a:cubicBezTo>
                    <a:cubicBezTo>
                      <a:pt x="15945" y="11759"/>
                      <a:pt x="16152" y="11791"/>
                      <a:pt x="16348" y="11859"/>
                    </a:cubicBezTo>
                    <a:cubicBezTo>
                      <a:pt x="16858" y="12035"/>
                      <a:pt x="17080" y="12369"/>
                      <a:pt x="17096" y="12894"/>
                    </a:cubicBezTo>
                    <a:cubicBezTo>
                      <a:pt x="17112" y="13403"/>
                      <a:pt x="16889" y="13817"/>
                      <a:pt x="16555" y="14183"/>
                    </a:cubicBezTo>
                    <a:cubicBezTo>
                      <a:pt x="15966" y="14852"/>
                      <a:pt x="15250" y="15393"/>
                      <a:pt x="14486" y="15855"/>
                    </a:cubicBezTo>
                    <a:cubicBezTo>
                      <a:pt x="14072" y="16109"/>
                      <a:pt x="13658" y="16348"/>
                      <a:pt x="13228" y="16555"/>
                    </a:cubicBezTo>
                    <a:cubicBezTo>
                      <a:pt x="12894" y="16730"/>
                      <a:pt x="12544" y="16858"/>
                      <a:pt x="12210" y="17017"/>
                    </a:cubicBezTo>
                    <a:cubicBezTo>
                      <a:pt x="12417" y="17192"/>
                      <a:pt x="12639" y="17383"/>
                      <a:pt x="12846" y="17574"/>
                    </a:cubicBezTo>
                    <a:cubicBezTo>
                      <a:pt x="12910" y="17622"/>
                      <a:pt x="12958" y="17701"/>
                      <a:pt x="13006" y="17765"/>
                    </a:cubicBezTo>
                    <a:cubicBezTo>
                      <a:pt x="13037" y="17829"/>
                      <a:pt x="13069" y="17876"/>
                      <a:pt x="13117" y="17940"/>
                    </a:cubicBezTo>
                    <a:cubicBezTo>
                      <a:pt x="13197" y="18115"/>
                      <a:pt x="13292" y="18290"/>
                      <a:pt x="13372" y="18465"/>
                    </a:cubicBezTo>
                    <a:cubicBezTo>
                      <a:pt x="13435" y="18433"/>
                      <a:pt x="13499" y="18402"/>
                      <a:pt x="13563" y="18370"/>
                    </a:cubicBezTo>
                    <a:cubicBezTo>
                      <a:pt x="14486" y="18035"/>
                      <a:pt x="15361" y="17638"/>
                      <a:pt x="16205" y="17160"/>
                    </a:cubicBezTo>
                    <a:cubicBezTo>
                      <a:pt x="17431" y="16476"/>
                      <a:pt x="18545" y="15648"/>
                      <a:pt x="19500" y="14629"/>
                    </a:cubicBezTo>
                    <a:cubicBezTo>
                      <a:pt x="20057" y="14024"/>
                      <a:pt x="20534" y="13372"/>
                      <a:pt x="20869" y="12639"/>
                    </a:cubicBezTo>
                    <a:cubicBezTo>
                      <a:pt x="21251" y="11780"/>
                      <a:pt x="21442" y="10904"/>
                      <a:pt x="21267" y="9965"/>
                    </a:cubicBezTo>
                    <a:cubicBezTo>
                      <a:pt x="21107" y="9169"/>
                      <a:pt x="20725" y="8517"/>
                      <a:pt x="19993" y="8103"/>
                    </a:cubicBezTo>
                    <a:cubicBezTo>
                      <a:pt x="19517" y="7837"/>
                      <a:pt x="19004" y="7731"/>
                      <a:pt x="18487" y="7731"/>
                    </a:cubicBezTo>
                    <a:cubicBezTo>
                      <a:pt x="18416" y="7731"/>
                      <a:pt x="18345" y="7733"/>
                      <a:pt x="18274" y="7737"/>
                    </a:cubicBezTo>
                    <a:cubicBezTo>
                      <a:pt x="17637" y="7753"/>
                      <a:pt x="17017" y="7896"/>
                      <a:pt x="16412" y="8103"/>
                    </a:cubicBezTo>
                    <a:cubicBezTo>
                      <a:pt x="15775" y="8326"/>
                      <a:pt x="15170" y="8596"/>
                      <a:pt x="14581" y="8899"/>
                    </a:cubicBezTo>
                    <a:cubicBezTo>
                      <a:pt x="14538" y="8921"/>
                      <a:pt x="14494" y="8972"/>
                      <a:pt x="14441" y="8972"/>
                    </a:cubicBezTo>
                    <a:cubicBezTo>
                      <a:pt x="14416" y="8972"/>
                      <a:pt x="14389" y="8961"/>
                      <a:pt x="14359" y="8931"/>
                    </a:cubicBezTo>
                    <a:cubicBezTo>
                      <a:pt x="14470" y="8756"/>
                      <a:pt x="14581" y="8596"/>
                      <a:pt x="14693" y="8421"/>
                    </a:cubicBezTo>
                    <a:cubicBezTo>
                      <a:pt x="15425" y="7291"/>
                      <a:pt x="15950" y="6081"/>
                      <a:pt x="16094" y="4728"/>
                    </a:cubicBezTo>
                    <a:cubicBezTo>
                      <a:pt x="16173" y="3980"/>
                      <a:pt x="16109" y="3248"/>
                      <a:pt x="15775" y="2564"/>
                    </a:cubicBezTo>
                    <a:cubicBezTo>
                      <a:pt x="15298" y="1561"/>
                      <a:pt x="14502" y="1020"/>
                      <a:pt x="13372" y="988"/>
                    </a:cubicBezTo>
                    <a:cubicBezTo>
                      <a:pt x="13346" y="987"/>
                      <a:pt x="13321" y="987"/>
                      <a:pt x="13295" y="987"/>
                    </a:cubicBezTo>
                    <a:cubicBezTo>
                      <a:pt x="12514" y="987"/>
                      <a:pt x="11806" y="1223"/>
                      <a:pt x="11143" y="1609"/>
                    </a:cubicBezTo>
                    <a:cubicBezTo>
                      <a:pt x="10300" y="2102"/>
                      <a:pt x="9615" y="2755"/>
                      <a:pt x="9026" y="3519"/>
                    </a:cubicBezTo>
                    <a:cubicBezTo>
                      <a:pt x="8596" y="4060"/>
                      <a:pt x="8214" y="4649"/>
                      <a:pt x="7896" y="5270"/>
                    </a:cubicBezTo>
                    <a:cubicBezTo>
                      <a:pt x="7866" y="5329"/>
                      <a:pt x="7850" y="5430"/>
                      <a:pt x="7758" y="5430"/>
                    </a:cubicBezTo>
                    <a:cubicBezTo>
                      <a:pt x="7751" y="5430"/>
                      <a:pt x="7744" y="5430"/>
                      <a:pt x="7737" y="5429"/>
                    </a:cubicBezTo>
                    <a:cubicBezTo>
                      <a:pt x="7737" y="5413"/>
                      <a:pt x="7721" y="5413"/>
                      <a:pt x="7721" y="5397"/>
                    </a:cubicBezTo>
                    <a:cubicBezTo>
                      <a:pt x="7721" y="5286"/>
                      <a:pt x="7721" y="5158"/>
                      <a:pt x="7705" y="5047"/>
                    </a:cubicBezTo>
                    <a:cubicBezTo>
                      <a:pt x="7689" y="4187"/>
                      <a:pt x="7562" y="3344"/>
                      <a:pt x="7259" y="2548"/>
                    </a:cubicBezTo>
                    <a:cubicBezTo>
                      <a:pt x="7021" y="1879"/>
                      <a:pt x="6670" y="1290"/>
                      <a:pt x="6145" y="797"/>
                    </a:cubicBezTo>
                    <a:cubicBezTo>
                      <a:pt x="5620" y="319"/>
                      <a:pt x="4999" y="17"/>
                      <a:pt x="4283" y="1"/>
                    </a:cubicBezTo>
                    <a:cubicBezTo>
                      <a:pt x="4260" y="0"/>
                      <a:pt x="4237" y="0"/>
                      <a:pt x="4214"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5" name="Google Shape;467;p12">
                <a:extLst>
                  <a:ext uri="{FF2B5EF4-FFF2-40B4-BE49-F238E27FC236}">
                    <a16:creationId xmlns:a16="http://schemas.microsoft.com/office/drawing/2014/main" id="{B4A3A7E7-7FD0-0439-EE3D-98C71EFC4795}"/>
                  </a:ext>
                </a:extLst>
              </p:cNvPr>
              <p:cNvSpPr/>
              <p:nvPr/>
            </p:nvSpPr>
            <p:spPr>
              <a:xfrm>
                <a:off x="4990103" y="2962536"/>
                <a:ext cx="331996" cy="326590"/>
              </a:xfrm>
              <a:custGeom>
                <a:avLst/>
                <a:gdLst/>
                <a:ahLst/>
                <a:cxnLst/>
                <a:rect l="l" t="t" r="r" b="b"/>
                <a:pathLst>
                  <a:path w="16889" h="16614" extrusionOk="0">
                    <a:moveTo>
                      <a:pt x="12103" y="1846"/>
                    </a:moveTo>
                    <a:cubicBezTo>
                      <a:pt x="12128" y="1846"/>
                      <a:pt x="12152" y="1847"/>
                      <a:pt x="12177" y="1849"/>
                    </a:cubicBezTo>
                    <a:cubicBezTo>
                      <a:pt x="12559" y="1849"/>
                      <a:pt x="12830" y="2120"/>
                      <a:pt x="12830" y="2502"/>
                    </a:cubicBezTo>
                    <a:cubicBezTo>
                      <a:pt x="12830" y="2693"/>
                      <a:pt x="12766" y="2884"/>
                      <a:pt x="12671" y="3043"/>
                    </a:cubicBezTo>
                    <a:cubicBezTo>
                      <a:pt x="12273" y="3775"/>
                      <a:pt x="11684" y="4301"/>
                      <a:pt x="10936" y="4667"/>
                    </a:cubicBezTo>
                    <a:cubicBezTo>
                      <a:pt x="10758" y="4755"/>
                      <a:pt x="10581" y="4804"/>
                      <a:pt x="10396" y="4804"/>
                    </a:cubicBezTo>
                    <a:cubicBezTo>
                      <a:pt x="10348" y="4804"/>
                      <a:pt x="10300" y="4800"/>
                      <a:pt x="10251" y="4794"/>
                    </a:cubicBezTo>
                    <a:cubicBezTo>
                      <a:pt x="9917" y="4762"/>
                      <a:pt x="9694" y="4539"/>
                      <a:pt x="9694" y="4189"/>
                    </a:cubicBezTo>
                    <a:cubicBezTo>
                      <a:pt x="9678" y="3966"/>
                      <a:pt x="9758" y="3759"/>
                      <a:pt x="9869" y="3584"/>
                    </a:cubicBezTo>
                    <a:cubicBezTo>
                      <a:pt x="10283" y="2868"/>
                      <a:pt x="10872" y="2327"/>
                      <a:pt x="11636" y="1961"/>
                    </a:cubicBezTo>
                    <a:cubicBezTo>
                      <a:pt x="11775" y="1891"/>
                      <a:pt x="11937" y="1846"/>
                      <a:pt x="12103" y="1846"/>
                    </a:cubicBezTo>
                    <a:close/>
                    <a:moveTo>
                      <a:pt x="12058" y="5951"/>
                    </a:moveTo>
                    <a:cubicBezTo>
                      <a:pt x="12486" y="5951"/>
                      <a:pt x="12800" y="6370"/>
                      <a:pt x="12687" y="6752"/>
                    </a:cubicBezTo>
                    <a:cubicBezTo>
                      <a:pt x="12639" y="6943"/>
                      <a:pt x="12591" y="7118"/>
                      <a:pt x="12496" y="7293"/>
                    </a:cubicBezTo>
                    <a:cubicBezTo>
                      <a:pt x="12193" y="7850"/>
                      <a:pt x="11763" y="8312"/>
                      <a:pt x="11206" y="8662"/>
                    </a:cubicBezTo>
                    <a:cubicBezTo>
                      <a:pt x="10998" y="8796"/>
                      <a:pt x="10789" y="8902"/>
                      <a:pt x="10567" y="8902"/>
                    </a:cubicBezTo>
                    <a:cubicBezTo>
                      <a:pt x="10552" y="8902"/>
                      <a:pt x="10537" y="8902"/>
                      <a:pt x="10522" y="8901"/>
                    </a:cubicBezTo>
                    <a:cubicBezTo>
                      <a:pt x="10092" y="8885"/>
                      <a:pt x="9869" y="8678"/>
                      <a:pt x="9853" y="8280"/>
                    </a:cubicBezTo>
                    <a:cubicBezTo>
                      <a:pt x="9837" y="8025"/>
                      <a:pt x="9917" y="7786"/>
                      <a:pt x="10044" y="7580"/>
                    </a:cubicBezTo>
                    <a:cubicBezTo>
                      <a:pt x="10347" y="7022"/>
                      <a:pt x="10776" y="6561"/>
                      <a:pt x="11302" y="6211"/>
                    </a:cubicBezTo>
                    <a:cubicBezTo>
                      <a:pt x="11477" y="6099"/>
                      <a:pt x="11684" y="6036"/>
                      <a:pt x="11891" y="5972"/>
                    </a:cubicBezTo>
                    <a:cubicBezTo>
                      <a:pt x="11948" y="5958"/>
                      <a:pt x="12004" y="5951"/>
                      <a:pt x="12058" y="5951"/>
                    </a:cubicBezTo>
                    <a:close/>
                    <a:moveTo>
                      <a:pt x="7488" y="6219"/>
                    </a:moveTo>
                    <a:cubicBezTo>
                      <a:pt x="7865" y="6219"/>
                      <a:pt x="8132" y="6499"/>
                      <a:pt x="8118" y="6991"/>
                    </a:cubicBezTo>
                    <a:cubicBezTo>
                      <a:pt x="8086" y="7086"/>
                      <a:pt x="8055" y="7277"/>
                      <a:pt x="7975" y="7436"/>
                    </a:cubicBezTo>
                    <a:cubicBezTo>
                      <a:pt x="7577" y="8216"/>
                      <a:pt x="6988" y="8805"/>
                      <a:pt x="6192" y="9187"/>
                    </a:cubicBezTo>
                    <a:cubicBezTo>
                      <a:pt x="6049" y="9251"/>
                      <a:pt x="5890" y="9299"/>
                      <a:pt x="5731" y="9299"/>
                    </a:cubicBezTo>
                    <a:cubicBezTo>
                      <a:pt x="5365" y="9299"/>
                      <a:pt x="5110" y="9044"/>
                      <a:pt x="5094" y="8678"/>
                    </a:cubicBezTo>
                    <a:cubicBezTo>
                      <a:pt x="5078" y="8455"/>
                      <a:pt x="5142" y="8248"/>
                      <a:pt x="5237" y="8057"/>
                    </a:cubicBezTo>
                    <a:cubicBezTo>
                      <a:pt x="5603" y="7373"/>
                      <a:pt x="6129" y="6815"/>
                      <a:pt x="6813" y="6433"/>
                    </a:cubicBezTo>
                    <a:cubicBezTo>
                      <a:pt x="6956" y="6338"/>
                      <a:pt x="7131" y="6290"/>
                      <a:pt x="7291" y="6242"/>
                    </a:cubicBezTo>
                    <a:cubicBezTo>
                      <a:pt x="7359" y="6227"/>
                      <a:pt x="7425" y="6219"/>
                      <a:pt x="7488" y="6219"/>
                    </a:cubicBezTo>
                    <a:close/>
                    <a:moveTo>
                      <a:pt x="7948" y="10348"/>
                    </a:moveTo>
                    <a:cubicBezTo>
                      <a:pt x="8300" y="10348"/>
                      <a:pt x="8596" y="10640"/>
                      <a:pt x="8596" y="11018"/>
                    </a:cubicBezTo>
                    <a:cubicBezTo>
                      <a:pt x="8548" y="11177"/>
                      <a:pt x="8532" y="11336"/>
                      <a:pt x="8468" y="11479"/>
                    </a:cubicBezTo>
                    <a:cubicBezTo>
                      <a:pt x="8150" y="12227"/>
                      <a:pt x="7593" y="12785"/>
                      <a:pt x="6893" y="13214"/>
                    </a:cubicBezTo>
                    <a:cubicBezTo>
                      <a:pt x="6717" y="13326"/>
                      <a:pt x="6511" y="13389"/>
                      <a:pt x="6288" y="13389"/>
                    </a:cubicBezTo>
                    <a:cubicBezTo>
                      <a:pt x="5922" y="13389"/>
                      <a:pt x="5683" y="13167"/>
                      <a:pt x="5667" y="12800"/>
                    </a:cubicBezTo>
                    <a:cubicBezTo>
                      <a:pt x="5651" y="12562"/>
                      <a:pt x="5699" y="12339"/>
                      <a:pt x="5810" y="12132"/>
                    </a:cubicBezTo>
                    <a:cubicBezTo>
                      <a:pt x="6144" y="11495"/>
                      <a:pt x="6638" y="10986"/>
                      <a:pt x="7243" y="10604"/>
                    </a:cubicBezTo>
                    <a:cubicBezTo>
                      <a:pt x="7402" y="10492"/>
                      <a:pt x="7609" y="10413"/>
                      <a:pt x="7800" y="10365"/>
                    </a:cubicBezTo>
                    <a:cubicBezTo>
                      <a:pt x="7850" y="10354"/>
                      <a:pt x="7899" y="10348"/>
                      <a:pt x="7948" y="10348"/>
                    </a:cubicBezTo>
                    <a:close/>
                    <a:moveTo>
                      <a:pt x="3933" y="11207"/>
                    </a:moveTo>
                    <a:cubicBezTo>
                      <a:pt x="4308" y="11207"/>
                      <a:pt x="4599" y="11557"/>
                      <a:pt x="4553" y="11877"/>
                    </a:cubicBezTo>
                    <a:cubicBezTo>
                      <a:pt x="4569" y="12084"/>
                      <a:pt x="4489" y="12275"/>
                      <a:pt x="4409" y="12466"/>
                    </a:cubicBezTo>
                    <a:cubicBezTo>
                      <a:pt x="4123" y="13007"/>
                      <a:pt x="3741" y="13469"/>
                      <a:pt x="3216" y="13803"/>
                    </a:cubicBezTo>
                    <a:cubicBezTo>
                      <a:pt x="3056" y="13899"/>
                      <a:pt x="2881" y="13978"/>
                      <a:pt x="2690" y="14026"/>
                    </a:cubicBezTo>
                    <a:cubicBezTo>
                      <a:pt x="2619" y="14046"/>
                      <a:pt x="2549" y="14055"/>
                      <a:pt x="2482" y="14055"/>
                    </a:cubicBezTo>
                    <a:cubicBezTo>
                      <a:pt x="2120" y="14055"/>
                      <a:pt x="1852" y="13777"/>
                      <a:pt x="1879" y="13373"/>
                    </a:cubicBezTo>
                    <a:cubicBezTo>
                      <a:pt x="1879" y="13214"/>
                      <a:pt x="1926" y="13055"/>
                      <a:pt x="1990" y="12912"/>
                    </a:cubicBezTo>
                    <a:cubicBezTo>
                      <a:pt x="2292" y="12259"/>
                      <a:pt x="2754" y="11734"/>
                      <a:pt x="3391" y="11368"/>
                    </a:cubicBezTo>
                    <a:cubicBezTo>
                      <a:pt x="3550" y="11288"/>
                      <a:pt x="3709" y="11241"/>
                      <a:pt x="3884" y="11209"/>
                    </a:cubicBezTo>
                    <a:cubicBezTo>
                      <a:pt x="3900" y="11207"/>
                      <a:pt x="3917" y="11207"/>
                      <a:pt x="3933" y="11207"/>
                    </a:cubicBezTo>
                    <a:close/>
                    <a:moveTo>
                      <a:pt x="14463" y="1"/>
                    </a:moveTo>
                    <a:cubicBezTo>
                      <a:pt x="14041" y="1"/>
                      <a:pt x="13627" y="51"/>
                      <a:pt x="13212" y="146"/>
                    </a:cubicBezTo>
                    <a:cubicBezTo>
                      <a:pt x="12273" y="401"/>
                      <a:pt x="11381" y="783"/>
                      <a:pt x="10538" y="1260"/>
                    </a:cubicBezTo>
                    <a:cubicBezTo>
                      <a:pt x="8882" y="2168"/>
                      <a:pt x="7402" y="3330"/>
                      <a:pt x="6017" y="4619"/>
                    </a:cubicBezTo>
                    <a:cubicBezTo>
                      <a:pt x="5396" y="5192"/>
                      <a:pt x="4823" y="5829"/>
                      <a:pt x="4234" y="6449"/>
                    </a:cubicBezTo>
                    <a:cubicBezTo>
                      <a:pt x="3232" y="7532"/>
                      <a:pt x="2356" y="8710"/>
                      <a:pt x="1592" y="9983"/>
                    </a:cubicBezTo>
                    <a:cubicBezTo>
                      <a:pt x="1035" y="10906"/>
                      <a:pt x="557" y="11861"/>
                      <a:pt x="287" y="12896"/>
                    </a:cubicBezTo>
                    <a:cubicBezTo>
                      <a:pt x="112" y="13533"/>
                      <a:pt x="0" y="14169"/>
                      <a:pt x="128" y="14822"/>
                    </a:cubicBezTo>
                    <a:cubicBezTo>
                      <a:pt x="223" y="15347"/>
                      <a:pt x="430" y="15825"/>
                      <a:pt x="876" y="16159"/>
                    </a:cubicBezTo>
                    <a:cubicBezTo>
                      <a:pt x="1099" y="16318"/>
                      <a:pt x="1369" y="16446"/>
                      <a:pt x="1608" y="16589"/>
                    </a:cubicBezTo>
                    <a:cubicBezTo>
                      <a:pt x="1624" y="16573"/>
                      <a:pt x="1624" y="16573"/>
                      <a:pt x="1640" y="16573"/>
                    </a:cubicBezTo>
                    <a:cubicBezTo>
                      <a:pt x="1640" y="16557"/>
                      <a:pt x="1656" y="16557"/>
                      <a:pt x="1656" y="16541"/>
                    </a:cubicBezTo>
                    <a:lnTo>
                      <a:pt x="1719" y="16541"/>
                    </a:lnTo>
                    <a:cubicBezTo>
                      <a:pt x="1719" y="16557"/>
                      <a:pt x="1735" y="16557"/>
                      <a:pt x="1735" y="16557"/>
                    </a:cubicBezTo>
                    <a:cubicBezTo>
                      <a:pt x="1751" y="16573"/>
                      <a:pt x="1767" y="16589"/>
                      <a:pt x="1783" y="16605"/>
                    </a:cubicBezTo>
                    <a:lnTo>
                      <a:pt x="2292" y="16605"/>
                    </a:lnTo>
                    <a:cubicBezTo>
                      <a:pt x="2378" y="16611"/>
                      <a:pt x="2464" y="16614"/>
                      <a:pt x="2548" y="16614"/>
                    </a:cubicBezTo>
                    <a:cubicBezTo>
                      <a:pt x="3108" y="16614"/>
                      <a:pt x="3647" y="16484"/>
                      <a:pt x="4187" y="16318"/>
                    </a:cubicBezTo>
                    <a:cubicBezTo>
                      <a:pt x="4362" y="16255"/>
                      <a:pt x="4537" y="16207"/>
                      <a:pt x="4728" y="16159"/>
                    </a:cubicBezTo>
                    <a:cubicBezTo>
                      <a:pt x="4776" y="16127"/>
                      <a:pt x="4807" y="16095"/>
                      <a:pt x="4871" y="16064"/>
                    </a:cubicBezTo>
                    <a:cubicBezTo>
                      <a:pt x="6001" y="15618"/>
                      <a:pt x="7052" y="14965"/>
                      <a:pt x="8055" y="14281"/>
                    </a:cubicBezTo>
                    <a:cubicBezTo>
                      <a:pt x="8596" y="13915"/>
                      <a:pt x="9105" y="13517"/>
                      <a:pt x="9599" y="13103"/>
                    </a:cubicBezTo>
                    <a:cubicBezTo>
                      <a:pt x="9933" y="12816"/>
                      <a:pt x="10299" y="12546"/>
                      <a:pt x="10633" y="12259"/>
                    </a:cubicBezTo>
                    <a:cubicBezTo>
                      <a:pt x="10729" y="12148"/>
                      <a:pt x="10824" y="12036"/>
                      <a:pt x="10920" y="11941"/>
                    </a:cubicBezTo>
                    <a:cubicBezTo>
                      <a:pt x="11779" y="11081"/>
                      <a:pt x="12655" y="10238"/>
                      <a:pt x="13419" y="9283"/>
                    </a:cubicBezTo>
                    <a:cubicBezTo>
                      <a:pt x="13849" y="8741"/>
                      <a:pt x="14262" y="8200"/>
                      <a:pt x="14660" y="7627"/>
                    </a:cubicBezTo>
                    <a:cubicBezTo>
                      <a:pt x="15154" y="6895"/>
                      <a:pt x="15584" y="6131"/>
                      <a:pt x="15981" y="5351"/>
                    </a:cubicBezTo>
                    <a:cubicBezTo>
                      <a:pt x="16300" y="4667"/>
                      <a:pt x="16570" y="3966"/>
                      <a:pt x="16714" y="3234"/>
                    </a:cubicBezTo>
                    <a:cubicBezTo>
                      <a:pt x="16809" y="2757"/>
                      <a:pt x="16889" y="2295"/>
                      <a:pt x="16745" y="1817"/>
                    </a:cubicBezTo>
                    <a:cubicBezTo>
                      <a:pt x="16730" y="1770"/>
                      <a:pt x="16793" y="1722"/>
                      <a:pt x="16809" y="1674"/>
                    </a:cubicBezTo>
                    <a:cubicBezTo>
                      <a:pt x="16730" y="1483"/>
                      <a:pt x="16634" y="1308"/>
                      <a:pt x="16554" y="1117"/>
                    </a:cubicBezTo>
                    <a:cubicBezTo>
                      <a:pt x="16204" y="448"/>
                      <a:pt x="15631" y="98"/>
                      <a:pt x="14899" y="19"/>
                    </a:cubicBezTo>
                    <a:cubicBezTo>
                      <a:pt x="14753" y="7"/>
                      <a:pt x="14607" y="1"/>
                      <a:pt x="14463" y="1"/>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6" name="Google Shape;468;p12">
                <a:extLst>
                  <a:ext uri="{FF2B5EF4-FFF2-40B4-BE49-F238E27FC236}">
                    <a16:creationId xmlns:a16="http://schemas.microsoft.com/office/drawing/2014/main" id="{59816254-E279-DC96-9F1A-20A4FB41E8FB}"/>
                  </a:ext>
                </a:extLst>
              </p:cNvPr>
              <p:cNvSpPr/>
              <p:nvPr/>
            </p:nvSpPr>
            <p:spPr>
              <a:xfrm>
                <a:off x="5962265" y="3101200"/>
                <a:ext cx="400856" cy="173989"/>
              </a:xfrm>
              <a:custGeom>
                <a:avLst/>
                <a:gdLst/>
                <a:ahLst/>
                <a:cxnLst/>
                <a:rect l="l" t="t" r="r" b="b"/>
                <a:pathLst>
                  <a:path w="20392" h="8851" extrusionOk="0">
                    <a:moveTo>
                      <a:pt x="20391" y="0"/>
                    </a:moveTo>
                    <a:cubicBezTo>
                      <a:pt x="19945" y="255"/>
                      <a:pt x="19500" y="541"/>
                      <a:pt x="19038" y="780"/>
                    </a:cubicBezTo>
                    <a:cubicBezTo>
                      <a:pt x="18163" y="1258"/>
                      <a:pt x="17224" y="1576"/>
                      <a:pt x="16253" y="1815"/>
                    </a:cubicBezTo>
                    <a:cubicBezTo>
                      <a:pt x="15902" y="1894"/>
                      <a:pt x="15552" y="1990"/>
                      <a:pt x="15202" y="2054"/>
                    </a:cubicBezTo>
                    <a:cubicBezTo>
                      <a:pt x="14868" y="2101"/>
                      <a:pt x="14518" y="2133"/>
                      <a:pt x="14167" y="2165"/>
                    </a:cubicBezTo>
                    <a:cubicBezTo>
                      <a:pt x="14024" y="2181"/>
                      <a:pt x="13881" y="2197"/>
                      <a:pt x="13738" y="2213"/>
                    </a:cubicBezTo>
                    <a:cubicBezTo>
                      <a:pt x="13610" y="2229"/>
                      <a:pt x="13483" y="2245"/>
                      <a:pt x="13356" y="2245"/>
                    </a:cubicBezTo>
                    <a:cubicBezTo>
                      <a:pt x="12814" y="2253"/>
                      <a:pt x="12273" y="2257"/>
                      <a:pt x="11732" y="2257"/>
                    </a:cubicBezTo>
                    <a:cubicBezTo>
                      <a:pt x="11191" y="2257"/>
                      <a:pt x="10650" y="2253"/>
                      <a:pt x="10108" y="2245"/>
                    </a:cubicBezTo>
                    <a:cubicBezTo>
                      <a:pt x="9965" y="2245"/>
                      <a:pt x="9822" y="2229"/>
                      <a:pt x="9679" y="2197"/>
                    </a:cubicBezTo>
                    <a:cubicBezTo>
                      <a:pt x="9583" y="2197"/>
                      <a:pt x="9504" y="2165"/>
                      <a:pt x="9424" y="2165"/>
                    </a:cubicBezTo>
                    <a:cubicBezTo>
                      <a:pt x="8946" y="2165"/>
                      <a:pt x="8469" y="2101"/>
                      <a:pt x="8023" y="1942"/>
                    </a:cubicBezTo>
                    <a:cubicBezTo>
                      <a:pt x="7968" y="1918"/>
                      <a:pt x="7912" y="1906"/>
                      <a:pt x="7856" y="1906"/>
                    </a:cubicBezTo>
                    <a:cubicBezTo>
                      <a:pt x="7800" y="1906"/>
                      <a:pt x="7745" y="1918"/>
                      <a:pt x="7689" y="1942"/>
                    </a:cubicBezTo>
                    <a:cubicBezTo>
                      <a:pt x="7578" y="1990"/>
                      <a:pt x="7466" y="2022"/>
                      <a:pt x="7355" y="2070"/>
                    </a:cubicBezTo>
                    <a:cubicBezTo>
                      <a:pt x="6702" y="2388"/>
                      <a:pt x="6034" y="2706"/>
                      <a:pt x="5365" y="3025"/>
                    </a:cubicBezTo>
                    <a:cubicBezTo>
                      <a:pt x="4824" y="3279"/>
                      <a:pt x="4251" y="3518"/>
                      <a:pt x="3710" y="3773"/>
                    </a:cubicBezTo>
                    <a:cubicBezTo>
                      <a:pt x="3359" y="3932"/>
                      <a:pt x="3009" y="4107"/>
                      <a:pt x="2659" y="4282"/>
                    </a:cubicBezTo>
                    <a:cubicBezTo>
                      <a:pt x="1800" y="4712"/>
                      <a:pt x="924" y="5142"/>
                      <a:pt x="96" y="5651"/>
                    </a:cubicBezTo>
                    <a:cubicBezTo>
                      <a:pt x="65" y="5683"/>
                      <a:pt x="33" y="5715"/>
                      <a:pt x="1" y="5746"/>
                    </a:cubicBezTo>
                    <a:cubicBezTo>
                      <a:pt x="17" y="5794"/>
                      <a:pt x="33" y="5842"/>
                      <a:pt x="65" y="5858"/>
                    </a:cubicBezTo>
                    <a:cubicBezTo>
                      <a:pt x="844" y="6319"/>
                      <a:pt x="1656" y="6749"/>
                      <a:pt x="2516" y="7052"/>
                    </a:cubicBezTo>
                    <a:cubicBezTo>
                      <a:pt x="2914" y="7195"/>
                      <a:pt x="3312" y="7386"/>
                      <a:pt x="3726" y="7513"/>
                    </a:cubicBezTo>
                    <a:cubicBezTo>
                      <a:pt x="4744" y="7832"/>
                      <a:pt x="5747" y="8166"/>
                      <a:pt x="6798" y="8389"/>
                    </a:cubicBezTo>
                    <a:cubicBezTo>
                      <a:pt x="7355" y="8500"/>
                      <a:pt x="7912" y="8675"/>
                      <a:pt x="8501" y="8691"/>
                    </a:cubicBezTo>
                    <a:cubicBezTo>
                      <a:pt x="8652" y="8747"/>
                      <a:pt x="8811" y="8751"/>
                      <a:pt x="8970" y="8751"/>
                    </a:cubicBezTo>
                    <a:cubicBezTo>
                      <a:pt x="8997" y="8751"/>
                      <a:pt x="9023" y="8751"/>
                      <a:pt x="9050" y="8751"/>
                    </a:cubicBezTo>
                    <a:cubicBezTo>
                      <a:pt x="9182" y="8751"/>
                      <a:pt x="9314" y="8753"/>
                      <a:pt x="9440" y="8787"/>
                    </a:cubicBezTo>
                    <a:cubicBezTo>
                      <a:pt x="9689" y="8840"/>
                      <a:pt x="9938" y="8849"/>
                      <a:pt x="10187" y="8849"/>
                    </a:cubicBezTo>
                    <a:cubicBezTo>
                      <a:pt x="10306" y="8849"/>
                      <a:pt x="10425" y="8847"/>
                      <a:pt x="10544" y="8847"/>
                    </a:cubicBezTo>
                    <a:cubicBezTo>
                      <a:pt x="10621" y="8847"/>
                      <a:pt x="10699" y="8848"/>
                      <a:pt x="10777" y="8850"/>
                    </a:cubicBezTo>
                    <a:cubicBezTo>
                      <a:pt x="10920" y="8850"/>
                      <a:pt x="11063" y="8818"/>
                      <a:pt x="11207" y="8803"/>
                    </a:cubicBezTo>
                    <a:cubicBezTo>
                      <a:pt x="11286" y="8787"/>
                      <a:pt x="11366" y="8771"/>
                      <a:pt x="11461" y="8771"/>
                    </a:cubicBezTo>
                    <a:cubicBezTo>
                      <a:pt x="12082" y="8755"/>
                      <a:pt x="12687" y="8612"/>
                      <a:pt x="13276" y="8452"/>
                    </a:cubicBezTo>
                    <a:cubicBezTo>
                      <a:pt x="14151" y="8214"/>
                      <a:pt x="14979" y="7911"/>
                      <a:pt x="15807" y="7545"/>
                    </a:cubicBezTo>
                    <a:cubicBezTo>
                      <a:pt x="15832" y="7530"/>
                      <a:pt x="15853" y="7523"/>
                      <a:pt x="15872" y="7523"/>
                    </a:cubicBezTo>
                    <a:cubicBezTo>
                      <a:pt x="15913" y="7523"/>
                      <a:pt x="15939" y="7559"/>
                      <a:pt x="15950" y="7625"/>
                    </a:cubicBezTo>
                    <a:cubicBezTo>
                      <a:pt x="15982" y="7593"/>
                      <a:pt x="16014" y="7561"/>
                      <a:pt x="16046" y="7529"/>
                    </a:cubicBezTo>
                    <a:cubicBezTo>
                      <a:pt x="17812" y="5348"/>
                      <a:pt x="19213" y="2961"/>
                      <a:pt x="20280" y="366"/>
                    </a:cubicBezTo>
                    <a:cubicBezTo>
                      <a:pt x="20327" y="255"/>
                      <a:pt x="20359" y="128"/>
                      <a:pt x="20391" y="0"/>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7" name="Google Shape;469;p12">
                <a:extLst>
                  <a:ext uri="{FF2B5EF4-FFF2-40B4-BE49-F238E27FC236}">
                    <a16:creationId xmlns:a16="http://schemas.microsoft.com/office/drawing/2014/main" id="{44FA4C7A-8527-3050-3B1D-9A509EDBF11D}"/>
                  </a:ext>
                </a:extLst>
              </p:cNvPr>
              <p:cNvSpPr/>
              <p:nvPr/>
            </p:nvSpPr>
            <p:spPr>
              <a:xfrm>
                <a:off x="5851810" y="2921904"/>
                <a:ext cx="536335" cy="367084"/>
              </a:xfrm>
              <a:custGeom>
                <a:avLst/>
                <a:gdLst/>
                <a:ahLst/>
                <a:cxnLst/>
                <a:rect l="l" t="t" r="r" b="b"/>
                <a:pathLst>
                  <a:path w="27284" h="18674" extrusionOk="0">
                    <a:moveTo>
                      <a:pt x="26249" y="1"/>
                    </a:moveTo>
                    <a:cubicBezTo>
                      <a:pt x="25389" y="987"/>
                      <a:pt x="24466" y="1942"/>
                      <a:pt x="23527" y="2850"/>
                    </a:cubicBezTo>
                    <a:cubicBezTo>
                      <a:pt x="23049" y="3311"/>
                      <a:pt x="22556" y="3757"/>
                      <a:pt x="22063" y="4219"/>
                    </a:cubicBezTo>
                    <a:cubicBezTo>
                      <a:pt x="21999" y="4282"/>
                      <a:pt x="21903" y="4330"/>
                      <a:pt x="21824" y="4378"/>
                    </a:cubicBezTo>
                    <a:cubicBezTo>
                      <a:pt x="21728" y="4314"/>
                      <a:pt x="21792" y="4251"/>
                      <a:pt x="21824" y="4187"/>
                    </a:cubicBezTo>
                    <a:cubicBezTo>
                      <a:pt x="22110" y="3646"/>
                      <a:pt x="22317" y="3057"/>
                      <a:pt x="22460" y="2452"/>
                    </a:cubicBezTo>
                    <a:cubicBezTo>
                      <a:pt x="22524" y="2181"/>
                      <a:pt x="22572" y="1911"/>
                      <a:pt x="22604" y="1640"/>
                    </a:cubicBezTo>
                    <a:cubicBezTo>
                      <a:pt x="22636" y="1449"/>
                      <a:pt x="22652" y="1242"/>
                      <a:pt x="22683" y="1051"/>
                    </a:cubicBezTo>
                    <a:cubicBezTo>
                      <a:pt x="22639" y="1044"/>
                      <a:pt x="22595" y="1033"/>
                      <a:pt x="22554" y="1033"/>
                    </a:cubicBezTo>
                    <a:cubicBezTo>
                      <a:pt x="22506" y="1033"/>
                      <a:pt x="22463" y="1048"/>
                      <a:pt x="22429" y="1099"/>
                    </a:cubicBezTo>
                    <a:cubicBezTo>
                      <a:pt x="22365" y="1274"/>
                      <a:pt x="22317" y="1465"/>
                      <a:pt x="22254" y="1640"/>
                    </a:cubicBezTo>
                    <a:cubicBezTo>
                      <a:pt x="22190" y="1879"/>
                      <a:pt x="22126" y="2118"/>
                      <a:pt x="22031" y="2340"/>
                    </a:cubicBezTo>
                    <a:cubicBezTo>
                      <a:pt x="21585" y="3423"/>
                      <a:pt x="21044" y="4457"/>
                      <a:pt x="20375" y="5428"/>
                    </a:cubicBezTo>
                    <a:cubicBezTo>
                      <a:pt x="20137" y="5779"/>
                      <a:pt x="19882" y="6081"/>
                      <a:pt x="19532" y="6336"/>
                    </a:cubicBezTo>
                    <a:cubicBezTo>
                      <a:pt x="18529" y="7036"/>
                      <a:pt x="17510" y="7736"/>
                      <a:pt x="16460" y="8373"/>
                    </a:cubicBezTo>
                    <a:cubicBezTo>
                      <a:pt x="15998" y="8644"/>
                      <a:pt x="15536" y="8914"/>
                      <a:pt x="15075" y="9185"/>
                    </a:cubicBezTo>
                    <a:cubicBezTo>
                      <a:pt x="15011" y="9217"/>
                      <a:pt x="14947" y="9249"/>
                      <a:pt x="14884" y="9280"/>
                    </a:cubicBezTo>
                    <a:cubicBezTo>
                      <a:pt x="14804" y="9185"/>
                      <a:pt x="14868" y="9121"/>
                      <a:pt x="14900" y="9073"/>
                    </a:cubicBezTo>
                    <a:cubicBezTo>
                      <a:pt x="15361" y="8485"/>
                      <a:pt x="15743" y="7848"/>
                      <a:pt x="16125" y="7195"/>
                    </a:cubicBezTo>
                    <a:cubicBezTo>
                      <a:pt x="16491" y="6559"/>
                      <a:pt x="16826" y="5890"/>
                      <a:pt x="17064" y="5190"/>
                    </a:cubicBezTo>
                    <a:cubicBezTo>
                      <a:pt x="17224" y="4712"/>
                      <a:pt x="17383" y="4219"/>
                      <a:pt x="17558" y="3725"/>
                    </a:cubicBezTo>
                    <a:cubicBezTo>
                      <a:pt x="17638" y="3343"/>
                      <a:pt x="17717" y="2977"/>
                      <a:pt x="17781" y="2595"/>
                    </a:cubicBezTo>
                    <a:cubicBezTo>
                      <a:pt x="17813" y="2484"/>
                      <a:pt x="17813" y="2372"/>
                      <a:pt x="17829" y="2261"/>
                    </a:cubicBezTo>
                    <a:cubicBezTo>
                      <a:pt x="17797" y="2261"/>
                      <a:pt x="17765" y="2261"/>
                      <a:pt x="17733" y="2277"/>
                    </a:cubicBezTo>
                    <a:lnTo>
                      <a:pt x="17128" y="3884"/>
                    </a:lnTo>
                    <a:cubicBezTo>
                      <a:pt x="17096" y="3948"/>
                      <a:pt x="17064" y="4012"/>
                      <a:pt x="17033" y="4075"/>
                    </a:cubicBezTo>
                    <a:cubicBezTo>
                      <a:pt x="16826" y="4712"/>
                      <a:pt x="16491" y="5317"/>
                      <a:pt x="16173" y="5906"/>
                    </a:cubicBezTo>
                    <a:cubicBezTo>
                      <a:pt x="15791" y="6606"/>
                      <a:pt x="15377" y="7275"/>
                      <a:pt x="14916" y="7927"/>
                    </a:cubicBezTo>
                    <a:cubicBezTo>
                      <a:pt x="14518" y="8485"/>
                      <a:pt x="14136" y="9042"/>
                      <a:pt x="13658" y="9519"/>
                    </a:cubicBezTo>
                    <a:cubicBezTo>
                      <a:pt x="13626" y="9535"/>
                      <a:pt x="13610" y="9551"/>
                      <a:pt x="13594" y="9583"/>
                    </a:cubicBezTo>
                    <a:cubicBezTo>
                      <a:pt x="13292" y="10108"/>
                      <a:pt x="12767" y="10363"/>
                      <a:pt x="12241" y="10602"/>
                    </a:cubicBezTo>
                    <a:cubicBezTo>
                      <a:pt x="11796" y="10793"/>
                      <a:pt x="11366" y="10984"/>
                      <a:pt x="10920" y="11175"/>
                    </a:cubicBezTo>
                    <a:cubicBezTo>
                      <a:pt x="10029" y="11588"/>
                      <a:pt x="9122" y="12018"/>
                      <a:pt x="8214" y="12432"/>
                    </a:cubicBezTo>
                    <a:cubicBezTo>
                      <a:pt x="7769" y="12639"/>
                      <a:pt x="7323" y="12862"/>
                      <a:pt x="6877" y="13069"/>
                    </a:cubicBezTo>
                    <a:cubicBezTo>
                      <a:pt x="6861" y="13077"/>
                      <a:pt x="6845" y="13077"/>
                      <a:pt x="6822" y="13077"/>
                    </a:cubicBezTo>
                    <a:cubicBezTo>
                      <a:pt x="6798" y="13077"/>
                      <a:pt x="6766" y="13077"/>
                      <a:pt x="6718" y="13085"/>
                    </a:cubicBezTo>
                    <a:cubicBezTo>
                      <a:pt x="6782" y="12973"/>
                      <a:pt x="6830" y="12878"/>
                      <a:pt x="6877" y="12814"/>
                    </a:cubicBezTo>
                    <a:cubicBezTo>
                      <a:pt x="7419" y="12130"/>
                      <a:pt x="7912" y="11413"/>
                      <a:pt x="8374" y="10681"/>
                    </a:cubicBezTo>
                    <a:cubicBezTo>
                      <a:pt x="9138" y="9471"/>
                      <a:pt x="9663" y="8166"/>
                      <a:pt x="9997" y="6781"/>
                    </a:cubicBezTo>
                    <a:cubicBezTo>
                      <a:pt x="10029" y="6670"/>
                      <a:pt x="9981" y="6527"/>
                      <a:pt x="10077" y="6415"/>
                    </a:cubicBezTo>
                    <a:cubicBezTo>
                      <a:pt x="10124" y="6129"/>
                      <a:pt x="10156" y="5826"/>
                      <a:pt x="10204" y="5524"/>
                    </a:cubicBezTo>
                    <a:cubicBezTo>
                      <a:pt x="10284" y="5158"/>
                      <a:pt x="10284" y="4792"/>
                      <a:pt x="10268" y="4426"/>
                    </a:cubicBezTo>
                    <a:lnTo>
                      <a:pt x="10268" y="4426"/>
                    </a:lnTo>
                    <a:cubicBezTo>
                      <a:pt x="10204" y="4442"/>
                      <a:pt x="10156" y="4473"/>
                      <a:pt x="10093" y="4489"/>
                    </a:cubicBezTo>
                    <a:cubicBezTo>
                      <a:pt x="10045" y="4744"/>
                      <a:pt x="10013" y="4999"/>
                      <a:pt x="9933" y="5253"/>
                    </a:cubicBezTo>
                    <a:cubicBezTo>
                      <a:pt x="9838" y="5683"/>
                      <a:pt x="9711" y="6097"/>
                      <a:pt x="9583" y="6511"/>
                    </a:cubicBezTo>
                    <a:cubicBezTo>
                      <a:pt x="9536" y="6654"/>
                      <a:pt x="9456" y="6797"/>
                      <a:pt x="9392" y="6941"/>
                    </a:cubicBezTo>
                    <a:cubicBezTo>
                      <a:pt x="9424" y="7147"/>
                      <a:pt x="9329" y="7307"/>
                      <a:pt x="9249" y="7482"/>
                    </a:cubicBezTo>
                    <a:cubicBezTo>
                      <a:pt x="8803" y="8564"/>
                      <a:pt x="8262" y="9599"/>
                      <a:pt x="7594" y="10570"/>
                    </a:cubicBezTo>
                    <a:cubicBezTo>
                      <a:pt x="7021" y="11413"/>
                      <a:pt x="6400" y="12225"/>
                      <a:pt x="5763" y="13037"/>
                    </a:cubicBezTo>
                    <a:cubicBezTo>
                      <a:pt x="5477" y="13403"/>
                      <a:pt x="5174" y="13753"/>
                      <a:pt x="4872" y="14103"/>
                    </a:cubicBezTo>
                    <a:cubicBezTo>
                      <a:pt x="4792" y="14199"/>
                      <a:pt x="4681" y="14278"/>
                      <a:pt x="4569" y="14342"/>
                    </a:cubicBezTo>
                    <a:cubicBezTo>
                      <a:pt x="3980" y="14724"/>
                      <a:pt x="3375" y="15090"/>
                      <a:pt x="2787" y="15488"/>
                    </a:cubicBezTo>
                    <a:cubicBezTo>
                      <a:pt x="2166" y="15918"/>
                      <a:pt x="1577" y="16380"/>
                      <a:pt x="1036" y="16905"/>
                    </a:cubicBezTo>
                    <a:cubicBezTo>
                      <a:pt x="908" y="17032"/>
                      <a:pt x="733" y="17128"/>
                      <a:pt x="606" y="17271"/>
                    </a:cubicBezTo>
                    <a:cubicBezTo>
                      <a:pt x="399" y="17478"/>
                      <a:pt x="208" y="17717"/>
                      <a:pt x="1" y="17939"/>
                    </a:cubicBezTo>
                    <a:cubicBezTo>
                      <a:pt x="415" y="18067"/>
                      <a:pt x="829" y="18194"/>
                      <a:pt x="1227" y="18322"/>
                    </a:cubicBezTo>
                    <a:cubicBezTo>
                      <a:pt x="1497" y="17987"/>
                      <a:pt x="1784" y="17701"/>
                      <a:pt x="2118" y="17446"/>
                    </a:cubicBezTo>
                    <a:cubicBezTo>
                      <a:pt x="2166" y="17414"/>
                      <a:pt x="2213" y="17382"/>
                      <a:pt x="2261" y="17335"/>
                    </a:cubicBezTo>
                    <a:cubicBezTo>
                      <a:pt x="2580" y="16984"/>
                      <a:pt x="2978" y="16714"/>
                      <a:pt x="3344" y="16411"/>
                    </a:cubicBezTo>
                    <a:cubicBezTo>
                      <a:pt x="3789" y="16045"/>
                      <a:pt x="4267" y="15727"/>
                      <a:pt x="4744" y="15409"/>
                    </a:cubicBezTo>
                    <a:cubicBezTo>
                      <a:pt x="4760" y="15393"/>
                      <a:pt x="4776" y="15393"/>
                      <a:pt x="4792" y="15393"/>
                    </a:cubicBezTo>
                    <a:cubicBezTo>
                      <a:pt x="5397" y="15727"/>
                      <a:pt x="6002" y="16061"/>
                      <a:pt x="6623" y="16364"/>
                    </a:cubicBezTo>
                    <a:cubicBezTo>
                      <a:pt x="7705" y="16889"/>
                      <a:pt x="8835" y="17319"/>
                      <a:pt x="10013" y="17653"/>
                    </a:cubicBezTo>
                    <a:cubicBezTo>
                      <a:pt x="10777" y="17876"/>
                      <a:pt x="11525" y="18083"/>
                      <a:pt x="12305" y="18258"/>
                    </a:cubicBezTo>
                    <a:cubicBezTo>
                      <a:pt x="12751" y="18369"/>
                      <a:pt x="13197" y="18465"/>
                      <a:pt x="13658" y="18497"/>
                    </a:cubicBezTo>
                    <a:cubicBezTo>
                      <a:pt x="13992" y="18528"/>
                      <a:pt x="14311" y="18608"/>
                      <a:pt x="14629" y="18656"/>
                    </a:cubicBezTo>
                    <a:cubicBezTo>
                      <a:pt x="14741" y="18672"/>
                      <a:pt x="14836" y="18672"/>
                      <a:pt x="14932" y="18672"/>
                    </a:cubicBezTo>
                    <a:cubicBezTo>
                      <a:pt x="15239" y="18672"/>
                      <a:pt x="15554" y="18665"/>
                      <a:pt x="15867" y="18665"/>
                    </a:cubicBezTo>
                    <a:cubicBezTo>
                      <a:pt x="16023" y="18665"/>
                      <a:pt x="16178" y="18666"/>
                      <a:pt x="16332" y="18672"/>
                    </a:cubicBezTo>
                    <a:cubicBezTo>
                      <a:pt x="16372" y="18673"/>
                      <a:pt x="16412" y="18673"/>
                      <a:pt x="16452" y="18673"/>
                    </a:cubicBezTo>
                    <a:cubicBezTo>
                      <a:pt x="17031" y="18673"/>
                      <a:pt x="17597" y="18568"/>
                      <a:pt x="18163" y="18449"/>
                    </a:cubicBezTo>
                    <a:cubicBezTo>
                      <a:pt x="19022" y="18290"/>
                      <a:pt x="19834" y="18019"/>
                      <a:pt x="20630" y="17669"/>
                    </a:cubicBezTo>
                    <a:cubicBezTo>
                      <a:pt x="20678" y="17653"/>
                      <a:pt x="20741" y="17653"/>
                      <a:pt x="20789" y="17637"/>
                    </a:cubicBezTo>
                    <a:cubicBezTo>
                      <a:pt x="20901" y="17526"/>
                      <a:pt x="21012" y="17430"/>
                      <a:pt x="21123" y="17319"/>
                    </a:cubicBezTo>
                    <a:cubicBezTo>
                      <a:pt x="21235" y="17191"/>
                      <a:pt x="21346" y="17064"/>
                      <a:pt x="21458" y="16953"/>
                    </a:cubicBezTo>
                    <a:cubicBezTo>
                      <a:pt x="21490" y="16873"/>
                      <a:pt x="21521" y="16809"/>
                      <a:pt x="21569" y="16746"/>
                    </a:cubicBezTo>
                    <a:cubicBezTo>
                      <a:pt x="21558" y="16680"/>
                      <a:pt x="21532" y="16644"/>
                      <a:pt x="21491" y="16644"/>
                    </a:cubicBezTo>
                    <a:cubicBezTo>
                      <a:pt x="21472" y="16644"/>
                      <a:pt x="21451" y="16651"/>
                      <a:pt x="21426" y="16666"/>
                    </a:cubicBezTo>
                    <a:cubicBezTo>
                      <a:pt x="20598" y="17032"/>
                      <a:pt x="19770" y="17335"/>
                      <a:pt x="18895" y="17573"/>
                    </a:cubicBezTo>
                    <a:cubicBezTo>
                      <a:pt x="18306" y="17733"/>
                      <a:pt x="17701" y="17860"/>
                      <a:pt x="17080" y="17892"/>
                    </a:cubicBezTo>
                    <a:cubicBezTo>
                      <a:pt x="16985" y="17892"/>
                      <a:pt x="16905" y="17908"/>
                      <a:pt x="16826" y="17924"/>
                    </a:cubicBezTo>
                    <a:cubicBezTo>
                      <a:pt x="16682" y="17939"/>
                      <a:pt x="16539" y="17971"/>
                      <a:pt x="16396" y="17971"/>
                    </a:cubicBezTo>
                    <a:cubicBezTo>
                      <a:pt x="16318" y="17969"/>
                      <a:pt x="16240" y="17968"/>
                      <a:pt x="16163" y="17968"/>
                    </a:cubicBezTo>
                    <a:cubicBezTo>
                      <a:pt x="16044" y="17968"/>
                      <a:pt x="15925" y="17970"/>
                      <a:pt x="15806" y="17970"/>
                    </a:cubicBezTo>
                    <a:cubicBezTo>
                      <a:pt x="15557" y="17970"/>
                      <a:pt x="15308" y="17961"/>
                      <a:pt x="15059" y="17908"/>
                    </a:cubicBezTo>
                    <a:cubicBezTo>
                      <a:pt x="14933" y="17874"/>
                      <a:pt x="14801" y="17872"/>
                      <a:pt x="14669" y="17872"/>
                    </a:cubicBezTo>
                    <a:cubicBezTo>
                      <a:pt x="14642" y="17872"/>
                      <a:pt x="14616" y="17872"/>
                      <a:pt x="14589" y="17872"/>
                    </a:cubicBezTo>
                    <a:cubicBezTo>
                      <a:pt x="14430" y="17872"/>
                      <a:pt x="14271" y="17868"/>
                      <a:pt x="14120" y="17812"/>
                    </a:cubicBezTo>
                    <a:cubicBezTo>
                      <a:pt x="13531" y="17796"/>
                      <a:pt x="12974" y="17621"/>
                      <a:pt x="12417" y="17510"/>
                    </a:cubicBezTo>
                    <a:cubicBezTo>
                      <a:pt x="11366" y="17287"/>
                      <a:pt x="10363" y="16953"/>
                      <a:pt x="9345" y="16634"/>
                    </a:cubicBezTo>
                    <a:cubicBezTo>
                      <a:pt x="8931" y="16507"/>
                      <a:pt x="8533" y="16316"/>
                      <a:pt x="8135" y="16173"/>
                    </a:cubicBezTo>
                    <a:cubicBezTo>
                      <a:pt x="7275" y="15870"/>
                      <a:pt x="6463" y="15440"/>
                      <a:pt x="5684" y="14979"/>
                    </a:cubicBezTo>
                    <a:cubicBezTo>
                      <a:pt x="5652" y="14963"/>
                      <a:pt x="5636" y="14915"/>
                      <a:pt x="5620" y="14867"/>
                    </a:cubicBezTo>
                    <a:cubicBezTo>
                      <a:pt x="5652" y="14836"/>
                      <a:pt x="5684" y="14804"/>
                      <a:pt x="5715" y="14772"/>
                    </a:cubicBezTo>
                    <a:cubicBezTo>
                      <a:pt x="6543" y="14263"/>
                      <a:pt x="7403" y="13833"/>
                      <a:pt x="8278" y="13403"/>
                    </a:cubicBezTo>
                    <a:cubicBezTo>
                      <a:pt x="8628" y="13228"/>
                      <a:pt x="8978" y="13053"/>
                      <a:pt x="9329" y="12894"/>
                    </a:cubicBezTo>
                    <a:cubicBezTo>
                      <a:pt x="9870" y="12639"/>
                      <a:pt x="10443" y="12400"/>
                      <a:pt x="10984" y="12146"/>
                    </a:cubicBezTo>
                    <a:cubicBezTo>
                      <a:pt x="11653" y="11827"/>
                      <a:pt x="12321" y="11509"/>
                      <a:pt x="12974" y="11191"/>
                    </a:cubicBezTo>
                    <a:cubicBezTo>
                      <a:pt x="13085" y="11143"/>
                      <a:pt x="13197" y="11111"/>
                      <a:pt x="13308" y="11063"/>
                    </a:cubicBezTo>
                    <a:cubicBezTo>
                      <a:pt x="13364" y="11039"/>
                      <a:pt x="13419" y="11027"/>
                      <a:pt x="13475" y="11027"/>
                    </a:cubicBezTo>
                    <a:cubicBezTo>
                      <a:pt x="13531" y="11027"/>
                      <a:pt x="13587" y="11039"/>
                      <a:pt x="13642" y="11063"/>
                    </a:cubicBezTo>
                    <a:cubicBezTo>
                      <a:pt x="14088" y="11222"/>
                      <a:pt x="14565" y="11286"/>
                      <a:pt x="15043" y="11286"/>
                    </a:cubicBezTo>
                    <a:cubicBezTo>
                      <a:pt x="15123" y="11286"/>
                      <a:pt x="15218" y="11318"/>
                      <a:pt x="15298" y="11318"/>
                    </a:cubicBezTo>
                    <a:cubicBezTo>
                      <a:pt x="15441" y="11334"/>
                      <a:pt x="15584" y="11366"/>
                      <a:pt x="15727" y="11366"/>
                    </a:cubicBezTo>
                    <a:cubicBezTo>
                      <a:pt x="16269" y="11374"/>
                      <a:pt x="16810" y="11378"/>
                      <a:pt x="17351" y="11378"/>
                    </a:cubicBezTo>
                    <a:cubicBezTo>
                      <a:pt x="17892" y="11378"/>
                      <a:pt x="18433" y="11374"/>
                      <a:pt x="18975" y="11366"/>
                    </a:cubicBezTo>
                    <a:cubicBezTo>
                      <a:pt x="19102" y="11366"/>
                      <a:pt x="19245" y="11350"/>
                      <a:pt x="19373" y="11334"/>
                    </a:cubicBezTo>
                    <a:cubicBezTo>
                      <a:pt x="19516" y="11318"/>
                      <a:pt x="19659" y="11302"/>
                      <a:pt x="19786" y="11286"/>
                    </a:cubicBezTo>
                    <a:cubicBezTo>
                      <a:pt x="20137" y="11254"/>
                      <a:pt x="20487" y="11222"/>
                      <a:pt x="20821" y="11175"/>
                    </a:cubicBezTo>
                    <a:cubicBezTo>
                      <a:pt x="21171" y="11111"/>
                      <a:pt x="21521" y="11015"/>
                      <a:pt x="21872" y="10936"/>
                    </a:cubicBezTo>
                    <a:cubicBezTo>
                      <a:pt x="22843" y="10697"/>
                      <a:pt x="23782" y="10379"/>
                      <a:pt x="24673" y="9901"/>
                    </a:cubicBezTo>
                    <a:cubicBezTo>
                      <a:pt x="25119" y="9662"/>
                      <a:pt x="25564" y="9376"/>
                      <a:pt x="26010" y="9121"/>
                    </a:cubicBezTo>
                    <a:cubicBezTo>
                      <a:pt x="26042" y="9042"/>
                      <a:pt x="26074" y="8962"/>
                      <a:pt x="26106" y="8882"/>
                    </a:cubicBezTo>
                    <a:cubicBezTo>
                      <a:pt x="26106" y="8819"/>
                      <a:pt x="26090" y="8755"/>
                      <a:pt x="26090" y="8676"/>
                    </a:cubicBezTo>
                    <a:lnTo>
                      <a:pt x="26010" y="8676"/>
                    </a:lnTo>
                    <a:cubicBezTo>
                      <a:pt x="25612" y="8978"/>
                      <a:pt x="25182" y="9201"/>
                      <a:pt x="24721" y="9376"/>
                    </a:cubicBezTo>
                    <a:cubicBezTo>
                      <a:pt x="24259" y="9567"/>
                      <a:pt x="23813" y="9758"/>
                      <a:pt x="23352" y="9917"/>
                    </a:cubicBezTo>
                    <a:cubicBezTo>
                      <a:pt x="22556" y="10188"/>
                      <a:pt x="21744" y="10411"/>
                      <a:pt x="20917" y="10522"/>
                    </a:cubicBezTo>
                    <a:cubicBezTo>
                      <a:pt x="20470" y="10581"/>
                      <a:pt x="20024" y="10683"/>
                      <a:pt x="19565" y="10683"/>
                    </a:cubicBezTo>
                    <a:cubicBezTo>
                      <a:pt x="19533" y="10683"/>
                      <a:pt x="19500" y="10682"/>
                      <a:pt x="19468" y="10681"/>
                    </a:cubicBezTo>
                    <a:cubicBezTo>
                      <a:pt x="19021" y="10757"/>
                      <a:pt x="18578" y="10776"/>
                      <a:pt x="18134" y="10776"/>
                    </a:cubicBezTo>
                    <a:cubicBezTo>
                      <a:pt x="17675" y="10776"/>
                      <a:pt x="17217" y="10755"/>
                      <a:pt x="16756" y="10755"/>
                    </a:cubicBezTo>
                    <a:cubicBezTo>
                      <a:pt x="16631" y="10755"/>
                      <a:pt x="16506" y="10757"/>
                      <a:pt x="16380" y="10761"/>
                    </a:cubicBezTo>
                    <a:cubicBezTo>
                      <a:pt x="16253" y="10761"/>
                      <a:pt x="16125" y="10729"/>
                      <a:pt x="15998" y="10713"/>
                    </a:cubicBezTo>
                    <a:cubicBezTo>
                      <a:pt x="15887" y="10713"/>
                      <a:pt x="15775" y="10681"/>
                      <a:pt x="15664" y="10681"/>
                    </a:cubicBezTo>
                    <a:cubicBezTo>
                      <a:pt x="15615" y="10685"/>
                      <a:pt x="15566" y="10687"/>
                      <a:pt x="15518" y="10687"/>
                    </a:cubicBezTo>
                    <a:cubicBezTo>
                      <a:pt x="15171" y="10687"/>
                      <a:pt x="14831" y="10598"/>
                      <a:pt x="14454" y="10570"/>
                    </a:cubicBezTo>
                    <a:cubicBezTo>
                      <a:pt x="14502" y="10490"/>
                      <a:pt x="14518" y="10442"/>
                      <a:pt x="14565" y="10411"/>
                    </a:cubicBezTo>
                    <a:cubicBezTo>
                      <a:pt x="14645" y="10363"/>
                      <a:pt x="14741" y="10315"/>
                      <a:pt x="14820" y="10267"/>
                    </a:cubicBezTo>
                    <a:cubicBezTo>
                      <a:pt x="15568" y="9917"/>
                      <a:pt x="16269" y="9471"/>
                      <a:pt x="16969" y="9058"/>
                    </a:cubicBezTo>
                    <a:cubicBezTo>
                      <a:pt x="17590" y="8660"/>
                      <a:pt x="18211" y="8262"/>
                      <a:pt x="18815" y="7832"/>
                    </a:cubicBezTo>
                    <a:cubicBezTo>
                      <a:pt x="19436" y="7418"/>
                      <a:pt x="20057" y="6988"/>
                      <a:pt x="20598" y="6479"/>
                    </a:cubicBezTo>
                    <a:cubicBezTo>
                      <a:pt x="20694" y="6399"/>
                      <a:pt x="20789" y="6352"/>
                      <a:pt x="20901" y="6336"/>
                    </a:cubicBezTo>
                    <a:cubicBezTo>
                      <a:pt x="21840" y="6192"/>
                      <a:pt x="22747" y="5986"/>
                      <a:pt x="23622" y="5667"/>
                    </a:cubicBezTo>
                    <a:cubicBezTo>
                      <a:pt x="24387" y="5381"/>
                      <a:pt x="25119" y="5046"/>
                      <a:pt x="25803" y="4585"/>
                    </a:cubicBezTo>
                    <a:cubicBezTo>
                      <a:pt x="26217" y="4314"/>
                      <a:pt x="26631" y="4012"/>
                      <a:pt x="27045" y="3725"/>
                    </a:cubicBezTo>
                    <a:cubicBezTo>
                      <a:pt x="27124" y="3662"/>
                      <a:pt x="27204" y="3614"/>
                      <a:pt x="27268" y="3534"/>
                    </a:cubicBezTo>
                    <a:cubicBezTo>
                      <a:pt x="27283" y="3486"/>
                      <a:pt x="27268" y="3407"/>
                      <a:pt x="27283" y="3280"/>
                    </a:cubicBezTo>
                    <a:lnTo>
                      <a:pt x="27283" y="3280"/>
                    </a:lnTo>
                    <a:cubicBezTo>
                      <a:pt x="27029" y="3423"/>
                      <a:pt x="26838" y="3534"/>
                      <a:pt x="26647" y="3646"/>
                    </a:cubicBezTo>
                    <a:cubicBezTo>
                      <a:pt x="25819" y="4187"/>
                      <a:pt x="24944" y="4617"/>
                      <a:pt x="24020" y="4967"/>
                    </a:cubicBezTo>
                    <a:cubicBezTo>
                      <a:pt x="23400" y="5190"/>
                      <a:pt x="22779" y="5349"/>
                      <a:pt x="22158" y="5524"/>
                    </a:cubicBezTo>
                    <a:cubicBezTo>
                      <a:pt x="22094" y="5540"/>
                      <a:pt x="22015" y="5540"/>
                      <a:pt x="21951" y="5556"/>
                    </a:cubicBezTo>
                    <a:cubicBezTo>
                      <a:pt x="21903" y="5556"/>
                      <a:pt x="21856" y="5540"/>
                      <a:pt x="21776" y="5524"/>
                    </a:cubicBezTo>
                    <a:cubicBezTo>
                      <a:pt x="21856" y="5428"/>
                      <a:pt x="21903" y="5349"/>
                      <a:pt x="21967" y="5285"/>
                    </a:cubicBezTo>
                    <a:cubicBezTo>
                      <a:pt x="22715" y="4537"/>
                      <a:pt x="23479" y="3789"/>
                      <a:pt x="24227" y="3009"/>
                    </a:cubicBezTo>
                    <a:cubicBezTo>
                      <a:pt x="24578" y="2659"/>
                      <a:pt x="24880" y="2245"/>
                      <a:pt x="25214" y="1863"/>
                    </a:cubicBezTo>
                    <a:cubicBezTo>
                      <a:pt x="25676" y="1354"/>
                      <a:pt x="26058" y="780"/>
                      <a:pt x="26440" y="192"/>
                    </a:cubicBezTo>
                    <a:cubicBezTo>
                      <a:pt x="26488" y="144"/>
                      <a:pt x="26488" y="64"/>
                      <a:pt x="26519" y="1"/>
                    </a:cubicBezTo>
                    <a:close/>
                  </a:path>
                </a:pathLst>
              </a:custGeom>
              <a:solidFill>
                <a:srgbClr val="518F8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8" name="Google Shape;470;p12">
                <a:extLst>
                  <a:ext uri="{FF2B5EF4-FFF2-40B4-BE49-F238E27FC236}">
                    <a16:creationId xmlns:a16="http://schemas.microsoft.com/office/drawing/2014/main" id="{E506866D-FAB3-52C2-FE91-7FBA4D78F958}"/>
                  </a:ext>
                </a:extLst>
              </p:cNvPr>
              <p:cNvSpPr/>
              <p:nvPr/>
            </p:nvSpPr>
            <p:spPr>
              <a:xfrm>
                <a:off x="5848684" y="3273281"/>
                <a:ext cx="334" cy="649"/>
              </a:xfrm>
              <a:custGeom>
                <a:avLst/>
                <a:gdLst/>
                <a:ahLst/>
                <a:cxnLst/>
                <a:rect l="l" t="t" r="r" b="b"/>
                <a:pathLst>
                  <a:path w="17" h="33" extrusionOk="0">
                    <a:moveTo>
                      <a:pt x="1" y="33"/>
                    </a:moveTo>
                    <a:lnTo>
                      <a:pt x="1" y="33"/>
                    </a:lnTo>
                    <a:cubicBezTo>
                      <a:pt x="1" y="17"/>
                      <a:pt x="1" y="17"/>
                      <a:pt x="17" y="1"/>
                    </a:cubicBezTo>
                    <a:cubicBezTo>
                      <a:pt x="1" y="17"/>
                      <a:pt x="1" y="17"/>
                      <a:pt x="1" y="33"/>
                    </a:cubicBezTo>
                    <a:close/>
                  </a:path>
                </a:pathLst>
              </a:custGeom>
              <a:solidFill>
                <a:srgbClr val="5CAC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9" name="Google Shape;471;p12">
                <a:extLst>
                  <a:ext uri="{FF2B5EF4-FFF2-40B4-BE49-F238E27FC236}">
                    <a16:creationId xmlns:a16="http://schemas.microsoft.com/office/drawing/2014/main" id="{30D7C38A-9E0A-DDF8-99AF-98B6E6651E99}"/>
                  </a:ext>
                </a:extLst>
              </p:cNvPr>
              <p:cNvSpPr/>
              <p:nvPr/>
            </p:nvSpPr>
            <p:spPr>
              <a:xfrm>
                <a:off x="5498564" y="2643298"/>
                <a:ext cx="336694" cy="589332"/>
              </a:xfrm>
              <a:custGeom>
                <a:avLst/>
                <a:gdLst/>
                <a:ahLst/>
                <a:cxnLst/>
                <a:rect l="l" t="t" r="r" b="b"/>
                <a:pathLst>
                  <a:path w="17128" h="29980" extrusionOk="0">
                    <a:moveTo>
                      <a:pt x="7849" y="0"/>
                    </a:moveTo>
                    <a:cubicBezTo>
                      <a:pt x="7842" y="0"/>
                      <a:pt x="7836" y="2"/>
                      <a:pt x="7832" y="7"/>
                    </a:cubicBezTo>
                    <a:cubicBezTo>
                      <a:pt x="7688" y="182"/>
                      <a:pt x="7656" y="389"/>
                      <a:pt x="7641" y="612"/>
                    </a:cubicBezTo>
                    <a:cubicBezTo>
                      <a:pt x="7625" y="819"/>
                      <a:pt x="7641" y="1042"/>
                      <a:pt x="7561" y="1249"/>
                    </a:cubicBezTo>
                    <a:cubicBezTo>
                      <a:pt x="7545" y="1328"/>
                      <a:pt x="7545" y="1424"/>
                      <a:pt x="7545" y="1503"/>
                    </a:cubicBezTo>
                    <a:cubicBezTo>
                      <a:pt x="7545" y="2013"/>
                      <a:pt x="7545" y="2522"/>
                      <a:pt x="7561" y="3031"/>
                    </a:cubicBezTo>
                    <a:cubicBezTo>
                      <a:pt x="7561" y="3206"/>
                      <a:pt x="7593" y="3397"/>
                      <a:pt x="7625" y="3620"/>
                    </a:cubicBezTo>
                    <a:cubicBezTo>
                      <a:pt x="7561" y="3573"/>
                      <a:pt x="7513" y="3557"/>
                      <a:pt x="7481" y="3509"/>
                    </a:cubicBezTo>
                    <a:cubicBezTo>
                      <a:pt x="7068" y="2856"/>
                      <a:pt x="6590" y="2235"/>
                      <a:pt x="6128" y="1615"/>
                    </a:cubicBezTo>
                    <a:cubicBezTo>
                      <a:pt x="6065" y="1519"/>
                      <a:pt x="5985" y="1440"/>
                      <a:pt x="5906" y="1360"/>
                    </a:cubicBezTo>
                    <a:cubicBezTo>
                      <a:pt x="5699" y="1137"/>
                      <a:pt x="5476" y="930"/>
                      <a:pt x="5301" y="676"/>
                    </a:cubicBezTo>
                    <a:cubicBezTo>
                      <a:pt x="5110" y="421"/>
                      <a:pt x="4839" y="246"/>
                      <a:pt x="4584" y="71"/>
                    </a:cubicBezTo>
                    <a:cubicBezTo>
                      <a:pt x="4505" y="7"/>
                      <a:pt x="4362" y="23"/>
                      <a:pt x="4250" y="7"/>
                    </a:cubicBezTo>
                    <a:cubicBezTo>
                      <a:pt x="4218" y="23"/>
                      <a:pt x="4186" y="23"/>
                      <a:pt x="4155" y="23"/>
                    </a:cubicBezTo>
                    <a:cubicBezTo>
                      <a:pt x="4186" y="87"/>
                      <a:pt x="4186" y="150"/>
                      <a:pt x="4218" y="182"/>
                    </a:cubicBezTo>
                    <a:cubicBezTo>
                      <a:pt x="4632" y="707"/>
                      <a:pt x="5078" y="1201"/>
                      <a:pt x="5476" y="1726"/>
                    </a:cubicBezTo>
                    <a:cubicBezTo>
                      <a:pt x="5746" y="2076"/>
                      <a:pt x="6001" y="2458"/>
                      <a:pt x="6240" y="2824"/>
                    </a:cubicBezTo>
                    <a:cubicBezTo>
                      <a:pt x="6606" y="3397"/>
                      <a:pt x="6956" y="3986"/>
                      <a:pt x="7306" y="4559"/>
                    </a:cubicBezTo>
                    <a:cubicBezTo>
                      <a:pt x="7322" y="4607"/>
                      <a:pt x="7338" y="4671"/>
                      <a:pt x="7370" y="4750"/>
                    </a:cubicBezTo>
                    <a:cubicBezTo>
                      <a:pt x="7083" y="4655"/>
                      <a:pt x="6908" y="4448"/>
                      <a:pt x="6701" y="4305"/>
                    </a:cubicBezTo>
                    <a:cubicBezTo>
                      <a:pt x="6288" y="4002"/>
                      <a:pt x="5858" y="3748"/>
                      <a:pt x="5396" y="3541"/>
                    </a:cubicBezTo>
                    <a:cubicBezTo>
                      <a:pt x="4728" y="3238"/>
                      <a:pt x="4027" y="2984"/>
                      <a:pt x="3311" y="2840"/>
                    </a:cubicBezTo>
                    <a:cubicBezTo>
                      <a:pt x="3056" y="2793"/>
                      <a:pt x="2802" y="2745"/>
                      <a:pt x="2547" y="2697"/>
                    </a:cubicBezTo>
                    <a:cubicBezTo>
                      <a:pt x="2451" y="2681"/>
                      <a:pt x="2356" y="2649"/>
                      <a:pt x="2245" y="2617"/>
                    </a:cubicBezTo>
                    <a:cubicBezTo>
                      <a:pt x="1863" y="2586"/>
                      <a:pt x="1480" y="2554"/>
                      <a:pt x="1098" y="2522"/>
                    </a:cubicBezTo>
                    <a:cubicBezTo>
                      <a:pt x="1019" y="2586"/>
                      <a:pt x="939" y="2649"/>
                      <a:pt x="955" y="2777"/>
                    </a:cubicBezTo>
                    <a:cubicBezTo>
                      <a:pt x="1369" y="2777"/>
                      <a:pt x="1751" y="2888"/>
                      <a:pt x="2165" y="2968"/>
                    </a:cubicBezTo>
                    <a:cubicBezTo>
                      <a:pt x="3184" y="3175"/>
                      <a:pt x="4155" y="3509"/>
                      <a:pt x="5094" y="4002"/>
                    </a:cubicBezTo>
                    <a:cubicBezTo>
                      <a:pt x="5985" y="4464"/>
                      <a:pt x="6829" y="5037"/>
                      <a:pt x="7529" y="5769"/>
                    </a:cubicBezTo>
                    <a:cubicBezTo>
                      <a:pt x="7688" y="5928"/>
                      <a:pt x="7832" y="6087"/>
                      <a:pt x="7991" y="6231"/>
                    </a:cubicBezTo>
                    <a:cubicBezTo>
                      <a:pt x="8229" y="6438"/>
                      <a:pt x="8389" y="6692"/>
                      <a:pt x="8500" y="6979"/>
                    </a:cubicBezTo>
                    <a:cubicBezTo>
                      <a:pt x="8787" y="7663"/>
                      <a:pt x="9089" y="8364"/>
                      <a:pt x="9344" y="9064"/>
                    </a:cubicBezTo>
                    <a:cubicBezTo>
                      <a:pt x="9694" y="10067"/>
                      <a:pt x="10044" y="11086"/>
                      <a:pt x="10378" y="12104"/>
                    </a:cubicBezTo>
                    <a:cubicBezTo>
                      <a:pt x="10617" y="12868"/>
                      <a:pt x="10824" y="13648"/>
                      <a:pt x="11031" y="14412"/>
                    </a:cubicBezTo>
                    <a:cubicBezTo>
                      <a:pt x="10995" y="14432"/>
                      <a:pt x="10965" y="14440"/>
                      <a:pt x="10940" y="14440"/>
                    </a:cubicBezTo>
                    <a:cubicBezTo>
                      <a:pt x="10865" y="14440"/>
                      <a:pt x="10832" y="14369"/>
                      <a:pt x="10808" y="14333"/>
                    </a:cubicBezTo>
                    <a:cubicBezTo>
                      <a:pt x="10458" y="13855"/>
                      <a:pt x="9996" y="13457"/>
                      <a:pt x="9598" y="13027"/>
                    </a:cubicBezTo>
                    <a:cubicBezTo>
                      <a:pt x="8978" y="12391"/>
                      <a:pt x="8277" y="11866"/>
                      <a:pt x="7577" y="11324"/>
                    </a:cubicBezTo>
                    <a:cubicBezTo>
                      <a:pt x="7338" y="11133"/>
                      <a:pt x="7083" y="10974"/>
                      <a:pt x="6845" y="10799"/>
                    </a:cubicBezTo>
                    <a:cubicBezTo>
                      <a:pt x="5858" y="10115"/>
                      <a:pt x="4791" y="9605"/>
                      <a:pt x="3661" y="9239"/>
                    </a:cubicBezTo>
                    <a:cubicBezTo>
                      <a:pt x="3295" y="9112"/>
                      <a:pt x="2913" y="9048"/>
                      <a:pt x="2531" y="8937"/>
                    </a:cubicBezTo>
                    <a:cubicBezTo>
                      <a:pt x="2483" y="8937"/>
                      <a:pt x="2451" y="8889"/>
                      <a:pt x="2420" y="8873"/>
                    </a:cubicBezTo>
                    <a:cubicBezTo>
                      <a:pt x="2181" y="8825"/>
                      <a:pt x="1942" y="8793"/>
                      <a:pt x="1703" y="8730"/>
                    </a:cubicBezTo>
                    <a:cubicBezTo>
                      <a:pt x="1278" y="8633"/>
                      <a:pt x="843" y="8591"/>
                      <a:pt x="406" y="8591"/>
                    </a:cubicBezTo>
                    <a:cubicBezTo>
                      <a:pt x="271" y="8591"/>
                      <a:pt x="135" y="8595"/>
                      <a:pt x="0" y="8602"/>
                    </a:cubicBezTo>
                    <a:cubicBezTo>
                      <a:pt x="0" y="8634"/>
                      <a:pt x="0" y="8682"/>
                      <a:pt x="0" y="8714"/>
                    </a:cubicBezTo>
                    <a:lnTo>
                      <a:pt x="80" y="8778"/>
                    </a:lnTo>
                    <a:cubicBezTo>
                      <a:pt x="669" y="8825"/>
                      <a:pt x="1242" y="8921"/>
                      <a:pt x="1815" y="9096"/>
                    </a:cubicBezTo>
                    <a:cubicBezTo>
                      <a:pt x="2054" y="9160"/>
                      <a:pt x="2276" y="9239"/>
                      <a:pt x="2515" y="9303"/>
                    </a:cubicBezTo>
                    <a:cubicBezTo>
                      <a:pt x="3613" y="9605"/>
                      <a:pt x="4664" y="10051"/>
                      <a:pt x="5635" y="10656"/>
                    </a:cubicBezTo>
                    <a:cubicBezTo>
                      <a:pt x="6463" y="11165"/>
                      <a:pt x="7227" y="11770"/>
                      <a:pt x="7975" y="12375"/>
                    </a:cubicBezTo>
                    <a:cubicBezTo>
                      <a:pt x="8707" y="12948"/>
                      <a:pt x="9376" y="13585"/>
                      <a:pt x="10028" y="14237"/>
                    </a:cubicBezTo>
                    <a:cubicBezTo>
                      <a:pt x="10442" y="14667"/>
                      <a:pt x="10792" y="15129"/>
                      <a:pt x="11142" y="15606"/>
                    </a:cubicBezTo>
                    <a:cubicBezTo>
                      <a:pt x="11286" y="15797"/>
                      <a:pt x="11365" y="15972"/>
                      <a:pt x="11381" y="16195"/>
                    </a:cubicBezTo>
                    <a:cubicBezTo>
                      <a:pt x="11445" y="16816"/>
                      <a:pt x="11540" y="17421"/>
                      <a:pt x="11620" y="18041"/>
                    </a:cubicBezTo>
                    <a:cubicBezTo>
                      <a:pt x="11620" y="18073"/>
                      <a:pt x="11636" y="18105"/>
                      <a:pt x="11636" y="18121"/>
                    </a:cubicBezTo>
                    <a:cubicBezTo>
                      <a:pt x="11652" y="18965"/>
                      <a:pt x="11763" y="19792"/>
                      <a:pt x="11731" y="20636"/>
                    </a:cubicBezTo>
                    <a:cubicBezTo>
                      <a:pt x="11731" y="20843"/>
                      <a:pt x="11763" y="21066"/>
                      <a:pt x="11795" y="21273"/>
                    </a:cubicBezTo>
                    <a:cubicBezTo>
                      <a:pt x="11795" y="21384"/>
                      <a:pt x="11795" y="21480"/>
                      <a:pt x="11795" y="21575"/>
                    </a:cubicBezTo>
                    <a:cubicBezTo>
                      <a:pt x="11811" y="22260"/>
                      <a:pt x="11811" y="22944"/>
                      <a:pt x="11795" y="23613"/>
                    </a:cubicBezTo>
                    <a:cubicBezTo>
                      <a:pt x="11795" y="23979"/>
                      <a:pt x="11731" y="24329"/>
                      <a:pt x="11699" y="24711"/>
                    </a:cubicBezTo>
                    <a:cubicBezTo>
                      <a:pt x="11652" y="24663"/>
                      <a:pt x="11620" y="24631"/>
                      <a:pt x="11604" y="24599"/>
                    </a:cubicBezTo>
                    <a:cubicBezTo>
                      <a:pt x="11079" y="23278"/>
                      <a:pt x="10283" y="22100"/>
                      <a:pt x="9439" y="20970"/>
                    </a:cubicBezTo>
                    <a:cubicBezTo>
                      <a:pt x="8850" y="20190"/>
                      <a:pt x="8229" y="19442"/>
                      <a:pt x="7529" y="18790"/>
                    </a:cubicBezTo>
                    <a:cubicBezTo>
                      <a:pt x="6908" y="18217"/>
                      <a:pt x="6256" y="17691"/>
                      <a:pt x="5524" y="17277"/>
                    </a:cubicBezTo>
                    <a:cubicBezTo>
                      <a:pt x="5492" y="17262"/>
                      <a:pt x="5476" y="17246"/>
                      <a:pt x="5460" y="17230"/>
                    </a:cubicBezTo>
                    <a:cubicBezTo>
                      <a:pt x="4871" y="16911"/>
                      <a:pt x="4282" y="16625"/>
                      <a:pt x="3661" y="16402"/>
                    </a:cubicBezTo>
                    <a:cubicBezTo>
                      <a:pt x="3263" y="16259"/>
                      <a:pt x="2865" y="16084"/>
                      <a:pt x="2436" y="16068"/>
                    </a:cubicBezTo>
                    <a:lnTo>
                      <a:pt x="2436" y="16068"/>
                    </a:lnTo>
                    <a:cubicBezTo>
                      <a:pt x="2404" y="16195"/>
                      <a:pt x="2483" y="16275"/>
                      <a:pt x="2579" y="16354"/>
                    </a:cubicBezTo>
                    <a:cubicBezTo>
                      <a:pt x="2818" y="16434"/>
                      <a:pt x="3072" y="16497"/>
                      <a:pt x="3311" y="16593"/>
                    </a:cubicBezTo>
                    <a:cubicBezTo>
                      <a:pt x="4266" y="17007"/>
                      <a:pt x="5173" y="17500"/>
                      <a:pt x="5985" y="18169"/>
                    </a:cubicBezTo>
                    <a:cubicBezTo>
                      <a:pt x="6542" y="18599"/>
                      <a:pt x="7068" y="19060"/>
                      <a:pt x="7513" y="19633"/>
                    </a:cubicBezTo>
                    <a:cubicBezTo>
                      <a:pt x="7863" y="20063"/>
                      <a:pt x="8229" y="20461"/>
                      <a:pt x="8580" y="20891"/>
                    </a:cubicBezTo>
                    <a:cubicBezTo>
                      <a:pt x="9503" y="22037"/>
                      <a:pt x="10362" y="23231"/>
                      <a:pt x="10983" y="24584"/>
                    </a:cubicBezTo>
                    <a:cubicBezTo>
                      <a:pt x="11206" y="25077"/>
                      <a:pt x="11397" y="25602"/>
                      <a:pt x="11604" y="26096"/>
                    </a:cubicBezTo>
                    <a:cubicBezTo>
                      <a:pt x="11636" y="26159"/>
                      <a:pt x="11636" y="26223"/>
                      <a:pt x="11636" y="26271"/>
                    </a:cubicBezTo>
                    <a:cubicBezTo>
                      <a:pt x="11620" y="26621"/>
                      <a:pt x="11604" y="26955"/>
                      <a:pt x="11588" y="27305"/>
                    </a:cubicBezTo>
                    <a:cubicBezTo>
                      <a:pt x="11572" y="27401"/>
                      <a:pt x="11556" y="27481"/>
                      <a:pt x="11556" y="27560"/>
                    </a:cubicBezTo>
                    <a:cubicBezTo>
                      <a:pt x="11524" y="27974"/>
                      <a:pt x="11493" y="28372"/>
                      <a:pt x="11461" y="28770"/>
                    </a:cubicBezTo>
                    <a:cubicBezTo>
                      <a:pt x="11429" y="29056"/>
                      <a:pt x="11381" y="29343"/>
                      <a:pt x="11349" y="29629"/>
                    </a:cubicBezTo>
                    <a:cubicBezTo>
                      <a:pt x="11620" y="29741"/>
                      <a:pt x="11891" y="29868"/>
                      <a:pt x="12161" y="29980"/>
                    </a:cubicBezTo>
                    <a:cubicBezTo>
                      <a:pt x="12257" y="29964"/>
                      <a:pt x="12320" y="29916"/>
                      <a:pt x="12320" y="29820"/>
                    </a:cubicBezTo>
                    <a:cubicBezTo>
                      <a:pt x="12352" y="29454"/>
                      <a:pt x="12352" y="29088"/>
                      <a:pt x="12432" y="28738"/>
                    </a:cubicBezTo>
                    <a:cubicBezTo>
                      <a:pt x="12527" y="28324"/>
                      <a:pt x="12448" y="27910"/>
                      <a:pt x="12575" y="27496"/>
                    </a:cubicBezTo>
                    <a:cubicBezTo>
                      <a:pt x="12607" y="27385"/>
                      <a:pt x="12591" y="27242"/>
                      <a:pt x="12591" y="27114"/>
                    </a:cubicBezTo>
                    <a:cubicBezTo>
                      <a:pt x="12591" y="26907"/>
                      <a:pt x="12575" y="26716"/>
                      <a:pt x="12655" y="26510"/>
                    </a:cubicBezTo>
                    <a:cubicBezTo>
                      <a:pt x="12670" y="26494"/>
                      <a:pt x="12670" y="26462"/>
                      <a:pt x="12670" y="26430"/>
                    </a:cubicBezTo>
                    <a:cubicBezTo>
                      <a:pt x="12607" y="25873"/>
                      <a:pt x="12893" y="25427"/>
                      <a:pt x="13100" y="24966"/>
                    </a:cubicBezTo>
                    <a:cubicBezTo>
                      <a:pt x="13323" y="24472"/>
                      <a:pt x="13562" y="23995"/>
                      <a:pt x="13817" y="23533"/>
                    </a:cubicBezTo>
                    <a:cubicBezTo>
                      <a:pt x="14342" y="22594"/>
                      <a:pt x="14819" y="21639"/>
                      <a:pt x="15408" y="20763"/>
                    </a:cubicBezTo>
                    <a:cubicBezTo>
                      <a:pt x="15838" y="20127"/>
                      <a:pt x="16220" y="19458"/>
                      <a:pt x="16618" y="18806"/>
                    </a:cubicBezTo>
                    <a:cubicBezTo>
                      <a:pt x="16713" y="18646"/>
                      <a:pt x="16841" y="18503"/>
                      <a:pt x="16952" y="18360"/>
                    </a:cubicBezTo>
                    <a:cubicBezTo>
                      <a:pt x="17111" y="18137"/>
                      <a:pt x="17127" y="18073"/>
                      <a:pt x="17064" y="17691"/>
                    </a:cubicBezTo>
                    <a:lnTo>
                      <a:pt x="17064" y="17691"/>
                    </a:lnTo>
                    <a:cubicBezTo>
                      <a:pt x="16936" y="17771"/>
                      <a:pt x="16825" y="17866"/>
                      <a:pt x="16761" y="17994"/>
                    </a:cubicBezTo>
                    <a:cubicBezTo>
                      <a:pt x="16045" y="18933"/>
                      <a:pt x="15329" y="19872"/>
                      <a:pt x="14708" y="20875"/>
                    </a:cubicBezTo>
                    <a:cubicBezTo>
                      <a:pt x="14326" y="21464"/>
                      <a:pt x="13944" y="22069"/>
                      <a:pt x="13626" y="22689"/>
                    </a:cubicBezTo>
                    <a:cubicBezTo>
                      <a:pt x="13403" y="23135"/>
                      <a:pt x="13164" y="23565"/>
                      <a:pt x="12925" y="23995"/>
                    </a:cubicBezTo>
                    <a:cubicBezTo>
                      <a:pt x="12909" y="24026"/>
                      <a:pt x="12877" y="24058"/>
                      <a:pt x="12846" y="24090"/>
                    </a:cubicBezTo>
                    <a:cubicBezTo>
                      <a:pt x="12734" y="24074"/>
                      <a:pt x="12766" y="23979"/>
                      <a:pt x="12766" y="23915"/>
                    </a:cubicBezTo>
                    <a:cubicBezTo>
                      <a:pt x="12766" y="23024"/>
                      <a:pt x="12766" y="22132"/>
                      <a:pt x="12766" y="21225"/>
                    </a:cubicBezTo>
                    <a:cubicBezTo>
                      <a:pt x="12766" y="21066"/>
                      <a:pt x="12718" y="20891"/>
                      <a:pt x="12702" y="20716"/>
                    </a:cubicBezTo>
                    <a:cubicBezTo>
                      <a:pt x="12686" y="20604"/>
                      <a:pt x="12686" y="20493"/>
                      <a:pt x="12686" y="20365"/>
                    </a:cubicBezTo>
                    <a:cubicBezTo>
                      <a:pt x="12670" y="20047"/>
                      <a:pt x="12686" y="19713"/>
                      <a:pt x="12670" y="19379"/>
                    </a:cubicBezTo>
                    <a:cubicBezTo>
                      <a:pt x="12670" y="19219"/>
                      <a:pt x="12639" y="19060"/>
                      <a:pt x="12623" y="18901"/>
                    </a:cubicBezTo>
                    <a:cubicBezTo>
                      <a:pt x="12607" y="18853"/>
                      <a:pt x="12591" y="18790"/>
                      <a:pt x="12591" y="18742"/>
                    </a:cubicBezTo>
                    <a:cubicBezTo>
                      <a:pt x="12639" y="18296"/>
                      <a:pt x="12527" y="17866"/>
                      <a:pt x="12495" y="17437"/>
                    </a:cubicBezTo>
                    <a:cubicBezTo>
                      <a:pt x="12448" y="16943"/>
                      <a:pt x="12352" y="16450"/>
                      <a:pt x="12273" y="15956"/>
                    </a:cubicBezTo>
                    <a:cubicBezTo>
                      <a:pt x="12193" y="15336"/>
                      <a:pt x="12002" y="14715"/>
                      <a:pt x="12066" y="14078"/>
                    </a:cubicBezTo>
                    <a:cubicBezTo>
                      <a:pt x="12082" y="13919"/>
                      <a:pt x="12113" y="13760"/>
                      <a:pt x="12129" y="13601"/>
                    </a:cubicBezTo>
                    <a:cubicBezTo>
                      <a:pt x="12129" y="13569"/>
                      <a:pt x="12161" y="13521"/>
                      <a:pt x="12145" y="13473"/>
                    </a:cubicBezTo>
                    <a:cubicBezTo>
                      <a:pt x="12113" y="12980"/>
                      <a:pt x="12225" y="12502"/>
                      <a:pt x="12257" y="12009"/>
                    </a:cubicBezTo>
                    <a:cubicBezTo>
                      <a:pt x="12257" y="11770"/>
                      <a:pt x="12288" y="11531"/>
                      <a:pt x="12336" y="11292"/>
                    </a:cubicBezTo>
                    <a:cubicBezTo>
                      <a:pt x="12416" y="10863"/>
                      <a:pt x="12495" y="10433"/>
                      <a:pt x="12591" y="10019"/>
                    </a:cubicBezTo>
                    <a:cubicBezTo>
                      <a:pt x="12702" y="9494"/>
                      <a:pt x="12798" y="8969"/>
                      <a:pt x="12941" y="8459"/>
                    </a:cubicBezTo>
                    <a:cubicBezTo>
                      <a:pt x="13164" y="7679"/>
                      <a:pt x="13403" y="6883"/>
                      <a:pt x="13641" y="6103"/>
                    </a:cubicBezTo>
                    <a:cubicBezTo>
                      <a:pt x="13657" y="6072"/>
                      <a:pt x="13689" y="6040"/>
                      <a:pt x="13721" y="6008"/>
                    </a:cubicBezTo>
                    <a:cubicBezTo>
                      <a:pt x="13753" y="5881"/>
                      <a:pt x="13785" y="5753"/>
                      <a:pt x="13817" y="5626"/>
                    </a:cubicBezTo>
                    <a:cubicBezTo>
                      <a:pt x="13785" y="5546"/>
                      <a:pt x="13737" y="5483"/>
                      <a:pt x="13705" y="5403"/>
                    </a:cubicBezTo>
                    <a:cubicBezTo>
                      <a:pt x="13530" y="5499"/>
                      <a:pt x="13498" y="5674"/>
                      <a:pt x="13419" y="5833"/>
                    </a:cubicBezTo>
                    <a:cubicBezTo>
                      <a:pt x="13100" y="6581"/>
                      <a:pt x="12798" y="7361"/>
                      <a:pt x="12559" y="8141"/>
                    </a:cubicBezTo>
                    <a:cubicBezTo>
                      <a:pt x="12336" y="8905"/>
                      <a:pt x="12145" y="9669"/>
                      <a:pt x="11986" y="10449"/>
                    </a:cubicBezTo>
                    <a:cubicBezTo>
                      <a:pt x="11906" y="10799"/>
                      <a:pt x="11827" y="11149"/>
                      <a:pt x="11763" y="11499"/>
                    </a:cubicBezTo>
                    <a:cubicBezTo>
                      <a:pt x="11747" y="11547"/>
                      <a:pt x="11731" y="11611"/>
                      <a:pt x="11731" y="11659"/>
                    </a:cubicBezTo>
                    <a:cubicBezTo>
                      <a:pt x="11684" y="12041"/>
                      <a:pt x="11652" y="12407"/>
                      <a:pt x="11620" y="12789"/>
                    </a:cubicBezTo>
                    <a:cubicBezTo>
                      <a:pt x="11461" y="12709"/>
                      <a:pt x="11461" y="12550"/>
                      <a:pt x="11413" y="12423"/>
                    </a:cubicBezTo>
                    <a:cubicBezTo>
                      <a:pt x="11270" y="11961"/>
                      <a:pt x="11142" y="11515"/>
                      <a:pt x="10983" y="11054"/>
                    </a:cubicBezTo>
                    <a:cubicBezTo>
                      <a:pt x="10649" y="10083"/>
                      <a:pt x="10299" y="9096"/>
                      <a:pt x="9885" y="8141"/>
                    </a:cubicBezTo>
                    <a:cubicBezTo>
                      <a:pt x="9582" y="7456"/>
                      <a:pt x="9264" y="6772"/>
                      <a:pt x="8946" y="6103"/>
                    </a:cubicBezTo>
                    <a:cubicBezTo>
                      <a:pt x="8771" y="5737"/>
                      <a:pt x="8564" y="5387"/>
                      <a:pt x="8373" y="5037"/>
                    </a:cubicBezTo>
                    <a:cubicBezTo>
                      <a:pt x="8293" y="4910"/>
                      <a:pt x="8261" y="4766"/>
                      <a:pt x="8245" y="4623"/>
                    </a:cubicBezTo>
                    <a:cubicBezTo>
                      <a:pt x="8182" y="4225"/>
                      <a:pt x="8086" y="3827"/>
                      <a:pt x="8007" y="3445"/>
                    </a:cubicBezTo>
                    <a:cubicBezTo>
                      <a:pt x="8007" y="3413"/>
                      <a:pt x="7991" y="3382"/>
                      <a:pt x="7991" y="3350"/>
                    </a:cubicBezTo>
                    <a:cubicBezTo>
                      <a:pt x="7959" y="2888"/>
                      <a:pt x="7911" y="2442"/>
                      <a:pt x="7895" y="1981"/>
                    </a:cubicBezTo>
                    <a:cubicBezTo>
                      <a:pt x="7879" y="1328"/>
                      <a:pt x="7895" y="676"/>
                      <a:pt x="7895" y="23"/>
                    </a:cubicBezTo>
                    <a:cubicBezTo>
                      <a:pt x="7884" y="12"/>
                      <a:pt x="7865" y="0"/>
                      <a:pt x="7849" y="0"/>
                    </a:cubicBezTo>
                    <a:close/>
                  </a:path>
                </a:pathLst>
              </a:custGeom>
              <a:solidFill>
                <a:srgbClr val="518F8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0" name="Google Shape;472;p12">
                <a:extLst>
                  <a:ext uri="{FF2B5EF4-FFF2-40B4-BE49-F238E27FC236}">
                    <a16:creationId xmlns:a16="http://schemas.microsoft.com/office/drawing/2014/main" id="{CC6CA3F7-D745-BE80-7946-361D841A122B}"/>
                  </a:ext>
                </a:extLst>
              </p:cNvPr>
              <p:cNvSpPr/>
              <p:nvPr/>
            </p:nvSpPr>
            <p:spPr>
              <a:xfrm>
                <a:off x="5024838" y="3288929"/>
                <a:ext cx="334" cy="20"/>
              </a:xfrm>
              <a:custGeom>
                <a:avLst/>
                <a:gdLst/>
                <a:ahLst/>
                <a:cxnLst/>
                <a:rect l="l" t="t" r="r" b="b"/>
                <a:pathLst>
                  <a:path w="17" h="1" extrusionOk="0">
                    <a:moveTo>
                      <a:pt x="16" y="1"/>
                    </a:moveTo>
                    <a:lnTo>
                      <a:pt x="0" y="1"/>
                    </a:lnTo>
                    <a:cubicBezTo>
                      <a:pt x="0" y="1"/>
                      <a:pt x="0" y="1"/>
                      <a:pt x="0" y="1"/>
                    </a:cubicBezTo>
                    <a:lnTo>
                      <a:pt x="16" y="1"/>
                    </a:lnTo>
                    <a:cubicBezTo>
                      <a:pt x="16" y="1"/>
                      <a:pt x="16" y="1"/>
                      <a:pt x="16" y="1"/>
                    </a:cubicBezTo>
                    <a:close/>
                  </a:path>
                </a:pathLst>
              </a:custGeom>
              <a:solidFill>
                <a:srgbClr val="D0416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1" name="Google Shape;473;p12">
                <a:extLst>
                  <a:ext uri="{FF2B5EF4-FFF2-40B4-BE49-F238E27FC236}">
                    <a16:creationId xmlns:a16="http://schemas.microsoft.com/office/drawing/2014/main" id="{C1B03A77-0041-9A57-23E0-27C7D2D639A2}"/>
                  </a:ext>
                </a:extLst>
              </p:cNvPr>
              <p:cNvSpPr/>
              <p:nvPr/>
            </p:nvSpPr>
            <p:spPr>
              <a:xfrm>
                <a:off x="5653760" y="2643730"/>
                <a:ext cx="114230" cy="250967"/>
              </a:xfrm>
              <a:custGeom>
                <a:avLst/>
                <a:gdLst/>
                <a:ahLst/>
                <a:cxnLst/>
                <a:rect l="l" t="t" r="r" b="b"/>
                <a:pathLst>
                  <a:path w="5811" h="12767" extrusionOk="0">
                    <a:moveTo>
                      <a:pt x="0" y="1"/>
                    </a:moveTo>
                    <a:cubicBezTo>
                      <a:pt x="0" y="654"/>
                      <a:pt x="0" y="1306"/>
                      <a:pt x="16" y="1959"/>
                    </a:cubicBezTo>
                    <a:cubicBezTo>
                      <a:pt x="16" y="2420"/>
                      <a:pt x="64" y="2882"/>
                      <a:pt x="96" y="3344"/>
                    </a:cubicBezTo>
                    <a:cubicBezTo>
                      <a:pt x="96" y="3360"/>
                      <a:pt x="112" y="3391"/>
                      <a:pt x="112" y="3423"/>
                    </a:cubicBezTo>
                    <a:cubicBezTo>
                      <a:pt x="191" y="3821"/>
                      <a:pt x="287" y="4203"/>
                      <a:pt x="350" y="4601"/>
                    </a:cubicBezTo>
                    <a:cubicBezTo>
                      <a:pt x="366" y="4744"/>
                      <a:pt x="398" y="4888"/>
                      <a:pt x="478" y="5015"/>
                    </a:cubicBezTo>
                    <a:cubicBezTo>
                      <a:pt x="669" y="5365"/>
                      <a:pt x="876" y="5715"/>
                      <a:pt x="1051" y="6081"/>
                    </a:cubicBezTo>
                    <a:cubicBezTo>
                      <a:pt x="1369" y="6750"/>
                      <a:pt x="1687" y="7434"/>
                      <a:pt x="1990" y="8119"/>
                    </a:cubicBezTo>
                    <a:cubicBezTo>
                      <a:pt x="2404" y="9074"/>
                      <a:pt x="2754" y="10061"/>
                      <a:pt x="3088" y="11032"/>
                    </a:cubicBezTo>
                    <a:cubicBezTo>
                      <a:pt x="3247" y="11493"/>
                      <a:pt x="3375" y="11955"/>
                      <a:pt x="3518" y="12401"/>
                    </a:cubicBezTo>
                    <a:cubicBezTo>
                      <a:pt x="3566" y="12528"/>
                      <a:pt x="3566" y="12687"/>
                      <a:pt x="3725" y="12767"/>
                    </a:cubicBezTo>
                    <a:cubicBezTo>
                      <a:pt x="3757" y="12385"/>
                      <a:pt x="3789" y="12019"/>
                      <a:pt x="3836" y="11653"/>
                    </a:cubicBezTo>
                    <a:cubicBezTo>
                      <a:pt x="3836" y="11589"/>
                      <a:pt x="3852" y="11541"/>
                      <a:pt x="3868" y="11477"/>
                    </a:cubicBezTo>
                    <a:cubicBezTo>
                      <a:pt x="3932" y="11127"/>
                      <a:pt x="4011" y="10777"/>
                      <a:pt x="4091" y="10427"/>
                    </a:cubicBezTo>
                    <a:cubicBezTo>
                      <a:pt x="4250" y="9647"/>
                      <a:pt x="4441" y="8883"/>
                      <a:pt x="4664" y="8119"/>
                    </a:cubicBezTo>
                    <a:cubicBezTo>
                      <a:pt x="4919" y="7339"/>
                      <a:pt x="5205" y="6575"/>
                      <a:pt x="5524" y="5811"/>
                    </a:cubicBezTo>
                    <a:cubicBezTo>
                      <a:pt x="5603" y="5652"/>
                      <a:pt x="5635" y="5477"/>
                      <a:pt x="5810" y="5381"/>
                    </a:cubicBezTo>
                    <a:cubicBezTo>
                      <a:pt x="4998" y="3933"/>
                      <a:pt x="3996" y="2643"/>
                      <a:pt x="2722" y="1561"/>
                    </a:cubicBezTo>
                    <a:cubicBezTo>
                      <a:pt x="2133" y="1051"/>
                      <a:pt x="1481" y="622"/>
                      <a:pt x="764" y="287"/>
                    </a:cubicBezTo>
                    <a:cubicBezTo>
                      <a:pt x="526" y="176"/>
                      <a:pt x="255" y="96"/>
                      <a:pt x="0"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2" name="Google Shape;474;p12">
                <a:extLst>
                  <a:ext uri="{FF2B5EF4-FFF2-40B4-BE49-F238E27FC236}">
                    <a16:creationId xmlns:a16="http://schemas.microsoft.com/office/drawing/2014/main" id="{D625D7AF-A30D-5303-96F8-9EFE0F370B63}"/>
                  </a:ext>
                </a:extLst>
              </p:cNvPr>
              <p:cNvSpPr/>
              <p:nvPr/>
            </p:nvSpPr>
            <p:spPr>
              <a:xfrm>
                <a:off x="5520148" y="2643730"/>
                <a:ext cx="123292" cy="92960"/>
              </a:xfrm>
              <a:custGeom>
                <a:avLst/>
                <a:gdLst/>
                <a:ahLst/>
                <a:cxnLst/>
                <a:rect l="l" t="t" r="r" b="b"/>
                <a:pathLst>
                  <a:path w="6272" h="4729" extrusionOk="0">
                    <a:moveTo>
                      <a:pt x="3057" y="1"/>
                    </a:moveTo>
                    <a:cubicBezTo>
                      <a:pt x="2452" y="208"/>
                      <a:pt x="1895" y="510"/>
                      <a:pt x="1401" y="940"/>
                    </a:cubicBezTo>
                    <a:cubicBezTo>
                      <a:pt x="828" y="1354"/>
                      <a:pt x="351" y="1879"/>
                      <a:pt x="0" y="2500"/>
                    </a:cubicBezTo>
                    <a:cubicBezTo>
                      <a:pt x="382" y="2532"/>
                      <a:pt x="765" y="2564"/>
                      <a:pt x="1147" y="2595"/>
                    </a:cubicBezTo>
                    <a:cubicBezTo>
                      <a:pt x="1258" y="2627"/>
                      <a:pt x="1353" y="2659"/>
                      <a:pt x="1449" y="2675"/>
                    </a:cubicBezTo>
                    <a:cubicBezTo>
                      <a:pt x="1704" y="2723"/>
                      <a:pt x="1958" y="2771"/>
                      <a:pt x="2213" y="2818"/>
                    </a:cubicBezTo>
                    <a:cubicBezTo>
                      <a:pt x="2929" y="2962"/>
                      <a:pt x="3630" y="3216"/>
                      <a:pt x="4298" y="3519"/>
                    </a:cubicBezTo>
                    <a:cubicBezTo>
                      <a:pt x="4760" y="3742"/>
                      <a:pt x="5190" y="3980"/>
                      <a:pt x="5603" y="4283"/>
                    </a:cubicBezTo>
                    <a:cubicBezTo>
                      <a:pt x="5810" y="4426"/>
                      <a:pt x="5985" y="4633"/>
                      <a:pt x="6272" y="4728"/>
                    </a:cubicBezTo>
                    <a:cubicBezTo>
                      <a:pt x="6240" y="4649"/>
                      <a:pt x="6240" y="4585"/>
                      <a:pt x="6208" y="4553"/>
                    </a:cubicBezTo>
                    <a:cubicBezTo>
                      <a:pt x="5858" y="3964"/>
                      <a:pt x="5508" y="3375"/>
                      <a:pt x="5142" y="2818"/>
                    </a:cubicBezTo>
                    <a:cubicBezTo>
                      <a:pt x="4903" y="2436"/>
                      <a:pt x="4664" y="2054"/>
                      <a:pt x="4378" y="1704"/>
                    </a:cubicBezTo>
                    <a:cubicBezTo>
                      <a:pt x="3980" y="1179"/>
                      <a:pt x="3534" y="685"/>
                      <a:pt x="3120" y="160"/>
                    </a:cubicBezTo>
                    <a:cubicBezTo>
                      <a:pt x="3088" y="128"/>
                      <a:pt x="3088" y="65"/>
                      <a:pt x="3057"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3" name="Google Shape;475;p12">
                <a:extLst>
                  <a:ext uri="{FF2B5EF4-FFF2-40B4-BE49-F238E27FC236}">
                    <a16:creationId xmlns:a16="http://schemas.microsoft.com/office/drawing/2014/main" id="{FC5C738E-D0C1-E32F-BC57-4D0D7AC5D545}"/>
                  </a:ext>
                </a:extLst>
              </p:cNvPr>
              <p:cNvSpPr/>
              <p:nvPr/>
            </p:nvSpPr>
            <p:spPr>
              <a:xfrm>
                <a:off x="6278928" y="2921904"/>
                <a:ext cx="89186" cy="86061"/>
              </a:xfrm>
              <a:custGeom>
                <a:avLst/>
                <a:gdLst/>
                <a:ahLst/>
                <a:cxnLst/>
                <a:rect l="l" t="t" r="r" b="b"/>
                <a:pathLst>
                  <a:path w="4537" h="4378" extrusionOk="0">
                    <a:moveTo>
                      <a:pt x="4537" y="1"/>
                    </a:moveTo>
                    <a:lnTo>
                      <a:pt x="4537" y="1"/>
                    </a:lnTo>
                    <a:cubicBezTo>
                      <a:pt x="4425" y="16"/>
                      <a:pt x="4330" y="16"/>
                      <a:pt x="4234" y="48"/>
                    </a:cubicBezTo>
                    <a:cubicBezTo>
                      <a:pt x="3805" y="176"/>
                      <a:pt x="3375" y="303"/>
                      <a:pt x="2945" y="430"/>
                    </a:cubicBezTo>
                    <a:cubicBezTo>
                      <a:pt x="2276" y="637"/>
                      <a:pt x="1624" y="844"/>
                      <a:pt x="955" y="1051"/>
                    </a:cubicBezTo>
                    <a:cubicBezTo>
                      <a:pt x="939" y="1242"/>
                      <a:pt x="924" y="1449"/>
                      <a:pt x="892" y="1640"/>
                    </a:cubicBezTo>
                    <a:cubicBezTo>
                      <a:pt x="844" y="1911"/>
                      <a:pt x="796" y="2181"/>
                      <a:pt x="732" y="2452"/>
                    </a:cubicBezTo>
                    <a:cubicBezTo>
                      <a:pt x="589" y="3057"/>
                      <a:pt x="382" y="3646"/>
                      <a:pt x="96" y="4203"/>
                    </a:cubicBezTo>
                    <a:cubicBezTo>
                      <a:pt x="64" y="4251"/>
                      <a:pt x="0" y="4314"/>
                      <a:pt x="96" y="4378"/>
                    </a:cubicBezTo>
                    <a:cubicBezTo>
                      <a:pt x="175" y="4330"/>
                      <a:pt x="271" y="4282"/>
                      <a:pt x="350" y="4219"/>
                    </a:cubicBezTo>
                    <a:cubicBezTo>
                      <a:pt x="828" y="3757"/>
                      <a:pt x="1321" y="3311"/>
                      <a:pt x="1799" y="2850"/>
                    </a:cubicBezTo>
                    <a:cubicBezTo>
                      <a:pt x="2754" y="1942"/>
                      <a:pt x="3661" y="987"/>
                      <a:pt x="4537"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4" name="Google Shape;476;p12">
                <a:extLst>
                  <a:ext uri="{FF2B5EF4-FFF2-40B4-BE49-F238E27FC236}">
                    <a16:creationId xmlns:a16="http://schemas.microsoft.com/office/drawing/2014/main" id="{B9C301AF-0536-3AE8-122F-04BADBD10C2D}"/>
                  </a:ext>
                </a:extLst>
              </p:cNvPr>
              <p:cNvSpPr/>
              <p:nvPr/>
            </p:nvSpPr>
            <p:spPr>
              <a:xfrm>
                <a:off x="5582109" y="2637086"/>
                <a:ext cx="70413" cy="77392"/>
              </a:xfrm>
              <a:custGeom>
                <a:avLst/>
                <a:gdLst/>
                <a:ahLst/>
                <a:cxnLst/>
                <a:rect l="l" t="t" r="r" b="b"/>
                <a:pathLst>
                  <a:path w="3582" h="3937" extrusionOk="0">
                    <a:moveTo>
                      <a:pt x="1775" y="1"/>
                    </a:moveTo>
                    <a:cubicBezTo>
                      <a:pt x="1414" y="1"/>
                      <a:pt x="1051" y="38"/>
                      <a:pt x="685" y="116"/>
                    </a:cubicBezTo>
                    <a:cubicBezTo>
                      <a:pt x="446" y="164"/>
                      <a:pt x="207" y="196"/>
                      <a:pt x="0" y="323"/>
                    </a:cubicBezTo>
                    <a:cubicBezTo>
                      <a:pt x="112" y="339"/>
                      <a:pt x="239" y="323"/>
                      <a:pt x="334" y="387"/>
                    </a:cubicBezTo>
                    <a:cubicBezTo>
                      <a:pt x="589" y="562"/>
                      <a:pt x="860" y="737"/>
                      <a:pt x="1051" y="1007"/>
                    </a:cubicBezTo>
                    <a:cubicBezTo>
                      <a:pt x="1210" y="1262"/>
                      <a:pt x="1449" y="1453"/>
                      <a:pt x="1656" y="1676"/>
                    </a:cubicBezTo>
                    <a:cubicBezTo>
                      <a:pt x="1735" y="1756"/>
                      <a:pt x="1815" y="1835"/>
                      <a:pt x="1878" y="1931"/>
                    </a:cubicBezTo>
                    <a:cubicBezTo>
                      <a:pt x="2340" y="2551"/>
                      <a:pt x="2818" y="3172"/>
                      <a:pt x="3231" y="3825"/>
                    </a:cubicBezTo>
                    <a:cubicBezTo>
                      <a:pt x="3263" y="3873"/>
                      <a:pt x="3311" y="3889"/>
                      <a:pt x="3375" y="3936"/>
                    </a:cubicBezTo>
                    <a:cubicBezTo>
                      <a:pt x="3343" y="3713"/>
                      <a:pt x="3311" y="3522"/>
                      <a:pt x="3311" y="3347"/>
                    </a:cubicBezTo>
                    <a:cubicBezTo>
                      <a:pt x="3295" y="2838"/>
                      <a:pt x="3295" y="2329"/>
                      <a:pt x="3295" y="1819"/>
                    </a:cubicBezTo>
                    <a:cubicBezTo>
                      <a:pt x="3295" y="1740"/>
                      <a:pt x="3279" y="1644"/>
                      <a:pt x="3311" y="1565"/>
                    </a:cubicBezTo>
                    <a:cubicBezTo>
                      <a:pt x="3391" y="1358"/>
                      <a:pt x="3375" y="1135"/>
                      <a:pt x="3391" y="928"/>
                    </a:cubicBezTo>
                    <a:cubicBezTo>
                      <a:pt x="3406" y="721"/>
                      <a:pt x="3438" y="498"/>
                      <a:pt x="3582" y="323"/>
                    </a:cubicBezTo>
                    <a:lnTo>
                      <a:pt x="3566" y="323"/>
                    </a:lnTo>
                    <a:cubicBezTo>
                      <a:pt x="3566" y="307"/>
                      <a:pt x="3550" y="291"/>
                      <a:pt x="3534" y="291"/>
                    </a:cubicBezTo>
                    <a:cubicBezTo>
                      <a:pt x="2959" y="103"/>
                      <a:pt x="2371" y="1"/>
                      <a:pt x="1775"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5" name="Google Shape;477;p12">
                <a:extLst>
                  <a:ext uri="{FF2B5EF4-FFF2-40B4-BE49-F238E27FC236}">
                    <a16:creationId xmlns:a16="http://schemas.microsoft.com/office/drawing/2014/main" id="{DE246412-2D26-3BA9-8466-359026F3AA7E}"/>
                  </a:ext>
                </a:extLst>
              </p:cNvPr>
              <p:cNvSpPr/>
              <p:nvPr/>
            </p:nvSpPr>
            <p:spPr>
              <a:xfrm>
                <a:off x="5830855" y="3085867"/>
                <a:ext cx="32553" cy="50087"/>
              </a:xfrm>
              <a:custGeom>
                <a:avLst/>
                <a:gdLst/>
                <a:ahLst/>
                <a:cxnLst/>
                <a:rect l="l" t="t" r="r" b="b"/>
                <a:pathLst>
                  <a:path w="1656" h="2548" extrusionOk="0">
                    <a:moveTo>
                      <a:pt x="271" y="0"/>
                    </a:moveTo>
                    <a:lnTo>
                      <a:pt x="1" y="2356"/>
                    </a:lnTo>
                    <a:lnTo>
                      <a:pt x="940" y="2547"/>
                    </a:lnTo>
                    <a:cubicBezTo>
                      <a:pt x="1178" y="1815"/>
                      <a:pt x="1417" y="1083"/>
                      <a:pt x="1656" y="350"/>
                    </a:cubicBezTo>
                    <a:cubicBezTo>
                      <a:pt x="1322" y="287"/>
                      <a:pt x="987" y="223"/>
                      <a:pt x="653" y="144"/>
                    </a:cubicBezTo>
                    <a:cubicBezTo>
                      <a:pt x="510" y="112"/>
                      <a:pt x="367" y="128"/>
                      <a:pt x="271"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6" name="Google Shape;478;p12">
                <a:extLst>
                  <a:ext uri="{FF2B5EF4-FFF2-40B4-BE49-F238E27FC236}">
                    <a16:creationId xmlns:a16="http://schemas.microsoft.com/office/drawing/2014/main" id="{90114636-1A9F-19E4-DA66-630A2F23A2FE}"/>
                  </a:ext>
                </a:extLst>
              </p:cNvPr>
              <p:cNvSpPr/>
              <p:nvPr/>
            </p:nvSpPr>
            <p:spPr>
              <a:xfrm>
                <a:off x="5871841" y="3097445"/>
                <a:ext cx="38509" cy="45389"/>
              </a:xfrm>
              <a:custGeom>
                <a:avLst/>
                <a:gdLst/>
                <a:ahLst/>
                <a:cxnLst/>
                <a:rect l="l" t="t" r="r" b="b"/>
                <a:pathLst>
                  <a:path w="1959" h="2309" extrusionOk="0">
                    <a:moveTo>
                      <a:pt x="717" y="0"/>
                    </a:moveTo>
                    <a:cubicBezTo>
                      <a:pt x="701" y="16"/>
                      <a:pt x="669" y="48"/>
                      <a:pt x="669" y="64"/>
                    </a:cubicBezTo>
                    <a:cubicBezTo>
                      <a:pt x="446" y="764"/>
                      <a:pt x="224" y="1465"/>
                      <a:pt x="1" y="2149"/>
                    </a:cubicBezTo>
                    <a:cubicBezTo>
                      <a:pt x="128" y="2261"/>
                      <a:pt x="319" y="2261"/>
                      <a:pt x="478" y="2308"/>
                    </a:cubicBezTo>
                    <a:cubicBezTo>
                      <a:pt x="558" y="2197"/>
                      <a:pt x="637" y="2069"/>
                      <a:pt x="733" y="1958"/>
                    </a:cubicBezTo>
                    <a:cubicBezTo>
                      <a:pt x="1051" y="1512"/>
                      <a:pt x="1386" y="1067"/>
                      <a:pt x="1704" y="637"/>
                    </a:cubicBezTo>
                    <a:cubicBezTo>
                      <a:pt x="1799" y="510"/>
                      <a:pt x="1879" y="398"/>
                      <a:pt x="1959" y="287"/>
                    </a:cubicBezTo>
                    <a:cubicBezTo>
                      <a:pt x="1545" y="191"/>
                      <a:pt x="1131" y="96"/>
                      <a:pt x="717"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479;p12">
                <a:extLst>
                  <a:ext uri="{FF2B5EF4-FFF2-40B4-BE49-F238E27FC236}">
                    <a16:creationId xmlns:a16="http://schemas.microsoft.com/office/drawing/2014/main" id="{745B95DE-8B21-B017-5121-AF12D7EBDEBE}"/>
                  </a:ext>
                </a:extLst>
              </p:cNvPr>
              <p:cNvSpPr/>
              <p:nvPr/>
            </p:nvSpPr>
            <p:spPr>
              <a:xfrm>
                <a:off x="5473835" y="3619666"/>
                <a:ext cx="216547" cy="216252"/>
              </a:xfrm>
              <a:custGeom>
                <a:avLst/>
                <a:gdLst/>
                <a:ahLst/>
                <a:cxnLst/>
                <a:rect l="l" t="t" r="r" b="b"/>
                <a:pathLst>
                  <a:path w="11016" h="11001" extrusionOk="0">
                    <a:moveTo>
                      <a:pt x="6224" y="1380"/>
                    </a:moveTo>
                    <a:cubicBezTo>
                      <a:pt x="6298" y="1380"/>
                      <a:pt x="6373" y="1382"/>
                      <a:pt x="6447" y="1385"/>
                    </a:cubicBezTo>
                    <a:cubicBezTo>
                      <a:pt x="7991" y="1433"/>
                      <a:pt x="9169" y="2149"/>
                      <a:pt x="9997" y="3455"/>
                    </a:cubicBezTo>
                    <a:cubicBezTo>
                      <a:pt x="10029" y="3486"/>
                      <a:pt x="10029" y="3534"/>
                      <a:pt x="10045" y="3582"/>
                    </a:cubicBezTo>
                    <a:cubicBezTo>
                      <a:pt x="10458" y="4234"/>
                      <a:pt x="10602" y="4967"/>
                      <a:pt x="10586" y="5715"/>
                    </a:cubicBezTo>
                    <a:cubicBezTo>
                      <a:pt x="10538" y="7720"/>
                      <a:pt x="9137" y="9248"/>
                      <a:pt x="7466" y="9694"/>
                    </a:cubicBezTo>
                    <a:cubicBezTo>
                      <a:pt x="7092" y="9799"/>
                      <a:pt x="6714" y="9848"/>
                      <a:pt x="6340" y="9848"/>
                    </a:cubicBezTo>
                    <a:cubicBezTo>
                      <a:pt x="4552" y="9848"/>
                      <a:pt x="2875" y="8705"/>
                      <a:pt x="2309" y="6940"/>
                    </a:cubicBezTo>
                    <a:cubicBezTo>
                      <a:pt x="2309" y="6909"/>
                      <a:pt x="2309" y="6877"/>
                      <a:pt x="2309" y="6829"/>
                    </a:cubicBezTo>
                    <a:cubicBezTo>
                      <a:pt x="2372" y="6829"/>
                      <a:pt x="2436" y="6813"/>
                      <a:pt x="2500" y="6813"/>
                    </a:cubicBezTo>
                    <a:cubicBezTo>
                      <a:pt x="2532" y="6816"/>
                      <a:pt x="2564" y="6817"/>
                      <a:pt x="2596" y="6817"/>
                    </a:cubicBezTo>
                    <a:cubicBezTo>
                      <a:pt x="2964" y="6817"/>
                      <a:pt x="3255" y="6650"/>
                      <a:pt x="3518" y="6415"/>
                    </a:cubicBezTo>
                    <a:cubicBezTo>
                      <a:pt x="3773" y="6208"/>
                      <a:pt x="3916" y="5922"/>
                      <a:pt x="4107" y="5667"/>
                    </a:cubicBezTo>
                    <a:cubicBezTo>
                      <a:pt x="4219" y="5317"/>
                      <a:pt x="4362" y="4967"/>
                      <a:pt x="4410" y="4585"/>
                    </a:cubicBezTo>
                    <a:cubicBezTo>
                      <a:pt x="4473" y="3932"/>
                      <a:pt x="4378" y="3327"/>
                      <a:pt x="3964" y="2802"/>
                    </a:cubicBezTo>
                    <a:cubicBezTo>
                      <a:pt x="3821" y="2690"/>
                      <a:pt x="3678" y="2595"/>
                      <a:pt x="3503" y="2468"/>
                    </a:cubicBezTo>
                    <a:cubicBezTo>
                      <a:pt x="3789" y="2197"/>
                      <a:pt x="4091" y="1958"/>
                      <a:pt x="4458" y="1831"/>
                    </a:cubicBezTo>
                    <a:cubicBezTo>
                      <a:pt x="5012" y="1504"/>
                      <a:pt x="5605" y="1380"/>
                      <a:pt x="6224" y="1380"/>
                    </a:cubicBezTo>
                    <a:close/>
                    <a:moveTo>
                      <a:pt x="5527" y="0"/>
                    </a:moveTo>
                    <a:cubicBezTo>
                      <a:pt x="2468" y="0"/>
                      <a:pt x="1" y="2509"/>
                      <a:pt x="1" y="5492"/>
                    </a:cubicBezTo>
                    <a:cubicBezTo>
                      <a:pt x="1" y="8544"/>
                      <a:pt x="2515" y="11000"/>
                      <a:pt x="5436" y="11000"/>
                    </a:cubicBezTo>
                    <a:cubicBezTo>
                      <a:pt x="5455" y="11000"/>
                      <a:pt x="5473" y="11000"/>
                      <a:pt x="5492" y="10999"/>
                    </a:cubicBezTo>
                    <a:cubicBezTo>
                      <a:pt x="5520" y="11000"/>
                      <a:pt x="5548" y="11000"/>
                      <a:pt x="5576" y="11000"/>
                    </a:cubicBezTo>
                    <a:cubicBezTo>
                      <a:pt x="8593" y="11000"/>
                      <a:pt x="11000" y="8442"/>
                      <a:pt x="11016" y="5540"/>
                    </a:cubicBezTo>
                    <a:cubicBezTo>
                      <a:pt x="11016" y="2484"/>
                      <a:pt x="8517" y="16"/>
                      <a:pt x="5556" y="0"/>
                    </a:cubicBezTo>
                    <a:cubicBezTo>
                      <a:pt x="5546" y="0"/>
                      <a:pt x="5537" y="0"/>
                      <a:pt x="55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8" name="Google Shape;480;p12">
                <a:extLst>
                  <a:ext uri="{FF2B5EF4-FFF2-40B4-BE49-F238E27FC236}">
                    <a16:creationId xmlns:a16="http://schemas.microsoft.com/office/drawing/2014/main" id="{E2F1672F-AA8C-A4C4-B762-C2FEFFB27DDC}"/>
                  </a:ext>
                </a:extLst>
              </p:cNvPr>
              <p:cNvSpPr/>
              <p:nvPr/>
            </p:nvSpPr>
            <p:spPr>
              <a:xfrm>
                <a:off x="5912512" y="3725247"/>
                <a:ext cx="225629" cy="216272"/>
              </a:xfrm>
              <a:custGeom>
                <a:avLst/>
                <a:gdLst/>
                <a:ahLst/>
                <a:cxnLst/>
                <a:rect l="l" t="t" r="r" b="b"/>
                <a:pathLst>
                  <a:path w="11478" h="11002" extrusionOk="0">
                    <a:moveTo>
                      <a:pt x="5205" y="1021"/>
                    </a:moveTo>
                    <a:cubicBezTo>
                      <a:pt x="6467" y="1021"/>
                      <a:pt x="7547" y="1545"/>
                      <a:pt x="8453" y="2556"/>
                    </a:cubicBezTo>
                    <a:cubicBezTo>
                      <a:pt x="8469" y="2588"/>
                      <a:pt x="8469" y="2620"/>
                      <a:pt x="8485" y="2636"/>
                    </a:cubicBezTo>
                    <a:cubicBezTo>
                      <a:pt x="8724" y="2906"/>
                      <a:pt x="8915" y="3193"/>
                      <a:pt x="9026" y="3559"/>
                    </a:cubicBezTo>
                    <a:cubicBezTo>
                      <a:pt x="8819" y="3607"/>
                      <a:pt x="8612" y="3655"/>
                      <a:pt x="8405" y="3702"/>
                    </a:cubicBezTo>
                    <a:cubicBezTo>
                      <a:pt x="7610" y="4212"/>
                      <a:pt x="7291" y="4992"/>
                      <a:pt x="7196" y="5899"/>
                    </a:cubicBezTo>
                    <a:cubicBezTo>
                      <a:pt x="7196" y="6010"/>
                      <a:pt x="7180" y="6106"/>
                      <a:pt x="7180" y="6201"/>
                    </a:cubicBezTo>
                    <a:cubicBezTo>
                      <a:pt x="7212" y="6376"/>
                      <a:pt x="7227" y="6552"/>
                      <a:pt x="7275" y="6711"/>
                    </a:cubicBezTo>
                    <a:cubicBezTo>
                      <a:pt x="7403" y="7300"/>
                      <a:pt x="7689" y="7793"/>
                      <a:pt x="8294" y="7984"/>
                    </a:cubicBezTo>
                    <a:cubicBezTo>
                      <a:pt x="8358" y="8111"/>
                      <a:pt x="8262" y="8159"/>
                      <a:pt x="8214" y="8207"/>
                    </a:cubicBezTo>
                    <a:cubicBezTo>
                      <a:pt x="7343" y="9090"/>
                      <a:pt x="6247" y="9500"/>
                      <a:pt x="5170" y="9500"/>
                    </a:cubicBezTo>
                    <a:cubicBezTo>
                      <a:pt x="3411" y="9500"/>
                      <a:pt x="1701" y="8409"/>
                      <a:pt x="1099" y="6504"/>
                    </a:cubicBezTo>
                    <a:cubicBezTo>
                      <a:pt x="590" y="4832"/>
                      <a:pt x="1163" y="3018"/>
                      <a:pt x="2516" y="1951"/>
                    </a:cubicBezTo>
                    <a:cubicBezTo>
                      <a:pt x="2564" y="1904"/>
                      <a:pt x="2611" y="1888"/>
                      <a:pt x="2659" y="1856"/>
                    </a:cubicBezTo>
                    <a:cubicBezTo>
                      <a:pt x="3153" y="1442"/>
                      <a:pt x="3742" y="1203"/>
                      <a:pt x="4378" y="1092"/>
                    </a:cubicBezTo>
                    <a:cubicBezTo>
                      <a:pt x="4662" y="1045"/>
                      <a:pt x="4937" y="1021"/>
                      <a:pt x="5205" y="1021"/>
                    </a:cubicBezTo>
                    <a:close/>
                    <a:moveTo>
                      <a:pt x="6010" y="1"/>
                    </a:moveTo>
                    <a:cubicBezTo>
                      <a:pt x="5630" y="1"/>
                      <a:pt x="5251" y="41"/>
                      <a:pt x="4872" y="121"/>
                    </a:cubicBezTo>
                    <a:cubicBezTo>
                      <a:pt x="2134" y="630"/>
                      <a:pt x="1" y="3320"/>
                      <a:pt x="558" y="6472"/>
                    </a:cubicBezTo>
                    <a:cubicBezTo>
                      <a:pt x="606" y="6790"/>
                      <a:pt x="701" y="7093"/>
                      <a:pt x="765" y="7395"/>
                    </a:cubicBezTo>
                    <a:lnTo>
                      <a:pt x="765" y="7411"/>
                    </a:lnTo>
                    <a:cubicBezTo>
                      <a:pt x="797" y="7475"/>
                      <a:pt x="813" y="7523"/>
                      <a:pt x="845" y="7586"/>
                    </a:cubicBezTo>
                    <a:cubicBezTo>
                      <a:pt x="892" y="7698"/>
                      <a:pt x="956" y="7793"/>
                      <a:pt x="1004" y="7889"/>
                    </a:cubicBezTo>
                    <a:cubicBezTo>
                      <a:pt x="1942" y="9841"/>
                      <a:pt x="3902" y="11002"/>
                      <a:pt x="5885" y="11002"/>
                    </a:cubicBezTo>
                    <a:cubicBezTo>
                      <a:pt x="5988" y="11002"/>
                      <a:pt x="6090" y="10999"/>
                      <a:pt x="6193" y="10993"/>
                    </a:cubicBezTo>
                    <a:cubicBezTo>
                      <a:pt x="6264" y="10985"/>
                      <a:pt x="6340" y="10985"/>
                      <a:pt x="6418" y="10985"/>
                    </a:cubicBezTo>
                    <a:cubicBezTo>
                      <a:pt x="6495" y="10985"/>
                      <a:pt x="6575" y="10985"/>
                      <a:pt x="6654" y="10977"/>
                    </a:cubicBezTo>
                    <a:cubicBezTo>
                      <a:pt x="6766" y="10961"/>
                      <a:pt x="6877" y="10929"/>
                      <a:pt x="7005" y="10913"/>
                    </a:cubicBezTo>
                    <a:cubicBezTo>
                      <a:pt x="9249" y="10404"/>
                      <a:pt x="10666" y="9035"/>
                      <a:pt x="11318" y="6838"/>
                    </a:cubicBezTo>
                    <a:cubicBezTo>
                      <a:pt x="11366" y="6663"/>
                      <a:pt x="11398" y="6472"/>
                      <a:pt x="11446" y="6297"/>
                    </a:cubicBezTo>
                    <a:cubicBezTo>
                      <a:pt x="11446" y="6138"/>
                      <a:pt x="11462" y="5979"/>
                      <a:pt x="11446" y="5819"/>
                    </a:cubicBezTo>
                    <a:cubicBezTo>
                      <a:pt x="11446" y="5453"/>
                      <a:pt x="11477" y="5087"/>
                      <a:pt x="11414" y="4737"/>
                    </a:cubicBezTo>
                    <a:cubicBezTo>
                      <a:pt x="11080" y="2652"/>
                      <a:pt x="9918" y="1203"/>
                      <a:pt x="7976" y="376"/>
                    </a:cubicBezTo>
                    <a:cubicBezTo>
                      <a:pt x="7816" y="312"/>
                      <a:pt x="7673" y="264"/>
                      <a:pt x="7530" y="201"/>
                    </a:cubicBezTo>
                    <a:cubicBezTo>
                      <a:pt x="7466" y="201"/>
                      <a:pt x="7418" y="185"/>
                      <a:pt x="7355" y="169"/>
                    </a:cubicBezTo>
                    <a:cubicBezTo>
                      <a:pt x="6906" y="57"/>
                      <a:pt x="6458" y="1"/>
                      <a:pt x="60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9" name="Google Shape;481;p12">
                <a:extLst>
                  <a:ext uri="{FF2B5EF4-FFF2-40B4-BE49-F238E27FC236}">
                    <a16:creationId xmlns:a16="http://schemas.microsoft.com/office/drawing/2014/main" id="{EB7552EB-7C99-5EB5-43A7-132628908DD3}"/>
                  </a:ext>
                </a:extLst>
              </p:cNvPr>
              <p:cNvSpPr/>
              <p:nvPr/>
            </p:nvSpPr>
            <p:spPr>
              <a:xfrm>
                <a:off x="5497306" y="3205266"/>
                <a:ext cx="76998" cy="110672"/>
              </a:xfrm>
              <a:custGeom>
                <a:avLst/>
                <a:gdLst/>
                <a:ahLst/>
                <a:cxnLst/>
                <a:rect l="l" t="t" r="r" b="b"/>
                <a:pathLst>
                  <a:path w="3917" h="5630" extrusionOk="0">
                    <a:moveTo>
                      <a:pt x="2841" y="0"/>
                    </a:moveTo>
                    <a:cubicBezTo>
                      <a:pt x="2633" y="0"/>
                      <a:pt x="2439" y="73"/>
                      <a:pt x="2245" y="182"/>
                    </a:cubicBezTo>
                    <a:cubicBezTo>
                      <a:pt x="1815" y="437"/>
                      <a:pt x="1481" y="787"/>
                      <a:pt x="1194" y="1201"/>
                    </a:cubicBezTo>
                    <a:cubicBezTo>
                      <a:pt x="621" y="2012"/>
                      <a:pt x="239" y="2936"/>
                      <a:pt x="80" y="3922"/>
                    </a:cubicBezTo>
                    <a:cubicBezTo>
                      <a:pt x="1" y="4400"/>
                      <a:pt x="80" y="4846"/>
                      <a:pt x="367" y="5244"/>
                    </a:cubicBezTo>
                    <a:cubicBezTo>
                      <a:pt x="541" y="5480"/>
                      <a:pt x="833" y="5629"/>
                      <a:pt x="1119" y="5629"/>
                    </a:cubicBezTo>
                    <a:cubicBezTo>
                      <a:pt x="1199" y="5629"/>
                      <a:pt x="1278" y="5618"/>
                      <a:pt x="1353" y="5594"/>
                    </a:cubicBezTo>
                    <a:cubicBezTo>
                      <a:pt x="1879" y="5451"/>
                      <a:pt x="2309" y="5148"/>
                      <a:pt x="2659" y="4702"/>
                    </a:cubicBezTo>
                    <a:cubicBezTo>
                      <a:pt x="3009" y="4257"/>
                      <a:pt x="3295" y="3779"/>
                      <a:pt x="3502" y="3254"/>
                    </a:cubicBezTo>
                    <a:cubicBezTo>
                      <a:pt x="3725" y="2729"/>
                      <a:pt x="3916" y="2187"/>
                      <a:pt x="3884" y="1614"/>
                    </a:cubicBezTo>
                    <a:cubicBezTo>
                      <a:pt x="3884" y="1471"/>
                      <a:pt x="3868" y="1360"/>
                      <a:pt x="3884" y="1232"/>
                    </a:cubicBezTo>
                    <a:cubicBezTo>
                      <a:pt x="3900" y="1010"/>
                      <a:pt x="3837" y="803"/>
                      <a:pt x="3741" y="612"/>
                    </a:cubicBezTo>
                    <a:cubicBezTo>
                      <a:pt x="3598" y="309"/>
                      <a:pt x="3375" y="102"/>
                      <a:pt x="3041" y="23"/>
                    </a:cubicBezTo>
                    <a:cubicBezTo>
                      <a:pt x="2973" y="8"/>
                      <a:pt x="2906" y="0"/>
                      <a:pt x="28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0" name="Google Shape;482;p12">
                <a:extLst>
                  <a:ext uri="{FF2B5EF4-FFF2-40B4-BE49-F238E27FC236}">
                    <a16:creationId xmlns:a16="http://schemas.microsoft.com/office/drawing/2014/main" id="{54F89969-DD71-B3DE-AA91-C48506FC936B}"/>
                  </a:ext>
                </a:extLst>
              </p:cNvPr>
              <p:cNvSpPr/>
              <p:nvPr/>
            </p:nvSpPr>
            <p:spPr>
              <a:xfrm>
                <a:off x="6044571" y="3649034"/>
                <a:ext cx="91683" cy="81972"/>
              </a:xfrm>
              <a:custGeom>
                <a:avLst/>
                <a:gdLst/>
                <a:ahLst/>
                <a:cxnLst/>
                <a:rect l="l" t="t" r="r" b="b"/>
                <a:pathLst>
                  <a:path w="4664" h="4170" extrusionOk="0">
                    <a:moveTo>
                      <a:pt x="1118" y="1"/>
                    </a:moveTo>
                    <a:cubicBezTo>
                      <a:pt x="1091" y="1"/>
                      <a:pt x="1063" y="1"/>
                      <a:pt x="1035" y="3"/>
                    </a:cubicBezTo>
                    <a:cubicBezTo>
                      <a:pt x="414" y="34"/>
                      <a:pt x="0" y="528"/>
                      <a:pt x="143" y="1149"/>
                    </a:cubicBezTo>
                    <a:cubicBezTo>
                      <a:pt x="207" y="1435"/>
                      <a:pt x="303" y="1722"/>
                      <a:pt x="478" y="1976"/>
                    </a:cubicBezTo>
                    <a:cubicBezTo>
                      <a:pt x="685" y="2343"/>
                      <a:pt x="971" y="2645"/>
                      <a:pt x="1242" y="2963"/>
                    </a:cubicBezTo>
                    <a:cubicBezTo>
                      <a:pt x="1321" y="3027"/>
                      <a:pt x="1401" y="3091"/>
                      <a:pt x="1480" y="3154"/>
                    </a:cubicBezTo>
                    <a:cubicBezTo>
                      <a:pt x="2022" y="3616"/>
                      <a:pt x="2627" y="3982"/>
                      <a:pt x="3327" y="4141"/>
                    </a:cubicBezTo>
                    <a:cubicBezTo>
                      <a:pt x="3422" y="4160"/>
                      <a:pt x="3514" y="4169"/>
                      <a:pt x="3604" y="4169"/>
                    </a:cubicBezTo>
                    <a:cubicBezTo>
                      <a:pt x="3816" y="4169"/>
                      <a:pt x="4017" y="4119"/>
                      <a:pt x="4218" y="4030"/>
                    </a:cubicBezTo>
                    <a:cubicBezTo>
                      <a:pt x="4441" y="3934"/>
                      <a:pt x="4600" y="3759"/>
                      <a:pt x="4632" y="3504"/>
                    </a:cubicBezTo>
                    <a:cubicBezTo>
                      <a:pt x="4648" y="3250"/>
                      <a:pt x="4664" y="2995"/>
                      <a:pt x="4568" y="2740"/>
                    </a:cubicBezTo>
                    <a:cubicBezTo>
                      <a:pt x="4425" y="2263"/>
                      <a:pt x="4139" y="1865"/>
                      <a:pt x="3820" y="1483"/>
                    </a:cubicBezTo>
                    <a:cubicBezTo>
                      <a:pt x="3422" y="1037"/>
                      <a:pt x="2945" y="687"/>
                      <a:pt x="2451" y="369"/>
                    </a:cubicBezTo>
                    <a:cubicBezTo>
                      <a:pt x="2324" y="321"/>
                      <a:pt x="2213" y="257"/>
                      <a:pt x="2085" y="210"/>
                    </a:cubicBezTo>
                    <a:cubicBezTo>
                      <a:pt x="1776" y="92"/>
                      <a:pt x="1466" y="1"/>
                      <a:pt x="1118" y="1"/>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483;p12">
                <a:extLst>
                  <a:ext uri="{FF2B5EF4-FFF2-40B4-BE49-F238E27FC236}">
                    <a16:creationId xmlns:a16="http://schemas.microsoft.com/office/drawing/2014/main" id="{3850C199-400B-F432-670B-79E3B6F640FA}"/>
                  </a:ext>
                </a:extLst>
              </p:cNvPr>
              <p:cNvSpPr/>
              <p:nvPr/>
            </p:nvSpPr>
            <p:spPr>
              <a:xfrm>
                <a:off x="5530468" y="3540820"/>
                <a:ext cx="107035" cy="61548"/>
              </a:xfrm>
              <a:custGeom>
                <a:avLst/>
                <a:gdLst/>
                <a:ahLst/>
                <a:cxnLst/>
                <a:rect l="l" t="t" r="r" b="b"/>
                <a:pathLst>
                  <a:path w="5445" h="3131" extrusionOk="0">
                    <a:moveTo>
                      <a:pt x="3566" y="16"/>
                    </a:moveTo>
                    <a:cubicBezTo>
                      <a:pt x="3439" y="32"/>
                      <a:pt x="3216" y="16"/>
                      <a:pt x="3009" y="48"/>
                    </a:cubicBezTo>
                    <a:cubicBezTo>
                      <a:pt x="2357" y="175"/>
                      <a:pt x="1720" y="382"/>
                      <a:pt x="1147" y="732"/>
                    </a:cubicBezTo>
                    <a:cubicBezTo>
                      <a:pt x="749" y="987"/>
                      <a:pt x="415" y="1274"/>
                      <a:pt x="208" y="1719"/>
                    </a:cubicBezTo>
                    <a:cubicBezTo>
                      <a:pt x="1" y="2133"/>
                      <a:pt x="192" y="2627"/>
                      <a:pt x="526" y="2818"/>
                    </a:cubicBezTo>
                    <a:cubicBezTo>
                      <a:pt x="765" y="2945"/>
                      <a:pt x="988" y="3040"/>
                      <a:pt x="1258" y="3088"/>
                    </a:cubicBezTo>
                    <a:cubicBezTo>
                      <a:pt x="1428" y="3118"/>
                      <a:pt x="1595" y="3130"/>
                      <a:pt x="1760" y="3130"/>
                    </a:cubicBezTo>
                    <a:cubicBezTo>
                      <a:pt x="1950" y="3130"/>
                      <a:pt x="2137" y="3114"/>
                      <a:pt x="2325" y="3088"/>
                    </a:cubicBezTo>
                    <a:cubicBezTo>
                      <a:pt x="3184" y="2977"/>
                      <a:pt x="3980" y="2690"/>
                      <a:pt x="4680" y="2165"/>
                    </a:cubicBezTo>
                    <a:cubicBezTo>
                      <a:pt x="4999" y="1926"/>
                      <a:pt x="5269" y="1656"/>
                      <a:pt x="5365" y="1242"/>
                    </a:cubicBezTo>
                    <a:cubicBezTo>
                      <a:pt x="5445" y="923"/>
                      <a:pt x="5381" y="637"/>
                      <a:pt x="5126" y="430"/>
                    </a:cubicBezTo>
                    <a:cubicBezTo>
                      <a:pt x="4967" y="303"/>
                      <a:pt x="4792" y="207"/>
                      <a:pt x="4601" y="128"/>
                    </a:cubicBezTo>
                    <a:cubicBezTo>
                      <a:pt x="4298" y="0"/>
                      <a:pt x="3980" y="32"/>
                      <a:pt x="3566" y="16"/>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484;p12">
                <a:extLst>
                  <a:ext uri="{FF2B5EF4-FFF2-40B4-BE49-F238E27FC236}">
                    <a16:creationId xmlns:a16="http://schemas.microsoft.com/office/drawing/2014/main" id="{E6FEA31A-38D6-4549-FFC9-325C99DC0E2D}"/>
                  </a:ext>
                </a:extLst>
              </p:cNvPr>
              <p:cNvSpPr/>
              <p:nvPr/>
            </p:nvSpPr>
            <p:spPr>
              <a:xfrm>
                <a:off x="5750750" y="3773309"/>
                <a:ext cx="106092" cy="70728"/>
              </a:xfrm>
              <a:custGeom>
                <a:avLst/>
                <a:gdLst/>
                <a:ahLst/>
                <a:cxnLst/>
                <a:rect l="l" t="t" r="r" b="b"/>
                <a:pathLst>
                  <a:path w="5397" h="3598" extrusionOk="0">
                    <a:moveTo>
                      <a:pt x="1618" y="0"/>
                    </a:moveTo>
                    <a:cubicBezTo>
                      <a:pt x="1497" y="0"/>
                      <a:pt x="1372" y="16"/>
                      <a:pt x="1242" y="48"/>
                    </a:cubicBezTo>
                    <a:cubicBezTo>
                      <a:pt x="940" y="143"/>
                      <a:pt x="669" y="334"/>
                      <a:pt x="494" y="589"/>
                    </a:cubicBezTo>
                    <a:cubicBezTo>
                      <a:pt x="17" y="1273"/>
                      <a:pt x="1" y="1990"/>
                      <a:pt x="303" y="2738"/>
                    </a:cubicBezTo>
                    <a:cubicBezTo>
                      <a:pt x="319" y="2770"/>
                      <a:pt x="399" y="2785"/>
                      <a:pt x="446" y="2801"/>
                    </a:cubicBezTo>
                    <a:cubicBezTo>
                      <a:pt x="922" y="2405"/>
                      <a:pt x="1548" y="2185"/>
                      <a:pt x="2184" y="2185"/>
                    </a:cubicBezTo>
                    <a:cubicBezTo>
                      <a:pt x="2700" y="2185"/>
                      <a:pt x="3222" y="2329"/>
                      <a:pt x="3678" y="2642"/>
                    </a:cubicBezTo>
                    <a:cubicBezTo>
                      <a:pt x="4044" y="2897"/>
                      <a:pt x="4330" y="3215"/>
                      <a:pt x="4537" y="3597"/>
                    </a:cubicBezTo>
                    <a:cubicBezTo>
                      <a:pt x="4649" y="3597"/>
                      <a:pt x="4712" y="3549"/>
                      <a:pt x="4760" y="3486"/>
                    </a:cubicBezTo>
                    <a:cubicBezTo>
                      <a:pt x="5015" y="3167"/>
                      <a:pt x="5206" y="2801"/>
                      <a:pt x="5317" y="2403"/>
                    </a:cubicBezTo>
                    <a:cubicBezTo>
                      <a:pt x="5381" y="2117"/>
                      <a:pt x="5397" y="1814"/>
                      <a:pt x="5333" y="1512"/>
                    </a:cubicBezTo>
                    <a:cubicBezTo>
                      <a:pt x="5190" y="955"/>
                      <a:pt x="4712" y="573"/>
                      <a:pt x="4139" y="541"/>
                    </a:cubicBezTo>
                    <a:cubicBezTo>
                      <a:pt x="3869" y="541"/>
                      <a:pt x="3630" y="589"/>
                      <a:pt x="3391" y="700"/>
                    </a:cubicBezTo>
                    <a:cubicBezTo>
                      <a:pt x="3248" y="748"/>
                      <a:pt x="3120" y="812"/>
                      <a:pt x="3041" y="844"/>
                    </a:cubicBezTo>
                    <a:cubicBezTo>
                      <a:pt x="2818" y="652"/>
                      <a:pt x="2643" y="493"/>
                      <a:pt x="2452" y="334"/>
                    </a:cubicBezTo>
                    <a:cubicBezTo>
                      <a:pt x="2200" y="105"/>
                      <a:pt x="1924" y="0"/>
                      <a:pt x="1618"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485;p12">
                <a:extLst>
                  <a:ext uri="{FF2B5EF4-FFF2-40B4-BE49-F238E27FC236}">
                    <a16:creationId xmlns:a16="http://schemas.microsoft.com/office/drawing/2014/main" id="{037EBB29-E840-1AA6-7B99-39700F79D7FF}"/>
                  </a:ext>
                </a:extLst>
              </p:cNvPr>
              <p:cNvSpPr/>
              <p:nvPr/>
            </p:nvSpPr>
            <p:spPr>
              <a:xfrm>
                <a:off x="5758889" y="3816241"/>
                <a:ext cx="81068" cy="42873"/>
              </a:xfrm>
              <a:custGeom>
                <a:avLst/>
                <a:gdLst/>
                <a:ahLst/>
                <a:cxnLst/>
                <a:rect l="l" t="t" r="r" b="b"/>
                <a:pathLst>
                  <a:path w="4124" h="2181" extrusionOk="0">
                    <a:moveTo>
                      <a:pt x="1770" y="1"/>
                    </a:moveTo>
                    <a:cubicBezTo>
                      <a:pt x="1134" y="1"/>
                      <a:pt x="508" y="221"/>
                      <a:pt x="32" y="617"/>
                    </a:cubicBezTo>
                    <a:cubicBezTo>
                      <a:pt x="32" y="697"/>
                      <a:pt x="0" y="777"/>
                      <a:pt x="32" y="824"/>
                    </a:cubicBezTo>
                    <a:cubicBezTo>
                      <a:pt x="192" y="1095"/>
                      <a:pt x="351" y="1381"/>
                      <a:pt x="621" y="1556"/>
                    </a:cubicBezTo>
                    <a:cubicBezTo>
                      <a:pt x="844" y="1700"/>
                      <a:pt x="1067" y="1843"/>
                      <a:pt x="1306" y="1938"/>
                    </a:cubicBezTo>
                    <a:cubicBezTo>
                      <a:pt x="1682" y="2101"/>
                      <a:pt x="2048" y="2181"/>
                      <a:pt x="2405" y="2181"/>
                    </a:cubicBezTo>
                    <a:cubicBezTo>
                      <a:pt x="2955" y="2181"/>
                      <a:pt x="3484" y="1993"/>
                      <a:pt x="3996" y="1636"/>
                    </a:cubicBezTo>
                    <a:cubicBezTo>
                      <a:pt x="4059" y="1588"/>
                      <a:pt x="4091" y="1493"/>
                      <a:pt x="4123" y="1413"/>
                    </a:cubicBezTo>
                    <a:cubicBezTo>
                      <a:pt x="3916" y="1031"/>
                      <a:pt x="3630" y="713"/>
                      <a:pt x="3264" y="458"/>
                    </a:cubicBezTo>
                    <a:cubicBezTo>
                      <a:pt x="2808" y="145"/>
                      <a:pt x="2286" y="1"/>
                      <a:pt x="17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486;p12">
                <a:extLst>
                  <a:ext uri="{FF2B5EF4-FFF2-40B4-BE49-F238E27FC236}">
                    <a16:creationId xmlns:a16="http://schemas.microsoft.com/office/drawing/2014/main" id="{B0DE6EEF-70C5-7485-0032-AFB6B21946AF}"/>
                  </a:ext>
                </a:extLst>
              </p:cNvPr>
              <p:cNvSpPr/>
              <p:nvPr/>
            </p:nvSpPr>
            <p:spPr>
              <a:xfrm>
                <a:off x="6246689" y="3370900"/>
                <a:ext cx="5032" cy="1612"/>
              </a:xfrm>
              <a:custGeom>
                <a:avLst/>
                <a:gdLst/>
                <a:ahLst/>
                <a:cxnLst/>
                <a:rect l="l" t="t" r="r" b="b"/>
                <a:pathLst>
                  <a:path w="256" h="82" extrusionOk="0">
                    <a:moveTo>
                      <a:pt x="184" y="0"/>
                    </a:moveTo>
                    <a:cubicBezTo>
                      <a:pt x="114" y="0"/>
                      <a:pt x="49" y="9"/>
                      <a:pt x="1" y="81"/>
                    </a:cubicBezTo>
                    <a:cubicBezTo>
                      <a:pt x="25" y="81"/>
                      <a:pt x="49" y="82"/>
                      <a:pt x="72" y="82"/>
                    </a:cubicBezTo>
                    <a:cubicBezTo>
                      <a:pt x="142" y="82"/>
                      <a:pt x="208" y="73"/>
                      <a:pt x="255" y="1"/>
                    </a:cubicBezTo>
                    <a:cubicBezTo>
                      <a:pt x="232" y="1"/>
                      <a:pt x="208" y="0"/>
                      <a:pt x="184" y="0"/>
                    </a:cubicBezTo>
                    <a:close/>
                  </a:path>
                </a:pathLst>
              </a:custGeom>
              <a:solidFill>
                <a:srgbClr val="D0416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5" name="Google Shape;487;p12">
                <a:extLst>
                  <a:ext uri="{FF2B5EF4-FFF2-40B4-BE49-F238E27FC236}">
                    <a16:creationId xmlns:a16="http://schemas.microsoft.com/office/drawing/2014/main" id="{FADCF8AF-D92E-4336-D692-C341D3196A81}"/>
                  </a:ext>
                </a:extLst>
              </p:cNvPr>
              <p:cNvSpPr/>
              <p:nvPr/>
            </p:nvSpPr>
            <p:spPr>
              <a:xfrm>
                <a:off x="5988547" y="2682908"/>
                <a:ext cx="146468" cy="210630"/>
              </a:xfrm>
              <a:custGeom>
                <a:avLst/>
                <a:gdLst/>
                <a:ahLst/>
                <a:cxnLst/>
                <a:rect l="l" t="t" r="r" b="b"/>
                <a:pathLst>
                  <a:path w="7451" h="10715" extrusionOk="0">
                    <a:moveTo>
                      <a:pt x="6247" y="1"/>
                    </a:moveTo>
                    <a:cubicBezTo>
                      <a:pt x="6201" y="1"/>
                      <a:pt x="6156" y="5"/>
                      <a:pt x="6113" y="14"/>
                    </a:cubicBezTo>
                    <a:cubicBezTo>
                      <a:pt x="5715" y="93"/>
                      <a:pt x="5333" y="220"/>
                      <a:pt x="4983" y="443"/>
                    </a:cubicBezTo>
                    <a:cubicBezTo>
                      <a:pt x="4410" y="825"/>
                      <a:pt x="3917" y="1287"/>
                      <a:pt x="3471" y="1812"/>
                    </a:cubicBezTo>
                    <a:cubicBezTo>
                      <a:pt x="2993" y="2369"/>
                      <a:pt x="2532" y="2974"/>
                      <a:pt x="2166" y="3627"/>
                    </a:cubicBezTo>
                    <a:cubicBezTo>
                      <a:pt x="1847" y="4184"/>
                      <a:pt x="1529" y="4725"/>
                      <a:pt x="1242" y="5282"/>
                    </a:cubicBezTo>
                    <a:cubicBezTo>
                      <a:pt x="988" y="5776"/>
                      <a:pt x="781" y="6285"/>
                      <a:pt x="574" y="6794"/>
                    </a:cubicBezTo>
                    <a:cubicBezTo>
                      <a:pt x="463" y="7017"/>
                      <a:pt x="383" y="7240"/>
                      <a:pt x="287" y="7463"/>
                    </a:cubicBezTo>
                    <a:cubicBezTo>
                      <a:pt x="272" y="7638"/>
                      <a:pt x="272" y="7813"/>
                      <a:pt x="272" y="7988"/>
                    </a:cubicBezTo>
                    <a:cubicBezTo>
                      <a:pt x="287" y="8752"/>
                      <a:pt x="160" y="9500"/>
                      <a:pt x="49" y="10264"/>
                    </a:cubicBezTo>
                    <a:cubicBezTo>
                      <a:pt x="33" y="10408"/>
                      <a:pt x="17" y="10551"/>
                      <a:pt x="1" y="10710"/>
                    </a:cubicBezTo>
                    <a:cubicBezTo>
                      <a:pt x="25" y="10710"/>
                      <a:pt x="49" y="10714"/>
                      <a:pt x="71" y="10714"/>
                    </a:cubicBezTo>
                    <a:cubicBezTo>
                      <a:pt x="92" y="10714"/>
                      <a:pt x="112" y="10710"/>
                      <a:pt x="128" y="10694"/>
                    </a:cubicBezTo>
                    <a:cubicBezTo>
                      <a:pt x="590" y="10376"/>
                      <a:pt x="1099" y="10121"/>
                      <a:pt x="1609" y="9882"/>
                    </a:cubicBezTo>
                    <a:cubicBezTo>
                      <a:pt x="1624" y="9866"/>
                      <a:pt x="1640" y="9835"/>
                      <a:pt x="1672" y="9819"/>
                    </a:cubicBezTo>
                    <a:cubicBezTo>
                      <a:pt x="1720" y="9755"/>
                      <a:pt x="1768" y="9675"/>
                      <a:pt x="1815" y="9612"/>
                    </a:cubicBezTo>
                    <a:cubicBezTo>
                      <a:pt x="2436" y="8975"/>
                      <a:pt x="3089" y="8354"/>
                      <a:pt x="3678" y="7686"/>
                    </a:cubicBezTo>
                    <a:cubicBezTo>
                      <a:pt x="4235" y="7049"/>
                      <a:pt x="4792" y="6428"/>
                      <a:pt x="5317" y="5776"/>
                    </a:cubicBezTo>
                    <a:cubicBezTo>
                      <a:pt x="5986" y="4948"/>
                      <a:pt x="6575" y="4088"/>
                      <a:pt x="7005" y="3117"/>
                    </a:cubicBezTo>
                    <a:cubicBezTo>
                      <a:pt x="7275" y="2528"/>
                      <a:pt x="7450" y="1924"/>
                      <a:pt x="7403" y="1271"/>
                    </a:cubicBezTo>
                    <a:cubicBezTo>
                      <a:pt x="7387" y="1048"/>
                      <a:pt x="7339" y="857"/>
                      <a:pt x="7243" y="650"/>
                    </a:cubicBezTo>
                    <a:cubicBezTo>
                      <a:pt x="7073" y="281"/>
                      <a:pt x="6624" y="1"/>
                      <a:pt x="624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6" name="Google Shape;488;p12">
                <a:extLst>
                  <a:ext uri="{FF2B5EF4-FFF2-40B4-BE49-F238E27FC236}">
                    <a16:creationId xmlns:a16="http://schemas.microsoft.com/office/drawing/2014/main" id="{00B3BE72-2D27-8F25-E604-70A609D767B3}"/>
                  </a:ext>
                </a:extLst>
              </p:cNvPr>
              <p:cNvSpPr/>
              <p:nvPr/>
            </p:nvSpPr>
            <p:spPr>
              <a:xfrm>
                <a:off x="6071777" y="2760968"/>
                <a:ext cx="177134" cy="103379"/>
              </a:xfrm>
              <a:custGeom>
                <a:avLst/>
                <a:gdLst/>
                <a:ahLst/>
                <a:cxnLst/>
                <a:rect l="l" t="t" r="r" b="b"/>
                <a:pathLst>
                  <a:path w="9011" h="5259" extrusionOk="0">
                    <a:moveTo>
                      <a:pt x="7638" y="1"/>
                    </a:moveTo>
                    <a:cubicBezTo>
                      <a:pt x="7509" y="1"/>
                      <a:pt x="7382" y="13"/>
                      <a:pt x="7259" y="38"/>
                    </a:cubicBezTo>
                    <a:cubicBezTo>
                      <a:pt x="6686" y="149"/>
                      <a:pt x="6113" y="324"/>
                      <a:pt x="5572" y="579"/>
                    </a:cubicBezTo>
                    <a:cubicBezTo>
                      <a:pt x="4649" y="1041"/>
                      <a:pt x="3789" y="1582"/>
                      <a:pt x="2978" y="2219"/>
                    </a:cubicBezTo>
                    <a:cubicBezTo>
                      <a:pt x="2357" y="2696"/>
                      <a:pt x="1752" y="3205"/>
                      <a:pt x="1179" y="3762"/>
                    </a:cubicBezTo>
                    <a:cubicBezTo>
                      <a:pt x="1099" y="3842"/>
                      <a:pt x="1004" y="3922"/>
                      <a:pt x="924" y="4001"/>
                    </a:cubicBezTo>
                    <a:cubicBezTo>
                      <a:pt x="622" y="4288"/>
                      <a:pt x="319" y="4574"/>
                      <a:pt x="17" y="4877"/>
                    </a:cubicBezTo>
                    <a:cubicBezTo>
                      <a:pt x="1" y="4893"/>
                      <a:pt x="33" y="4940"/>
                      <a:pt x="33" y="4972"/>
                    </a:cubicBezTo>
                    <a:cubicBezTo>
                      <a:pt x="319" y="4940"/>
                      <a:pt x="606" y="4909"/>
                      <a:pt x="892" y="4861"/>
                    </a:cubicBezTo>
                    <a:cubicBezTo>
                      <a:pt x="1246" y="4814"/>
                      <a:pt x="1596" y="4786"/>
                      <a:pt x="1942" y="4786"/>
                    </a:cubicBezTo>
                    <a:cubicBezTo>
                      <a:pt x="2654" y="4786"/>
                      <a:pt x="3348" y="4905"/>
                      <a:pt x="4012" y="5227"/>
                    </a:cubicBezTo>
                    <a:cubicBezTo>
                      <a:pt x="4044" y="5243"/>
                      <a:pt x="4076" y="5243"/>
                      <a:pt x="4108" y="5259"/>
                    </a:cubicBezTo>
                    <a:cubicBezTo>
                      <a:pt x="4442" y="5100"/>
                      <a:pt x="4792" y="4972"/>
                      <a:pt x="5126" y="4797"/>
                    </a:cubicBezTo>
                    <a:cubicBezTo>
                      <a:pt x="5556" y="4590"/>
                      <a:pt x="5970" y="4351"/>
                      <a:pt x="6384" y="4097"/>
                    </a:cubicBezTo>
                    <a:cubicBezTo>
                      <a:pt x="7148" y="3635"/>
                      <a:pt x="7864" y="3094"/>
                      <a:pt x="8453" y="2425"/>
                    </a:cubicBezTo>
                    <a:cubicBezTo>
                      <a:pt x="8787" y="2059"/>
                      <a:pt x="9010" y="1645"/>
                      <a:pt x="8994" y="1136"/>
                    </a:cubicBezTo>
                    <a:cubicBezTo>
                      <a:pt x="8978" y="595"/>
                      <a:pt x="8756" y="277"/>
                      <a:pt x="8246" y="101"/>
                    </a:cubicBezTo>
                    <a:cubicBezTo>
                      <a:pt x="8050" y="33"/>
                      <a:pt x="7843" y="1"/>
                      <a:pt x="76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7" name="Google Shape;489;p12">
                <a:extLst>
                  <a:ext uri="{FF2B5EF4-FFF2-40B4-BE49-F238E27FC236}">
                    <a16:creationId xmlns:a16="http://schemas.microsoft.com/office/drawing/2014/main" id="{52232995-10D3-81E8-F522-1FC3D3297035}"/>
                  </a:ext>
                </a:extLst>
              </p:cNvPr>
              <p:cNvSpPr/>
              <p:nvPr/>
            </p:nvSpPr>
            <p:spPr>
              <a:xfrm>
                <a:off x="5945694" y="2617802"/>
                <a:ext cx="65401" cy="189911"/>
              </a:xfrm>
              <a:custGeom>
                <a:avLst/>
                <a:gdLst/>
                <a:ahLst/>
                <a:cxnLst/>
                <a:rect l="l" t="t" r="r" b="b"/>
                <a:pathLst>
                  <a:path w="3327" h="9661" extrusionOk="0">
                    <a:moveTo>
                      <a:pt x="1931" y="0"/>
                    </a:moveTo>
                    <a:cubicBezTo>
                      <a:pt x="1749" y="0"/>
                      <a:pt x="1556" y="63"/>
                      <a:pt x="1353" y="206"/>
                    </a:cubicBezTo>
                    <a:cubicBezTo>
                      <a:pt x="1114" y="381"/>
                      <a:pt x="908" y="588"/>
                      <a:pt x="764" y="842"/>
                    </a:cubicBezTo>
                    <a:cubicBezTo>
                      <a:pt x="350" y="1606"/>
                      <a:pt x="128" y="2418"/>
                      <a:pt x="96" y="3278"/>
                    </a:cubicBezTo>
                    <a:cubicBezTo>
                      <a:pt x="96" y="3373"/>
                      <a:pt x="112" y="3453"/>
                      <a:pt x="80" y="3532"/>
                    </a:cubicBezTo>
                    <a:cubicBezTo>
                      <a:pt x="0" y="3803"/>
                      <a:pt x="32" y="4074"/>
                      <a:pt x="16" y="4360"/>
                    </a:cubicBezTo>
                    <a:cubicBezTo>
                      <a:pt x="16" y="4647"/>
                      <a:pt x="16" y="4933"/>
                      <a:pt x="16" y="5220"/>
                    </a:cubicBezTo>
                    <a:cubicBezTo>
                      <a:pt x="159" y="5363"/>
                      <a:pt x="350" y="5458"/>
                      <a:pt x="430" y="5649"/>
                    </a:cubicBezTo>
                    <a:cubicBezTo>
                      <a:pt x="510" y="5697"/>
                      <a:pt x="589" y="5729"/>
                      <a:pt x="637" y="5793"/>
                    </a:cubicBezTo>
                    <a:cubicBezTo>
                      <a:pt x="955" y="6095"/>
                      <a:pt x="1194" y="6461"/>
                      <a:pt x="1401" y="6843"/>
                    </a:cubicBezTo>
                    <a:cubicBezTo>
                      <a:pt x="1831" y="7655"/>
                      <a:pt x="2101" y="8515"/>
                      <a:pt x="2276" y="9406"/>
                    </a:cubicBezTo>
                    <a:cubicBezTo>
                      <a:pt x="2292" y="9502"/>
                      <a:pt x="2324" y="9565"/>
                      <a:pt x="2356" y="9661"/>
                    </a:cubicBezTo>
                    <a:cubicBezTo>
                      <a:pt x="2436" y="9326"/>
                      <a:pt x="2515" y="9008"/>
                      <a:pt x="2579" y="8690"/>
                    </a:cubicBezTo>
                    <a:cubicBezTo>
                      <a:pt x="2690" y="8133"/>
                      <a:pt x="2786" y="7591"/>
                      <a:pt x="2897" y="7034"/>
                    </a:cubicBezTo>
                    <a:cubicBezTo>
                      <a:pt x="2961" y="6636"/>
                      <a:pt x="3009" y="6238"/>
                      <a:pt x="3072" y="5840"/>
                    </a:cubicBezTo>
                    <a:cubicBezTo>
                      <a:pt x="3152" y="5379"/>
                      <a:pt x="3247" y="4933"/>
                      <a:pt x="3231" y="4472"/>
                    </a:cubicBezTo>
                    <a:cubicBezTo>
                      <a:pt x="3231" y="4392"/>
                      <a:pt x="3247" y="4328"/>
                      <a:pt x="3247" y="4249"/>
                    </a:cubicBezTo>
                    <a:cubicBezTo>
                      <a:pt x="3279" y="4058"/>
                      <a:pt x="3311" y="3851"/>
                      <a:pt x="3311" y="3660"/>
                    </a:cubicBezTo>
                    <a:cubicBezTo>
                      <a:pt x="3327" y="3326"/>
                      <a:pt x="3311" y="2991"/>
                      <a:pt x="3311" y="2657"/>
                    </a:cubicBezTo>
                    <a:cubicBezTo>
                      <a:pt x="3327" y="2195"/>
                      <a:pt x="3247" y="1734"/>
                      <a:pt x="3136" y="1288"/>
                    </a:cubicBezTo>
                    <a:cubicBezTo>
                      <a:pt x="3072" y="986"/>
                      <a:pt x="2945" y="683"/>
                      <a:pt x="2738" y="444"/>
                    </a:cubicBezTo>
                    <a:cubicBezTo>
                      <a:pt x="2509" y="176"/>
                      <a:pt x="2236" y="0"/>
                      <a:pt x="19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8" name="Google Shape;490;p12">
                <a:extLst>
                  <a:ext uri="{FF2B5EF4-FFF2-40B4-BE49-F238E27FC236}">
                    <a16:creationId xmlns:a16="http://schemas.microsoft.com/office/drawing/2014/main" id="{4D3F5C55-F4DF-BD43-E85D-F25CF299C4DA}"/>
                  </a:ext>
                </a:extLst>
              </p:cNvPr>
              <p:cNvSpPr/>
              <p:nvPr/>
            </p:nvSpPr>
            <p:spPr>
              <a:xfrm>
                <a:off x="5180349" y="2998568"/>
                <a:ext cx="61960" cy="58402"/>
              </a:xfrm>
              <a:custGeom>
                <a:avLst/>
                <a:gdLst/>
                <a:ahLst/>
                <a:cxnLst/>
                <a:rect l="l" t="t" r="r" b="b"/>
                <a:pathLst>
                  <a:path w="3152" h="2971" extrusionOk="0">
                    <a:moveTo>
                      <a:pt x="2499" y="0"/>
                    </a:moveTo>
                    <a:cubicBezTo>
                      <a:pt x="2308" y="0"/>
                      <a:pt x="2117" y="48"/>
                      <a:pt x="1958" y="128"/>
                    </a:cubicBezTo>
                    <a:cubicBezTo>
                      <a:pt x="1194" y="478"/>
                      <a:pt x="605" y="1019"/>
                      <a:pt x="191" y="1751"/>
                    </a:cubicBezTo>
                    <a:cubicBezTo>
                      <a:pt x="80" y="1926"/>
                      <a:pt x="0" y="2133"/>
                      <a:pt x="16" y="2372"/>
                    </a:cubicBezTo>
                    <a:cubicBezTo>
                      <a:pt x="32" y="2706"/>
                      <a:pt x="239" y="2929"/>
                      <a:pt x="573" y="2961"/>
                    </a:cubicBezTo>
                    <a:cubicBezTo>
                      <a:pt x="622" y="2967"/>
                      <a:pt x="670" y="2971"/>
                      <a:pt x="718" y="2971"/>
                    </a:cubicBezTo>
                    <a:cubicBezTo>
                      <a:pt x="903" y="2971"/>
                      <a:pt x="1080" y="2922"/>
                      <a:pt x="1258" y="2834"/>
                    </a:cubicBezTo>
                    <a:cubicBezTo>
                      <a:pt x="2006" y="2468"/>
                      <a:pt x="2595" y="1942"/>
                      <a:pt x="2993" y="1210"/>
                    </a:cubicBezTo>
                    <a:cubicBezTo>
                      <a:pt x="3088" y="1051"/>
                      <a:pt x="3152" y="860"/>
                      <a:pt x="3152" y="669"/>
                    </a:cubicBezTo>
                    <a:cubicBezTo>
                      <a:pt x="3152" y="287"/>
                      <a:pt x="2881" y="16"/>
                      <a:pt x="2499"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9" name="Google Shape;491;p12">
                <a:extLst>
                  <a:ext uri="{FF2B5EF4-FFF2-40B4-BE49-F238E27FC236}">
                    <a16:creationId xmlns:a16="http://schemas.microsoft.com/office/drawing/2014/main" id="{627FF836-D135-93E8-D9DF-DFDE1B66C505}"/>
                  </a:ext>
                </a:extLst>
              </p:cNvPr>
              <p:cNvSpPr/>
              <p:nvPr/>
            </p:nvSpPr>
            <p:spPr>
              <a:xfrm>
                <a:off x="5089904" y="3084766"/>
                <a:ext cx="60054" cy="60584"/>
              </a:xfrm>
              <a:custGeom>
                <a:avLst/>
                <a:gdLst/>
                <a:ahLst/>
                <a:cxnLst/>
                <a:rect l="l" t="t" r="r" b="b"/>
                <a:pathLst>
                  <a:path w="3055" h="3082" extrusionOk="0">
                    <a:moveTo>
                      <a:pt x="2406" y="1"/>
                    </a:moveTo>
                    <a:cubicBezTo>
                      <a:pt x="2344" y="1"/>
                      <a:pt x="2279" y="9"/>
                      <a:pt x="2214" y="24"/>
                    </a:cubicBezTo>
                    <a:cubicBezTo>
                      <a:pt x="2038" y="72"/>
                      <a:pt x="1879" y="136"/>
                      <a:pt x="1720" y="215"/>
                    </a:cubicBezTo>
                    <a:cubicBezTo>
                      <a:pt x="1052" y="597"/>
                      <a:pt x="526" y="1155"/>
                      <a:pt x="160" y="1839"/>
                    </a:cubicBezTo>
                    <a:cubicBezTo>
                      <a:pt x="65" y="2030"/>
                      <a:pt x="1" y="2237"/>
                      <a:pt x="1" y="2460"/>
                    </a:cubicBezTo>
                    <a:cubicBezTo>
                      <a:pt x="32" y="2816"/>
                      <a:pt x="273" y="3081"/>
                      <a:pt x="623" y="3081"/>
                    </a:cubicBezTo>
                    <a:cubicBezTo>
                      <a:pt x="633" y="3081"/>
                      <a:pt x="643" y="3081"/>
                      <a:pt x="654" y="3081"/>
                    </a:cubicBezTo>
                    <a:cubicBezTo>
                      <a:pt x="813" y="3081"/>
                      <a:pt x="972" y="3049"/>
                      <a:pt x="1115" y="2969"/>
                    </a:cubicBezTo>
                    <a:cubicBezTo>
                      <a:pt x="1911" y="2587"/>
                      <a:pt x="2500" y="1998"/>
                      <a:pt x="2898" y="1218"/>
                    </a:cubicBezTo>
                    <a:cubicBezTo>
                      <a:pt x="2978" y="1059"/>
                      <a:pt x="3009" y="868"/>
                      <a:pt x="3041" y="773"/>
                    </a:cubicBezTo>
                    <a:cubicBezTo>
                      <a:pt x="3055" y="281"/>
                      <a:pt x="2776" y="1"/>
                      <a:pt x="2406" y="1"/>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492;p12">
                <a:extLst>
                  <a:ext uri="{FF2B5EF4-FFF2-40B4-BE49-F238E27FC236}">
                    <a16:creationId xmlns:a16="http://schemas.microsoft.com/office/drawing/2014/main" id="{94742EA3-6022-15D7-F3DE-AD9B3D7CF8F0}"/>
                  </a:ext>
                </a:extLst>
              </p:cNvPr>
              <p:cNvSpPr/>
              <p:nvPr/>
            </p:nvSpPr>
            <p:spPr>
              <a:xfrm>
                <a:off x="5101188" y="3166148"/>
                <a:ext cx="57891" cy="59602"/>
              </a:xfrm>
              <a:custGeom>
                <a:avLst/>
                <a:gdLst/>
                <a:ahLst/>
                <a:cxnLst/>
                <a:rect l="l" t="t" r="r" b="b"/>
                <a:pathLst>
                  <a:path w="2945" h="3032" extrusionOk="0">
                    <a:moveTo>
                      <a:pt x="2316" y="1"/>
                    </a:moveTo>
                    <a:cubicBezTo>
                      <a:pt x="2261" y="1"/>
                      <a:pt x="2205" y="8"/>
                      <a:pt x="2149" y="23"/>
                    </a:cubicBezTo>
                    <a:cubicBezTo>
                      <a:pt x="1958" y="55"/>
                      <a:pt x="1751" y="134"/>
                      <a:pt x="1592" y="246"/>
                    </a:cubicBezTo>
                    <a:cubicBezTo>
                      <a:pt x="987" y="628"/>
                      <a:pt x="493" y="1137"/>
                      <a:pt x="159" y="1774"/>
                    </a:cubicBezTo>
                    <a:cubicBezTo>
                      <a:pt x="48" y="1981"/>
                      <a:pt x="0" y="2204"/>
                      <a:pt x="16" y="2442"/>
                    </a:cubicBezTo>
                    <a:cubicBezTo>
                      <a:pt x="32" y="2809"/>
                      <a:pt x="255" y="3031"/>
                      <a:pt x="637" y="3031"/>
                    </a:cubicBezTo>
                    <a:cubicBezTo>
                      <a:pt x="860" y="3031"/>
                      <a:pt x="1066" y="2968"/>
                      <a:pt x="1242" y="2856"/>
                    </a:cubicBezTo>
                    <a:cubicBezTo>
                      <a:pt x="1942" y="2427"/>
                      <a:pt x="2499" y="1869"/>
                      <a:pt x="2817" y="1121"/>
                    </a:cubicBezTo>
                    <a:cubicBezTo>
                      <a:pt x="2881" y="978"/>
                      <a:pt x="2897" y="819"/>
                      <a:pt x="2945" y="660"/>
                    </a:cubicBezTo>
                    <a:cubicBezTo>
                      <a:pt x="2945" y="289"/>
                      <a:pt x="2660" y="1"/>
                      <a:pt x="2316" y="1"/>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493;p12">
                <a:extLst>
                  <a:ext uri="{FF2B5EF4-FFF2-40B4-BE49-F238E27FC236}">
                    <a16:creationId xmlns:a16="http://schemas.microsoft.com/office/drawing/2014/main" id="{CF1A1709-C6B4-0E73-3581-FE3DCF344D68}"/>
                  </a:ext>
                </a:extLst>
              </p:cNvPr>
              <p:cNvSpPr/>
              <p:nvPr/>
            </p:nvSpPr>
            <p:spPr>
              <a:xfrm>
                <a:off x="5183474" y="3079498"/>
                <a:ext cx="58245" cy="58049"/>
              </a:xfrm>
              <a:custGeom>
                <a:avLst/>
                <a:gdLst/>
                <a:ahLst/>
                <a:cxnLst/>
                <a:rect l="l" t="t" r="r" b="b"/>
                <a:pathLst>
                  <a:path w="2963" h="2953" extrusionOk="0">
                    <a:moveTo>
                      <a:pt x="2221" y="1"/>
                    </a:moveTo>
                    <a:cubicBezTo>
                      <a:pt x="2167" y="1"/>
                      <a:pt x="2111" y="8"/>
                      <a:pt x="2054" y="22"/>
                    </a:cubicBezTo>
                    <a:cubicBezTo>
                      <a:pt x="1847" y="86"/>
                      <a:pt x="1640" y="149"/>
                      <a:pt x="1465" y="261"/>
                    </a:cubicBezTo>
                    <a:cubicBezTo>
                      <a:pt x="924" y="611"/>
                      <a:pt x="510" y="1072"/>
                      <a:pt x="207" y="1630"/>
                    </a:cubicBezTo>
                    <a:cubicBezTo>
                      <a:pt x="80" y="1836"/>
                      <a:pt x="0" y="2075"/>
                      <a:pt x="16" y="2330"/>
                    </a:cubicBezTo>
                    <a:cubicBezTo>
                      <a:pt x="32" y="2728"/>
                      <a:pt x="255" y="2935"/>
                      <a:pt x="685" y="2951"/>
                    </a:cubicBezTo>
                    <a:cubicBezTo>
                      <a:pt x="700" y="2952"/>
                      <a:pt x="715" y="2952"/>
                      <a:pt x="730" y="2952"/>
                    </a:cubicBezTo>
                    <a:cubicBezTo>
                      <a:pt x="952" y="2952"/>
                      <a:pt x="1161" y="2846"/>
                      <a:pt x="1369" y="2712"/>
                    </a:cubicBezTo>
                    <a:cubicBezTo>
                      <a:pt x="1926" y="2362"/>
                      <a:pt x="2356" y="1900"/>
                      <a:pt x="2659" y="1343"/>
                    </a:cubicBezTo>
                    <a:cubicBezTo>
                      <a:pt x="2754" y="1168"/>
                      <a:pt x="2802" y="993"/>
                      <a:pt x="2850" y="802"/>
                    </a:cubicBezTo>
                    <a:cubicBezTo>
                      <a:pt x="2963" y="420"/>
                      <a:pt x="2649" y="1"/>
                      <a:pt x="2221" y="1"/>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494;p12">
                <a:extLst>
                  <a:ext uri="{FF2B5EF4-FFF2-40B4-BE49-F238E27FC236}">
                    <a16:creationId xmlns:a16="http://schemas.microsoft.com/office/drawing/2014/main" id="{15646A86-1D0A-7AA2-37FB-747CAF97AAB6}"/>
                  </a:ext>
                </a:extLst>
              </p:cNvPr>
              <p:cNvSpPr/>
              <p:nvPr/>
            </p:nvSpPr>
            <p:spPr>
              <a:xfrm>
                <a:off x="5927235" y="3870928"/>
                <a:ext cx="1887" cy="3460"/>
              </a:xfrm>
              <a:custGeom>
                <a:avLst/>
                <a:gdLst/>
                <a:ahLst/>
                <a:cxnLst/>
                <a:rect l="l" t="t" r="r" b="b"/>
                <a:pathLst>
                  <a:path w="96" h="176" extrusionOk="0">
                    <a:moveTo>
                      <a:pt x="16" y="0"/>
                    </a:moveTo>
                    <a:cubicBezTo>
                      <a:pt x="0" y="80"/>
                      <a:pt x="16" y="143"/>
                      <a:pt x="96" y="175"/>
                    </a:cubicBezTo>
                    <a:cubicBezTo>
                      <a:pt x="64" y="112"/>
                      <a:pt x="48" y="64"/>
                      <a:pt x="16" y="0"/>
                    </a:cubicBezTo>
                    <a:close/>
                  </a:path>
                </a:pathLst>
              </a:custGeom>
              <a:solidFill>
                <a:srgbClr val="D0416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3" name="Google Shape;495;p12">
                <a:extLst>
                  <a:ext uri="{FF2B5EF4-FFF2-40B4-BE49-F238E27FC236}">
                    <a16:creationId xmlns:a16="http://schemas.microsoft.com/office/drawing/2014/main" id="{1D388943-AAE6-50F3-2C9F-1E6FC49FCA90}"/>
                  </a:ext>
                </a:extLst>
              </p:cNvPr>
              <p:cNvSpPr/>
              <p:nvPr/>
            </p:nvSpPr>
            <p:spPr>
              <a:xfrm>
                <a:off x="5875910" y="3224472"/>
                <a:ext cx="384579" cy="108745"/>
              </a:xfrm>
              <a:custGeom>
                <a:avLst/>
                <a:gdLst/>
                <a:ahLst/>
                <a:cxnLst/>
                <a:rect l="l" t="t" r="r" b="b"/>
                <a:pathLst>
                  <a:path w="19564" h="5532" extrusionOk="0">
                    <a:moveTo>
                      <a:pt x="3566" y="1"/>
                    </a:moveTo>
                    <a:cubicBezTo>
                      <a:pt x="3550" y="1"/>
                      <a:pt x="3534" y="1"/>
                      <a:pt x="3518" y="17"/>
                    </a:cubicBezTo>
                    <a:cubicBezTo>
                      <a:pt x="3041" y="335"/>
                      <a:pt x="2563" y="653"/>
                      <a:pt x="2118" y="1019"/>
                    </a:cubicBezTo>
                    <a:cubicBezTo>
                      <a:pt x="1752" y="1322"/>
                      <a:pt x="1354" y="1592"/>
                      <a:pt x="1035" y="1943"/>
                    </a:cubicBezTo>
                    <a:cubicBezTo>
                      <a:pt x="987" y="1974"/>
                      <a:pt x="940" y="2022"/>
                      <a:pt x="892" y="2054"/>
                    </a:cubicBezTo>
                    <a:cubicBezTo>
                      <a:pt x="558" y="2309"/>
                      <a:pt x="271" y="2595"/>
                      <a:pt x="1" y="2930"/>
                    </a:cubicBezTo>
                    <a:cubicBezTo>
                      <a:pt x="80" y="2961"/>
                      <a:pt x="160" y="2993"/>
                      <a:pt x="239" y="3025"/>
                    </a:cubicBezTo>
                    <a:cubicBezTo>
                      <a:pt x="1943" y="3534"/>
                      <a:pt x="3646" y="3948"/>
                      <a:pt x="5381" y="4314"/>
                    </a:cubicBezTo>
                    <a:cubicBezTo>
                      <a:pt x="6256" y="4505"/>
                      <a:pt x="7132" y="4680"/>
                      <a:pt x="8023" y="4824"/>
                    </a:cubicBezTo>
                    <a:cubicBezTo>
                      <a:pt x="8851" y="4967"/>
                      <a:pt x="9694" y="5094"/>
                      <a:pt x="10554" y="5206"/>
                    </a:cubicBezTo>
                    <a:cubicBezTo>
                      <a:pt x="11254" y="5301"/>
                      <a:pt x="11955" y="5365"/>
                      <a:pt x="12655" y="5444"/>
                    </a:cubicBezTo>
                    <a:cubicBezTo>
                      <a:pt x="13101" y="5476"/>
                      <a:pt x="13562" y="5524"/>
                      <a:pt x="14008" y="5524"/>
                    </a:cubicBezTo>
                    <a:cubicBezTo>
                      <a:pt x="14188" y="5529"/>
                      <a:pt x="14371" y="5531"/>
                      <a:pt x="14553" y="5531"/>
                    </a:cubicBezTo>
                    <a:cubicBezTo>
                      <a:pt x="14919" y="5531"/>
                      <a:pt x="15287" y="5524"/>
                      <a:pt x="15647" y="5524"/>
                    </a:cubicBezTo>
                    <a:cubicBezTo>
                      <a:pt x="15807" y="5524"/>
                      <a:pt x="15934" y="5492"/>
                      <a:pt x="16077" y="5429"/>
                    </a:cubicBezTo>
                    <a:cubicBezTo>
                      <a:pt x="16189" y="5333"/>
                      <a:pt x="16316" y="5238"/>
                      <a:pt x="16443" y="5142"/>
                    </a:cubicBezTo>
                    <a:cubicBezTo>
                      <a:pt x="17096" y="4665"/>
                      <a:pt x="17733" y="4139"/>
                      <a:pt x="18306" y="3550"/>
                    </a:cubicBezTo>
                    <a:cubicBezTo>
                      <a:pt x="18369" y="3503"/>
                      <a:pt x="18433" y="3455"/>
                      <a:pt x="18513" y="3391"/>
                    </a:cubicBezTo>
                    <a:lnTo>
                      <a:pt x="19563" y="2245"/>
                    </a:lnTo>
                    <a:lnTo>
                      <a:pt x="19563" y="2245"/>
                    </a:lnTo>
                    <a:cubicBezTo>
                      <a:pt x="19515" y="2261"/>
                      <a:pt x="19452" y="2261"/>
                      <a:pt x="19404" y="2277"/>
                    </a:cubicBezTo>
                    <a:cubicBezTo>
                      <a:pt x="18608" y="2627"/>
                      <a:pt x="17796" y="2898"/>
                      <a:pt x="16937" y="3057"/>
                    </a:cubicBezTo>
                    <a:cubicBezTo>
                      <a:pt x="16371" y="3176"/>
                      <a:pt x="15805" y="3281"/>
                      <a:pt x="15226" y="3281"/>
                    </a:cubicBezTo>
                    <a:cubicBezTo>
                      <a:pt x="15186" y="3281"/>
                      <a:pt x="15146" y="3281"/>
                      <a:pt x="15106" y="3280"/>
                    </a:cubicBezTo>
                    <a:cubicBezTo>
                      <a:pt x="14952" y="3274"/>
                      <a:pt x="14797" y="3273"/>
                      <a:pt x="14641" y="3273"/>
                    </a:cubicBezTo>
                    <a:cubicBezTo>
                      <a:pt x="14328" y="3273"/>
                      <a:pt x="14013" y="3280"/>
                      <a:pt x="13706" y="3280"/>
                    </a:cubicBezTo>
                    <a:cubicBezTo>
                      <a:pt x="13610" y="3280"/>
                      <a:pt x="13515" y="3280"/>
                      <a:pt x="13403" y="3264"/>
                    </a:cubicBezTo>
                    <a:cubicBezTo>
                      <a:pt x="13085" y="3216"/>
                      <a:pt x="12766" y="3136"/>
                      <a:pt x="12432" y="3105"/>
                    </a:cubicBezTo>
                    <a:cubicBezTo>
                      <a:pt x="11971" y="3073"/>
                      <a:pt x="11525" y="2977"/>
                      <a:pt x="11079" y="2866"/>
                    </a:cubicBezTo>
                    <a:cubicBezTo>
                      <a:pt x="10299" y="2691"/>
                      <a:pt x="9551" y="2484"/>
                      <a:pt x="8787" y="2261"/>
                    </a:cubicBezTo>
                    <a:cubicBezTo>
                      <a:pt x="7609" y="1927"/>
                      <a:pt x="6479" y="1497"/>
                      <a:pt x="5397" y="972"/>
                    </a:cubicBezTo>
                    <a:cubicBezTo>
                      <a:pt x="4776" y="669"/>
                      <a:pt x="4171" y="319"/>
                      <a:pt x="3566"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496;p12">
                <a:extLst>
                  <a:ext uri="{FF2B5EF4-FFF2-40B4-BE49-F238E27FC236}">
                    <a16:creationId xmlns:a16="http://schemas.microsoft.com/office/drawing/2014/main" id="{8AE6EF10-60AC-5748-574A-73B7E5300902}"/>
                  </a:ext>
                </a:extLst>
              </p:cNvPr>
              <p:cNvSpPr/>
              <p:nvPr/>
            </p:nvSpPr>
            <p:spPr>
              <a:xfrm>
                <a:off x="5824604" y="2713200"/>
                <a:ext cx="352970" cy="561359"/>
              </a:xfrm>
              <a:custGeom>
                <a:avLst/>
                <a:gdLst/>
                <a:ahLst/>
                <a:cxnLst/>
                <a:rect l="l" t="t" r="r" b="b"/>
                <a:pathLst>
                  <a:path w="17956" h="28557" extrusionOk="0">
                    <a:moveTo>
                      <a:pt x="4775" y="1"/>
                    </a:moveTo>
                    <a:cubicBezTo>
                      <a:pt x="4664" y="32"/>
                      <a:pt x="4553" y="64"/>
                      <a:pt x="4441" y="96"/>
                    </a:cubicBezTo>
                    <a:cubicBezTo>
                      <a:pt x="4409" y="112"/>
                      <a:pt x="4377" y="112"/>
                      <a:pt x="4346" y="128"/>
                    </a:cubicBezTo>
                    <a:cubicBezTo>
                      <a:pt x="4186" y="160"/>
                      <a:pt x="4027" y="223"/>
                      <a:pt x="3916" y="351"/>
                    </a:cubicBezTo>
                    <a:cubicBezTo>
                      <a:pt x="3836" y="399"/>
                      <a:pt x="3757" y="430"/>
                      <a:pt x="3693" y="494"/>
                    </a:cubicBezTo>
                    <a:cubicBezTo>
                      <a:pt x="3279" y="876"/>
                      <a:pt x="3024" y="1354"/>
                      <a:pt x="2881" y="1895"/>
                    </a:cubicBezTo>
                    <a:cubicBezTo>
                      <a:pt x="2658" y="2722"/>
                      <a:pt x="2674" y="3550"/>
                      <a:pt x="2833" y="4378"/>
                    </a:cubicBezTo>
                    <a:cubicBezTo>
                      <a:pt x="3040" y="5492"/>
                      <a:pt x="3502" y="6511"/>
                      <a:pt x="4171" y="7402"/>
                    </a:cubicBezTo>
                    <a:cubicBezTo>
                      <a:pt x="5030" y="8548"/>
                      <a:pt x="6081" y="9408"/>
                      <a:pt x="7450" y="9869"/>
                    </a:cubicBezTo>
                    <a:cubicBezTo>
                      <a:pt x="7513" y="9885"/>
                      <a:pt x="7577" y="9917"/>
                      <a:pt x="7656" y="9949"/>
                    </a:cubicBezTo>
                    <a:cubicBezTo>
                      <a:pt x="7593" y="10013"/>
                      <a:pt x="7561" y="10060"/>
                      <a:pt x="7513" y="10108"/>
                    </a:cubicBezTo>
                    <a:cubicBezTo>
                      <a:pt x="6988" y="10586"/>
                      <a:pt x="6526" y="11111"/>
                      <a:pt x="6112" y="11684"/>
                    </a:cubicBezTo>
                    <a:cubicBezTo>
                      <a:pt x="5794" y="12098"/>
                      <a:pt x="5508" y="12528"/>
                      <a:pt x="5205" y="12957"/>
                    </a:cubicBezTo>
                    <a:cubicBezTo>
                      <a:pt x="5126" y="12894"/>
                      <a:pt x="5157" y="12798"/>
                      <a:pt x="5173" y="12719"/>
                    </a:cubicBezTo>
                    <a:cubicBezTo>
                      <a:pt x="5301" y="11668"/>
                      <a:pt x="5237" y="10649"/>
                      <a:pt x="4871" y="9647"/>
                    </a:cubicBezTo>
                    <a:cubicBezTo>
                      <a:pt x="4537" y="8723"/>
                      <a:pt x="3964" y="7975"/>
                      <a:pt x="3136" y="7434"/>
                    </a:cubicBezTo>
                    <a:cubicBezTo>
                      <a:pt x="2961" y="7323"/>
                      <a:pt x="2770" y="7259"/>
                      <a:pt x="2579" y="7179"/>
                    </a:cubicBezTo>
                    <a:cubicBezTo>
                      <a:pt x="2548" y="7167"/>
                      <a:pt x="2517" y="7159"/>
                      <a:pt x="2487" y="7159"/>
                    </a:cubicBezTo>
                    <a:cubicBezTo>
                      <a:pt x="2440" y="7159"/>
                      <a:pt x="2395" y="7178"/>
                      <a:pt x="2356" y="7227"/>
                    </a:cubicBezTo>
                    <a:cubicBezTo>
                      <a:pt x="2292" y="7259"/>
                      <a:pt x="2229" y="7291"/>
                      <a:pt x="2165" y="7323"/>
                    </a:cubicBezTo>
                    <a:cubicBezTo>
                      <a:pt x="2006" y="7418"/>
                      <a:pt x="1974" y="7593"/>
                      <a:pt x="1910" y="7752"/>
                    </a:cubicBezTo>
                    <a:cubicBezTo>
                      <a:pt x="1592" y="8596"/>
                      <a:pt x="1385" y="9456"/>
                      <a:pt x="1369" y="10363"/>
                    </a:cubicBezTo>
                    <a:cubicBezTo>
                      <a:pt x="1337" y="11127"/>
                      <a:pt x="1417" y="11891"/>
                      <a:pt x="1656" y="12623"/>
                    </a:cubicBezTo>
                    <a:cubicBezTo>
                      <a:pt x="1831" y="13164"/>
                      <a:pt x="2069" y="13658"/>
                      <a:pt x="2436" y="14103"/>
                    </a:cubicBezTo>
                    <a:cubicBezTo>
                      <a:pt x="2770" y="14485"/>
                      <a:pt x="3136" y="14820"/>
                      <a:pt x="3645" y="14963"/>
                    </a:cubicBezTo>
                    <a:cubicBezTo>
                      <a:pt x="3725" y="15011"/>
                      <a:pt x="3820" y="15059"/>
                      <a:pt x="3916" y="15122"/>
                    </a:cubicBezTo>
                    <a:cubicBezTo>
                      <a:pt x="3852" y="15250"/>
                      <a:pt x="3789" y="15361"/>
                      <a:pt x="3725" y="15472"/>
                    </a:cubicBezTo>
                    <a:cubicBezTo>
                      <a:pt x="3438" y="16045"/>
                      <a:pt x="3136" y="16618"/>
                      <a:pt x="2881" y="17207"/>
                    </a:cubicBezTo>
                    <a:cubicBezTo>
                      <a:pt x="2563" y="17892"/>
                      <a:pt x="2276" y="18608"/>
                      <a:pt x="1974" y="19308"/>
                    </a:cubicBezTo>
                    <a:cubicBezTo>
                      <a:pt x="1735" y="20041"/>
                      <a:pt x="1496" y="20773"/>
                      <a:pt x="1258" y="21505"/>
                    </a:cubicBezTo>
                    <a:cubicBezTo>
                      <a:pt x="1083" y="22190"/>
                      <a:pt x="907" y="22874"/>
                      <a:pt x="748" y="23558"/>
                    </a:cubicBezTo>
                    <a:cubicBezTo>
                      <a:pt x="494" y="24689"/>
                      <a:pt x="287" y="25835"/>
                      <a:pt x="159" y="26997"/>
                    </a:cubicBezTo>
                    <a:cubicBezTo>
                      <a:pt x="127" y="27299"/>
                      <a:pt x="112" y="27601"/>
                      <a:pt x="64" y="27888"/>
                    </a:cubicBezTo>
                    <a:cubicBezTo>
                      <a:pt x="64" y="27968"/>
                      <a:pt x="32" y="28031"/>
                      <a:pt x="0" y="28095"/>
                    </a:cubicBezTo>
                    <a:cubicBezTo>
                      <a:pt x="48" y="28143"/>
                      <a:pt x="80" y="28206"/>
                      <a:pt x="127" y="28206"/>
                    </a:cubicBezTo>
                    <a:cubicBezTo>
                      <a:pt x="494" y="28318"/>
                      <a:pt x="860" y="28429"/>
                      <a:pt x="1226" y="28525"/>
                    </a:cubicBezTo>
                    <a:cubicBezTo>
                      <a:pt x="1274" y="28541"/>
                      <a:pt x="1337" y="28541"/>
                      <a:pt x="1385" y="28556"/>
                    </a:cubicBezTo>
                    <a:cubicBezTo>
                      <a:pt x="1592" y="28334"/>
                      <a:pt x="1783" y="28095"/>
                      <a:pt x="1990" y="27888"/>
                    </a:cubicBezTo>
                    <a:cubicBezTo>
                      <a:pt x="2117" y="27745"/>
                      <a:pt x="2276" y="27649"/>
                      <a:pt x="2420" y="27522"/>
                    </a:cubicBezTo>
                    <a:cubicBezTo>
                      <a:pt x="2961" y="26997"/>
                      <a:pt x="3550" y="26535"/>
                      <a:pt x="4171" y="26121"/>
                    </a:cubicBezTo>
                    <a:cubicBezTo>
                      <a:pt x="4759" y="25723"/>
                      <a:pt x="5364" y="25341"/>
                      <a:pt x="5953" y="24959"/>
                    </a:cubicBezTo>
                    <a:cubicBezTo>
                      <a:pt x="6065" y="24895"/>
                      <a:pt x="6176" y="24816"/>
                      <a:pt x="6256" y="24720"/>
                    </a:cubicBezTo>
                    <a:cubicBezTo>
                      <a:pt x="6558" y="24370"/>
                      <a:pt x="6861" y="24020"/>
                      <a:pt x="7147" y="23654"/>
                    </a:cubicBezTo>
                    <a:cubicBezTo>
                      <a:pt x="7784" y="22858"/>
                      <a:pt x="8405" y="22046"/>
                      <a:pt x="8978" y="21187"/>
                    </a:cubicBezTo>
                    <a:cubicBezTo>
                      <a:pt x="9646" y="20216"/>
                      <a:pt x="10187" y="19181"/>
                      <a:pt x="10633" y="18099"/>
                    </a:cubicBezTo>
                    <a:cubicBezTo>
                      <a:pt x="10713" y="17924"/>
                      <a:pt x="10792" y="17764"/>
                      <a:pt x="10776" y="17558"/>
                    </a:cubicBezTo>
                    <a:cubicBezTo>
                      <a:pt x="10840" y="17414"/>
                      <a:pt x="10920" y="17271"/>
                      <a:pt x="10967" y="17128"/>
                    </a:cubicBezTo>
                    <a:cubicBezTo>
                      <a:pt x="11095" y="16714"/>
                      <a:pt x="11222" y="16300"/>
                      <a:pt x="11317" y="15870"/>
                    </a:cubicBezTo>
                    <a:cubicBezTo>
                      <a:pt x="11381" y="15632"/>
                      <a:pt x="11429" y="15361"/>
                      <a:pt x="11477" y="15106"/>
                    </a:cubicBezTo>
                    <a:lnTo>
                      <a:pt x="11477" y="15106"/>
                    </a:lnTo>
                    <a:cubicBezTo>
                      <a:pt x="11397" y="15138"/>
                      <a:pt x="11302" y="15154"/>
                      <a:pt x="11222" y="15186"/>
                    </a:cubicBezTo>
                    <a:cubicBezTo>
                      <a:pt x="10458" y="15488"/>
                      <a:pt x="9710" y="15823"/>
                      <a:pt x="8978" y="16220"/>
                    </a:cubicBezTo>
                    <a:cubicBezTo>
                      <a:pt x="7322" y="17080"/>
                      <a:pt x="5842" y="18178"/>
                      <a:pt x="4600" y="19595"/>
                    </a:cubicBezTo>
                    <a:cubicBezTo>
                      <a:pt x="4537" y="19675"/>
                      <a:pt x="4441" y="19754"/>
                      <a:pt x="4362" y="19834"/>
                    </a:cubicBezTo>
                    <a:cubicBezTo>
                      <a:pt x="4282" y="19945"/>
                      <a:pt x="4186" y="20057"/>
                      <a:pt x="4107" y="20184"/>
                    </a:cubicBezTo>
                    <a:cubicBezTo>
                      <a:pt x="3789" y="20630"/>
                      <a:pt x="3454" y="21059"/>
                      <a:pt x="3136" y="21505"/>
                    </a:cubicBezTo>
                    <a:cubicBezTo>
                      <a:pt x="3040" y="21616"/>
                      <a:pt x="2961" y="21744"/>
                      <a:pt x="2881" y="21855"/>
                    </a:cubicBezTo>
                    <a:cubicBezTo>
                      <a:pt x="2786" y="22014"/>
                      <a:pt x="2706" y="22190"/>
                      <a:pt x="2611" y="22349"/>
                    </a:cubicBezTo>
                    <a:cubicBezTo>
                      <a:pt x="2404" y="22699"/>
                      <a:pt x="2197" y="23065"/>
                      <a:pt x="2006" y="23431"/>
                    </a:cubicBezTo>
                    <a:cubicBezTo>
                      <a:pt x="2022" y="23256"/>
                      <a:pt x="2038" y="23097"/>
                      <a:pt x="2069" y="22922"/>
                    </a:cubicBezTo>
                    <a:cubicBezTo>
                      <a:pt x="2165" y="22524"/>
                      <a:pt x="2292" y="22110"/>
                      <a:pt x="2404" y="21696"/>
                    </a:cubicBezTo>
                    <a:cubicBezTo>
                      <a:pt x="2627" y="21012"/>
                      <a:pt x="2849" y="20311"/>
                      <a:pt x="3072" y="19611"/>
                    </a:cubicBezTo>
                    <a:cubicBezTo>
                      <a:pt x="3072" y="19595"/>
                      <a:pt x="3104" y="19563"/>
                      <a:pt x="3120" y="19547"/>
                    </a:cubicBezTo>
                    <a:cubicBezTo>
                      <a:pt x="3168" y="19388"/>
                      <a:pt x="3200" y="19245"/>
                      <a:pt x="3263" y="19102"/>
                    </a:cubicBezTo>
                    <a:cubicBezTo>
                      <a:pt x="3852" y="17573"/>
                      <a:pt x="4537" y="16093"/>
                      <a:pt x="5269" y="14629"/>
                    </a:cubicBezTo>
                    <a:cubicBezTo>
                      <a:pt x="6001" y="13148"/>
                      <a:pt x="6845" y="11732"/>
                      <a:pt x="7847" y="10411"/>
                    </a:cubicBezTo>
                    <a:cubicBezTo>
                      <a:pt x="7911" y="10331"/>
                      <a:pt x="7975" y="10267"/>
                      <a:pt x="8023" y="10204"/>
                    </a:cubicBezTo>
                    <a:cubicBezTo>
                      <a:pt x="8436" y="10474"/>
                      <a:pt x="8818" y="10729"/>
                      <a:pt x="9216" y="10968"/>
                    </a:cubicBezTo>
                    <a:cubicBezTo>
                      <a:pt x="10633" y="11764"/>
                      <a:pt x="12161" y="12225"/>
                      <a:pt x="13785" y="12321"/>
                    </a:cubicBezTo>
                    <a:cubicBezTo>
                      <a:pt x="13904" y="12328"/>
                      <a:pt x="14022" y="12331"/>
                      <a:pt x="14140" y="12331"/>
                    </a:cubicBezTo>
                    <a:cubicBezTo>
                      <a:pt x="14825" y="12331"/>
                      <a:pt x="15486" y="12210"/>
                      <a:pt x="16125" y="11939"/>
                    </a:cubicBezTo>
                    <a:cubicBezTo>
                      <a:pt x="16554" y="11748"/>
                      <a:pt x="16936" y="11493"/>
                      <a:pt x="17255" y="11143"/>
                    </a:cubicBezTo>
                    <a:cubicBezTo>
                      <a:pt x="17573" y="10793"/>
                      <a:pt x="17812" y="10411"/>
                      <a:pt x="17844" y="9917"/>
                    </a:cubicBezTo>
                    <a:cubicBezTo>
                      <a:pt x="17955" y="9662"/>
                      <a:pt x="17875" y="9392"/>
                      <a:pt x="17844" y="9137"/>
                    </a:cubicBezTo>
                    <a:cubicBezTo>
                      <a:pt x="17764" y="8962"/>
                      <a:pt x="17669" y="8787"/>
                      <a:pt x="17589" y="8612"/>
                    </a:cubicBezTo>
                    <a:cubicBezTo>
                      <a:pt x="17541" y="8548"/>
                      <a:pt x="17509" y="8501"/>
                      <a:pt x="17478" y="8437"/>
                    </a:cubicBezTo>
                    <a:cubicBezTo>
                      <a:pt x="17430" y="8373"/>
                      <a:pt x="17382" y="8294"/>
                      <a:pt x="17318" y="8246"/>
                    </a:cubicBezTo>
                    <a:cubicBezTo>
                      <a:pt x="17111" y="8055"/>
                      <a:pt x="16889" y="7864"/>
                      <a:pt x="16682" y="7689"/>
                    </a:cubicBezTo>
                    <a:cubicBezTo>
                      <a:pt x="16650" y="7673"/>
                      <a:pt x="16618" y="7673"/>
                      <a:pt x="16602" y="7657"/>
                    </a:cubicBezTo>
                    <a:cubicBezTo>
                      <a:pt x="15927" y="7335"/>
                      <a:pt x="15230" y="7216"/>
                      <a:pt x="14516" y="7216"/>
                    </a:cubicBezTo>
                    <a:cubicBezTo>
                      <a:pt x="14170" y="7216"/>
                      <a:pt x="13820" y="7244"/>
                      <a:pt x="13466" y="7291"/>
                    </a:cubicBezTo>
                    <a:cubicBezTo>
                      <a:pt x="13180" y="7339"/>
                      <a:pt x="12893" y="7370"/>
                      <a:pt x="12607" y="7402"/>
                    </a:cubicBezTo>
                    <a:cubicBezTo>
                      <a:pt x="12559" y="7434"/>
                      <a:pt x="12511" y="7466"/>
                      <a:pt x="12464" y="7482"/>
                    </a:cubicBezTo>
                    <a:cubicBezTo>
                      <a:pt x="11906" y="7609"/>
                      <a:pt x="11381" y="7768"/>
                      <a:pt x="10856" y="7975"/>
                    </a:cubicBezTo>
                    <a:cubicBezTo>
                      <a:pt x="10569" y="8071"/>
                      <a:pt x="10299" y="8182"/>
                      <a:pt x="10012" y="8278"/>
                    </a:cubicBezTo>
                    <a:cubicBezTo>
                      <a:pt x="9980" y="8294"/>
                      <a:pt x="9964" y="8325"/>
                      <a:pt x="9949" y="8341"/>
                    </a:cubicBezTo>
                    <a:cubicBezTo>
                      <a:pt x="9439" y="8580"/>
                      <a:pt x="8930" y="8835"/>
                      <a:pt x="8468" y="9153"/>
                    </a:cubicBezTo>
                    <a:cubicBezTo>
                      <a:pt x="8452" y="9169"/>
                      <a:pt x="8432" y="9173"/>
                      <a:pt x="8411" y="9173"/>
                    </a:cubicBezTo>
                    <a:cubicBezTo>
                      <a:pt x="8389" y="9173"/>
                      <a:pt x="8365" y="9169"/>
                      <a:pt x="8341" y="9169"/>
                    </a:cubicBezTo>
                    <a:cubicBezTo>
                      <a:pt x="8357" y="9010"/>
                      <a:pt x="8373" y="8867"/>
                      <a:pt x="8389" y="8723"/>
                    </a:cubicBezTo>
                    <a:cubicBezTo>
                      <a:pt x="8500" y="7959"/>
                      <a:pt x="8627" y="7211"/>
                      <a:pt x="8612" y="6447"/>
                    </a:cubicBezTo>
                    <a:cubicBezTo>
                      <a:pt x="8612" y="6272"/>
                      <a:pt x="8612" y="6097"/>
                      <a:pt x="8627" y="5922"/>
                    </a:cubicBezTo>
                    <a:cubicBezTo>
                      <a:pt x="8596" y="5540"/>
                      <a:pt x="8548" y="5174"/>
                      <a:pt x="8516" y="4808"/>
                    </a:cubicBezTo>
                    <a:cubicBezTo>
                      <a:pt x="8484" y="4712"/>
                      <a:pt x="8452" y="4649"/>
                      <a:pt x="8436" y="4553"/>
                    </a:cubicBezTo>
                    <a:cubicBezTo>
                      <a:pt x="8261" y="3662"/>
                      <a:pt x="7991" y="2802"/>
                      <a:pt x="7561" y="1990"/>
                    </a:cubicBezTo>
                    <a:cubicBezTo>
                      <a:pt x="7354" y="1608"/>
                      <a:pt x="7115" y="1242"/>
                      <a:pt x="6797" y="940"/>
                    </a:cubicBezTo>
                    <a:cubicBezTo>
                      <a:pt x="6749" y="876"/>
                      <a:pt x="6670" y="844"/>
                      <a:pt x="6590" y="796"/>
                    </a:cubicBezTo>
                    <a:cubicBezTo>
                      <a:pt x="6510" y="605"/>
                      <a:pt x="6319" y="510"/>
                      <a:pt x="6176" y="367"/>
                    </a:cubicBezTo>
                    <a:cubicBezTo>
                      <a:pt x="5953" y="287"/>
                      <a:pt x="5715" y="192"/>
                      <a:pt x="5476" y="112"/>
                    </a:cubicBezTo>
                    <a:cubicBezTo>
                      <a:pt x="5253" y="1"/>
                      <a:pt x="5014" y="32"/>
                      <a:pt x="4775"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5" name="Google Shape;497;p12">
                <a:extLst>
                  <a:ext uri="{FF2B5EF4-FFF2-40B4-BE49-F238E27FC236}">
                    <a16:creationId xmlns:a16="http://schemas.microsoft.com/office/drawing/2014/main" id="{B8DF4009-1481-E1BC-44FD-F9EE8CFE8D4F}"/>
                  </a:ext>
                </a:extLst>
              </p:cNvPr>
              <p:cNvSpPr/>
              <p:nvPr/>
            </p:nvSpPr>
            <p:spPr>
              <a:xfrm>
                <a:off x="5848684" y="3273281"/>
                <a:ext cx="334" cy="649"/>
              </a:xfrm>
              <a:custGeom>
                <a:avLst/>
                <a:gdLst/>
                <a:ahLst/>
                <a:cxnLst/>
                <a:rect l="l" t="t" r="r" b="b"/>
                <a:pathLst>
                  <a:path w="17" h="33" extrusionOk="0">
                    <a:moveTo>
                      <a:pt x="17" y="1"/>
                    </a:moveTo>
                    <a:cubicBezTo>
                      <a:pt x="1" y="17"/>
                      <a:pt x="1" y="17"/>
                      <a:pt x="1" y="33"/>
                    </a:cubicBezTo>
                    <a:lnTo>
                      <a:pt x="1" y="33"/>
                    </a:lnTo>
                    <a:cubicBezTo>
                      <a:pt x="1" y="17"/>
                      <a:pt x="1" y="17"/>
                      <a:pt x="17" y="1"/>
                    </a:cubicBezTo>
                    <a:close/>
                  </a:path>
                </a:pathLst>
              </a:custGeom>
              <a:solidFill>
                <a:srgbClr val="5CAC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6" name="Google Shape;498;p12">
                <a:extLst>
                  <a:ext uri="{FF2B5EF4-FFF2-40B4-BE49-F238E27FC236}">
                    <a16:creationId xmlns:a16="http://schemas.microsoft.com/office/drawing/2014/main" id="{84C25BE7-8B63-0298-7ADE-AE61FA30A647}"/>
                  </a:ext>
                </a:extLst>
              </p:cNvPr>
              <p:cNvSpPr/>
              <p:nvPr/>
            </p:nvSpPr>
            <p:spPr>
              <a:xfrm>
                <a:off x="5549241" y="2964777"/>
                <a:ext cx="178058" cy="260973"/>
              </a:xfrm>
              <a:custGeom>
                <a:avLst/>
                <a:gdLst/>
                <a:ahLst/>
                <a:cxnLst/>
                <a:rect l="l" t="t" r="r" b="b"/>
                <a:pathLst>
                  <a:path w="9058" h="13276" extrusionOk="0">
                    <a:moveTo>
                      <a:pt x="1" y="0"/>
                    </a:moveTo>
                    <a:cubicBezTo>
                      <a:pt x="192" y="398"/>
                      <a:pt x="367" y="812"/>
                      <a:pt x="574" y="1194"/>
                    </a:cubicBezTo>
                    <a:cubicBezTo>
                      <a:pt x="1258" y="2467"/>
                      <a:pt x="1943" y="3725"/>
                      <a:pt x="2627" y="4998"/>
                    </a:cubicBezTo>
                    <a:cubicBezTo>
                      <a:pt x="2755" y="5221"/>
                      <a:pt x="2866" y="5460"/>
                      <a:pt x="2977" y="5683"/>
                    </a:cubicBezTo>
                    <a:cubicBezTo>
                      <a:pt x="3152" y="5985"/>
                      <a:pt x="3328" y="6272"/>
                      <a:pt x="3487" y="6590"/>
                    </a:cubicBezTo>
                    <a:cubicBezTo>
                      <a:pt x="3741" y="7068"/>
                      <a:pt x="3964" y="7561"/>
                      <a:pt x="4203" y="8054"/>
                    </a:cubicBezTo>
                    <a:cubicBezTo>
                      <a:pt x="4251" y="8118"/>
                      <a:pt x="4299" y="8198"/>
                      <a:pt x="4346" y="8261"/>
                    </a:cubicBezTo>
                    <a:cubicBezTo>
                      <a:pt x="4808" y="9248"/>
                      <a:pt x="5222" y="10235"/>
                      <a:pt x="5588" y="11254"/>
                    </a:cubicBezTo>
                    <a:cubicBezTo>
                      <a:pt x="5636" y="11381"/>
                      <a:pt x="5651" y="11524"/>
                      <a:pt x="5667" y="11668"/>
                    </a:cubicBezTo>
                    <a:cubicBezTo>
                      <a:pt x="5954" y="11906"/>
                      <a:pt x="6272" y="12082"/>
                      <a:pt x="6622" y="12225"/>
                    </a:cubicBezTo>
                    <a:cubicBezTo>
                      <a:pt x="7052" y="12448"/>
                      <a:pt x="7466" y="12686"/>
                      <a:pt x="7912" y="12909"/>
                    </a:cubicBezTo>
                    <a:cubicBezTo>
                      <a:pt x="8182" y="13053"/>
                      <a:pt x="8485" y="13164"/>
                      <a:pt x="8771" y="13275"/>
                    </a:cubicBezTo>
                    <a:cubicBezTo>
                      <a:pt x="8803" y="12989"/>
                      <a:pt x="8851" y="12702"/>
                      <a:pt x="8883" y="12416"/>
                    </a:cubicBezTo>
                    <a:cubicBezTo>
                      <a:pt x="8915" y="12018"/>
                      <a:pt x="8946" y="11620"/>
                      <a:pt x="8978" y="11206"/>
                    </a:cubicBezTo>
                    <a:cubicBezTo>
                      <a:pt x="8978" y="11127"/>
                      <a:pt x="8994" y="11047"/>
                      <a:pt x="9010" y="10951"/>
                    </a:cubicBezTo>
                    <a:cubicBezTo>
                      <a:pt x="9026" y="10617"/>
                      <a:pt x="9042" y="10267"/>
                      <a:pt x="9058" y="9917"/>
                    </a:cubicBezTo>
                    <a:cubicBezTo>
                      <a:pt x="9058" y="9869"/>
                      <a:pt x="9058" y="9805"/>
                      <a:pt x="9026" y="9742"/>
                    </a:cubicBezTo>
                    <a:cubicBezTo>
                      <a:pt x="8819" y="9248"/>
                      <a:pt x="8628" y="8723"/>
                      <a:pt x="8405" y="8230"/>
                    </a:cubicBezTo>
                    <a:cubicBezTo>
                      <a:pt x="7784" y="6877"/>
                      <a:pt x="6925" y="5683"/>
                      <a:pt x="6002" y="4537"/>
                    </a:cubicBezTo>
                    <a:cubicBezTo>
                      <a:pt x="5651" y="4107"/>
                      <a:pt x="5285" y="3709"/>
                      <a:pt x="4935" y="3279"/>
                    </a:cubicBezTo>
                    <a:cubicBezTo>
                      <a:pt x="4490" y="2722"/>
                      <a:pt x="3964" y="2261"/>
                      <a:pt x="3407" y="1815"/>
                    </a:cubicBezTo>
                    <a:cubicBezTo>
                      <a:pt x="2595" y="1162"/>
                      <a:pt x="1688" y="653"/>
                      <a:pt x="733" y="239"/>
                    </a:cubicBezTo>
                    <a:cubicBezTo>
                      <a:pt x="494" y="143"/>
                      <a:pt x="240" y="80"/>
                      <a:pt x="1" y="0"/>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7" name="Google Shape;499;p12">
                <a:extLst>
                  <a:ext uri="{FF2B5EF4-FFF2-40B4-BE49-F238E27FC236}">
                    <a16:creationId xmlns:a16="http://schemas.microsoft.com/office/drawing/2014/main" id="{2D945DF5-9229-60C5-4D74-E2B2CEC05B5E}"/>
                  </a:ext>
                </a:extLst>
              </p:cNvPr>
              <p:cNvSpPr/>
              <p:nvPr/>
            </p:nvSpPr>
            <p:spPr>
              <a:xfrm>
                <a:off x="5799560" y="3132180"/>
                <a:ext cx="49773" cy="133298"/>
              </a:xfrm>
              <a:custGeom>
                <a:avLst/>
                <a:gdLst/>
                <a:ahLst/>
                <a:cxnLst/>
                <a:rect l="l" t="t" r="r" b="b"/>
                <a:pathLst>
                  <a:path w="2532" h="6781" extrusionOk="0">
                    <a:moveTo>
                      <a:pt x="1608" y="0"/>
                    </a:moveTo>
                    <a:cubicBezTo>
                      <a:pt x="1593" y="32"/>
                      <a:pt x="1561" y="48"/>
                      <a:pt x="1561" y="80"/>
                    </a:cubicBezTo>
                    <a:cubicBezTo>
                      <a:pt x="1433" y="780"/>
                      <a:pt x="1322" y="1496"/>
                      <a:pt x="1179" y="2213"/>
                    </a:cubicBezTo>
                    <a:cubicBezTo>
                      <a:pt x="940" y="3486"/>
                      <a:pt x="606" y="4743"/>
                      <a:pt x="176" y="5969"/>
                    </a:cubicBezTo>
                    <a:cubicBezTo>
                      <a:pt x="144" y="6112"/>
                      <a:pt x="64" y="6240"/>
                      <a:pt x="1" y="6351"/>
                    </a:cubicBezTo>
                    <a:cubicBezTo>
                      <a:pt x="431" y="6494"/>
                      <a:pt x="844" y="6638"/>
                      <a:pt x="1274" y="6781"/>
                    </a:cubicBezTo>
                    <a:cubicBezTo>
                      <a:pt x="1306" y="6717"/>
                      <a:pt x="1338" y="6654"/>
                      <a:pt x="1338" y="6574"/>
                    </a:cubicBezTo>
                    <a:cubicBezTo>
                      <a:pt x="1386" y="6287"/>
                      <a:pt x="1401" y="5985"/>
                      <a:pt x="1433" y="5683"/>
                    </a:cubicBezTo>
                    <a:cubicBezTo>
                      <a:pt x="1561" y="4521"/>
                      <a:pt x="1768" y="3375"/>
                      <a:pt x="2022" y="2244"/>
                    </a:cubicBezTo>
                    <a:cubicBezTo>
                      <a:pt x="2181" y="1560"/>
                      <a:pt x="2357" y="876"/>
                      <a:pt x="2532" y="191"/>
                    </a:cubicBezTo>
                    <a:lnTo>
                      <a:pt x="1608" y="0"/>
                    </a:ln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8" name="Google Shape;500;p12">
                <a:extLst>
                  <a:ext uri="{FF2B5EF4-FFF2-40B4-BE49-F238E27FC236}">
                    <a16:creationId xmlns:a16="http://schemas.microsoft.com/office/drawing/2014/main" id="{8703ADCE-5F37-DBF7-5F17-9F5A5F72D4FC}"/>
                  </a:ext>
                </a:extLst>
              </p:cNvPr>
              <p:cNvSpPr/>
              <p:nvPr/>
            </p:nvSpPr>
            <p:spPr>
              <a:xfrm>
                <a:off x="5605560" y="3123098"/>
                <a:ext cx="55100" cy="71042"/>
              </a:xfrm>
              <a:custGeom>
                <a:avLst/>
                <a:gdLst/>
                <a:ahLst/>
                <a:cxnLst/>
                <a:rect l="l" t="t" r="r" b="b"/>
                <a:pathLst>
                  <a:path w="2803" h="3614" extrusionOk="0">
                    <a:moveTo>
                      <a:pt x="1338" y="0"/>
                    </a:moveTo>
                    <a:cubicBezTo>
                      <a:pt x="1020" y="96"/>
                      <a:pt x="701" y="207"/>
                      <a:pt x="431" y="382"/>
                    </a:cubicBezTo>
                    <a:cubicBezTo>
                      <a:pt x="96" y="605"/>
                      <a:pt x="1" y="908"/>
                      <a:pt x="160" y="1290"/>
                    </a:cubicBezTo>
                    <a:cubicBezTo>
                      <a:pt x="192" y="1353"/>
                      <a:pt x="224" y="1433"/>
                      <a:pt x="272" y="1513"/>
                    </a:cubicBezTo>
                    <a:cubicBezTo>
                      <a:pt x="399" y="1688"/>
                      <a:pt x="526" y="1863"/>
                      <a:pt x="685" y="2006"/>
                    </a:cubicBezTo>
                    <a:cubicBezTo>
                      <a:pt x="1306" y="2659"/>
                      <a:pt x="2038" y="3152"/>
                      <a:pt x="2802" y="3614"/>
                    </a:cubicBezTo>
                    <a:cubicBezTo>
                      <a:pt x="2786" y="3470"/>
                      <a:pt x="2771" y="3327"/>
                      <a:pt x="2723" y="3200"/>
                    </a:cubicBezTo>
                    <a:cubicBezTo>
                      <a:pt x="2357" y="2181"/>
                      <a:pt x="1943" y="1194"/>
                      <a:pt x="1481" y="207"/>
                    </a:cubicBezTo>
                    <a:cubicBezTo>
                      <a:pt x="1434" y="144"/>
                      <a:pt x="1386" y="64"/>
                      <a:pt x="1338"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9" name="Google Shape;501;p12">
                <a:extLst>
                  <a:ext uri="{FF2B5EF4-FFF2-40B4-BE49-F238E27FC236}">
                    <a16:creationId xmlns:a16="http://schemas.microsoft.com/office/drawing/2014/main" id="{FA5A2959-D4A1-5A0B-CAA4-8D71B95B373A}"/>
                  </a:ext>
                </a:extLst>
              </p:cNvPr>
              <p:cNvSpPr/>
              <p:nvPr/>
            </p:nvSpPr>
            <p:spPr>
              <a:xfrm>
                <a:off x="6191943" y="3291130"/>
                <a:ext cx="56967" cy="40062"/>
              </a:xfrm>
              <a:custGeom>
                <a:avLst/>
                <a:gdLst/>
                <a:ahLst/>
                <a:cxnLst/>
                <a:rect l="l" t="t" r="r" b="b"/>
                <a:pathLst>
                  <a:path w="2898" h="2038" extrusionOk="0">
                    <a:moveTo>
                      <a:pt x="2436" y="0"/>
                    </a:moveTo>
                    <a:cubicBezTo>
                      <a:pt x="2356" y="64"/>
                      <a:pt x="2292" y="112"/>
                      <a:pt x="2229" y="159"/>
                    </a:cubicBezTo>
                    <a:cubicBezTo>
                      <a:pt x="1656" y="748"/>
                      <a:pt x="1019" y="1274"/>
                      <a:pt x="366" y="1751"/>
                    </a:cubicBezTo>
                    <a:cubicBezTo>
                      <a:pt x="239" y="1847"/>
                      <a:pt x="112" y="1942"/>
                      <a:pt x="0" y="2038"/>
                    </a:cubicBezTo>
                    <a:cubicBezTo>
                      <a:pt x="223" y="2022"/>
                      <a:pt x="446" y="2006"/>
                      <a:pt x="685" y="1974"/>
                    </a:cubicBezTo>
                    <a:cubicBezTo>
                      <a:pt x="1099" y="1942"/>
                      <a:pt x="1496" y="1847"/>
                      <a:pt x="1894" y="1703"/>
                    </a:cubicBezTo>
                    <a:cubicBezTo>
                      <a:pt x="2101" y="1624"/>
                      <a:pt x="2292" y="1544"/>
                      <a:pt x="2467" y="1417"/>
                    </a:cubicBezTo>
                    <a:cubicBezTo>
                      <a:pt x="2818" y="1194"/>
                      <a:pt x="2897" y="907"/>
                      <a:pt x="2722" y="525"/>
                    </a:cubicBezTo>
                    <a:cubicBezTo>
                      <a:pt x="2674" y="430"/>
                      <a:pt x="2611" y="334"/>
                      <a:pt x="2563" y="223"/>
                    </a:cubicBezTo>
                    <a:cubicBezTo>
                      <a:pt x="2515" y="159"/>
                      <a:pt x="2467" y="80"/>
                      <a:pt x="2436"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0" name="Google Shape;502;p12">
                <a:extLst>
                  <a:ext uri="{FF2B5EF4-FFF2-40B4-BE49-F238E27FC236}">
                    <a16:creationId xmlns:a16="http://schemas.microsoft.com/office/drawing/2014/main" id="{33F5D497-22E9-7DFA-DE07-509632D68872}"/>
                  </a:ext>
                </a:extLst>
              </p:cNvPr>
              <p:cNvSpPr/>
              <p:nvPr/>
            </p:nvSpPr>
            <p:spPr>
              <a:xfrm>
                <a:off x="6135939" y="2921884"/>
                <a:ext cx="255646" cy="211849"/>
              </a:xfrm>
              <a:custGeom>
                <a:avLst/>
                <a:gdLst/>
                <a:ahLst/>
                <a:cxnLst/>
                <a:rect l="l" t="t" r="r" b="b"/>
                <a:pathLst>
                  <a:path w="13005" h="10777" extrusionOk="0">
                    <a:moveTo>
                      <a:pt x="12109" y="1"/>
                    </a:moveTo>
                    <a:cubicBezTo>
                      <a:pt x="12095" y="1"/>
                      <a:pt x="12080" y="1"/>
                      <a:pt x="12065" y="2"/>
                    </a:cubicBezTo>
                    <a:cubicBezTo>
                      <a:pt x="12034" y="65"/>
                      <a:pt x="12034" y="145"/>
                      <a:pt x="11986" y="193"/>
                    </a:cubicBezTo>
                    <a:cubicBezTo>
                      <a:pt x="11604" y="781"/>
                      <a:pt x="11222" y="1355"/>
                      <a:pt x="10760" y="1864"/>
                    </a:cubicBezTo>
                    <a:cubicBezTo>
                      <a:pt x="10426" y="2246"/>
                      <a:pt x="10124" y="2660"/>
                      <a:pt x="9773" y="3010"/>
                    </a:cubicBezTo>
                    <a:cubicBezTo>
                      <a:pt x="9041" y="3790"/>
                      <a:pt x="8261" y="4538"/>
                      <a:pt x="7513" y="5286"/>
                    </a:cubicBezTo>
                    <a:cubicBezTo>
                      <a:pt x="7449" y="5350"/>
                      <a:pt x="7402" y="5429"/>
                      <a:pt x="7322" y="5525"/>
                    </a:cubicBezTo>
                    <a:cubicBezTo>
                      <a:pt x="7402" y="5541"/>
                      <a:pt x="7449" y="5557"/>
                      <a:pt x="7497" y="5557"/>
                    </a:cubicBezTo>
                    <a:cubicBezTo>
                      <a:pt x="7561" y="5541"/>
                      <a:pt x="7640" y="5541"/>
                      <a:pt x="7704" y="5525"/>
                    </a:cubicBezTo>
                    <a:cubicBezTo>
                      <a:pt x="8325" y="5350"/>
                      <a:pt x="8946" y="5191"/>
                      <a:pt x="9566" y="4968"/>
                    </a:cubicBezTo>
                    <a:cubicBezTo>
                      <a:pt x="10490" y="4618"/>
                      <a:pt x="11365" y="4188"/>
                      <a:pt x="12193" y="3663"/>
                    </a:cubicBezTo>
                    <a:cubicBezTo>
                      <a:pt x="12384" y="3535"/>
                      <a:pt x="12575" y="3424"/>
                      <a:pt x="12829" y="3281"/>
                    </a:cubicBezTo>
                    <a:lnTo>
                      <a:pt x="12829" y="3281"/>
                    </a:lnTo>
                    <a:cubicBezTo>
                      <a:pt x="12814" y="3408"/>
                      <a:pt x="12829" y="3487"/>
                      <a:pt x="12798" y="3535"/>
                    </a:cubicBezTo>
                    <a:cubicBezTo>
                      <a:pt x="12750" y="3615"/>
                      <a:pt x="12654" y="3663"/>
                      <a:pt x="12591" y="3726"/>
                    </a:cubicBezTo>
                    <a:cubicBezTo>
                      <a:pt x="12177" y="4013"/>
                      <a:pt x="11763" y="4315"/>
                      <a:pt x="11349" y="4586"/>
                    </a:cubicBezTo>
                    <a:cubicBezTo>
                      <a:pt x="10665" y="5047"/>
                      <a:pt x="9933" y="5382"/>
                      <a:pt x="9168" y="5668"/>
                    </a:cubicBezTo>
                    <a:cubicBezTo>
                      <a:pt x="8293" y="5987"/>
                      <a:pt x="7370" y="6193"/>
                      <a:pt x="6447" y="6337"/>
                    </a:cubicBezTo>
                    <a:cubicBezTo>
                      <a:pt x="6335" y="6353"/>
                      <a:pt x="6240" y="6400"/>
                      <a:pt x="6144" y="6480"/>
                    </a:cubicBezTo>
                    <a:cubicBezTo>
                      <a:pt x="5603" y="6989"/>
                      <a:pt x="4982" y="7419"/>
                      <a:pt x="4361" y="7833"/>
                    </a:cubicBezTo>
                    <a:cubicBezTo>
                      <a:pt x="3757" y="8263"/>
                      <a:pt x="3136" y="8677"/>
                      <a:pt x="2515" y="9059"/>
                    </a:cubicBezTo>
                    <a:cubicBezTo>
                      <a:pt x="1815" y="9472"/>
                      <a:pt x="1114" y="9918"/>
                      <a:pt x="366" y="10268"/>
                    </a:cubicBezTo>
                    <a:cubicBezTo>
                      <a:pt x="287" y="10316"/>
                      <a:pt x="191" y="10364"/>
                      <a:pt x="96" y="10412"/>
                    </a:cubicBezTo>
                    <a:cubicBezTo>
                      <a:pt x="64" y="10443"/>
                      <a:pt x="48" y="10491"/>
                      <a:pt x="0" y="10571"/>
                    </a:cubicBezTo>
                    <a:cubicBezTo>
                      <a:pt x="377" y="10599"/>
                      <a:pt x="717" y="10688"/>
                      <a:pt x="1064" y="10688"/>
                    </a:cubicBezTo>
                    <a:cubicBezTo>
                      <a:pt x="1112" y="10688"/>
                      <a:pt x="1161" y="10686"/>
                      <a:pt x="1210" y="10682"/>
                    </a:cubicBezTo>
                    <a:cubicBezTo>
                      <a:pt x="1321" y="10682"/>
                      <a:pt x="1433" y="10714"/>
                      <a:pt x="1544" y="10714"/>
                    </a:cubicBezTo>
                    <a:cubicBezTo>
                      <a:pt x="1671" y="10730"/>
                      <a:pt x="1799" y="10762"/>
                      <a:pt x="1926" y="10762"/>
                    </a:cubicBezTo>
                    <a:cubicBezTo>
                      <a:pt x="2052" y="10758"/>
                      <a:pt x="2177" y="10756"/>
                      <a:pt x="2302" y="10756"/>
                    </a:cubicBezTo>
                    <a:cubicBezTo>
                      <a:pt x="2763" y="10756"/>
                      <a:pt x="3221" y="10777"/>
                      <a:pt x="3680" y="10777"/>
                    </a:cubicBezTo>
                    <a:cubicBezTo>
                      <a:pt x="4124" y="10777"/>
                      <a:pt x="4567" y="10758"/>
                      <a:pt x="5014" y="10682"/>
                    </a:cubicBezTo>
                    <a:cubicBezTo>
                      <a:pt x="5046" y="10683"/>
                      <a:pt x="5078" y="10684"/>
                      <a:pt x="5111" y="10684"/>
                    </a:cubicBezTo>
                    <a:cubicBezTo>
                      <a:pt x="5568" y="10684"/>
                      <a:pt x="6001" y="10582"/>
                      <a:pt x="6463" y="10523"/>
                    </a:cubicBezTo>
                    <a:cubicBezTo>
                      <a:pt x="7290" y="10412"/>
                      <a:pt x="8102" y="10189"/>
                      <a:pt x="8898" y="9918"/>
                    </a:cubicBezTo>
                    <a:cubicBezTo>
                      <a:pt x="9359" y="9759"/>
                      <a:pt x="9805" y="9568"/>
                      <a:pt x="10267" y="9377"/>
                    </a:cubicBezTo>
                    <a:cubicBezTo>
                      <a:pt x="10728" y="9202"/>
                      <a:pt x="11158" y="8979"/>
                      <a:pt x="11556" y="8677"/>
                    </a:cubicBezTo>
                    <a:lnTo>
                      <a:pt x="11636" y="8677"/>
                    </a:lnTo>
                    <a:cubicBezTo>
                      <a:pt x="11636" y="8756"/>
                      <a:pt x="11652" y="8820"/>
                      <a:pt x="11652" y="8883"/>
                    </a:cubicBezTo>
                    <a:cubicBezTo>
                      <a:pt x="11683" y="8788"/>
                      <a:pt x="11715" y="8692"/>
                      <a:pt x="11747" y="8597"/>
                    </a:cubicBezTo>
                    <a:cubicBezTo>
                      <a:pt x="11779" y="8549"/>
                      <a:pt x="11811" y="8486"/>
                      <a:pt x="11843" y="8406"/>
                    </a:cubicBezTo>
                    <a:cubicBezTo>
                      <a:pt x="12559" y="6337"/>
                      <a:pt x="12957" y="4188"/>
                      <a:pt x="13005" y="1975"/>
                    </a:cubicBezTo>
                    <a:cubicBezTo>
                      <a:pt x="13005" y="1625"/>
                      <a:pt x="12973" y="1291"/>
                      <a:pt x="12941" y="941"/>
                    </a:cubicBezTo>
                    <a:cubicBezTo>
                      <a:pt x="12925" y="781"/>
                      <a:pt x="12861" y="606"/>
                      <a:pt x="12782" y="447"/>
                    </a:cubicBezTo>
                    <a:cubicBezTo>
                      <a:pt x="12644" y="173"/>
                      <a:pt x="12434" y="1"/>
                      <a:pt x="12109"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1" name="Google Shape;503;p12">
                <a:extLst>
                  <a:ext uri="{FF2B5EF4-FFF2-40B4-BE49-F238E27FC236}">
                    <a16:creationId xmlns:a16="http://schemas.microsoft.com/office/drawing/2014/main" id="{43012EED-9EA0-185C-17D4-6E0F6AE622B3}"/>
                  </a:ext>
                </a:extLst>
              </p:cNvPr>
              <p:cNvSpPr/>
              <p:nvPr/>
            </p:nvSpPr>
            <p:spPr>
              <a:xfrm>
                <a:off x="5983869" y="2966644"/>
                <a:ext cx="216527" cy="212478"/>
              </a:xfrm>
              <a:custGeom>
                <a:avLst/>
                <a:gdLst/>
                <a:ahLst/>
                <a:cxnLst/>
                <a:rect l="l" t="t" r="r" b="b"/>
                <a:pathLst>
                  <a:path w="11015" h="10809" extrusionOk="0">
                    <a:moveTo>
                      <a:pt x="11015" y="1"/>
                    </a:moveTo>
                    <a:lnTo>
                      <a:pt x="11015" y="1"/>
                    </a:lnTo>
                    <a:cubicBezTo>
                      <a:pt x="10553" y="112"/>
                      <a:pt x="10092" y="208"/>
                      <a:pt x="9630" y="335"/>
                    </a:cubicBezTo>
                    <a:cubicBezTo>
                      <a:pt x="7975" y="749"/>
                      <a:pt x="6303" y="1179"/>
                      <a:pt x="4680" y="1720"/>
                    </a:cubicBezTo>
                    <a:cubicBezTo>
                      <a:pt x="4298" y="1847"/>
                      <a:pt x="3932" y="2006"/>
                      <a:pt x="3550" y="2150"/>
                    </a:cubicBezTo>
                    <a:cubicBezTo>
                      <a:pt x="3566" y="2516"/>
                      <a:pt x="3566" y="2882"/>
                      <a:pt x="3486" y="3248"/>
                    </a:cubicBezTo>
                    <a:cubicBezTo>
                      <a:pt x="3438" y="3550"/>
                      <a:pt x="3406" y="3853"/>
                      <a:pt x="3359" y="4139"/>
                    </a:cubicBezTo>
                    <a:cubicBezTo>
                      <a:pt x="3263" y="4251"/>
                      <a:pt x="3311" y="4394"/>
                      <a:pt x="3279" y="4505"/>
                    </a:cubicBezTo>
                    <a:cubicBezTo>
                      <a:pt x="2945" y="5906"/>
                      <a:pt x="2420" y="7211"/>
                      <a:pt x="1656" y="8405"/>
                    </a:cubicBezTo>
                    <a:cubicBezTo>
                      <a:pt x="1194" y="9137"/>
                      <a:pt x="701" y="9854"/>
                      <a:pt x="159" y="10538"/>
                    </a:cubicBezTo>
                    <a:cubicBezTo>
                      <a:pt x="112" y="10602"/>
                      <a:pt x="64" y="10697"/>
                      <a:pt x="0" y="10809"/>
                    </a:cubicBezTo>
                    <a:cubicBezTo>
                      <a:pt x="96" y="10809"/>
                      <a:pt x="127" y="10809"/>
                      <a:pt x="159" y="10793"/>
                    </a:cubicBezTo>
                    <a:cubicBezTo>
                      <a:pt x="605" y="10586"/>
                      <a:pt x="1051" y="10379"/>
                      <a:pt x="1496" y="10156"/>
                    </a:cubicBezTo>
                    <a:cubicBezTo>
                      <a:pt x="2404" y="9742"/>
                      <a:pt x="3311" y="9328"/>
                      <a:pt x="4202" y="8899"/>
                    </a:cubicBezTo>
                    <a:cubicBezTo>
                      <a:pt x="4648" y="8708"/>
                      <a:pt x="5078" y="8517"/>
                      <a:pt x="5523" y="8326"/>
                    </a:cubicBezTo>
                    <a:cubicBezTo>
                      <a:pt x="6049" y="8103"/>
                      <a:pt x="6574" y="7848"/>
                      <a:pt x="6876" y="7307"/>
                    </a:cubicBezTo>
                    <a:cubicBezTo>
                      <a:pt x="6892" y="7291"/>
                      <a:pt x="6908" y="7259"/>
                      <a:pt x="6940" y="7243"/>
                    </a:cubicBezTo>
                    <a:cubicBezTo>
                      <a:pt x="7418" y="6766"/>
                      <a:pt x="7800" y="6209"/>
                      <a:pt x="8198" y="5651"/>
                    </a:cubicBezTo>
                    <a:cubicBezTo>
                      <a:pt x="8659" y="4999"/>
                      <a:pt x="9073" y="4330"/>
                      <a:pt x="9455" y="3630"/>
                    </a:cubicBezTo>
                    <a:cubicBezTo>
                      <a:pt x="9773" y="3041"/>
                      <a:pt x="10108" y="2436"/>
                      <a:pt x="10315" y="1799"/>
                    </a:cubicBezTo>
                    <a:cubicBezTo>
                      <a:pt x="10346" y="1736"/>
                      <a:pt x="10394" y="1672"/>
                      <a:pt x="10410" y="1608"/>
                    </a:cubicBezTo>
                    <a:lnTo>
                      <a:pt x="11015" y="1"/>
                    </a:ln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 name="Google Shape;504;p12">
                <a:extLst>
                  <a:ext uri="{FF2B5EF4-FFF2-40B4-BE49-F238E27FC236}">
                    <a16:creationId xmlns:a16="http://schemas.microsoft.com/office/drawing/2014/main" id="{72CE94BB-F701-0348-C92D-50B5240F5A11}"/>
                  </a:ext>
                </a:extLst>
              </p:cNvPr>
              <p:cNvSpPr/>
              <p:nvPr/>
            </p:nvSpPr>
            <p:spPr>
              <a:xfrm>
                <a:off x="6142819" y="2943487"/>
                <a:ext cx="149888" cy="160857"/>
              </a:xfrm>
              <a:custGeom>
                <a:avLst/>
                <a:gdLst/>
                <a:ahLst/>
                <a:cxnLst/>
                <a:rect l="l" t="t" r="r" b="b"/>
                <a:pathLst>
                  <a:path w="7625" h="8183" extrusionOk="0">
                    <a:moveTo>
                      <a:pt x="7625" y="1"/>
                    </a:moveTo>
                    <a:lnTo>
                      <a:pt x="7625" y="1"/>
                    </a:lnTo>
                    <a:cubicBezTo>
                      <a:pt x="7545" y="17"/>
                      <a:pt x="7481" y="17"/>
                      <a:pt x="7402" y="49"/>
                    </a:cubicBezTo>
                    <a:cubicBezTo>
                      <a:pt x="6335" y="319"/>
                      <a:pt x="5253" y="590"/>
                      <a:pt x="4186" y="860"/>
                    </a:cubicBezTo>
                    <a:cubicBezTo>
                      <a:pt x="3804" y="972"/>
                      <a:pt x="3407" y="1067"/>
                      <a:pt x="3025" y="1163"/>
                    </a:cubicBezTo>
                    <a:cubicBezTo>
                      <a:pt x="3009" y="1274"/>
                      <a:pt x="3009" y="1402"/>
                      <a:pt x="2993" y="1497"/>
                    </a:cubicBezTo>
                    <a:cubicBezTo>
                      <a:pt x="2913" y="1879"/>
                      <a:pt x="2834" y="2245"/>
                      <a:pt x="2754" y="2627"/>
                    </a:cubicBezTo>
                    <a:cubicBezTo>
                      <a:pt x="2579" y="3121"/>
                      <a:pt x="2420" y="3614"/>
                      <a:pt x="2260" y="4092"/>
                    </a:cubicBezTo>
                    <a:cubicBezTo>
                      <a:pt x="2022" y="4792"/>
                      <a:pt x="1687" y="5461"/>
                      <a:pt x="1321" y="6097"/>
                    </a:cubicBezTo>
                    <a:cubicBezTo>
                      <a:pt x="955" y="6750"/>
                      <a:pt x="557" y="7387"/>
                      <a:pt x="96" y="7991"/>
                    </a:cubicBezTo>
                    <a:cubicBezTo>
                      <a:pt x="64" y="8023"/>
                      <a:pt x="0" y="8103"/>
                      <a:pt x="80" y="8182"/>
                    </a:cubicBezTo>
                    <a:cubicBezTo>
                      <a:pt x="143" y="8151"/>
                      <a:pt x="207" y="8119"/>
                      <a:pt x="271" y="8087"/>
                    </a:cubicBezTo>
                    <a:cubicBezTo>
                      <a:pt x="732" y="7816"/>
                      <a:pt x="1194" y="7546"/>
                      <a:pt x="1656" y="7275"/>
                    </a:cubicBezTo>
                    <a:cubicBezTo>
                      <a:pt x="2706" y="6638"/>
                      <a:pt x="3725" y="5954"/>
                      <a:pt x="4728" y="5238"/>
                    </a:cubicBezTo>
                    <a:cubicBezTo>
                      <a:pt x="5078" y="4999"/>
                      <a:pt x="5333" y="4681"/>
                      <a:pt x="5571" y="4330"/>
                    </a:cubicBezTo>
                    <a:cubicBezTo>
                      <a:pt x="6240" y="3359"/>
                      <a:pt x="6797" y="2325"/>
                      <a:pt x="7227" y="1242"/>
                    </a:cubicBezTo>
                    <a:cubicBezTo>
                      <a:pt x="7322" y="1020"/>
                      <a:pt x="7386" y="781"/>
                      <a:pt x="7450" y="542"/>
                    </a:cubicBezTo>
                    <a:cubicBezTo>
                      <a:pt x="7513" y="367"/>
                      <a:pt x="7561" y="176"/>
                      <a:pt x="7625"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 name="Google Shape;505;p12">
                <a:extLst>
                  <a:ext uri="{FF2B5EF4-FFF2-40B4-BE49-F238E27FC236}">
                    <a16:creationId xmlns:a16="http://schemas.microsoft.com/office/drawing/2014/main" id="{5CF112B7-4B21-6DB1-99DD-165AFCBFC5D9}"/>
                  </a:ext>
                </a:extLst>
              </p:cNvPr>
              <p:cNvSpPr/>
              <p:nvPr/>
            </p:nvSpPr>
            <p:spPr>
              <a:xfrm>
                <a:off x="5864017" y="3139689"/>
                <a:ext cx="17240" cy="34125"/>
              </a:xfrm>
              <a:custGeom>
                <a:avLst/>
                <a:gdLst/>
                <a:ahLst/>
                <a:cxnLst/>
                <a:rect l="l" t="t" r="r" b="b"/>
                <a:pathLst>
                  <a:path w="877" h="1736" extrusionOk="0">
                    <a:moveTo>
                      <a:pt x="399" y="0"/>
                    </a:moveTo>
                    <a:cubicBezTo>
                      <a:pt x="287" y="414"/>
                      <a:pt x="176" y="828"/>
                      <a:pt x="64" y="1226"/>
                    </a:cubicBezTo>
                    <a:cubicBezTo>
                      <a:pt x="33" y="1401"/>
                      <a:pt x="17" y="1560"/>
                      <a:pt x="1" y="1735"/>
                    </a:cubicBezTo>
                    <a:cubicBezTo>
                      <a:pt x="208" y="1369"/>
                      <a:pt x="399" y="1003"/>
                      <a:pt x="606" y="653"/>
                    </a:cubicBezTo>
                    <a:cubicBezTo>
                      <a:pt x="701" y="478"/>
                      <a:pt x="781" y="318"/>
                      <a:pt x="876" y="159"/>
                    </a:cubicBezTo>
                    <a:cubicBezTo>
                      <a:pt x="717" y="112"/>
                      <a:pt x="542" y="112"/>
                      <a:pt x="399"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 name="Google Shape;506;p12">
                <a:extLst>
                  <a:ext uri="{FF2B5EF4-FFF2-40B4-BE49-F238E27FC236}">
                    <a16:creationId xmlns:a16="http://schemas.microsoft.com/office/drawing/2014/main" id="{4A127EA2-7DFF-169C-1E62-2BC4E88B7235}"/>
                  </a:ext>
                </a:extLst>
              </p:cNvPr>
              <p:cNvSpPr/>
              <p:nvPr/>
            </p:nvSpPr>
            <p:spPr>
              <a:xfrm>
                <a:off x="5498564" y="2814574"/>
                <a:ext cx="232175" cy="314481"/>
              </a:xfrm>
              <a:custGeom>
                <a:avLst/>
                <a:gdLst/>
                <a:ahLst/>
                <a:cxnLst/>
                <a:rect l="l" t="t" r="r" b="b"/>
                <a:pathLst>
                  <a:path w="11811" h="15998" extrusionOk="0">
                    <a:moveTo>
                      <a:pt x="0" y="1"/>
                    </a:moveTo>
                    <a:lnTo>
                      <a:pt x="0" y="1"/>
                    </a:lnTo>
                    <a:cubicBezTo>
                      <a:pt x="80" y="415"/>
                      <a:pt x="128" y="829"/>
                      <a:pt x="207" y="1242"/>
                    </a:cubicBezTo>
                    <a:cubicBezTo>
                      <a:pt x="525" y="2818"/>
                      <a:pt x="1067" y="4330"/>
                      <a:pt x="1703" y="5811"/>
                    </a:cubicBezTo>
                    <a:cubicBezTo>
                      <a:pt x="1735" y="5874"/>
                      <a:pt x="1767" y="5922"/>
                      <a:pt x="1815" y="5986"/>
                    </a:cubicBezTo>
                    <a:cubicBezTo>
                      <a:pt x="1958" y="6463"/>
                      <a:pt x="2197" y="6909"/>
                      <a:pt x="2436" y="7355"/>
                    </a:cubicBezTo>
                    <a:cubicBezTo>
                      <a:pt x="2865" y="7371"/>
                      <a:pt x="3263" y="7546"/>
                      <a:pt x="3661" y="7689"/>
                    </a:cubicBezTo>
                    <a:cubicBezTo>
                      <a:pt x="4282" y="7912"/>
                      <a:pt x="4871" y="8198"/>
                      <a:pt x="5460" y="8517"/>
                    </a:cubicBezTo>
                    <a:cubicBezTo>
                      <a:pt x="5476" y="8533"/>
                      <a:pt x="5492" y="8549"/>
                      <a:pt x="5524" y="8564"/>
                    </a:cubicBezTo>
                    <a:cubicBezTo>
                      <a:pt x="6256" y="8978"/>
                      <a:pt x="6908" y="9504"/>
                      <a:pt x="7529" y="10077"/>
                    </a:cubicBezTo>
                    <a:cubicBezTo>
                      <a:pt x="8229" y="10745"/>
                      <a:pt x="8850" y="11477"/>
                      <a:pt x="9423" y="12257"/>
                    </a:cubicBezTo>
                    <a:cubicBezTo>
                      <a:pt x="10283" y="13387"/>
                      <a:pt x="11079" y="14565"/>
                      <a:pt x="11604" y="15886"/>
                    </a:cubicBezTo>
                    <a:cubicBezTo>
                      <a:pt x="11620" y="15918"/>
                      <a:pt x="11652" y="15950"/>
                      <a:pt x="11699" y="15998"/>
                    </a:cubicBezTo>
                    <a:cubicBezTo>
                      <a:pt x="11731" y="15616"/>
                      <a:pt x="11795" y="15266"/>
                      <a:pt x="11795" y="14916"/>
                    </a:cubicBezTo>
                    <a:cubicBezTo>
                      <a:pt x="11811" y="14231"/>
                      <a:pt x="11811" y="13547"/>
                      <a:pt x="11795" y="12862"/>
                    </a:cubicBezTo>
                    <a:cubicBezTo>
                      <a:pt x="11795" y="12767"/>
                      <a:pt x="11795" y="12671"/>
                      <a:pt x="11795" y="12560"/>
                    </a:cubicBezTo>
                    <a:cubicBezTo>
                      <a:pt x="11763" y="12353"/>
                      <a:pt x="11731" y="12130"/>
                      <a:pt x="11731" y="11923"/>
                    </a:cubicBezTo>
                    <a:cubicBezTo>
                      <a:pt x="11763" y="11079"/>
                      <a:pt x="11652" y="10252"/>
                      <a:pt x="11636" y="9424"/>
                    </a:cubicBezTo>
                    <a:cubicBezTo>
                      <a:pt x="11636" y="9392"/>
                      <a:pt x="11620" y="9360"/>
                      <a:pt x="11620" y="9328"/>
                    </a:cubicBezTo>
                    <a:cubicBezTo>
                      <a:pt x="11540" y="8724"/>
                      <a:pt x="11445" y="8103"/>
                      <a:pt x="11381" y="7498"/>
                    </a:cubicBezTo>
                    <a:cubicBezTo>
                      <a:pt x="11365" y="7259"/>
                      <a:pt x="11286" y="7084"/>
                      <a:pt x="11142" y="6893"/>
                    </a:cubicBezTo>
                    <a:cubicBezTo>
                      <a:pt x="10792" y="6416"/>
                      <a:pt x="10442" y="5954"/>
                      <a:pt x="10028" y="5524"/>
                    </a:cubicBezTo>
                    <a:cubicBezTo>
                      <a:pt x="9376" y="4872"/>
                      <a:pt x="8707" y="4235"/>
                      <a:pt x="7975" y="3662"/>
                    </a:cubicBezTo>
                    <a:cubicBezTo>
                      <a:pt x="7227" y="3057"/>
                      <a:pt x="6463" y="2468"/>
                      <a:pt x="5635" y="1959"/>
                    </a:cubicBezTo>
                    <a:cubicBezTo>
                      <a:pt x="4664" y="1338"/>
                      <a:pt x="3613" y="892"/>
                      <a:pt x="2515" y="590"/>
                    </a:cubicBezTo>
                    <a:cubicBezTo>
                      <a:pt x="2276" y="526"/>
                      <a:pt x="2054" y="447"/>
                      <a:pt x="1815" y="383"/>
                    </a:cubicBezTo>
                    <a:cubicBezTo>
                      <a:pt x="1242" y="208"/>
                      <a:pt x="669" y="112"/>
                      <a:pt x="80" y="65"/>
                    </a:cubicBezTo>
                    <a:lnTo>
                      <a:pt x="0" y="1"/>
                    </a:ln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 name="Google Shape;507;p12">
                <a:extLst>
                  <a:ext uri="{FF2B5EF4-FFF2-40B4-BE49-F238E27FC236}">
                    <a16:creationId xmlns:a16="http://schemas.microsoft.com/office/drawing/2014/main" id="{9CD3675E-1E14-8812-ED9D-8A14FF14D08B}"/>
                  </a:ext>
                </a:extLst>
              </p:cNvPr>
              <p:cNvSpPr/>
              <p:nvPr/>
            </p:nvSpPr>
            <p:spPr>
              <a:xfrm>
                <a:off x="5734474" y="2753871"/>
                <a:ext cx="103910" cy="503488"/>
              </a:xfrm>
              <a:custGeom>
                <a:avLst/>
                <a:gdLst/>
                <a:ahLst/>
                <a:cxnLst/>
                <a:rect l="l" t="t" r="r" b="b"/>
                <a:pathLst>
                  <a:path w="5286" h="25613" extrusionOk="0">
                    <a:moveTo>
                      <a:pt x="1816" y="1"/>
                    </a:moveTo>
                    <a:cubicBezTo>
                      <a:pt x="1784" y="128"/>
                      <a:pt x="1752" y="256"/>
                      <a:pt x="1720" y="383"/>
                    </a:cubicBezTo>
                    <a:cubicBezTo>
                      <a:pt x="1688" y="415"/>
                      <a:pt x="1656" y="447"/>
                      <a:pt x="1640" y="478"/>
                    </a:cubicBezTo>
                    <a:cubicBezTo>
                      <a:pt x="1402" y="1274"/>
                      <a:pt x="1163" y="2054"/>
                      <a:pt x="940" y="2834"/>
                    </a:cubicBezTo>
                    <a:cubicBezTo>
                      <a:pt x="797" y="3359"/>
                      <a:pt x="701" y="3869"/>
                      <a:pt x="590" y="4394"/>
                    </a:cubicBezTo>
                    <a:cubicBezTo>
                      <a:pt x="494" y="4824"/>
                      <a:pt x="415" y="5238"/>
                      <a:pt x="335" y="5667"/>
                    </a:cubicBezTo>
                    <a:cubicBezTo>
                      <a:pt x="287" y="5906"/>
                      <a:pt x="256" y="6145"/>
                      <a:pt x="240" y="6384"/>
                    </a:cubicBezTo>
                    <a:cubicBezTo>
                      <a:pt x="224" y="6877"/>
                      <a:pt x="112" y="7355"/>
                      <a:pt x="144" y="7848"/>
                    </a:cubicBezTo>
                    <a:cubicBezTo>
                      <a:pt x="160" y="7896"/>
                      <a:pt x="128" y="7944"/>
                      <a:pt x="128" y="7976"/>
                    </a:cubicBezTo>
                    <a:cubicBezTo>
                      <a:pt x="112" y="8135"/>
                      <a:pt x="81" y="8294"/>
                      <a:pt x="65" y="8453"/>
                    </a:cubicBezTo>
                    <a:cubicBezTo>
                      <a:pt x="1" y="9090"/>
                      <a:pt x="192" y="9711"/>
                      <a:pt x="272" y="10331"/>
                    </a:cubicBezTo>
                    <a:cubicBezTo>
                      <a:pt x="351" y="10825"/>
                      <a:pt x="447" y="11318"/>
                      <a:pt x="494" y="11828"/>
                    </a:cubicBezTo>
                    <a:cubicBezTo>
                      <a:pt x="526" y="12257"/>
                      <a:pt x="638" y="12671"/>
                      <a:pt x="590" y="13117"/>
                    </a:cubicBezTo>
                    <a:cubicBezTo>
                      <a:pt x="590" y="13165"/>
                      <a:pt x="606" y="13228"/>
                      <a:pt x="622" y="13276"/>
                    </a:cubicBezTo>
                    <a:cubicBezTo>
                      <a:pt x="638" y="13435"/>
                      <a:pt x="669" y="13594"/>
                      <a:pt x="669" y="13754"/>
                    </a:cubicBezTo>
                    <a:cubicBezTo>
                      <a:pt x="685" y="14088"/>
                      <a:pt x="669" y="14422"/>
                      <a:pt x="685" y="14756"/>
                    </a:cubicBezTo>
                    <a:cubicBezTo>
                      <a:pt x="685" y="14868"/>
                      <a:pt x="685" y="14979"/>
                      <a:pt x="701" y="15091"/>
                    </a:cubicBezTo>
                    <a:cubicBezTo>
                      <a:pt x="717" y="15266"/>
                      <a:pt x="765" y="15441"/>
                      <a:pt x="765" y="15600"/>
                    </a:cubicBezTo>
                    <a:cubicBezTo>
                      <a:pt x="765" y="16507"/>
                      <a:pt x="765" y="17399"/>
                      <a:pt x="765" y="18290"/>
                    </a:cubicBezTo>
                    <a:cubicBezTo>
                      <a:pt x="765" y="18354"/>
                      <a:pt x="733" y="18449"/>
                      <a:pt x="845" y="18465"/>
                    </a:cubicBezTo>
                    <a:cubicBezTo>
                      <a:pt x="876" y="18433"/>
                      <a:pt x="908" y="18401"/>
                      <a:pt x="924" y="18370"/>
                    </a:cubicBezTo>
                    <a:cubicBezTo>
                      <a:pt x="1163" y="17940"/>
                      <a:pt x="1402" y="17510"/>
                      <a:pt x="1625" y="17064"/>
                    </a:cubicBezTo>
                    <a:cubicBezTo>
                      <a:pt x="1943" y="16444"/>
                      <a:pt x="2325" y="15839"/>
                      <a:pt x="2707" y="15250"/>
                    </a:cubicBezTo>
                    <a:cubicBezTo>
                      <a:pt x="3328" y="14247"/>
                      <a:pt x="4044" y="13308"/>
                      <a:pt x="4760" y="12369"/>
                    </a:cubicBezTo>
                    <a:cubicBezTo>
                      <a:pt x="4824" y="12241"/>
                      <a:pt x="4919" y="12146"/>
                      <a:pt x="5063" y="12066"/>
                    </a:cubicBezTo>
                    <a:lnTo>
                      <a:pt x="5063" y="12066"/>
                    </a:lnTo>
                    <a:cubicBezTo>
                      <a:pt x="5126" y="12448"/>
                      <a:pt x="5110" y="12528"/>
                      <a:pt x="4951" y="12735"/>
                    </a:cubicBezTo>
                    <a:cubicBezTo>
                      <a:pt x="4840" y="12878"/>
                      <a:pt x="4712" y="13021"/>
                      <a:pt x="4617" y="13181"/>
                    </a:cubicBezTo>
                    <a:cubicBezTo>
                      <a:pt x="4219" y="13833"/>
                      <a:pt x="3837" y="14502"/>
                      <a:pt x="3407" y="15138"/>
                    </a:cubicBezTo>
                    <a:cubicBezTo>
                      <a:pt x="2818" y="16014"/>
                      <a:pt x="2341" y="16969"/>
                      <a:pt x="1816" y="17908"/>
                    </a:cubicBezTo>
                    <a:cubicBezTo>
                      <a:pt x="1561" y="18370"/>
                      <a:pt x="1322" y="18847"/>
                      <a:pt x="1099" y="19341"/>
                    </a:cubicBezTo>
                    <a:cubicBezTo>
                      <a:pt x="892" y="19802"/>
                      <a:pt x="606" y="20264"/>
                      <a:pt x="669" y="20805"/>
                    </a:cubicBezTo>
                    <a:cubicBezTo>
                      <a:pt x="669" y="20837"/>
                      <a:pt x="669" y="20869"/>
                      <a:pt x="654" y="20900"/>
                    </a:cubicBezTo>
                    <a:cubicBezTo>
                      <a:pt x="574" y="21091"/>
                      <a:pt x="590" y="21298"/>
                      <a:pt x="590" y="21489"/>
                    </a:cubicBezTo>
                    <a:cubicBezTo>
                      <a:pt x="590" y="21617"/>
                      <a:pt x="606" y="21760"/>
                      <a:pt x="574" y="21887"/>
                    </a:cubicBezTo>
                    <a:cubicBezTo>
                      <a:pt x="447" y="22285"/>
                      <a:pt x="510" y="22715"/>
                      <a:pt x="431" y="23113"/>
                    </a:cubicBezTo>
                    <a:cubicBezTo>
                      <a:pt x="351" y="23463"/>
                      <a:pt x="351" y="23829"/>
                      <a:pt x="319" y="24195"/>
                    </a:cubicBezTo>
                    <a:cubicBezTo>
                      <a:pt x="319" y="24291"/>
                      <a:pt x="256" y="24339"/>
                      <a:pt x="160" y="24355"/>
                    </a:cubicBezTo>
                    <a:cubicBezTo>
                      <a:pt x="510" y="24514"/>
                      <a:pt x="860" y="24689"/>
                      <a:pt x="1211" y="24816"/>
                    </a:cubicBezTo>
                    <a:cubicBezTo>
                      <a:pt x="1911" y="25087"/>
                      <a:pt x="2611" y="25341"/>
                      <a:pt x="3312" y="25612"/>
                    </a:cubicBezTo>
                    <a:cubicBezTo>
                      <a:pt x="3375" y="25485"/>
                      <a:pt x="3455" y="25357"/>
                      <a:pt x="3487" y="25214"/>
                    </a:cubicBezTo>
                    <a:cubicBezTo>
                      <a:pt x="3917" y="23988"/>
                      <a:pt x="4251" y="22731"/>
                      <a:pt x="4490" y="21458"/>
                    </a:cubicBezTo>
                    <a:cubicBezTo>
                      <a:pt x="4633" y="20741"/>
                      <a:pt x="4744" y="20041"/>
                      <a:pt x="4872" y="19325"/>
                    </a:cubicBezTo>
                    <a:cubicBezTo>
                      <a:pt x="4872" y="19293"/>
                      <a:pt x="4904" y="19277"/>
                      <a:pt x="4919" y="19245"/>
                    </a:cubicBezTo>
                    <a:lnTo>
                      <a:pt x="5174" y="16889"/>
                    </a:lnTo>
                    <a:cubicBezTo>
                      <a:pt x="5174" y="16810"/>
                      <a:pt x="5174" y="16746"/>
                      <a:pt x="5174" y="16666"/>
                    </a:cubicBezTo>
                    <a:cubicBezTo>
                      <a:pt x="5286" y="14693"/>
                      <a:pt x="5270" y="12719"/>
                      <a:pt x="5047" y="10745"/>
                    </a:cubicBezTo>
                    <a:cubicBezTo>
                      <a:pt x="4856" y="9074"/>
                      <a:pt x="4569" y="7434"/>
                      <a:pt x="4139" y="5811"/>
                    </a:cubicBezTo>
                    <a:cubicBezTo>
                      <a:pt x="3646" y="3932"/>
                      <a:pt x="2977" y="2118"/>
                      <a:pt x="2070" y="399"/>
                    </a:cubicBezTo>
                    <a:cubicBezTo>
                      <a:pt x="1991" y="271"/>
                      <a:pt x="1895" y="144"/>
                      <a:pt x="1816"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 name="Google Shape;508;p12">
                <a:extLst>
                  <a:ext uri="{FF2B5EF4-FFF2-40B4-BE49-F238E27FC236}">
                    <a16:creationId xmlns:a16="http://schemas.microsoft.com/office/drawing/2014/main" id="{1A45EB37-D277-8F43-1B79-AE43B728D11E}"/>
                  </a:ext>
                </a:extLst>
              </p:cNvPr>
              <p:cNvSpPr/>
              <p:nvPr/>
            </p:nvSpPr>
            <p:spPr>
              <a:xfrm>
                <a:off x="5495124" y="2697867"/>
                <a:ext cx="220282" cy="229305"/>
              </a:xfrm>
              <a:custGeom>
                <a:avLst/>
                <a:gdLst/>
                <a:ahLst/>
                <a:cxnLst/>
                <a:rect l="l" t="t" r="r" b="b"/>
                <a:pathLst>
                  <a:path w="11206" h="11665" extrusionOk="0">
                    <a:moveTo>
                      <a:pt x="1130" y="1"/>
                    </a:moveTo>
                    <a:cubicBezTo>
                      <a:pt x="1082" y="64"/>
                      <a:pt x="1019" y="128"/>
                      <a:pt x="971" y="208"/>
                    </a:cubicBezTo>
                    <a:cubicBezTo>
                      <a:pt x="637" y="860"/>
                      <a:pt x="398" y="1529"/>
                      <a:pt x="255" y="2245"/>
                    </a:cubicBezTo>
                    <a:cubicBezTo>
                      <a:pt x="16" y="3439"/>
                      <a:pt x="0" y="4633"/>
                      <a:pt x="175" y="5826"/>
                    </a:cubicBezTo>
                    <a:cubicBezTo>
                      <a:pt x="310" y="5819"/>
                      <a:pt x="446" y="5815"/>
                      <a:pt x="581" y="5815"/>
                    </a:cubicBezTo>
                    <a:cubicBezTo>
                      <a:pt x="1018" y="5815"/>
                      <a:pt x="1453" y="5857"/>
                      <a:pt x="1878" y="5954"/>
                    </a:cubicBezTo>
                    <a:cubicBezTo>
                      <a:pt x="2117" y="6017"/>
                      <a:pt x="2356" y="6049"/>
                      <a:pt x="2595" y="6097"/>
                    </a:cubicBezTo>
                    <a:cubicBezTo>
                      <a:pt x="2626" y="6129"/>
                      <a:pt x="2658" y="6161"/>
                      <a:pt x="2706" y="6161"/>
                    </a:cubicBezTo>
                    <a:cubicBezTo>
                      <a:pt x="3088" y="6272"/>
                      <a:pt x="3470" y="6336"/>
                      <a:pt x="3836" y="6463"/>
                    </a:cubicBezTo>
                    <a:cubicBezTo>
                      <a:pt x="4966" y="6829"/>
                      <a:pt x="6033" y="7339"/>
                      <a:pt x="7020" y="8023"/>
                    </a:cubicBezTo>
                    <a:cubicBezTo>
                      <a:pt x="7258" y="8198"/>
                      <a:pt x="7513" y="8357"/>
                      <a:pt x="7752" y="8548"/>
                    </a:cubicBezTo>
                    <a:cubicBezTo>
                      <a:pt x="8452" y="9090"/>
                      <a:pt x="9169" y="9615"/>
                      <a:pt x="9773" y="10251"/>
                    </a:cubicBezTo>
                    <a:cubicBezTo>
                      <a:pt x="10171" y="10681"/>
                      <a:pt x="10633" y="11079"/>
                      <a:pt x="10983" y="11557"/>
                    </a:cubicBezTo>
                    <a:cubicBezTo>
                      <a:pt x="11019" y="11593"/>
                      <a:pt x="11046" y="11664"/>
                      <a:pt x="11117" y="11664"/>
                    </a:cubicBezTo>
                    <a:cubicBezTo>
                      <a:pt x="11141" y="11664"/>
                      <a:pt x="11170" y="11656"/>
                      <a:pt x="11206" y="11636"/>
                    </a:cubicBezTo>
                    <a:cubicBezTo>
                      <a:pt x="10999" y="10872"/>
                      <a:pt x="10792" y="10092"/>
                      <a:pt x="10553" y="9328"/>
                    </a:cubicBezTo>
                    <a:cubicBezTo>
                      <a:pt x="10219" y="8310"/>
                      <a:pt x="9885" y="7291"/>
                      <a:pt x="9519" y="6288"/>
                    </a:cubicBezTo>
                    <a:cubicBezTo>
                      <a:pt x="9264" y="5588"/>
                      <a:pt x="8962" y="4887"/>
                      <a:pt x="8691" y="4203"/>
                    </a:cubicBezTo>
                    <a:cubicBezTo>
                      <a:pt x="8564" y="3916"/>
                      <a:pt x="8404" y="3662"/>
                      <a:pt x="8166" y="3455"/>
                    </a:cubicBezTo>
                    <a:cubicBezTo>
                      <a:pt x="8007" y="3311"/>
                      <a:pt x="7863" y="3152"/>
                      <a:pt x="7704" y="2993"/>
                    </a:cubicBezTo>
                    <a:cubicBezTo>
                      <a:pt x="7004" y="2261"/>
                      <a:pt x="6160" y="1704"/>
                      <a:pt x="5269" y="1226"/>
                    </a:cubicBezTo>
                    <a:cubicBezTo>
                      <a:pt x="4346" y="733"/>
                      <a:pt x="3359" y="399"/>
                      <a:pt x="2340" y="192"/>
                    </a:cubicBezTo>
                    <a:cubicBezTo>
                      <a:pt x="1926" y="128"/>
                      <a:pt x="1544" y="17"/>
                      <a:pt x="1130"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 name="Google Shape;509;p12">
                <a:extLst>
                  <a:ext uri="{FF2B5EF4-FFF2-40B4-BE49-F238E27FC236}">
                    <a16:creationId xmlns:a16="http://schemas.microsoft.com/office/drawing/2014/main" id="{20F605E3-883E-65C8-5B8C-75ECB57A2C4F}"/>
                  </a:ext>
                </a:extLst>
              </p:cNvPr>
              <p:cNvSpPr/>
              <p:nvPr/>
            </p:nvSpPr>
            <p:spPr>
              <a:xfrm>
                <a:off x="5518890" y="3646793"/>
                <a:ext cx="163354" cy="166479"/>
              </a:xfrm>
              <a:custGeom>
                <a:avLst/>
                <a:gdLst/>
                <a:ahLst/>
                <a:cxnLst/>
                <a:rect l="l" t="t" r="r" b="b"/>
                <a:pathLst>
                  <a:path w="8310" h="8469" extrusionOk="0">
                    <a:moveTo>
                      <a:pt x="3932" y="0"/>
                    </a:moveTo>
                    <a:cubicBezTo>
                      <a:pt x="3313" y="0"/>
                      <a:pt x="2720" y="124"/>
                      <a:pt x="2166" y="451"/>
                    </a:cubicBezTo>
                    <a:cubicBezTo>
                      <a:pt x="1799" y="578"/>
                      <a:pt x="1497" y="817"/>
                      <a:pt x="1211" y="1088"/>
                    </a:cubicBezTo>
                    <a:cubicBezTo>
                      <a:pt x="1370" y="1215"/>
                      <a:pt x="1529" y="1310"/>
                      <a:pt x="1672" y="1422"/>
                    </a:cubicBezTo>
                    <a:cubicBezTo>
                      <a:pt x="2086" y="1947"/>
                      <a:pt x="2181" y="2552"/>
                      <a:pt x="2118" y="3205"/>
                    </a:cubicBezTo>
                    <a:cubicBezTo>
                      <a:pt x="2070" y="3587"/>
                      <a:pt x="1927" y="3937"/>
                      <a:pt x="1815" y="4287"/>
                    </a:cubicBezTo>
                    <a:cubicBezTo>
                      <a:pt x="1624" y="4542"/>
                      <a:pt x="1481" y="4828"/>
                      <a:pt x="1226" y="5035"/>
                    </a:cubicBezTo>
                    <a:cubicBezTo>
                      <a:pt x="963" y="5270"/>
                      <a:pt x="672" y="5437"/>
                      <a:pt x="304" y="5437"/>
                    </a:cubicBezTo>
                    <a:cubicBezTo>
                      <a:pt x="272" y="5437"/>
                      <a:pt x="240" y="5436"/>
                      <a:pt x="208" y="5433"/>
                    </a:cubicBezTo>
                    <a:cubicBezTo>
                      <a:pt x="144" y="5433"/>
                      <a:pt x="80" y="5449"/>
                      <a:pt x="17" y="5449"/>
                    </a:cubicBezTo>
                    <a:cubicBezTo>
                      <a:pt x="17" y="5497"/>
                      <a:pt x="1" y="5529"/>
                      <a:pt x="17" y="5560"/>
                    </a:cubicBezTo>
                    <a:cubicBezTo>
                      <a:pt x="583" y="7325"/>
                      <a:pt x="2260" y="8468"/>
                      <a:pt x="4048" y="8468"/>
                    </a:cubicBezTo>
                    <a:cubicBezTo>
                      <a:pt x="4422" y="8468"/>
                      <a:pt x="4800" y="8419"/>
                      <a:pt x="5174" y="8314"/>
                    </a:cubicBezTo>
                    <a:cubicBezTo>
                      <a:pt x="6845" y="7868"/>
                      <a:pt x="8246" y="6340"/>
                      <a:pt x="8294" y="4335"/>
                    </a:cubicBezTo>
                    <a:cubicBezTo>
                      <a:pt x="8310" y="3587"/>
                      <a:pt x="8166" y="2854"/>
                      <a:pt x="7753" y="2202"/>
                    </a:cubicBezTo>
                    <a:cubicBezTo>
                      <a:pt x="7737" y="2154"/>
                      <a:pt x="7737" y="2106"/>
                      <a:pt x="7705" y="2075"/>
                    </a:cubicBezTo>
                    <a:cubicBezTo>
                      <a:pt x="6877" y="769"/>
                      <a:pt x="5699" y="53"/>
                      <a:pt x="4155" y="5"/>
                    </a:cubicBezTo>
                    <a:cubicBezTo>
                      <a:pt x="4081" y="2"/>
                      <a:pt x="4006" y="0"/>
                      <a:pt x="3932"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 name="Google Shape;510;p12">
                <a:extLst>
                  <a:ext uri="{FF2B5EF4-FFF2-40B4-BE49-F238E27FC236}">
                    <a16:creationId xmlns:a16="http://schemas.microsoft.com/office/drawing/2014/main" id="{DF5EB2D8-21AC-7A24-268D-C71620D42FE1}"/>
                  </a:ext>
                </a:extLst>
              </p:cNvPr>
              <p:cNvSpPr/>
              <p:nvPr/>
            </p:nvSpPr>
            <p:spPr>
              <a:xfrm>
                <a:off x="5924090" y="3745317"/>
                <a:ext cx="165870" cy="166676"/>
              </a:xfrm>
              <a:custGeom>
                <a:avLst/>
                <a:gdLst/>
                <a:ahLst/>
                <a:cxnLst/>
                <a:rect l="l" t="t" r="r" b="b"/>
                <a:pathLst>
                  <a:path w="8438" h="8479" extrusionOk="0">
                    <a:moveTo>
                      <a:pt x="4616" y="0"/>
                    </a:moveTo>
                    <a:cubicBezTo>
                      <a:pt x="4348" y="0"/>
                      <a:pt x="4073" y="24"/>
                      <a:pt x="3789" y="71"/>
                    </a:cubicBezTo>
                    <a:cubicBezTo>
                      <a:pt x="3153" y="182"/>
                      <a:pt x="2564" y="421"/>
                      <a:pt x="2070" y="835"/>
                    </a:cubicBezTo>
                    <a:cubicBezTo>
                      <a:pt x="2022" y="867"/>
                      <a:pt x="1975" y="883"/>
                      <a:pt x="1927" y="930"/>
                    </a:cubicBezTo>
                    <a:cubicBezTo>
                      <a:pt x="574" y="1997"/>
                      <a:pt x="1" y="3811"/>
                      <a:pt x="510" y="5483"/>
                    </a:cubicBezTo>
                    <a:cubicBezTo>
                      <a:pt x="1112" y="7388"/>
                      <a:pt x="2822" y="8479"/>
                      <a:pt x="4581" y="8479"/>
                    </a:cubicBezTo>
                    <a:cubicBezTo>
                      <a:pt x="5658" y="8479"/>
                      <a:pt x="6754" y="8069"/>
                      <a:pt x="7625" y="7186"/>
                    </a:cubicBezTo>
                    <a:cubicBezTo>
                      <a:pt x="7673" y="7138"/>
                      <a:pt x="7769" y="7090"/>
                      <a:pt x="7705" y="6963"/>
                    </a:cubicBezTo>
                    <a:cubicBezTo>
                      <a:pt x="7100" y="6772"/>
                      <a:pt x="6814" y="6279"/>
                      <a:pt x="6686" y="5690"/>
                    </a:cubicBezTo>
                    <a:cubicBezTo>
                      <a:pt x="6638" y="5531"/>
                      <a:pt x="6623" y="5355"/>
                      <a:pt x="6591" y="5180"/>
                    </a:cubicBezTo>
                    <a:cubicBezTo>
                      <a:pt x="6591" y="5085"/>
                      <a:pt x="6607" y="4989"/>
                      <a:pt x="6607" y="4878"/>
                    </a:cubicBezTo>
                    <a:cubicBezTo>
                      <a:pt x="6702" y="3971"/>
                      <a:pt x="7021" y="3191"/>
                      <a:pt x="7816" y="2681"/>
                    </a:cubicBezTo>
                    <a:cubicBezTo>
                      <a:pt x="8023" y="2634"/>
                      <a:pt x="8230" y="2586"/>
                      <a:pt x="8437" y="2538"/>
                    </a:cubicBezTo>
                    <a:cubicBezTo>
                      <a:pt x="8326" y="2172"/>
                      <a:pt x="8135" y="1885"/>
                      <a:pt x="7896" y="1615"/>
                    </a:cubicBezTo>
                    <a:cubicBezTo>
                      <a:pt x="7880" y="1599"/>
                      <a:pt x="7880" y="1567"/>
                      <a:pt x="7864" y="1535"/>
                    </a:cubicBezTo>
                    <a:cubicBezTo>
                      <a:pt x="6958" y="524"/>
                      <a:pt x="5878" y="0"/>
                      <a:pt x="4616"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Tree>
    <p:extLst>
      <p:ext uri="{BB962C8B-B14F-4D97-AF65-F5344CB8AC3E}">
        <p14:creationId xmlns:p14="http://schemas.microsoft.com/office/powerpoint/2010/main" val="227084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515;p13">
            <a:extLst>
              <a:ext uri="{FF2B5EF4-FFF2-40B4-BE49-F238E27FC236}">
                <a16:creationId xmlns:a16="http://schemas.microsoft.com/office/drawing/2014/main" id="{38AB283F-EF17-F5A0-ADE1-7841432A8ECC}"/>
              </a:ext>
            </a:extLst>
          </p:cNvPr>
          <p:cNvPicPr preferRelativeResize="0"/>
          <p:nvPr/>
        </p:nvPicPr>
        <p:blipFill rotWithShape="1">
          <a:blip r:embed="rId3">
            <a:alphaModFix/>
          </a:blip>
          <a:srcRect/>
          <a:stretch/>
        </p:blipFill>
        <p:spPr>
          <a:xfrm>
            <a:off x="7285521" y="1211232"/>
            <a:ext cx="2609780" cy="2961452"/>
          </a:xfrm>
          <a:prstGeom prst="rect">
            <a:avLst/>
          </a:prstGeom>
          <a:noFill/>
          <a:ln>
            <a:noFill/>
          </a:ln>
        </p:spPr>
      </p:pic>
      <p:sp>
        <p:nvSpPr>
          <p:cNvPr id="3" name="Google Shape;516;p13">
            <a:extLst>
              <a:ext uri="{FF2B5EF4-FFF2-40B4-BE49-F238E27FC236}">
                <a16:creationId xmlns:a16="http://schemas.microsoft.com/office/drawing/2014/main" id="{E4640A2A-0CB3-ED0F-B9A0-602A0FC2523C}"/>
              </a:ext>
            </a:extLst>
          </p:cNvPr>
          <p:cNvSpPr/>
          <p:nvPr/>
        </p:nvSpPr>
        <p:spPr>
          <a:xfrm>
            <a:off x="2850284" y="1948909"/>
            <a:ext cx="3457508" cy="1051425"/>
          </a:xfrm>
          <a:prstGeom prst="wedgeRoundRectCallout">
            <a:avLst>
              <a:gd name="adj1" fmla="val 77485"/>
              <a:gd name="adj2" fmla="val 46806"/>
              <a:gd name="adj3" fmla="val 16667"/>
            </a:avLst>
          </a:prstGeom>
          <a:solidFill>
            <a:srgbClr val="FFEBB2"/>
          </a:solidFill>
          <a:ln w="25400" cap="flat" cmpd="sng">
            <a:solidFill>
              <a:srgbClr val="291F2F"/>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pPr>
            <a:r>
              <a:rPr lang="en-US" sz="2800" kern="0" dirty="0" err="1">
                <a:solidFill>
                  <a:srgbClr val="291F2F"/>
                </a:solidFill>
                <a:latin typeface="UTM Avo" panose="02040603050506020204" pitchFamily="18" charset="0"/>
                <a:cs typeface="Arial"/>
                <a:sym typeface="Arial"/>
              </a:rPr>
              <a:t>Báo</a:t>
            </a:r>
            <a:r>
              <a:rPr lang="en-US" sz="2800" kern="0" dirty="0">
                <a:solidFill>
                  <a:srgbClr val="291F2F"/>
                </a:solidFill>
                <a:latin typeface="UTM Avo" panose="02040603050506020204" pitchFamily="18" charset="0"/>
                <a:cs typeface="Arial"/>
                <a:sym typeface="Arial"/>
              </a:rPr>
              <a:t> </a:t>
            </a:r>
            <a:r>
              <a:rPr lang="en-US" sz="2800" kern="0" dirty="0" err="1">
                <a:solidFill>
                  <a:srgbClr val="291F2F"/>
                </a:solidFill>
                <a:latin typeface="UTM Avo" panose="02040603050506020204" pitchFamily="18" charset="0"/>
                <a:cs typeface="Arial"/>
                <a:sym typeface="Arial"/>
              </a:rPr>
              <a:t>cáo</a:t>
            </a:r>
            <a:r>
              <a:rPr lang="en-US" sz="2800" kern="0" dirty="0">
                <a:solidFill>
                  <a:srgbClr val="291F2F"/>
                </a:solidFill>
                <a:latin typeface="UTM Avo" panose="02040603050506020204" pitchFamily="18" charset="0"/>
                <a:cs typeface="Arial"/>
                <a:sym typeface="Arial"/>
              </a:rPr>
              <a:t> </a:t>
            </a:r>
            <a:r>
              <a:rPr lang="en-US" sz="2800" kern="0" dirty="0" err="1">
                <a:solidFill>
                  <a:srgbClr val="291F2F"/>
                </a:solidFill>
                <a:latin typeface="UTM Avo" panose="02040603050506020204" pitchFamily="18" charset="0"/>
                <a:cs typeface="Arial"/>
                <a:sym typeface="Arial"/>
              </a:rPr>
              <a:t>là</a:t>
            </a:r>
            <a:r>
              <a:rPr lang="en-US" sz="2800" kern="0" dirty="0">
                <a:solidFill>
                  <a:srgbClr val="291F2F"/>
                </a:solidFill>
                <a:latin typeface="UTM Avo" panose="02040603050506020204" pitchFamily="18" charset="0"/>
                <a:cs typeface="Arial"/>
                <a:sym typeface="Arial"/>
              </a:rPr>
              <a:t> </a:t>
            </a:r>
            <a:r>
              <a:rPr lang="en-US" sz="2800" kern="0" dirty="0" err="1">
                <a:solidFill>
                  <a:srgbClr val="291F2F"/>
                </a:solidFill>
                <a:latin typeface="UTM Avo" panose="02040603050506020204" pitchFamily="18" charset="0"/>
                <a:cs typeface="Arial"/>
                <a:sym typeface="Arial"/>
              </a:rPr>
              <a:t>gì</a:t>
            </a:r>
            <a:r>
              <a:rPr lang="en-US" sz="2800" kern="0" dirty="0">
                <a:solidFill>
                  <a:srgbClr val="291F2F"/>
                </a:solidFill>
                <a:latin typeface="UTM Avo" panose="02040603050506020204" pitchFamily="18" charset="0"/>
                <a:cs typeface="Arial"/>
                <a:sym typeface="Arial"/>
              </a:rPr>
              <a:t>?</a:t>
            </a:r>
          </a:p>
        </p:txBody>
      </p:sp>
      <p:pic>
        <p:nvPicPr>
          <p:cNvPr id="4" name="Google Shape;517;p13">
            <a:extLst>
              <a:ext uri="{FF2B5EF4-FFF2-40B4-BE49-F238E27FC236}">
                <a16:creationId xmlns:a16="http://schemas.microsoft.com/office/drawing/2014/main" id="{B6C30C66-8530-6DDF-BD66-D57AED82D258}"/>
              </a:ext>
            </a:extLst>
          </p:cNvPr>
          <p:cNvPicPr preferRelativeResize="0"/>
          <p:nvPr/>
        </p:nvPicPr>
        <p:blipFill rotWithShape="1">
          <a:blip r:embed="rId4">
            <a:alphaModFix/>
          </a:blip>
          <a:srcRect/>
          <a:stretch/>
        </p:blipFill>
        <p:spPr>
          <a:xfrm rot="2451258">
            <a:off x="1888374" y="3118868"/>
            <a:ext cx="1294695" cy="1429884"/>
          </a:xfrm>
          <a:prstGeom prst="rect">
            <a:avLst/>
          </a:prstGeom>
          <a:noFill/>
          <a:ln>
            <a:noFill/>
          </a:ln>
        </p:spPr>
      </p:pic>
      <p:sp>
        <p:nvSpPr>
          <p:cNvPr id="8" name="Google Shape;518;p13">
            <a:extLst>
              <a:ext uri="{FF2B5EF4-FFF2-40B4-BE49-F238E27FC236}">
                <a16:creationId xmlns:a16="http://schemas.microsoft.com/office/drawing/2014/main" id="{3927C2C1-C83F-7547-E281-3AA55297179A}"/>
              </a:ext>
            </a:extLst>
          </p:cNvPr>
          <p:cNvSpPr txBox="1"/>
          <p:nvPr/>
        </p:nvSpPr>
        <p:spPr>
          <a:xfrm>
            <a:off x="2850284" y="4325747"/>
            <a:ext cx="6161600" cy="1231052"/>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vi-VN" sz="2400" kern="0" dirty="0">
                <a:solidFill>
                  <a:srgbClr val="291F2F"/>
                </a:solidFill>
                <a:latin typeface="UTM Avo" panose="02040603050506020204" pitchFamily="18" charset="0"/>
                <a:cs typeface="Arial"/>
                <a:sym typeface="Arial"/>
              </a:rPr>
              <a:t>Báo cáo là bản tổng hợp kết quả công việc, kết quả thảo luận, tình hình.</a:t>
            </a:r>
            <a:endParaRPr sz="2400" kern="0" dirty="0">
              <a:solidFill>
                <a:srgbClr val="291F2F"/>
              </a:solidFill>
              <a:latin typeface="UTM Avo" panose="02040603050506020204" pitchFamily="18" charset="0"/>
              <a:cs typeface="Arial"/>
              <a:sym typeface="Arial"/>
            </a:endParaRPr>
          </a:p>
        </p:txBody>
      </p:sp>
      <p:grpSp>
        <p:nvGrpSpPr>
          <p:cNvPr id="9" name="Google Shape;519;p13">
            <a:extLst>
              <a:ext uri="{FF2B5EF4-FFF2-40B4-BE49-F238E27FC236}">
                <a16:creationId xmlns:a16="http://schemas.microsoft.com/office/drawing/2014/main" id="{65F141F9-D84C-1AF1-26AC-BBE2E8EB8125}"/>
              </a:ext>
            </a:extLst>
          </p:cNvPr>
          <p:cNvGrpSpPr/>
          <p:nvPr/>
        </p:nvGrpSpPr>
        <p:grpSpPr>
          <a:xfrm rot="1081121">
            <a:off x="5412109" y="5695610"/>
            <a:ext cx="859708" cy="824293"/>
            <a:chOff x="272676" y="2499425"/>
            <a:chExt cx="928937" cy="959179"/>
          </a:xfrm>
        </p:grpSpPr>
        <p:sp>
          <p:nvSpPr>
            <p:cNvPr id="10" name="Google Shape;520;p13">
              <a:extLst>
                <a:ext uri="{FF2B5EF4-FFF2-40B4-BE49-F238E27FC236}">
                  <a16:creationId xmlns:a16="http://schemas.microsoft.com/office/drawing/2014/main" id="{C9DB39A3-A845-E2D6-0CAD-42B4DD3B4589}"/>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1" name="Google Shape;521;p13">
              <a:extLst>
                <a:ext uri="{FF2B5EF4-FFF2-40B4-BE49-F238E27FC236}">
                  <a16:creationId xmlns:a16="http://schemas.microsoft.com/office/drawing/2014/main" id="{5AFE71FA-32DC-AE3E-28D5-727782B42C8B}"/>
                </a:ext>
              </a:extLst>
            </p:cNvPr>
            <p:cNvGrpSpPr/>
            <p:nvPr/>
          </p:nvGrpSpPr>
          <p:grpSpPr>
            <a:xfrm>
              <a:off x="272676" y="2499425"/>
              <a:ext cx="928937" cy="959179"/>
              <a:chOff x="512967" y="2346392"/>
              <a:chExt cx="928937" cy="959179"/>
            </a:xfrm>
          </p:grpSpPr>
          <p:sp>
            <p:nvSpPr>
              <p:cNvPr id="12" name="Google Shape;522;p13">
                <a:extLst>
                  <a:ext uri="{FF2B5EF4-FFF2-40B4-BE49-F238E27FC236}">
                    <a16:creationId xmlns:a16="http://schemas.microsoft.com/office/drawing/2014/main" id="{FC1FEA6B-1A63-7618-CF60-00FF4BFEF453}"/>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523;p13">
                <a:extLst>
                  <a:ext uri="{FF2B5EF4-FFF2-40B4-BE49-F238E27FC236}">
                    <a16:creationId xmlns:a16="http://schemas.microsoft.com/office/drawing/2014/main" id="{DC2DF7C5-3BC9-269A-6B60-387E9BD2550A}"/>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Google Shape;524;p13">
                <a:extLst>
                  <a:ext uri="{FF2B5EF4-FFF2-40B4-BE49-F238E27FC236}">
                    <a16:creationId xmlns:a16="http://schemas.microsoft.com/office/drawing/2014/main" id="{30F6722C-5B61-31F7-B4A6-C23F8F51317A}"/>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15" name="Google Shape;525;p13">
            <a:extLst>
              <a:ext uri="{FF2B5EF4-FFF2-40B4-BE49-F238E27FC236}">
                <a16:creationId xmlns:a16="http://schemas.microsoft.com/office/drawing/2014/main" id="{FE511281-6E9F-D223-87DA-7F77D9FB2891}"/>
              </a:ext>
            </a:extLst>
          </p:cNvPr>
          <p:cNvGrpSpPr/>
          <p:nvPr/>
        </p:nvGrpSpPr>
        <p:grpSpPr>
          <a:xfrm rot="1937123">
            <a:off x="10312482" y="1170379"/>
            <a:ext cx="1069221" cy="1104029"/>
            <a:chOff x="272676" y="2499425"/>
            <a:chExt cx="928937" cy="959179"/>
          </a:xfrm>
        </p:grpSpPr>
        <p:sp>
          <p:nvSpPr>
            <p:cNvPr id="16" name="Google Shape;526;p13">
              <a:extLst>
                <a:ext uri="{FF2B5EF4-FFF2-40B4-BE49-F238E27FC236}">
                  <a16:creationId xmlns:a16="http://schemas.microsoft.com/office/drawing/2014/main" id="{8540479C-4878-B284-1898-62A0B0259670}"/>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7" name="Google Shape;527;p13">
              <a:extLst>
                <a:ext uri="{FF2B5EF4-FFF2-40B4-BE49-F238E27FC236}">
                  <a16:creationId xmlns:a16="http://schemas.microsoft.com/office/drawing/2014/main" id="{74329C0D-AF3B-D251-C38A-76A2B456D703}"/>
                </a:ext>
              </a:extLst>
            </p:cNvPr>
            <p:cNvGrpSpPr/>
            <p:nvPr/>
          </p:nvGrpSpPr>
          <p:grpSpPr>
            <a:xfrm>
              <a:off x="272676" y="2499425"/>
              <a:ext cx="928937" cy="959179"/>
              <a:chOff x="512967" y="2346392"/>
              <a:chExt cx="928937" cy="959179"/>
            </a:xfrm>
          </p:grpSpPr>
          <p:sp>
            <p:nvSpPr>
              <p:cNvPr id="18" name="Google Shape;528;p13">
                <a:extLst>
                  <a:ext uri="{FF2B5EF4-FFF2-40B4-BE49-F238E27FC236}">
                    <a16:creationId xmlns:a16="http://schemas.microsoft.com/office/drawing/2014/main" id="{BA7D2525-820C-DAB5-9BA7-1DB836806923}"/>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529;p13">
                <a:extLst>
                  <a:ext uri="{FF2B5EF4-FFF2-40B4-BE49-F238E27FC236}">
                    <a16:creationId xmlns:a16="http://schemas.microsoft.com/office/drawing/2014/main" id="{D3640C72-3062-10F7-D370-061969EDCB12}"/>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530;p13">
                <a:extLst>
                  <a:ext uri="{FF2B5EF4-FFF2-40B4-BE49-F238E27FC236}">
                    <a16:creationId xmlns:a16="http://schemas.microsoft.com/office/drawing/2014/main" id="{14763802-5337-A3D7-DB67-24EBCDD81982}"/>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Tree>
    <p:extLst>
      <p:ext uri="{BB962C8B-B14F-4D97-AF65-F5344CB8AC3E}">
        <p14:creationId xmlns:p14="http://schemas.microsoft.com/office/powerpoint/2010/main" val="19791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oogle Shape;545;p14">
            <a:extLst>
              <a:ext uri="{FF2B5EF4-FFF2-40B4-BE49-F238E27FC236}">
                <a16:creationId xmlns:a16="http://schemas.microsoft.com/office/drawing/2014/main" id="{EAB9BB95-974D-9CCC-6E2F-65F5D0A36FAE}"/>
              </a:ext>
            </a:extLst>
          </p:cNvPr>
          <p:cNvGrpSpPr/>
          <p:nvPr/>
        </p:nvGrpSpPr>
        <p:grpSpPr>
          <a:xfrm rot="1937123">
            <a:off x="10862268" y="898135"/>
            <a:ext cx="1069221" cy="1104029"/>
            <a:chOff x="272676" y="2499425"/>
            <a:chExt cx="928937" cy="959179"/>
          </a:xfrm>
        </p:grpSpPr>
        <p:sp>
          <p:nvSpPr>
            <p:cNvPr id="15" name="Google Shape;546;p14">
              <a:extLst>
                <a:ext uri="{FF2B5EF4-FFF2-40B4-BE49-F238E27FC236}">
                  <a16:creationId xmlns:a16="http://schemas.microsoft.com/office/drawing/2014/main" id="{1E04418F-6C37-65CF-167F-BD06CB48DB1B}"/>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6" name="Google Shape;547;p14">
              <a:extLst>
                <a:ext uri="{FF2B5EF4-FFF2-40B4-BE49-F238E27FC236}">
                  <a16:creationId xmlns:a16="http://schemas.microsoft.com/office/drawing/2014/main" id="{71C8E509-76FC-330D-3B49-0171057F16AF}"/>
                </a:ext>
              </a:extLst>
            </p:cNvPr>
            <p:cNvGrpSpPr/>
            <p:nvPr/>
          </p:nvGrpSpPr>
          <p:grpSpPr>
            <a:xfrm>
              <a:off x="272676" y="2499425"/>
              <a:ext cx="928937" cy="959179"/>
              <a:chOff x="512967" y="2346392"/>
              <a:chExt cx="928937" cy="959179"/>
            </a:xfrm>
          </p:grpSpPr>
          <p:sp>
            <p:nvSpPr>
              <p:cNvPr id="17" name="Google Shape;548;p14">
                <a:extLst>
                  <a:ext uri="{FF2B5EF4-FFF2-40B4-BE49-F238E27FC236}">
                    <a16:creationId xmlns:a16="http://schemas.microsoft.com/office/drawing/2014/main" id="{1E388EB8-BC21-CA99-2D0E-F509A7B6D486}"/>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549;p14">
                <a:extLst>
                  <a:ext uri="{FF2B5EF4-FFF2-40B4-BE49-F238E27FC236}">
                    <a16:creationId xmlns:a16="http://schemas.microsoft.com/office/drawing/2014/main" id="{E33E12AF-ADC3-A7DC-916C-46AEF681A21C}"/>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550;p14">
                <a:extLst>
                  <a:ext uri="{FF2B5EF4-FFF2-40B4-BE49-F238E27FC236}">
                    <a16:creationId xmlns:a16="http://schemas.microsoft.com/office/drawing/2014/main" id="{6CE3ED71-5DAB-89B7-4BAD-2847AEA63D80}"/>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20" name="Google Shape;551;p14">
            <a:extLst>
              <a:ext uri="{FF2B5EF4-FFF2-40B4-BE49-F238E27FC236}">
                <a16:creationId xmlns:a16="http://schemas.microsoft.com/office/drawing/2014/main" id="{0B472AB2-9998-829D-7A21-DD23B0CF37A6}"/>
              </a:ext>
            </a:extLst>
          </p:cNvPr>
          <p:cNvSpPr/>
          <p:nvPr/>
        </p:nvSpPr>
        <p:spPr>
          <a:xfrm rot="-2293091">
            <a:off x="1948295" y="1142712"/>
            <a:ext cx="331436" cy="357155"/>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552;p14">
            <a:extLst>
              <a:ext uri="{FF2B5EF4-FFF2-40B4-BE49-F238E27FC236}">
                <a16:creationId xmlns:a16="http://schemas.microsoft.com/office/drawing/2014/main" id="{67AF74E6-5B8C-D3B5-ADC2-BCEB3C1C7EA8}"/>
              </a:ext>
            </a:extLst>
          </p:cNvPr>
          <p:cNvSpPr/>
          <p:nvPr/>
        </p:nvSpPr>
        <p:spPr>
          <a:xfrm rot="775908">
            <a:off x="3455592" y="736853"/>
            <a:ext cx="265203" cy="285783"/>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555;p14">
            <a:extLst>
              <a:ext uri="{FF2B5EF4-FFF2-40B4-BE49-F238E27FC236}">
                <a16:creationId xmlns:a16="http://schemas.microsoft.com/office/drawing/2014/main" id="{58D604EE-CC05-3777-CD4E-25C9699A3A92}"/>
              </a:ext>
            </a:extLst>
          </p:cNvPr>
          <p:cNvSpPr/>
          <p:nvPr/>
        </p:nvSpPr>
        <p:spPr>
          <a:xfrm>
            <a:off x="2499930" y="2045484"/>
            <a:ext cx="7812531" cy="726794"/>
          </a:xfrm>
          <a:prstGeom prst="roundRect">
            <a:avLst>
              <a:gd name="adj" fmla="val 16667"/>
            </a:avLst>
          </a:prstGeom>
          <a:solidFill>
            <a:srgbClr val="DAE9E8"/>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en-US" sz="2400" b="1" kern="0" dirty="0" err="1">
                <a:solidFill>
                  <a:schemeClr val="bg1"/>
                </a:solidFill>
                <a:latin typeface="UTM Avo" panose="02040603050506020204" pitchFamily="18" charset="0"/>
                <a:cs typeface="Arial"/>
                <a:sym typeface="Arial"/>
              </a:rPr>
              <a:t>Báo</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cáo</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có</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mấy</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phần</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đó</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là</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những</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phần</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nào</a:t>
            </a:r>
            <a:r>
              <a:rPr lang="en-US" sz="2400" b="1" kern="0" dirty="0">
                <a:solidFill>
                  <a:schemeClr val="bg1"/>
                </a:solidFill>
                <a:latin typeface="UTM Avo" panose="02040603050506020204" pitchFamily="18" charset="0"/>
                <a:cs typeface="Arial"/>
                <a:sym typeface="Arial"/>
              </a:rPr>
              <a:t>? </a:t>
            </a:r>
          </a:p>
        </p:txBody>
      </p:sp>
      <p:pic>
        <p:nvPicPr>
          <p:cNvPr id="25" name="Google Shape;556;p14">
            <a:extLst>
              <a:ext uri="{FF2B5EF4-FFF2-40B4-BE49-F238E27FC236}">
                <a16:creationId xmlns:a16="http://schemas.microsoft.com/office/drawing/2014/main" id="{06D0A09E-CFE4-A0EB-89DE-2F44AFA2622E}"/>
              </a:ext>
            </a:extLst>
          </p:cNvPr>
          <p:cNvPicPr preferRelativeResize="0"/>
          <p:nvPr/>
        </p:nvPicPr>
        <p:blipFill rotWithShape="1">
          <a:blip r:embed="rId3">
            <a:alphaModFix/>
          </a:blip>
          <a:srcRect/>
          <a:stretch/>
        </p:blipFill>
        <p:spPr>
          <a:xfrm>
            <a:off x="1367149" y="1685055"/>
            <a:ext cx="1033261" cy="1447651"/>
          </a:xfrm>
          <a:prstGeom prst="rect">
            <a:avLst/>
          </a:prstGeom>
          <a:noFill/>
          <a:ln>
            <a:noFill/>
          </a:ln>
        </p:spPr>
      </p:pic>
      <p:sp>
        <p:nvSpPr>
          <p:cNvPr id="26" name="Google Shape;557;p14">
            <a:extLst>
              <a:ext uri="{FF2B5EF4-FFF2-40B4-BE49-F238E27FC236}">
                <a16:creationId xmlns:a16="http://schemas.microsoft.com/office/drawing/2014/main" id="{92B58574-4C6E-1DA9-5563-CBA121A11ED1}"/>
              </a:ext>
            </a:extLst>
          </p:cNvPr>
          <p:cNvSpPr/>
          <p:nvPr/>
        </p:nvSpPr>
        <p:spPr>
          <a:xfrm>
            <a:off x="464899" y="4049901"/>
            <a:ext cx="2742085" cy="2010772"/>
          </a:xfrm>
          <a:prstGeom prst="ellipse">
            <a:avLst/>
          </a:prstGeom>
          <a:solidFill>
            <a:srgbClr val="F0D8D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lnSpc>
                <a:spcPct val="150000"/>
              </a:lnSpc>
              <a:buClr>
                <a:srgbClr val="000000"/>
              </a:buClr>
              <a:buFont typeface="Arial"/>
              <a:buNone/>
            </a:pPr>
            <a:r>
              <a:rPr lang="vi-VN" sz="2400" kern="0" dirty="0">
                <a:solidFill>
                  <a:srgbClr val="291F2F"/>
                </a:solidFill>
                <a:latin typeface="UTM Avo" panose="02040603050506020204" pitchFamily="18" charset="0"/>
                <a:cs typeface="Arial"/>
                <a:sym typeface="Arial"/>
              </a:rPr>
              <a:t>Báo cáo có 3 phần: </a:t>
            </a:r>
            <a:endParaRPr sz="2400" kern="0" dirty="0">
              <a:solidFill>
                <a:srgbClr val="291F2F"/>
              </a:solidFill>
              <a:latin typeface="UTM Avo" panose="02040603050506020204" pitchFamily="18" charset="0"/>
              <a:cs typeface="Arial"/>
              <a:sym typeface="Arial"/>
            </a:endParaRPr>
          </a:p>
        </p:txBody>
      </p:sp>
      <p:sp>
        <p:nvSpPr>
          <p:cNvPr id="27" name="Google Shape;558;p14">
            <a:extLst>
              <a:ext uri="{FF2B5EF4-FFF2-40B4-BE49-F238E27FC236}">
                <a16:creationId xmlns:a16="http://schemas.microsoft.com/office/drawing/2014/main" id="{27A5A413-1578-5517-F142-51082FAF36F7}"/>
              </a:ext>
            </a:extLst>
          </p:cNvPr>
          <p:cNvSpPr/>
          <p:nvPr/>
        </p:nvSpPr>
        <p:spPr>
          <a:xfrm>
            <a:off x="4178945" y="4539193"/>
            <a:ext cx="7091773" cy="1027675"/>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lang="vi-VN" sz="2400" kern="0" dirty="0">
                <a:solidFill>
                  <a:srgbClr val="291F2F"/>
                </a:solidFill>
                <a:latin typeface="UTM Avo" panose="02040603050506020204" pitchFamily="18" charset="0"/>
                <a:cs typeface="Arial"/>
                <a:sym typeface="Arial"/>
              </a:rPr>
              <a:t>Phần nội dung</a:t>
            </a:r>
            <a:endParaRPr sz="2400" kern="0" dirty="0">
              <a:solidFill>
                <a:srgbClr val="291F2F"/>
              </a:solidFill>
              <a:latin typeface="UTM Avo" panose="02040603050506020204" pitchFamily="18" charset="0"/>
              <a:cs typeface="Arial"/>
              <a:sym typeface="Arial"/>
            </a:endParaRPr>
          </a:p>
        </p:txBody>
      </p:sp>
      <p:sp>
        <p:nvSpPr>
          <p:cNvPr id="28" name="Google Shape;559;p14">
            <a:extLst>
              <a:ext uri="{FF2B5EF4-FFF2-40B4-BE49-F238E27FC236}">
                <a16:creationId xmlns:a16="http://schemas.microsoft.com/office/drawing/2014/main" id="{7B7E2354-D4CB-A0E1-9171-98EEA432A5A2}"/>
              </a:ext>
            </a:extLst>
          </p:cNvPr>
          <p:cNvSpPr/>
          <p:nvPr/>
        </p:nvSpPr>
        <p:spPr>
          <a:xfrm>
            <a:off x="4160482" y="5691633"/>
            <a:ext cx="7091773" cy="1035664"/>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algn="ctr">
              <a:lnSpc>
                <a:spcPct val="150000"/>
              </a:lnSpc>
              <a:buClr>
                <a:srgbClr val="000000"/>
              </a:buClr>
            </a:pPr>
            <a:r>
              <a:rPr lang="vi-VN" sz="2400" kern="0" dirty="0">
                <a:solidFill>
                  <a:srgbClr val="291F2F"/>
                </a:solidFill>
                <a:latin typeface="UTM Avo" panose="02040603050506020204" pitchFamily="18" charset="0"/>
                <a:cs typeface="Arial"/>
                <a:sym typeface="Arial"/>
              </a:rPr>
              <a:t>Phần kết (chữ kí và họ tên người báo cáo)</a:t>
            </a:r>
            <a:endParaRPr sz="2400" kern="0" dirty="0">
              <a:solidFill>
                <a:srgbClr val="291F2F"/>
              </a:solidFill>
              <a:latin typeface="UTM Avo" panose="02040603050506020204" pitchFamily="18" charset="0"/>
              <a:cs typeface="Arial"/>
              <a:sym typeface="Arial"/>
            </a:endParaRPr>
          </a:p>
        </p:txBody>
      </p:sp>
      <p:sp>
        <p:nvSpPr>
          <p:cNvPr id="29" name="Google Shape;560;p14">
            <a:extLst>
              <a:ext uri="{FF2B5EF4-FFF2-40B4-BE49-F238E27FC236}">
                <a16:creationId xmlns:a16="http://schemas.microsoft.com/office/drawing/2014/main" id="{7E4E4EC1-4CE8-2055-1489-543BD7CC2AD6}"/>
              </a:ext>
            </a:extLst>
          </p:cNvPr>
          <p:cNvSpPr/>
          <p:nvPr/>
        </p:nvSpPr>
        <p:spPr>
          <a:xfrm>
            <a:off x="4160481" y="3029197"/>
            <a:ext cx="7091773" cy="1369937"/>
          </a:xfrm>
          <a:prstGeom prst="plaque">
            <a:avLst>
              <a:gd name="adj" fmla="val 12959"/>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lvl="0" algn="just">
              <a:lnSpc>
                <a:spcPct val="150000"/>
              </a:lnSpc>
              <a:buClr>
                <a:srgbClr val="000000"/>
              </a:buClr>
            </a:pPr>
            <a:r>
              <a:rPr lang="en-US" sz="2400" kern="0" dirty="0" err="1">
                <a:solidFill>
                  <a:srgbClr val="291F2F"/>
                </a:solidFill>
                <a:latin typeface="UTM Avo" panose="02040603050506020204" pitchFamily="18" charset="0"/>
                <a:cs typeface="Arial"/>
                <a:sym typeface="Arial"/>
              </a:rPr>
              <a:t>Phần</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đầu</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tên</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tổ</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chức</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hoặc</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quốc</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hiệu</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và</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tiêu</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ngữ</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địa</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điểm</a:t>
            </a:r>
            <a:r>
              <a:rPr lang="en-US" sz="2400" kern="0" dirty="0">
                <a:solidFill>
                  <a:srgbClr val="291F2F"/>
                </a:solidFill>
                <a:latin typeface="UTM Avo" panose="02040603050506020204" pitchFamily="18" charset="0"/>
                <a:cs typeface="Arial"/>
                <a:sym typeface="Arial"/>
              </a:rPr>
              <a:t>, </a:t>
            </a:r>
            <a:r>
              <a:rPr lang="en-US" sz="2400" kern="0" err="1">
                <a:solidFill>
                  <a:srgbClr val="291F2F"/>
                </a:solidFill>
                <a:latin typeface="UTM Avo" panose="02040603050506020204" pitchFamily="18" charset="0"/>
                <a:cs typeface="Arial"/>
                <a:sym typeface="Arial"/>
              </a:rPr>
              <a:t>thời</a:t>
            </a:r>
            <a:r>
              <a:rPr lang="en-US" sz="2400" kern="0">
                <a:solidFill>
                  <a:srgbClr val="291F2F"/>
                </a:solidFill>
                <a:latin typeface="UTM Avo" panose="02040603050506020204" pitchFamily="18" charset="0"/>
                <a:cs typeface="Arial"/>
                <a:sym typeface="Arial"/>
              </a:rPr>
              <a:t> gian,…)</a:t>
            </a:r>
            <a:endParaRPr lang="en-US" sz="2400" kern="0" dirty="0">
              <a:solidFill>
                <a:srgbClr val="291F2F"/>
              </a:solidFill>
              <a:latin typeface="UTM Avo" panose="02040603050506020204" pitchFamily="18" charset="0"/>
              <a:cs typeface="Arial"/>
              <a:sym typeface="Arial"/>
            </a:endParaRPr>
          </a:p>
        </p:txBody>
      </p:sp>
      <p:cxnSp>
        <p:nvCxnSpPr>
          <p:cNvPr id="30" name="Google Shape;561;p14">
            <a:extLst>
              <a:ext uri="{FF2B5EF4-FFF2-40B4-BE49-F238E27FC236}">
                <a16:creationId xmlns:a16="http://schemas.microsoft.com/office/drawing/2014/main" id="{401E1477-5256-19F5-6D1E-CCB2007E8684}"/>
              </a:ext>
            </a:extLst>
          </p:cNvPr>
          <p:cNvCxnSpPr>
            <a:cxnSpLocks/>
            <a:stCxn id="26" idx="6"/>
            <a:endCxn id="29" idx="1"/>
          </p:cNvCxnSpPr>
          <p:nvPr/>
        </p:nvCxnSpPr>
        <p:spPr>
          <a:xfrm flipV="1">
            <a:off x="3206984" y="3714166"/>
            <a:ext cx="953497" cy="1341121"/>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1" name="Google Shape;562;p14">
            <a:extLst>
              <a:ext uri="{FF2B5EF4-FFF2-40B4-BE49-F238E27FC236}">
                <a16:creationId xmlns:a16="http://schemas.microsoft.com/office/drawing/2014/main" id="{195C8FAD-9028-A695-ED4F-04BAAA7963C0}"/>
              </a:ext>
            </a:extLst>
          </p:cNvPr>
          <p:cNvCxnSpPr>
            <a:cxnSpLocks/>
            <a:stCxn id="26" idx="6"/>
            <a:endCxn id="27" idx="1"/>
          </p:cNvCxnSpPr>
          <p:nvPr/>
        </p:nvCxnSpPr>
        <p:spPr>
          <a:xfrm flipV="1">
            <a:off x="3206984" y="5053031"/>
            <a:ext cx="971961" cy="2256"/>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2" name="Google Shape;563;p14">
            <a:extLst>
              <a:ext uri="{FF2B5EF4-FFF2-40B4-BE49-F238E27FC236}">
                <a16:creationId xmlns:a16="http://schemas.microsoft.com/office/drawing/2014/main" id="{CFBA67E4-519E-065B-2E1E-D5CFFF49CCCE}"/>
              </a:ext>
            </a:extLst>
          </p:cNvPr>
          <p:cNvCxnSpPr>
            <a:cxnSpLocks/>
            <a:stCxn id="26" idx="6"/>
            <a:endCxn id="28" idx="1"/>
          </p:cNvCxnSpPr>
          <p:nvPr/>
        </p:nvCxnSpPr>
        <p:spPr>
          <a:xfrm>
            <a:off x="3206984" y="5055287"/>
            <a:ext cx="953498" cy="1154178"/>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grpSp>
        <p:nvGrpSpPr>
          <p:cNvPr id="8" name="Google Shape;539;p14">
            <a:extLst>
              <a:ext uri="{FF2B5EF4-FFF2-40B4-BE49-F238E27FC236}">
                <a16:creationId xmlns:a16="http://schemas.microsoft.com/office/drawing/2014/main" id="{BAFF99C5-1198-107C-715A-22F3D6792CDB}"/>
              </a:ext>
            </a:extLst>
          </p:cNvPr>
          <p:cNvGrpSpPr/>
          <p:nvPr/>
        </p:nvGrpSpPr>
        <p:grpSpPr>
          <a:xfrm rot="1081121">
            <a:off x="552841" y="3602148"/>
            <a:ext cx="859708" cy="824293"/>
            <a:chOff x="272676" y="2499425"/>
            <a:chExt cx="928937" cy="959179"/>
          </a:xfrm>
        </p:grpSpPr>
        <p:sp>
          <p:nvSpPr>
            <p:cNvPr id="9" name="Google Shape;540;p14">
              <a:extLst>
                <a:ext uri="{FF2B5EF4-FFF2-40B4-BE49-F238E27FC236}">
                  <a16:creationId xmlns:a16="http://schemas.microsoft.com/office/drawing/2014/main" id="{E08062D5-39C0-E823-D580-3193C2B6774C}"/>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0" name="Google Shape;541;p14">
              <a:extLst>
                <a:ext uri="{FF2B5EF4-FFF2-40B4-BE49-F238E27FC236}">
                  <a16:creationId xmlns:a16="http://schemas.microsoft.com/office/drawing/2014/main" id="{B09798A2-6788-731C-ED6A-71D812A83017}"/>
                </a:ext>
              </a:extLst>
            </p:cNvPr>
            <p:cNvGrpSpPr/>
            <p:nvPr/>
          </p:nvGrpSpPr>
          <p:grpSpPr>
            <a:xfrm>
              <a:off x="272676" y="2499425"/>
              <a:ext cx="928937" cy="959179"/>
              <a:chOff x="512967" y="2346392"/>
              <a:chExt cx="928937" cy="959179"/>
            </a:xfrm>
          </p:grpSpPr>
          <p:sp>
            <p:nvSpPr>
              <p:cNvPr id="11" name="Google Shape;542;p14">
                <a:extLst>
                  <a:ext uri="{FF2B5EF4-FFF2-40B4-BE49-F238E27FC236}">
                    <a16:creationId xmlns:a16="http://schemas.microsoft.com/office/drawing/2014/main" id="{5C4327E4-6E56-7A24-F0DE-50B1E1F9DBD3}"/>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543;p14">
                <a:extLst>
                  <a:ext uri="{FF2B5EF4-FFF2-40B4-BE49-F238E27FC236}">
                    <a16:creationId xmlns:a16="http://schemas.microsoft.com/office/drawing/2014/main" id="{80DA46AB-723F-1184-272F-C6BB1D844912}"/>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544;p14">
                <a:extLst>
                  <a:ext uri="{FF2B5EF4-FFF2-40B4-BE49-F238E27FC236}">
                    <a16:creationId xmlns:a16="http://schemas.microsoft.com/office/drawing/2014/main" id="{3E5AD35B-B1BF-548A-EABC-3E590C2E2997}"/>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Tree>
    <p:extLst>
      <p:ext uri="{BB962C8B-B14F-4D97-AF65-F5344CB8AC3E}">
        <p14:creationId xmlns:p14="http://schemas.microsoft.com/office/powerpoint/2010/main" val="109610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B1A301-69B9-860B-D401-2FF3AFF372ED}"/>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C0608040-397D-9226-1E08-4FF530851D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9289BA2A-39CE-5EAD-BA23-F0EA87395435}"/>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8651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629;p16">
            <a:extLst>
              <a:ext uri="{FF2B5EF4-FFF2-40B4-BE49-F238E27FC236}">
                <a16:creationId xmlns:a16="http://schemas.microsoft.com/office/drawing/2014/main" id="{00219C8E-0C8B-64F6-4A97-A2B985C2AB82}"/>
              </a:ext>
            </a:extLst>
          </p:cNvPr>
          <p:cNvSpPr txBox="1"/>
          <p:nvPr/>
        </p:nvSpPr>
        <p:spPr>
          <a:xfrm>
            <a:off x="627103" y="3370196"/>
            <a:ext cx="6760908" cy="2339047"/>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vi-VN" sz="2400" kern="0">
                <a:solidFill>
                  <a:srgbClr val="000000"/>
                </a:solidFill>
                <a:latin typeface="UTM Avo" panose="02040603050506020204" pitchFamily="18" charset="0"/>
                <a:cs typeface="Arial"/>
                <a:sym typeface="Arial"/>
              </a:rPr>
              <a:t>Em hãy đóng vai phân đội trưởng, tổ chức cho các bạn thảo luận về việc xây dựng chi đội vững mạnh trong tháng và ghi lại kết quả thảo luận để chuẩn bị báo cáo.</a:t>
            </a:r>
            <a:endParaRPr lang="vi-VN" sz="2400" kern="0" dirty="0">
              <a:solidFill>
                <a:srgbClr val="000000"/>
              </a:solidFill>
              <a:latin typeface="UTM Avo" panose="02040603050506020204" pitchFamily="18" charset="0"/>
              <a:cs typeface="Arial"/>
              <a:sym typeface="Arial"/>
            </a:endParaRPr>
          </a:p>
        </p:txBody>
      </p:sp>
      <p:pic>
        <p:nvPicPr>
          <p:cNvPr id="9" name="Google Shape;630;p16">
            <a:extLst>
              <a:ext uri="{FF2B5EF4-FFF2-40B4-BE49-F238E27FC236}">
                <a16:creationId xmlns:a16="http://schemas.microsoft.com/office/drawing/2014/main" id="{C54E3200-E6BE-04AE-69F5-88ADD8FF21E7}"/>
              </a:ext>
            </a:extLst>
          </p:cNvPr>
          <p:cNvPicPr preferRelativeResize="0"/>
          <p:nvPr/>
        </p:nvPicPr>
        <p:blipFill rotWithShape="1">
          <a:blip r:embed="rId3">
            <a:alphaModFix/>
          </a:blip>
          <a:srcRect/>
          <a:stretch/>
        </p:blipFill>
        <p:spPr>
          <a:xfrm>
            <a:off x="7902508" y="2063581"/>
            <a:ext cx="3884511" cy="3379524"/>
          </a:xfrm>
          <a:prstGeom prst="rect">
            <a:avLst/>
          </a:prstGeom>
          <a:noFill/>
          <a:ln>
            <a:noFill/>
          </a:ln>
        </p:spPr>
      </p:pic>
      <p:pic>
        <p:nvPicPr>
          <p:cNvPr id="10" name="Google Shape;631;p16">
            <a:extLst>
              <a:ext uri="{FF2B5EF4-FFF2-40B4-BE49-F238E27FC236}">
                <a16:creationId xmlns:a16="http://schemas.microsoft.com/office/drawing/2014/main" id="{252C22D9-66B4-8ADF-90D9-4A0F6849E639}"/>
              </a:ext>
            </a:extLst>
          </p:cNvPr>
          <p:cNvPicPr preferRelativeResize="0"/>
          <p:nvPr/>
        </p:nvPicPr>
        <p:blipFill rotWithShape="1">
          <a:blip r:embed="rId4">
            <a:alphaModFix/>
          </a:blip>
          <a:srcRect/>
          <a:stretch/>
        </p:blipFill>
        <p:spPr>
          <a:xfrm>
            <a:off x="3083856" y="2076281"/>
            <a:ext cx="1573946" cy="1293915"/>
          </a:xfrm>
          <a:prstGeom prst="rect">
            <a:avLst/>
          </a:prstGeom>
          <a:noFill/>
          <a:ln>
            <a:noFill/>
          </a:ln>
        </p:spPr>
      </p:pic>
    </p:spTree>
    <p:extLst>
      <p:ext uri="{BB962C8B-B14F-4D97-AF65-F5344CB8AC3E}">
        <p14:creationId xmlns:p14="http://schemas.microsoft.com/office/powerpoint/2010/main" val="29786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636;p17">
            <a:extLst>
              <a:ext uri="{FF2B5EF4-FFF2-40B4-BE49-F238E27FC236}">
                <a16:creationId xmlns:a16="http://schemas.microsoft.com/office/drawing/2014/main" id="{E818AEBC-5CB4-E57E-21A5-07A812BFE3B5}"/>
              </a:ext>
            </a:extLst>
          </p:cNvPr>
          <p:cNvSpPr txBox="1"/>
          <p:nvPr/>
        </p:nvSpPr>
        <p:spPr>
          <a:xfrm>
            <a:off x="4289777" y="3258010"/>
            <a:ext cx="7535333" cy="1785050"/>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en-US" sz="2400" kern="0">
                <a:solidFill>
                  <a:srgbClr val="000000"/>
                </a:solidFill>
                <a:latin typeface="UTM Avo" panose="02040603050506020204" pitchFamily="18" charset="0"/>
                <a:cs typeface="Arial"/>
                <a:sym typeface="Arial"/>
              </a:rPr>
              <a:t>Ghi vào phiếu học tập hoặc vở bài tập kết quả thảo luận (không chỉ ghi kết quả thảo luận mà còn cần ghi lại tinh thần, không khí thảo luận). </a:t>
            </a:r>
            <a:endParaRPr lang="en-US" sz="2400" kern="0" dirty="0">
              <a:solidFill>
                <a:srgbClr val="000000"/>
              </a:solidFill>
              <a:latin typeface="UTM Avo" panose="02040603050506020204" pitchFamily="18" charset="0"/>
              <a:cs typeface="Arial"/>
              <a:sym typeface="Arial"/>
            </a:endParaRPr>
          </a:p>
        </p:txBody>
      </p:sp>
      <p:pic>
        <p:nvPicPr>
          <p:cNvPr id="4" name="Google Shape;637;p17">
            <a:extLst>
              <a:ext uri="{FF2B5EF4-FFF2-40B4-BE49-F238E27FC236}">
                <a16:creationId xmlns:a16="http://schemas.microsoft.com/office/drawing/2014/main" id="{6D4E840C-85E0-6EA1-8EA2-3C55A124B69C}"/>
              </a:ext>
            </a:extLst>
          </p:cNvPr>
          <p:cNvPicPr preferRelativeResize="0"/>
          <p:nvPr/>
        </p:nvPicPr>
        <p:blipFill rotWithShape="1">
          <a:blip r:embed="rId3">
            <a:alphaModFix/>
          </a:blip>
          <a:srcRect/>
          <a:stretch/>
        </p:blipFill>
        <p:spPr>
          <a:xfrm>
            <a:off x="316090" y="2070100"/>
            <a:ext cx="4787901" cy="4787901"/>
          </a:xfrm>
          <a:prstGeom prst="rect">
            <a:avLst/>
          </a:prstGeom>
          <a:noFill/>
          <a:ln>
            <a:noFill/>
          </a:ln>
        </p:spPr>
      </p:pic>
      <p:pic>
        <p:nvPicPr>
          <p:cNvPr id="5" name="Google Shape;638;p17">
            <a:extLst>
              <a:ext uri="{FF2B5EF4-FFF2-40B4-BE49-F238E27FC236}">
                <a16:creationId xmlns:a16="http://schemas.microsoft.com/office/drawing/2014/main" id="{27FE55AE-71EA-E07A-CBB9-471FD8D95EF2}"/>
              </a:ext>
            </a:extLst>
          </p:cNvPr>
          <p:cNvPicPr preferRelativeResize="0"/>
          <p:nvPr/>
        </p:nvPicPr>
        <p:blipFill rotWithShape="1">
          <a:blip r:embed="rId4">
            <a:alphaModFix/>
          </a:blip>
          <a:srcRect/>
          <a:stretch/>
        </p:blipFill>
        <p:spPr>
          <a:xfrm>
            <a:off x="7088011" y="1945748"/>
            <a:ext cx="1751141" cy="1312262"/>
          </a:xfrm>
          <a:prstGeom prst="rect">
            <a:avLst/>
          </a:prstGeom>
          <a:noFill/>
          <a:ln>
            <a:noFill/>
          </a:ln>
        </p:spPr>
      </p:pic>
    </p:spTree>
    <p:extLst>
      <p:ext uri="{BB962C8B-B14F-4D97-AF65-F5344CB8AC3E}">
        <p14:creationId xmlns:p14="http://schemas.microsoft.com/office/powerpoint/2010/main" val="126240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643;p18">
            <a:extLst>
              <a:ext uri="{FF2B5EF4-FFF2-40B4-BE49-F238E27FC236}">
                <a16:creationId xmlns:a16="http://schemas.microsoft.com/office/drawing/2014/main" id="{8A388E66-A2AE-CBA3-11D3-BA8AD41DAA18}"/>
              </a:ext>
            </a:extLst>
          </p:cNvPr>
          <p:cNvSpPr/>
          <p:nvPr/>
        </p:nvSpPr>
        <p:spPr>
          <a:xfrm>
            <a:off x="1193800" y="1873956"/>
            <a:ext cx="9550400" cy="4775200"/>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defRPr/>
            </a:pPr>
            <a:r>
              <a:rPr lang="en-US" sz="2600" b="1" kern="0" dirty="0">
                <a:solidFill>
                  <a:schemeClr val="bg1"/>
                </a:solidFill>
                <a:latin typeface="UTM Avo" panose="02040603050506020204" pitchFamily="18" charset="0"/>
                <a:cs typeface="Arial"/>
                <a:sym typeface="Arial"/>
              </a:rPr>
              <a:t>BÁO CÁO KẾT QUẢ THẢO LUẬN</a:t>
            </a:r>
          </a:p>
          <a:p>
            <a:pPr lvl="0" algn="ctr">
              <a:lnSpc>
                <a:spcPct val="150000"/>
              </a:lnSpc>
              <a:buClr>
                <a:srgbClr val="000000"/>
              </a:buClr>
              <a:defRPr/>
            </a:pPr>
            <a:r>
              <a:rPr lang="en-US" sz="2400" i="1" kern="0" dirty="0" err="1">
                <a:solidFill>
                  <a:schemeClr val="bg1"/>
                </a:solidFill>
                <a:latin typeface="UTM Avo" panose="02040603050506020204" pitchFamily="18" charset="0"/>
                <a:cs typeface="Arial"/>
                <a:sym typeface="Arial"/>
              </a:rPr>
              <a:t>Về</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việc</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xây</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dựng</a:t>
            </a:r>
            <a:r>
              <a:rPr lang="en-US" sz="2400" i="1" kern="0" dirty="0">
                <a:solidFill>
                  <a:schemeClr val="bg1"/>
                </a:solidFill>
                <a:latin typeface="UTM Avo" panose="02040603050506020204" pitchFamily="18" charset="0"/>
                <a:cs typeface="Arial"/>
                <a:sym typeface="Arial"/>
              </a:rPr>
              <a:t> chi </a:t>
            </a:r>
            <a:r>
              <a:rPr lang="en-US" sz="2400" i="1" kern="0" dirty="0" err="1">
                <a:solidFill>
                  <a:schemeClr val="bg1"/>
                </a:solidFill>
                <a:latin typeface="UTM Avo" panose="02040603050506020204" pitchFamily="18" charset="0"/>
                <a:cs typeface="Arial"/>
                <a:sym typeface="Arial"/>
              </a:rPr>
              <a:t>đội</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vững</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mạnh</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trong</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tháng</a:t>
            </a:r>
            <a:r>
              <a:rPr lang="en-US" sz="2400" i="1" kern="0" dirty="0">
                <a:solidFill>
                  <a:schemeClr val="bg1"/>
                </a:solidFill>
                <a:latin typeface="UTM Avo" panose="02040603050506020204" pitchFamily="18" charset="0"/>
                <a:cs typeface="Arial"/>
                <a:sym typeface="Arial"/>
              </a:rPr>
              <a:t> ... </a:t>
            </a:r>
            <a:r>
              <a:rPr lang="en-US" sz="2400" i="1" kern="0" dirty="0" err="1">
                <a:solidFill>
                  <a:schemeClr val="bg1"/>
                </a:solidFill>
                <a:latin typeface="UTM Avo" panose="02040603050506020204" pitchFamily="18" charset="0"/>
                <a:cs typeface="Arial"/>
                <a:sym typeface="Arial"/>
              </a:rPr>
              <a:t>năm</a:t>
            </a:r>
            <a:r>
              <a:rPr lang="en-US" sz="2400" i="1" kern="0" dirty="0">
                <a:solidFill>
                  <a:schemeClr val="bg1"/>
                </a:solidFill>
                <a:latin typeface="UTM Avo" panose="02040603050506020204" pitchFamily="18" charset="0"/>
                <a:cs typeface="Arial"/>
                <a:sym typeface="Arial"/>
              </a:rPr>
              <a:t> ...</a:t>
            </a:r>
            <a:r>
              <a:rPr lang="en-US" sz="2400" kern="0" dirty="0">
                <a:solidFill>
                  <a:schemeClr val="bg1"/>
                </a:solidFill>
                <a:latin typeface="UTM Avo" panose="02040603050506020204" pitchFamily="18" charset="0"/>
                <a:cs typeface="Arial"/>
                <a:sym typeface="Arial"/>
              </a:rPr>
              <a:t> </a:t>
            </a:r>
          </a:p>
          <a:p>
            <a:pPr marL="457200" lvl="0" indent="-457200">
              <a:lnSpc>
                <a:spcPct val="150000"/>
              </a:lnSpc>
              <a:buClr>
                <a:srgbClr val="000000"/>
              </a:buClr>
              <a:buFont typeface="+mj-lt"/>
              <a:buAutoNum type="arabicParenR"/>
              <a:defRPr/>
            </a:pPr>
            <a:r>
              <a:rPr lang="en-US" sz="2400" kern="0" dirty="0">
                <a:solidFill>
                  <a:schemeClr val="bg1"/>
                </a:solidFill>
                <a:latin typeface="UTM Avo" panose="02040603050506020204" pitchFamily="18" charset="0"/>
                <a:cs typeface="Arial"/>
                <a:sym typeface="Arial"/>
              </a:rPr>
              <a:t>Tinh </a:t>
            </a:r>
            <a:r>
              <a:rPr lang="en-US" sz="2400" kern="0" dirty="0" err="1">
                <a:solidFill>
                  <a:schemeClr val="bg1"/>
                </a:solidFill>
                <a:latin typeface="UTM Avo" panose="02040603050506020204" pitchFamily="18" charset="0"/>
                <a:cs typeface="Arial"/>
                <a:sym typeface="Arial"/>
              </a:rPr>
              <a:t>thần</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thảo</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luận</a:t>
            </a:r>
            <a:r>
              <a:rPr lang="en-US" sz="2400" kern="0" dirty="0">
                <a:solidFill>
                  <a:schemeClr val="bg1"/>
                </a:solidFill>
                <a:latin typeface="UTM Avo" panose="02040603050506020204" pitchFamily="18" charset="0"/>
                <a:cs typeface="Arial"/>
                <a:sym typeface="Arial"/>
              </a:rPr>
              <a:t>:</a:t>
            </a:r>
          </a:p>
          <a:p>
            <a:pPr marL="457200" lvl="0" indent="-457200">
              <a:lnSpc>
                <a:spcPct val="150000"/>
              </a:lnSpc>
              <a:buClr>
                <a:srgbClr val="000000"/>
              </a:buClr>
              <a:buFont typeface="+mj-lt"/>
              <a:buAutoNum type="arabicParenR"/>
              <a:defRPr/>
            </a:pPr>
            <a:r>
              <a:rPr lang="en-US" sz="2400" kern="0" dirty="0" err="1">
                <a:solidFill>
                  <a:schemeClr val="bg1"/>
                </a:solidFill>
                <a:latin typeface="UTM Avo" panose="02040603050506020204" pitchFamily="18" charset="0"/>
                <a:cs typeface="Arial"/>
                <a:sym typeface="Arial"/>
              </a:rPr>
              <a:t>Nội</a:t>
            </a:r>
            <a:r>
              <a:rPr lang="en-US" sz="2400" kern="0" dirty="0">
                <a:solidFill>
                  <a:schemeClr val="bg1"/>
                </a:solidFill>
                <a:latin typeface="UTM Avo" panose="02040603050506020204" pitchFamily="18" charset="0"/>
                <a:cs typeface="Arial"/>
                <a:sym typeface="Arial"/>
              </a:rPr>
              <a:t> dung </a:t>
            </a:r>
            <a:r>
              <a:rPr lang="en-US" sz="2400" kern="0" dirty="0" err="1">
                <a:solidFill>
                  <a:schemeClr val="bg1"/>
                </a:solidFill>
                <a:latin typeface="UTM Avo" panose="02040603050506020204" pitchFamily="18" charset="0"/>
                <a:cs typeface="Arial"/>
                <a:sym typeface="Arial"/>
              </a:rPr>
              <a:t>phấn</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đấu</a:t>
            </a:r>
            <a:r>
              <a:rPr lang="en-US" sz="2400" kern="0" dirty="0">
                <a:solidFill>
                  <a:schemeClr val="bg1"/>
                </a:solidFill>
                <a:latin typeface="UTM Avo" panose="02040603050506020204" pitchFamily="18" charset="0"/>
                <a:cs typeface="Arial"/>
                <a:sym typeface="Arial"/>
              </a:rPr>
              <a:t>:</a:t>
            </a:r>
          </a:p>
          <a:p>
            <a:pPr lvl="0">
              <a:lnSpc>
                <a:spcPct val="150000"/>
              </a:lnSpc>
              <a:buClr>
                <a:srgbClr val="000000"/>
              </a:buClr>
              <a:defRPr/>
            </a:pPr>
            <a:r>
              <a:rPr lang="en-US" sz="2400" kern="0" dirty="0" err="1">
                <a:solidFill>
                  <a:schemeClr val="bg1"/>
                </a:solidFill>
                <a:latin typeface="UTM Avo" panose="02040603050506020204" pitchFamily="18" charset="0"/>
                <a:cs typeface="Arial"/>
                <a:sym typeface="Arial"/>
              </a:rPr>
              <a:t>Về</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kỉ</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luật</a:t>
            </a:r>
            <a:r>
              <a:rPr lang="en-US" sz="2400" kern="0" dirty="0">
                <a:solidFill>
                  <a:schemeClr val="bg1"/>
                </a:solidFill>
                <a:latin typeface="UTM Avo" panose="02040603050506020204" pitchFamily="18" charset="0"/>
                <a:cs typeface="Arial"/>
                <a:sym typeface="Arial"/>
              </a:rPr>
              <a:t>: ......................................................................</a:t>
            </a:r>
          </a:p>
          <a:p>
            <a:pPr lvl="0">
              <a:lnSpc>
                <a:spcPct val="150000"/>
              </a:lnSpc>
              <a:buClr>
                <a:srgbClr val="000000"/>
              </a:buClr>
              <a:defRPr/>
            </a:pPr>
            <a:r>
              <a:rPr lang="en-US" sz="2400" kern="0" dirty="0" err="1">
                <a:solidFill>
                  <a:schemeClr val="bg1"/>
                </a:solidFill>
                <a:latin typeface="UTM Avo" panose="02040603050506020204" pitchFamily="18" charset="0"/>
                <a:cs typeface="Arial"/>
                <a:sym typeface="Arial"/>
              </a:rPr>
              <a:t>Về</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học</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tập</a:t>
            </a:r>
            <a:r>
              <a:rPr lang="en-US" sz="2400" kern="0" dirty="0">
                <a:solidFill>
                  <a:schemeClr val="bg1"/>
                </a:solidFill>
                <a:latin typeface="UTM Avo" panose="02040603050506020204" pitchFamily="18" charset="0"/>
                <a:cs typeface="Arial"/>
                <a:sym typeface="Arial"/>
              </a:rPr>
              <a:t>: ..................................................................</a:t>
            </a:r>
          </a:p>
          <a:p>
            <a:pPr lvl="0">
              <a:lnSpc>
                <a:spcPct val="150000"/>
              </a:lnSpc>
              <a:buClr>
                <a:srgbClr val="000000"/>
              </a:buClr>
              <a:defRPr/>
            </a:pPr>
            <a:r>
              <a:rPr lang="en-US" sz="2400" kern="0" dirty="0" err="1">
                <a:solidFill>
                  <a:schemeClr val="bg1"/>
                </a:solidFill>
                <a:latin typeface="UTM Avo" panose="02040603050506020204" pitchFamily="18" charset="0"/>
                <a:cs typeface="Arial"/>
                <a:sym typeface="Arial"/>
              </a:rPr>
              <a:t>Về</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lao</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động</a:t>
            </a:r>
            <a:r>
              <a:rPr lang="en-US" sz="2400" kern="0" dirty="0">
                <a:solidFill>
                  <a:schemeClr val="bg1"/>
                </a:solidFill>
                <a:latin typeface="UTM Avo" panose="02040603050506020204" pitchFamily="18" charset="0"/>
                <a:cs typeface="Arial"/>
                <a:sym typeface="Arial"/>
              </a:rPr>
              <a:t>: ................................................................</a:t>
            </a:r>
          </a:p>
          <a:p>
            <a:pPr lvl="0">
              <a:lnSpc>
                <a:spcPct val="150000"/>
              </a:lnSpc>
              <a:buClr>
                <a:srgbClr val="000000"/>
              </a:buClr>
              <a:defRPr/>
            </a:pPr>
            <a:r>
              <a:rPr lang="en-US" sz="2400" kern="0" dirty="0" err="1">
                <a:solidFill>
                  <a:schemeClr val="bg1"/>
                </a:solidFill>
                <a:latin typeface="UTM Avo" panose="02040603050506020204" pitchFamily="18" charset="0"/>
                <a:cs typeface="Arial"/>
                <a:sym typeface="Arial"/>
              </a:rPr>
              <a:t>Về</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các</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hoạt</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động</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khác</a:t>
            </a:r>
            <a:r>
              <a:rPr lang="en-US" sz="2400" kern="0" dirty="0">
                <a:solidFill>
                  <a:schemeClr val="bg1"/>
                </a:solidFill>
                <a:latin typeface="UTM Avo" panose="02040603050506020204" pitchFamily="18" charset="0"/>
                <a:cs typeface="Arial"/>
                <a:sym typeface="Arial"/>
              </a:rPr>
              <a:t>: ............................................</a:t>
            </a:r>
            <a:endParaRPr kumimoji="0" sz="2400" b="0" i="0" u="none" strike="noStrike" kern="0" cap="none" spc="0" normalizeH="0" baseline="0" noProof="0" dirty="0">
              <a:ln>
                <a:noFill/>
              </a:ln>
              <a:solidFill>
                <a:schemeClr val="bg1"/>
              </a:solidFill>
              <a:effectLst/>
              <a:uLnTx/>
              <a:uFillTx/>
              <a:latin typeface="UTM Avo" panose="02040603050506020204" pitchFamily="18" charset="0"/>
              <a:cs typeface="Arial"/>
              <a:sym typeface="Arial"/>
            </a:endParaRPr>
          </a:p>
        </p:txBody>
      </p:sp>
      <p:sp>
        <p:nvSpPr>
          <p:cNvPr id="6" name="Google Shape;644;p18">
            <a:extLst>
              <a:ext uri="{FF2B5EF4-FFF2-40B4-BE49-F238E27FC236}">
                <a16:creationId xmlns:a16="http://schemas.microsoft.com/office/drawing/2014/main" id="{649EB8F9-8AE3-FFDB-25D8-98BAF04A8222}"/>
              </a:ext>
            </a:extLst>
          </p:cNvPr>
          <p:cNvSpPr txBox="1"/>
          <p:nvPr/>
        </p:nvSpPr>
        <p:spPr>
          <a:xfrm>
            <a:off x="2548466" y="1109135"/>
            <a:ext cx="6841067" cy="553943"/>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2800" b="1" kern="0" dirty="0">
                <a:solidFill>
                  <a:srgbClr val="C00000"/>
                </a:solidFill>
                <a:latin typeface="UTM Avo" panose="02040603050506020204" pitchFamily="18" charset="0"/>
                <a:cs typeface="Arial"/>
                <a:sym typeface="Arial"/>
              </a:rPr>
              <a:t>PHIẾU HỌC TẬP</a:t>
            </a:r>
          </a:p>
        </p:txBody>
      </p:sp>
    </p:spTree>
    <p:extLst>
      <p:ext uri="{BB962C8B-B14F-4D97-AF65-F5344CB8AC3E}">
        <p14:creationId xmlns:p14="http://schemas.microsoft.com/office/powerpoint/2010/main" val="12469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717C28-C4A2-FBF2-9480-CD6333277AEB}"/>
            </a:ext>
          </a:extLst>
        </p:cNvPr>
        <p:cNvGrpSpPr/>
        <p:nvPr/>
      </p:nvGrpSpPr>
      <p:grpSpPr>
        <a:xfrm>
          <a:off x="0" y="0"/>
          <a:ext cx="0" cy="0"/>
          <a:chOff x="0" y="0"/>
          <a:chExt cx="0" cy="0"/>
        </a:xfrm>
      </p:grpSpPr>
      <p:sp>
        <p:nvSpPr>
          <p:cNvPr id="8" name="Google Shape;643;p18">
            <a:extLst>
              <a:ext uri="{FF2B5EF4-FFF2-40B4-BE49-F238E27FC236}">
                <a16:creationId xmlns:a16="http://schemas.microsoft.com/office/drawing/2014/main" id="{5AFEDD10-4DEC-92F2-1C0D-4CCA0AF5BE90}"/>
              </a:ext>
            </a:extLst>
          </p:cNvPr>
          <p:cNvSpPr/>
          <p:nvPr/>
        </p:nvSpPr>
        <p:spPr>
          <a:xfrm>
            <a:off x="457200" y="1873956"/>
            <a:ext cx="11506200" cy="4775200"/>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BÁO CÁO KẾT QUẢ THẢO LUẬN</a:t>
            </a:r>
          </a:p>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việc</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xây</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dựng</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chi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đội</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vững</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mạnh</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trong</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tháng</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năm</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p>
          <a:p>
            <a:pPr marL="457200" marR="0" lvl="0" indent="-457200" algn="l" defTabSz="914400" rtl="0" eaLnBrk="1" fontAlgn="auto" latinLnBrk="0" hangingPunct="1">
              <a:lnSpc>
                <a:spcPct val="150000"/>
              </a:lnSpc>
              <a:spcBef>
                <a:spcPts val="0"/>
              </a:spcBef>
              <a:spcAft>
                <a:spcPts val="0"/>
              </a:spcAft>
              <a:buClr>
                <a:srgbClr val="000000"/>
              </a:buClr>
              <a:buSzTx/>
              <a:buFont typeface="+mj-lt"/>
              <a:buAutoNum type="arabicParenR"/>
              <a:tabLst/>
              <a:defRPr/>
            </a:pP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Tinh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thần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thảo</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luận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sôi</a:t>
            </a:r>
            <a:r>
              <a:rPr kumimoji="0" lang="en-US" sz="24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nổi</a:t>
            </a:r>
            <a:endParaRPr kumimoji="0" lang="en-US" sz="24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a:p>
            <a:pPr marL="457200" marR="0" lvl="0" indent="-457200" algn="l" defTabSz="914400" rtl="0" eaLnBrk="1" fontAlgn="auto" latinLnBrk="0" hangingPunct="1">
              <a:lnSpc>
                <a:spcPct val="150000"/>
              </a:lnSpc>
              <a:spcBef>
                <a:spcPts val="0"/>
              </a:spcBef>
              <a:spcAft>
                <a:spcPts val="0"/>
              </a:spcAft>
              <a:buClr>
                <a:srgbClr val="000000"/>
              </a:buClr>
              <a:buSzTx/>
              <a:buFont typeface="+mj-lt"/>
              <a:buAutoNum type="arabicParenR"/>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Nội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dung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phấn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đấu</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a:t>
            </a: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kỉ</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luật</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100% HS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học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đúng</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giờ</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chuẩn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bị</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bài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đầy</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đủ</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thực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hiện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nội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quy</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a:t>
            </a: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học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tập</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100% HS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tích</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cực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xây</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dựng</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bài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nhiều</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HS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đạt</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thành</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tích</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cao</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a:t>
            </a: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lao</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động</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chăm sóc bồn hoa ở sân trường; giữ vệ sinh trường lớp.</a:t>
            </a:r>
            <a:endPar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các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hoạt</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động</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khác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Nuôi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heo</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đất</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a:t>
            </a:r>
            <a:endParaRPr kumimoji="0"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sp>
        <p:nvSpPr>
          <p:cNvPr id="9" name="Google Shape;644;p18">
            <a:extLst>
              <a:ext uri="{FF2B5EF4-FFF2-40B4-BE49-F238E27FC236}">
                <a16:creationId xmlns:a16="http://schemas.microsoft.com/office/drawing/2014/main" id="{C8FC48E4-57EA-09D4-4C43-5FC40900F697}"/>
              </a:ext>
            </a:extLst>
          </p:cNvPr>
          <p:cNvSpPr txBox="1"/>
          <p:nvPr/>
        </p:nvSpPr>
        <p:spPr>
          <a:xfrm>
            <a:off x="2548466" y="1109135"/>
            <a:ext cx="6841067" cy="553943"/>
          </a:xfrm>
          <a:prstGeom prst="rect">
            <a:avLst/>
          </a:prstGeom>
          <a:no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C00000"/>
                </a:solidFill>
                <a:effectLst/>
                <a:uLnTx/>
                <a:uFillTx/>
                <a:latin typeface="UTM Avo" panose="02040603050506020204" pitchFamily="18" charset="0"/>
                <a:ea typeface="+mn-ea"/>
                <a:cs typeface="Arial"/>
                <a:sym typeface="Arial"/>
              </a:rPr>
              <a:t>VÍ DỤ</a:t>
            </a:r>
            <a:endParaRPr kumimoji="0" lang="vi-VN" sz="2800" b="1" i="0" u="none" strike="noStrike" kern="0" cap="none" spc="0" normalizeH="0" baseline="0" noProof="0" dirty="0">
              <a:ln>
                <a:noFill/>
              </a:ln>
              <a:solidFill>
                <a:srgbClr val="C00000"/>
              </a:solidFill>
              <a:effectLst/>
              <a:uLnTx/>
              <a:uFillTx/>
              <a:latin typeface="UTM Avo" panose="02040603050506020204" pitchFamily="18" charset="0"/>
              <a:ea typeface="+mn-ea"/>
              <a:cs typeface="Arial"/>
              <a:sym typeface="Arial"/>
            </a:endParaRPr>
          </a:p>
        </p:txBody>
      </p:sp>
    </p:spTree>
    <p:extLst>
      <p:ext uri="{BB962C8B-B14F-4D97-AF65-F5344CB8AC3E}">
        <p14:creationId xmlns:p14="http://schemas.microsoft.com/office/powerpoint/2010/main" val="15736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7BCED2-85B2-3FE0-6888-03E066DCDBDD}"/>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8B3E9DD3-7471-5CDF-191B-6EB7CFC0C6A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50CAE548-6C8E-1DDA-6F6D-85CD99451A82}"/>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B74F1AC-DBEE-111D-8D4A-B683420747E0}"/>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978C1CC9-902F-8F95-E09E-FB1CAC7219E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11" name="TextBox 10">
              <a:extLst>
                <a:ext uri="{FF2B5EF4-FFF2-40B4-BE49-F238E27FC236}">
                  <a16:creationId xmlns:a16="http://schemas.microsoft.com/office/drawing/2014/main" id="{3477F0CE-C926-91BA-B9ED-11557706E836}"/>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656;p20">
            <a:extLst>
              <a:ext uri="{FF2B5EF4-FFF2-40B4-BE49-F238E27FC236}">
                <a16:creationId xmlns:a16="http://schemas.microsoft.com/office/drawing/2014/main" id="{7B95E557-39BF-7326-A7BB-05CF427DC60C}"/>
              </a:ext>
            </a:extLst>
          </p:cNvPr>
          <p:cNvSpPr/>
          <p:nvPr/>
        </p:nvSpPr>
        <p:spPr>
          <a:xfrm>
            <a:off x="1382012" y="1965080"/>
            <a:ext cx="44063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lang="vi-VN" sz="2400" kern="0" dirty="0">
                <a:solidFill>
                  <a:schemeClr val="bg1"/>
                </a:solidFill>
                <a:latin typeface="UTM Avo" panose="02040603050506020204" pitchFamily="18" charset="0"/>
                <a:cs typeface="Arial"/>
                <a:sym typeface="Arial"/>
              </a:rPr>
              <a:t>Hoàn thành bài báo cáo của nhóm mình</a:t>
            </a:r>
            <a:endParaRPr sz="2400" kern="0" dirty="0">
              <a:solidFill>
                <a:schemeClr val="bg1"/>
              </a:solidFill>
              <a:latin typeface="UTM Avo" panose="02040603050506020204" pitchFamily="18" charset="0"/>
              <a:cs typeface="Arial"/>
              <a:sym typeface="Arial"/>
            </a:endParaRPr>
          </a:p>
        </p:txBody>
      </p:sp>
      <p:sp>
        <p:nvSpPr>
          <p:cNvPr id="8" name="Google Shape;657;p20">
            <a:extLst>
              <a:ext uri="{FF2B5EF4-FFF2-40B4-BE49-F238E27FC236}">
                <a16:creationId xmlns:a16="http://schemas.microsoft.com/office/drawing/2014/main" id="{793DD1C3-6BB7-C8BF-2C95-71A6ED31FCE7}"/>
              </a:ext>
            </a:extLst>
          </p:cNvPr>
          <p:cNvSpPr/>
          <p:nvPr/>
        </p:nvSpPr>
        <p:spPr>
          <a:xfrm>
            <a:off x="5931434" y="1965079"/>
            <a:ext cx="44063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pPr>
            <a:r>
              <a:rPr lang="vi-VN" sz="2400" kern="0">
                <a:solidFill>
                  <a:schemeClr val="bg1"/>
                </a:solidFill>
                <a:latin typeface="UTM Avo" panose="02040603050506020204" pitchFamily="18" charset="0"/>
                <a:cs typeface="Arial"/>
                <a:sym typeface="Arial"/>
              </a:rPr>
              <a:t>Chuẩn bị</a:t>
            </a:r>
            <a:r>
              <a:rPr lang="en-US" sz="2400" kern="0">
                <a:solidFill>
                  <a:schemeClr val="bg1"/>
                </a:solidFill>
                <a:latin typeface="UTM Avo" panose="02040603050506020204" pitchFamily="18" charset="0"/>
                <a:cs typeface="Arial"/>
                <a:sym typeface="Arial"/>
              </a:rPr>
              <a:t> </a:t>
            </a:r>
            <a:r>
              <a:rPr lang="vi-VN" sz="2400" kern="0">
                <a:solidFill>
                  <a:schemeClr val="bg1"/>
                </a:solidFill>
                <a:latin typeface="UTM Avo" panose="02040603050506020204" pitchFamily="18" charset="0"/>
                <a:cs typeface="Arial"/>
                <a:sym typeface="Arial"/>
              </a:rPr>
              <a:t>Kể chuyện</a:t>
            </a:r>
            <a:r>
              <a:rPr lang="en-US" sz="2400" kern="0">
                <a:solidFill>
                  <a:schemeClr val="bg1"/>
                </a:solidFill>
                <a:latin typeface="UTM Avo" panose="02040603050506020204" pitchFamily="18" charset="0"/>
                <a:cs typeface="Arial"/>
                <a:sym typeface="Arial"/>
              </a:rPr>
              <a:t>:</a:t>
            </a:r>
          </a:p>
          <a:p>
            <a:pPr lvl="0" algn="ctr">
              <a:lnSpc>
                <a:spcPct val="150000"/>
              </a:lnSpc>
              <a:buClr>
                <a:srgbClr val="000000"/>
              </a:buClr>
            </a:pPr>
            <a:r>
              <a:rPr lang="vi-VN" sz="2400" kern="0">
                <a:solidFill>
                  <a:schemeClr val="bg1"/>
                </a:solidFill>
                <a:latin typeface="UTM Avo" panose="02040603050506020204" pitchFamily="18" charset="0"/>
                <a:cs typeface="Arial"/>
                <a:sym typeface="Arial"/>
              </a:rPr>
              <a:t> </a:t>
            </a:r>
            <a:r>
              <a:rPr lang="vi-VN" sz="2400" b="1" kern="0" dirty="0">
                <a:solidFill>
                  <a:schemeClr val="bg1"/>
                </a:solidFill>
                <a:latin typeface="UTM Avo" panose="02040603050506020204" pitchFamily="18" charset="0"/>
                <a:cs typeface="Arial"/>
                <a:sym typeface="Arial"/>
              </a:rPr>
              <a:t>Lên đường</a:t>
            </a:r>
          </a:p>
        </p:txBody>
      </p:sp>
      <p:pic>
        <p:nvPicPr>
          <p:cNvPr id="9" name="Google Shape;658;p20">
            <a:extLst>
              <a:ext uri="{FF2B5EF4-FFF2-40B4-BE49-F238E27FC236}">
                <a16:creationId xmlns:a16="http://schemas.microsoft.com/office/drawing/2014/main" id="{BBD011D8-837F-4E1B-8824-D894F3125C3D}"/>
              </a:ext>
            </a:extLst>
          </p:cNvPr>
          <p:cNvPicPr preferRelativeResize="0"/>
          <p:nvPr/>
        </p:nvPicPr>
        <p:blipFill rotWithShape="1">
          <a:blip r:embed="rId3">
            <a:alphaModFix/>
          </a:blip>
          <a:srcRect/>
          <a:stretch/>
        </p:blipFill>
        <p:spPr>
          <a:xfrm>
            <a:off x="3119738" y="4553997"/>
            <a:ext cx="5952524" cy="2269400"/>
          </a:xfrm>
          <a:prstGeom prst="rect">
            <a:avLst/>
          </a:prstGeom>
          <a:noFill/>
          <a:ln>
            <a:noFill/>
          </a:ln>
        </p:spPr>
      </p:pic>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ppt_w</p:attrName>
                                        </p:attrNameLst>
                                      </p:cBhvr>
                                      <p:tavLst>
                                        <p:tav tm="0">
                                          <p:val>
                                            <p:strVal val="0"/>
                                          </p:val>
                                        </p:tav>
                                        <p:tav tm="100000">
                                          <p:val>
                                            <p:strVal val="#ppt_w"/>
                                          </p:val>
                                        </p:tav>
                                      </p:tavLst>
                                    </p:anim>
                                    <p:anim calcmode="lin" valueType="num">
                                      <p:cBhvr additive="base">
                                        <p:cTn id="8" dur="500"/>
                                        <p:tgtEl>
                                          <p:spTgt spid="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ppt_w</p:attrName>
                                        </p:attrNameLst>
                                      </p:cBhvr>
                                      <p:tavLst>
                                        <p:tav tm="0">
                                          <p:val>
                                            <p:strVal val="0"/>
                                          </p:val>
                                        </p:tav>
                                        <p:tav tm="100000">
                                          <p:val>
                                            <p:strVal val="#ppt_w"/>
                                          </p:val>
                                        </p:tav>
                                      </p:tavLst>
                                    </p:anim>
                                    <p:anim calcmode="lin" valueType="num">
                                      <p:cBhvr additive="base">
                                        <p:cTn id="12"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Google Shape;292;p2">
            <a:extLst>
              <a:ext uri="{FF2B5EF4-FFF2-40B4-BE49-F238E27FC236}">
                <a16:creationId xmlns:a16="http://schemas.microsoft.com/office/drawing/2014/main" id="{03D8E2CC-6A8F-CE3E-86D5-1FCA104753F7}"/>
              </a:ext>
            </a:extLst>
          </p:cNvPr>
          <p:cNvSpPr txBox="1"/>
          <p:nvPr/>
        </p:nvSpPr>
        <p:spPr>
          <a:xfrm>
            <a:off x="2105322" y="1949778"/>
            <a:ext cx="3321575" cy="553943"/>
          </a:xfrm>
          <a:prstGeom prst="rect">
            <a:avLst/>
          </a:prstGeom>
          <a:noFill/>
          <a:ln>
            <a:noFill/>
          </a:ln>
        </p:spPr>
        <p:txBody>
          <a:bodyPr spcFirstLastPara="1" wrap="square" lIns="121900" tIns="60933" rIns="121900" bIns="60933" anchor="t" anchorCtr="0">
            <a:spAutoFit/>
          </a:bodyPr>
          <a:lstStyle/>
          <a:p>
            <a:pPr algn="ctr"/>
            <a:r>
              <a:rPr lang="vi-VN" sz="2800" b="1" dirty="0">
                <a:solidFill>
                  <a:srgbClr val="C00000"/>
                </a:solidFill>
                <a:latin typeface="UTM Avo" panose="02040603050506020204" pitchFamily="18" charset="0"/>
              </a:rPr>
              <a:t>AI LÀM ĐÚNG?</a:t>
            </a:r>
            <a:endParaRPr sz="2800" b="1" dirty="0">
              <a:solidFill>
                <a:srgbClr val="C00000"/>
              </a:solidFill>
              <a:latin typeface="UTM Avo" panose="02040603050506020204" pitchFamily="18" charset="0"/>
            </a:endParaRPr>
          </a:p>
        </p:txBody>
      </p:sp>
      <p:sp>
        <p:nvSpPr>
          <p:cNvPr id="15" name="Google Shape;293;p2">
            <a:extLst>
              <a:ext uri="{FF2B5EF4-FFF2-40B4-BE49-F238E27FC236}">
                <a16:creationId xmlns:a16="http://schemas.microsoft.com/office/drawing/2014/main" id="{A6C670AE-A117-575F-2AC3-6124C2B56CD5}"/>
              </a:ext>
            </a:extLst>
          </p:cNvPr>
          <p:cNvSpPr txBox="1"/>
          <p:nvPr/>
        </p:nvSpPr>
        <p:spPr>
          <a:xfrm>
            <a:off x="152840" y="2503721"/>
            <a:ext cx="6609903" cy="3447043"/>
          </a:xfrm>
          <a:prstGeom prst="rect">
            <a:avLst/>
          </a:prstGeom>
          <a:noFill/>
          <a:ln>
            <a:noFill/>
          </a:ln>
        </p:spPr>
        <p:txBody>
          <a:bodyPr spcFirstLastPara="1" wrap="square" lIns="121900" tIns="60933" rIns="121900" bIns="60933" anchor="t" anchorCtr="0">
            <a:spAutoFit/>
          </a:bodyPr>
          <a:lstStyle/>
          <a:p>
            <a:pPr marL="380990" indent="-380990" algn="just">
              <a:lnSpc>
                <a:spcPct val="150000"/>
              </a:lnSpc>
              <a:buSzPts val="1800"/>
              <a:buFont typeface="Arial"/>
              <a:buChar char="-"/>
            </a:pPr>
            <a:r>
              <a:rPr lang="vi-VN" sz="2400" dirty="0">
                <a:solidFill>
                  <a:schemeClr val="bg1"/>
                </a:solidFill>
                <a:latin typeface="UTM Avo" panose="02040603050506020204" pitchFamily="18" charset="0"/>
              </a:rPr>
              <a:t>Cả lớp chia thành 3 nhóm.</a:t>
            </a:r>
          </a:p>
          <a:p>
            <a:pPr marL="380990" indent="-380990" algn="just">
              <a:lnSpc>
                <a:spcPct val="150000"/>
              </a:lnSpc>
              <a:buSzPts val="1800"/>
              <a:buFont typeface="Arial"/>
              <a:buChar char="-"/>
            </a:pPr>
            <a:r>
              <a:rPr lang="vi-VN" sz="2400" dirty="0">
                <a:solidFill>
                  <a:schemeClr val="bg1"/>
                </a:solidFill>
                <a:latin typeface="UTM Avo" panose="02040603050506020204" pitchFamily="18" charset="0"/>
              </a:rPr>
              <a:t>Khi được đọc đến tên mình cùng động tác chỉ huy tay của quản trò, lập tức nhóm phải phát ra tiếng kêu của gà.</a:t>
            </a:r>
          </a:p>
          <a:p>
            <a:pPr marL="380990" indent="-380990" algn="just">
              <a:lnSpc>
                <a:spcPct val="150000"/>
              </a:lnSpc>
              <a:buSzPts val="1800"/>
              <a:buFont typeface="Arial"/>
              <a:buChar char="-"/>
            </a:pPr>
            <a:r>
              <a:rPr lang="vi-VN" sz="2400" dirty="0">
                <a:solidFill>
                  <a:schemeClr val="bg1"/>
                </a:solidFill>
                <a:latin typeface="UTM Avo" panose="02040603050506020204" pitchFamily="18" charset="0"/>
              </a:rPr>
              <a:t>Không đọc được hoặc đọc chậm, đọc sai quy định thì phạm luật.</a:t>
            </a:r>
          </a:p>
        </p:txBody>
      </p:sp>
      <p:pic>
        <p:nvPicPr>
          <p:cNvPr id="16" name="Google Shape;294;p2">
            <a:extLst>
              <a:ext uri="{FF2B5EF4-FFF2-40B4-BE49-F238E27FC236}">
                <a16:creationId xmlns:a16="http://schemas.microsoft.com/office/drawing/2014/main" id="{4EE1F13E-C961-C789-37DC-939EC2CAF8F6}"/>
              </a:ext>
            </a:extLst>
          </p:cNvPr>
          <p:cNvPicPr preferRelativeResize="0"/>
          <p:nvPr/>
        </p:nvPicPr>
        <p:blipFill rotWithShape="1">
          <a:blip r:embed="rId3">
            <a:alphaModFix/>
          </a:blip>
          <a:srcRect l="34908" t="19956" r="31834" b="28685"/>
          <a:stretch/>
        </p:blipFill>
        <p:spPr>
          <a:xfrm>
            <a:off x="10076896" y="1057366"/>
            <a:ext cx="2367139" cy="2056109"/>
          </a:xfrm>
          <a:prstGeom prst="rect">
            <a:avLst/>
          </a:prstGeom>
          <a:noFill/>
          <a:ln>
            <a:noFill/>
          </a:ln>
        </p:spPr>
      </p:pic>
      <p:pic>
        <p:nvPicPr>
          <p:cNvPr id="17" name="Google Shape;295;p2">
            <a:extLst>
              <a:ext uri="{FF2B5EF4-FFF2-40B4-BE49-F238E27FC236}">
                <a16:creationId xmlns:a16="http://schemas.microsoft.com/office/drawing/2014/main" id="{974E546A-8CC8-90D2-20F3-1D4E160BA2F9}"/>
              </a:ext>
            </a:extLst>
          </p:cNvPr>
          <p:cNvPicPr preferRelativeResize="0"/>
          <p:nvPr/>
        </p:nvPicPr>
        <p:blipFill rotWithShape="1">
          <a:blip r:embed="rId3">
            <a:alphaModFix/>
          </a:blip>
          <a:srcRect t="23131" r="70520" b="27815"/>
          <a:stretch/>
        </p:blipFill>
        <p:spPr>
          <a:xfrm>
            <a:off x="6843088" y="1057366"/>
            <a:ext cx="2098175" cy="1963848"/>
          </a:xfrm>
          <a:prstGeom prst="rect">
            <a:avLst/>
          </a:prstGeom>
          <a:noFill/>
          <a:ln>
            <a:noFill/>
          </a:ln>
        </p:spPr>
      </p:pic>
      <p:pic>
        <p:nvPicPr>
          <p:cNvPr id="18" name="Google Shape;296;p2">
            <a:extLst>
              <a:ext uri="{FF2B5EF4-FFF2-40B4-BE49-F238E27FC236}">
                <a16:creationId xmlns:a16="http://schemas.microsoft.com/office/drawing/2014/main" id="{C34102E7-56A5-B640-B758-6A74CF7ED0E8}"/>
              </a:ext>
            </a:extLst>
          </p:cNvPr>
          <p:cNvPicPr preferRelativeResize="0"/>
          <p:nvPr/>
        </p:nvPicPr>
        <p:blipFill rotWithShape="1">
          <a:blip r:embed="rId3">
            <a:alphaModFix/>
          </a:blip>
          <a:srcRect l="68885" t="19956" r="3518" b="28685"/>
          <a:stretch/>
        </p:blipFill>
        <p:spPr>
          <a:xfrm>
            <a:off x="8801597" y="3113475"/>
            <a:ext cx="1964093" cy="2056109"/>
          </a:xfrm>
          <a:prstGeom prst="rect">
            <a:avLst/>
          </a:prstGeom>
          <a:noFill/>
          <a:ln>
            <a:noFill/>
          </a:ln>
        </p:spPr>
      </p:pic>
      <p:sp>
        <p:nvSpPr>
          <p:cNvPr id="19" name="Google Shape;297;p2">
            <a:extLst>
              <a:ext uri="{FF2B5EF4-FFF2-40B4-BE49-F238E27FC236}">
                <a16:creationId xmlns:a16="http://schemas.microsoft.com/office/drawing/2014/main" id="{7D7D314A-1545-B31D-33CD-2046D5FCD2E6}"/>
              </a:ext>
            </a:extLst>
          </p:cNvPr>
          <p:cNvSpPr txBox="1"/>
          <p:nvPr/>
        </p:nvSpPr>
        <p:spPr>
          <a:xfrm>
            <a:off x="6843088" y="3024672"/>
            <a:ext cx="2418267" cy="677054"/>
          </a:xfrm>
          <a:prstGeom prst="rect">
            <a:avLst/>
          </a:prstGeom>
          <a:noFill/>
          <a:ln>
            <a:noFill/>
          </a:ln>
        </p:spPr>
        <p:txBody>
          <a:bodyPr spcFirstLastPara="1" wrap="square" lIns="121900" tIns="60933" rIns="121900" bIns="60933" anchor="t" anchorCtr="0">
            <a:spAutoFit/>
          </a:bodyPr>
          <a:lstStyle>
            <a:defPPr>
              <a:defRPr lang="en-US"/>
            </a:defPPr>
            <a:lvl1pPr marL="380990" indent="-380990" algn="just">
              <a:lnSpc>
                <a:spcPct val="150000"/>
              </a:lnSpc>
              <a:buSzPts val="1800"/>
              <a:buFont typeface="Arial"/>
              <a:buChar char="-"/>
              <a:defRPr sz="2400">
                <a:solidFill>
                  <a:schemeClr val="bg1"/>
                </a:solidFill>
                <a:latin typeface="UTM Avo" panose="02040603050506020204" pitchFamily="18" charset="0"/>
              </a:defRPr>
            </a:lvl1pPr>
          </a:lstStyle>
          <a:p>
            <a:pPr marL="0" indent="0" algn="ctr">
              <a:buNone/>
            </a:pPr>
            <a:r>
              <a:rPr lang="vi-VN" b="1" dirty="0"/>
              <a:t>Chiếp chiếp</a:t>
            </a:r>
            <a:endParaRPr b="1" dirty="0"/>
          </a:p>
        </p:txBody>
      </p:sp>
      <p:sp>
        <p:nvSpPr>
          <p:cNvPr id="20" name="Google Shape;298;p2">
            <a:extLst>
              <a:ext uri="{FF2B5EF4-FFF2-40B4-BE49-F238E27FC236}">
                <a16:creationId xmlns:a16="http://schemas.microsoft.com/office/drawing/2014/main" id="{B511C031-DBF9-BDE8-453B-D228A35439BE}"/>
              </a:ext>
            </a:extLst>
          </p:cNvPr>
          <p:cNvSpPr txBox="1"/>
          <p:nvPr/>
        </p:nvSpPr>
        <p:spPr>
          <a:xfrm>
            <a:off x="10076897" y="3117005"/>
            <a:ext cx="1881919" cy="492388"/>
          </a:xfrm>
          <a:prstGeom prst="rect">
            <a:avLst/>
          </a:prstGeom>
          <a:noFill/>
          <a:ln>
            <a:noFill/>
          </a:ln>
        </p:spPr>
        <p:txBody>
          <a:bodyPr spcFirstLastPara="1" wrap="square" lIns="121900" tIns="60933" rIns="121900" bIns="60933" anchor="t" anchorCtr="0">
            <a:spAutoFit/>
          </a:bodyPr>
          <a:lstStyle/>
          <a:p>
            <a:pPr algn="ctr"/>
            <a:r>
              <a:rPr lang="vi-VN" sz="2400" b="1" dirty="0">
                <a:solidFill>
                  <a:schemeClr val="bg1"/>
                </a:solidFill>
                <a:latin typeface="UTM Avo" panose="02040603050506020204" pitchFamily="18" charset="0"/>
              </a:rPr>
              <a:t>Ò ó o</a:t>
            </a:r>
            <a:endParaRPr sz="2400" b="1" dirty="0">
              <a:solidFill>
                <a:schemeClr val="bg1"/>
              </a:solidFill>
              <a:latin typeface="UTM Avo" panose="02040603050506020204" pitchFamily="18" charset="0"/>
            </a:endParaRPr>
          </a:p>
        </p:txBody>
      </p:sp>
      <p:sp>
        <p:nvSpPr>
          <p:cNvPr id="21" name="Google Shape;299;p2">
            <a:extLst>
              <a:ext uri="{FF2B5EF4-FFF2-40B4-BE49-F238E27FC236}">
                <a16:creationId xmlns:a16="http://schemas.microsoft.com/office/drawing/2014/main" id="{2F36320C-5B01-44C5-4602-5E30E93FFD87}"/>
              </a:ext>
            </a:extLst>
          </p:cNvPr>
          <p:cNvSpPr txBox="1"/>
          <p:nvPr/>
        </p:nvSpPr>
        <p:spPr>
          <a:xfrm>
            <a:off x="8962286" y="5135449"/>
            <a:ext cx="1881919" cy="492388"/>
          </a:xfrm>
          <a:prstGeom prst="rect">
            <a:avLst/>
          </a:prstGeom>
          <a:noFill/>
          <a:ln>
            <a:noFill/>
          </a:ln>
        </p:spPr>
        <p:txBody>
          <a:bodyPr spcFirstLastPara="1" wrap="square" lIns="121900" tIns="60933" rIns="121900" bIns="60933" anchor="t" anchorCtr="0">
            <a:spAutoFit/>
          </a:bodyPr>
          <a:lstStyle/>
          <a:p>
            <a:pPr algn="ctr"/>
            <a:r>
              <a:rPr lang="vi-VN" sz="2400" b="1" dirty="0">
                <a:solidFill>
                  <a:schemeClr val="bg1"/>
                </a:solidFill>
                <a:latin typeface="UTM Avo" panose="02040603050506020204" pitchFamily="18" charset="0"/>
              </a:rPr>
              <a:t>Cục tác</a:t>
            </a:r>
            <a:endParaRPr sz="2400" b="1" dirty="0">
              <a:solidFill>
                <a:schemeClr val="bg1"/>
              </a:solidFill>
              <a:latin typeface="UTM Avo" panose="02040603050506020204" pitchFamily="18" charset="0"/>
            </a:endParaRPr>
          </a:p>
        </p:txBody>
      </p:sp>
    </p:spTree>
    <p:extLst>
      <p:ext uri="{BB962C8B-B14F-4D97-AF65-F5344CB8AC3E}">
        <p14:creationId xmlns:p14="http://schemas.microsoft.com/office/powerpoint/2010/main" val="39158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7FC833A-E5D5-9D10-9859-9373C1AD6AD4}"/>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90917C97-93E9-6875-11ED-65FF7E01088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CEB72175-96DF-78B7-9937-7F1EFEE9C6D0}"/>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95499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354;p6">
            <a:extLst>
              <a:ext uri="{FF2B5EF4-FFF2-40B4-BE49-F238E27FC236}">
                <a16:creationId xmlns:a16="http://schemas.microsoft.com/office/drawing/2014/main" id="{AC850D0A-B1E8-4F06-0117-3F8F20742358}"/>
              </a:ext>
            </a:extLst>
          </p:cNvPr>
          <p:cNvSpPr txBox="1"/>
          <p:nvPr/>
        </p:nvSpPr>
        <p:spPr>
          <a:xfrm>
            <a:off x="2359378" y="1890368"/>
            <a:ext cx="7473244" cy="677054"/>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2400" b="1" dirty="0">
                <a:solidFill>
                  <a:schemeClr val="bg1"/>
                </a:solidFill>
                <a:latin typeface="UTM Avo" panose="02040603050506020204" pitchFamily="18" charset="0"/>
              </a:rPr>
              <a:t>Nhiệm vụ 1: Tìm hiểu việc chuẩn bị báo cáo </a:t>
            </a:r>
            <a:endParaRPr sz="2400" b="1" dirty="0">
              <a:solidFill>
                <a:schemeClr val="bg1"/>
              </a:solidFill>
              <a:latin typeface="UTM Avo" panose="02040603050506020204" pitchFamily="18" charset="0"/>
            </a:endParaRPr>
          </a:p>
        </p:txBody>
      </p:sp>
      <p:sp>
        <p:nvSpPr>
          <p:cNvPr id="6" name="Google Shape;355;p6">
            <a:extLst>
              <a:ext uri="{FF2B5EF4-FFF2-40B4-BE49-F238E27FC236}">
                <a16:creationId xmlns:a16="http://schemas.microsoft.com/office/drawing/2014/main" id="{2D7FDA8C-F20C-F9D1-8F5E-0B1A57E2E99B}"/>
              </a:ext>
            </a:extLst>
          </p:cNvPr>
          <p:cNvSpPr txBox="1"/>
          <p:nvPr/>
        </p:nvSpPr>
        <p:spPr>
          <a:xfrm>
            <a:off x="4155725" y="2829672"/>
            <a:ext cx="7473244" cy="3447043"/>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2400" dirty="0">
                <a:solidFill>
                  <a:schemeClr val="bg1"/>
                </a:solidFill>
                <a:latin typeface="UTM Avo" panose="02040603050506020204" pitchFamily="18" charset="0"/>
              </a:rPr>
              <a:t>Đọc nối tiếp câu chuyện Chiến công của những du kích nhỏ và cho biết:</a:t>
            </a:r>
          </a:p>
          <a:p>
            <a:pPr marL="457200" indent="-457200" algn="just">
              <a:lnSpc>
                <a:spcPct val="150000"/>
              </a:lnSpc>
              <a:buFont typeface="+mj-lt"/>
              <a:buAutoNum type="alphaLcPeriod"/>
            </a:pPr>
            <a:r>
              <a:rPr lang="vi-VN" sz="2400" dirty="0">
                <a:solidFill>
                  <a:schemeClr val="bg1"/>
                </a:solidFill>
                <a:latin typeface="UTM Avo" panose="02040603050506020204" pitchFamily="18" charset="0"/>
              </a:rPr>
              <a:t>Bạn Lượt cần báo cáo công việc với ai?</a:t>
            </a:r>
          </a:p>
          <a:p>
            <a:pPr marL="457200" indent="-457200" algn="just">
              <a:lnSpc>
                <a:spcPct val="150000"/>
              </a:lnSpc>
              <a:buFont typeface="+mj-lt"/>
              <a:buAutoNum type="alphaLcPeriod"/>
            </a:pPr>
            <a:r>
              <a:rPr lang="vi-VN" sz="2400" dirty="0">
                <a:solidFill>
                  <a:schemeClr val="bg1"/>
                </a:solidFill>
                <a:latin typeface="UTM Avo" panose="02040603050506020204" pitchFamily="18" charset="0"/>
              </a:rPr>
              <a:t>Bạn Lượt báo cáo công việc để là gì?</a:t>
            </a:r>
          </a:p>
          <a:p>
            <a:pPr marL="457200" indent="-457200" algn="just">
              <a:lnSpc>
                <a:spcPct val="150000"/>
              </a:lnSpc>
              <a:buFont typeface="+mj-lt"/>
              <a:buAutoNum type="alphaLcPeriod"/>
            </a:pPr>
            <a:r>
              <a:rPr lang="vi-VN" sz="2400" dirty="0">
                <a:solidFill>
                  <a:schemeClr val="bg1"/>
                </a:solidFill>
                <a:latin typeface="UTM Avo" panose="02040603050506020204" pitchFamily="18" charset="0"/>
              </a:rPr>
              <a:t>Bạn Lượt đã làm những việc gì để chuẩn bị báo cáo?</a:t>
            </a:r>
          </a:p>
        </p:txBody>
      </p:sp>
      <p:pic>
        <p:nvPicPr>
          <p:cNvPr id="7" name="Google Shape;356;p6">
            <a:extLst>
              <a:ext uri="{FF2B5EF4-FFF2-40B4-BE49-F238E27FC236}">
                <a16:creationId xmlns:a16="http://schemas.microsoft.com/office/drawing/2014/main" id="{70CBDAEA-CF81-7374-3BB6-A038BB3C5488}"/>
              </a:ext>
            </a:extLst>
          </p:cNvPr>
          <p:cNvPicPr preferRelativeResize="0"/>
          <p:nvPr/>
        </p:nvPicPr>
        <p:blipFill rotWithShape="1">
          <a:blip r:embed="rId3">
            <a:alphaModFix/>
          </a:blip>
          <a:srcRect/>
          <a:stretch/>
        </p:blipFill>
        <p:spPr>
          <a:xfrm>
            <a:off x="672892" y="3105985"/>
            <a:ext cx="2645641" cy="2639028"/>
          </a:xfrm>
          <a:prstGeom prst="rect">
            <a:avLst/>
          </a:prstGeom>
          <a:noFill/>
          <a:ln>
            <a:noFill/>
          </a:ln>
        </p:spPr>
      </p:pic>
      <p:grpSp>
        <p:nvGrpSpPr>
          <p:cNvPr id="15" name="Google Shape;357;p6">
            <a:extLst>
              <a:ext uri="{FF2B5EF4-FFF2-40B4-BE49-F238E27FC236}">
                <a16:creationId xmlns:a16="http://schemas.microsoft.com/office/drawing/2014/main" id="{9FC519B5-904F-07CA-6789-B8C73572E86A}"/>
              </a:ext>
            </a:extLst>
          </p:cNvPr>
          <p:cNvGrpSpPr/>
          <p:nvPr/>
        </p:nvGrpSpPr>
        <p:grpSpPr>
          <a:xfrm rot="1937123">
            <a:off x="10610502" y="1163094"/>
            <a:ext cx="1069221" cy="1104029"/>
            <a:chOff x="272676" y="2499425"/>
            <a:chExt cx="928937" cy="959179"/>
          </a:xfrm>
        </p:grpSpPr>
        <p:sp>
          <p:nvSpPr>
            <p:cNvPr id="16" name="Google Shape;358;p6">
              <a:extLst>
                <a:ext uri="{FF2B5EF4-FFF2-40B4-BE49-F238E27FC236}">
                  <a16:creationId xmlns:a16="http://schemas.microsoft.com/office/drawing/2014/main" id="{85580F56-36B6-9A59-548A-5169871360F2}"/>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7" name="Google Shape;359;p6">
              <a:extLst>
                <a:ext uri="{FF2B5EF4-FFF2-40B4-BE49-F238E27FC236}">
                  <a16:creationId xmlns:a16="http://schemas.microsoft.com/office/drawing/2014/main" id="{663855F3-9A73-C3CA-B5A4-13D4C67BEB04}"/>
                </a:ext>
              </a:extLst>
            </p:cNvPr>
            <p:cNvGrpSpPr/>
            <p:nvPr/>
          </p:nvGrpSpPr>
          <p:grpSpPr>
            <a:xfrm>
              <a:off x="272676" y="2499425"/>
              <a:ext cx="928937" cy="959179"/>
              <a:chOff x="512967" y="2346392"/>
              <a:chExt cx="928937" cy="959179"/>
            </a:xfrm>
          </p:grpSpPr>
          <p:sp>
            <p:nvSpPr>
              <p:cNvPr id="18" name="Google Shape;360;p6">
                <a:extLst>
                  <a:ext uri="{FF2B5EF4-FFF2-40B4-BE49-F238E27FC236}">
                    <a16:creationId xmlns:a16="http://schemas.microsoft.com/office/drawing/2014/main" id="{E6CC3931-ECAB-4D90-A083-37C79CFDB16F}"/>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361;p6">
                <a:extLst>
                  <a:ext uri="{FF2B5EF4-FFF2-40B4-BE49-F238E27FC236}">
                    <a16:creationId xmlns:a16="http://schemas.microsoft.com/office/drawing/2014/main" id="{36F8BA20-258B-35A6-02BC-CAA424D74E3A}"/>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362;p6">
                <a:extLst>
                  <a:ext uri="{FF2B5EF4-FFF2-40B4-BE49-F238E27FC236}">
                    <a16:creationId xmlns:a16="http://schemas.microsoft.com/office/drawing/2014/main" id="{CD0A5AA0-A91B-9F9B-F1AA-1C0ACCB505C7}"/>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21" name="Google Shape;363;p6">
            <a:extLst>
              <a:ext uri="{FF2B5EF4-FFF2-40B4-BE49-F238E27FC236}">
                <a16:creationId xmlns:a16="http://schemas.microsoft.com/office/drawing/2014/main" id="{CCC69F54-4189-0BC5-FAE8-143606DE3E54}"/>
              </a:ext>
            </a:extLst>
          </p:cNvPr>
          <p:cNvSpPr/>
          <p:nvPr/>
        </p:nvSpPr>
        <p:spPr>
          <a:xfrm rot="-1353581">
            <a:off x="10865371" y="5443544"/>
            <a:ext cx="559485" cy="602939"/>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232503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68;p7">
            <a:extLst>
              <a:ext uri="{FF2B5EF4-FFF2-40B4-BE49-F238E27FC236}">
                <a16:creationId xmlns:a16="http://schemas.microsoft.com/office/drawing/2014/main" id="{4E76953E-00D3-B8FF-483D-2EF8BC026DB4}"/>
              </a:ext>
            </a:extLst>
          </p:cNvPr>
          <p:cNvSpPr/>
          <p:nvPr/>
        </p:nvSpPr>
        <p:spPr>
          <a:xfrm rot="1386037">
            <a:off x="11012237" y="1951529"/>
            <a:ext cx="457580" cy="493087"/>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369;p7">
            <a:extLst>
              <a:ext uri="{FF2B5EF4-FFF2-40B4-BE49-F238E27FC236}">
                <a16:creationId xmlns:a16="http://schemas.microsoft.com/office/drawing/2014/main" id="{0E6034BF-58B9-1FEE-EFD5-969DDD9E649F}"/>
              </a:ext>
            </a:extLst>
          </p:cNvPr>
          <p:cNvSpPr/>
          <p:nvPr/>
        </p:nvSpPr>
        <p:spPr>
          <a:xfrm rot="-595932">
            <a:off x="774409" y="5545085"/>
            <a:ext cx="672651" cy="724847"/>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7" name="Google Shape;371;p7">
            <a:extLst>
              <a:ext uri="{FF2B5EF4-FFF2-40B4-BE49-F238E27FC236}">
                <a16:creationId xmlns:a16="http://schemas.microsoft.com/office/drawing/2014/main" id="{BBF39630-7BF7-84AA-B445-902D3C4FC627}"/>
              </a:ext>
            </a:extLst>
          </p:cNvPr>
          <p:cNvGrpSpPr/>
          <p:nvPr/>
        </p:nvGrpSpPr>
        <p:grpSpPr>
          <a:xfrm rot="1937123">
            <a:off x="10706422" y="4937084"/>
            <a:ext cx="1069221" cy="1104029"/>
            <a:chOff x="272676" y="2499425"/>
            <a:chExt cx="928937" cy="959179"/>
          </a:xfrm>
        </p:grpSpPr>
        <p:sp>
          <p:nvSpPr>
            <p:cNvPr id="8" name="Google Shape;372;p7">
              <a:extLst>
                <a:ext uri="{FF2B5EF4-FFF2-40B4-BE49-F238E27FC236}">
                  <a16:creationId xmlns:a16="http://schemas.microsoft.com/office/drawing/2014/main" id="{6EF00B2E-6CF7-1750-0982-B8B1550398E7}"/>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9" name="Google Shape;373;p7">
              <a:extLst>
                <a:ext uri="{FF2B5EF4-FFF2-40B4-BE49-F238E27FC236}">
                  <a16:creationId xmlns:a16="http://schemas.microsoft.com/office/drawing/2014/main" id="{9AC0ED95-AB81-3E5E-7A31-DBB8DA5ADD8F}"/>
                </a:ext>
              </a:extLst>
            </p:cNvPr>
            <p:cNvGrpSpPr/>
            <p:nvPr/>
          </p:nvGrpSpPr>
          <p:grpSpPr>
            <a:xfrm>
              <a:off x="272676" y="2499425"/>
              <a:ext cx="928937" cy="959179"/>
              <a:chOff x="512967" y="2346392"/>
              <a:chExt cx="928937" cy="959179"/>
            </a:xfrm>
          </p:grpSpPr>
          <p:sp>
            <p:nvSpPr>
              <p:cNvPr id="10" name="Google Shape;374;p7">
                <a:extLst>
                  <a:ext uri="{FF2B5EF4-FFF2-40B4-BE49-F238E27FC236}">
                    <a16:creationId xmlns:a16="http://schemas.microsoft.com/office/drawing/2014/main" id="{184F7BD0-66D8-AD98-5E21-CE40C0DCD1E2}"/>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375;p7">
                <a:extLst>
                  <a:ext uri="{FF2B5EF4-FFF2-40B4-BE49-F238E27FC236}">
                    <a16:creationId xmlns:a16="http://schemas.microsoft.com/office/drawing/2014/main" id="{DC71B0A1-2C47-084C-2AF3-AF08C6F1FFDD}"/>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376;p7">
                <a:extLst>
                  <a:ext uri="{FF2B5EF4-FFF2-40B4-BE49-F238E27FC236}">
                    <a16:creationId xmlns:a16="http://schemas.microsoft.com/office/drawing/2014/main" id="{EC990939-893F-E275-36EB-84477A391F48}"/>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13" name="Google Shape;377;p7">
            <a:extLst>
              <a:ext uri="{FF2B5EF4-FFF2-40B4-BE49-F238E27FC236}">
                <a16:creationId xmlns:a16="http://schemas.microsoft.com/office/drawing/2014/main" id="{76033270-6F5F-CDEA-E364-D384837F1CF9}"/>
              </a:ext>
            </a:extLst>
          </p:cNvPr>
          <p:cNvSpPr txBox="1"/>
          <p:nvPr/>
        </p:nvSpPr>
        <p:spPr>
          <a:xfrm>
            <a:off x="1590445" y="2445552"/>
            <a:ext cx="9011105" cy="4001041"/>
          </a:xfrm>
          <a:prstGeom prst="rect">
            <a:avLst/>
          </a:prstGeom>
          <a:noFill/>
          <a:ln>
            <a:noFill/>
          </a:ln>
        </p:spPr>
        <p:txBody>
          <a:bodyPr spcFirstLastPara="1" wrap="square" lIns="121900" tIns="60933" rIns="121900" bIns="60933" anchor="t" anchorCtr="0">
            <a:spAutoFit/>
          </a:bodyPr>
          <a:lstStyle/>
          <a:p>
            <a:pPr marL="457189" indent="-457189" algn="just">
              <a:lnSpc>
                <a:spcPct val="150000"/>
              </a:lnSpc>
              <a:buClr>
                <a:srgbClr val="000000"/>
              </a:buClr>
              <a:buSzPct val="100000"/>
              <a:buFont typeface="Arial"/>
              <a:buAutoNum type="alphaLcPeriod"/>
            </a:pPr>
            <a:r>
              <a:rPr lang="vi-VN" sz="2400" kern="0" dirty="0">
                <a:solidFill>
                  <a:srgbClr val="000000"/>
                </a:solidFill>
                <a:latin typeface="UTM Avo" panose="02040603050506020204" pitchFamily="18" charset="0"/>
                <a:cs typeface="Arial"/>
                <a:sym typeface="Arial"/>
              </a:rPr>
              <a:t>Bạn Lượt cần báo cáo công việc với bác Nhã (phụ trách Đội).</a:t>
            </a:r>
          </a:p>
          <a:p>
            <a:pPr marL="457189" indent="-457189" algn="just">
              <a:lnSpc>
                <a:spcPct val="150000"/>
              </a:lnSpc>
              <a:buClr>
                <a:srgbClr val="000000"/>
              </a:buClr>
              <a:buSzPct val="100000"/>
              <a:buFont typeface="Arial"/>
              <a:buAutoNum type="alphaLcPeriod"/>
            </a:pPr>
            <a:r>
              <a:rPr lang="vi-VN" sz="2400" kern="0" dirty="0">
                <a:solidFill>
                  <a:srgbClr val="000000"/>
                </a:solidFill>
                <a:latin typeface="UTM Avo" panose="02040603050506020204" pitchFamily="18" charset="0"/>
                <a:cs typeface="Arial"/>
                <a:sym typeface="Arial"/>
              </a:rPr>
              <a:t>Bạn ấy báo cáo để bác Nhã biết được kết quả công việc của Đội du kích thiếu niên.</a:t>
            </a:r>
          </a:p>
          <a:p>
            <a:pPr marL="457189" indent="-457189" algn="just">
              <a:lnSpc>
                <a:spcPct val="150000"/>
              </a:lnSpc>
              <a:buClr>
                <a:srgbClr val="000000"/>
              </a:buClr>
              <a:buSzPct val="100000"/>
              <a:buFont typeface="Arial"/>
              <a:buAutoNum type="alphaLcPeriod"/>
            </a:pPr>
            <a:r>
              <a:rPr lang="vi-VN" sz="2400" kern="0" dirty="0">
                <a:solidFill>
                  <a:srgbClr val="000000"/>
                </a:solidFill>
                <a:latin typeface="UTM Avo" panose="02040603050506020204" pitchFamily="18" charset="0"/>
                <a:cs typeface="Arial"/>
                <a:sym typeface="Arial"/>
              </a:rPr>
              <a:t>Bạn ấy phải đến các hòm thư bí mật lấy thông tin về kết quả công việc của các tổ, sau đó tổng hợp kết quả công việc của Đội để chuẩn bị báo cáo.</a:t>
            </a:r>
          </a:p>
        </p:txBody>
      </p:sp>
      <p:sp>
        <p:nvSpPr>
          <p:cNvPr id="14" name="Google Shape;378;p7">
            <a:extLst>
              <a:ext uri="{FF2B5EF4-FFF2-40B4-BE49-F238E27FC236}">
                <a16:creationId xmlns:a16="http://schemas.microsoft.com/office/drawing/2014/main" id="{9F6678E2-5CF9-2BE6-3F67-0113A69DBC62}"/>
              </a:ext>
            </a:extLst>
          </p:cNvPr>
          <p:cNvSpPr txBox="1"/>
          <p:nvPr/>
        </p:nvSpPr>
        <p:spPr>
          <a:xfrm>
            <a:off x="4487329" y="1881532"/>
            <a:ext cx="3217335"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charset="0"/>
                <a:cs typeface="Arial"/>
                <a:sym typeface="Arial"/>
              </a:rPr>
              <a:t>TRẢ LỜI</a:t>
            </a:r>
            <a:endParaRPr sz="2400" b="1"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40683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0B2E55A-18A1-A86F-86F7-96F0E55709AC}"/>
            </a:ext>
          </a:extLst>
        </p:cNvPr>
        <p:cNvGrpSpPr/>
        <p:nvPr/>
      </p:nvGrpSpPr>
      <p:grpSpPr>
        <a:xfrm>
          <a:off x="0" y="0"/>
          <a:ext cx="0" cy="0"/>
          <a:chOff x="0" y="0"/>
          <a:chExt cx="0" cy="0"/>
        </a:xfrm>
      </p:grpSpPr>
      <p:sp>
        <p:nvSpPr>
          <p:cNvPr id="5" name="Google Shape;354;p6">
            <a:extLst>
              <a:ext uri="{FF2B5EF4-FFF2-40B4-BE49-F238E27FC236}">
                <a16:creationId xmlns:a16="http://schemas.microsoft.com/office/drawing/2014/main" id="{93398964-65C9-2BE0-865B-3666ADD0D78D}"/>
              </a:ext>
            </a:extLst>
          </p:cNvPr>
          <p:cNvSpPr txBox="1"/>
          <p:nvPr/>
        </p:nvSpPr>
        <p:spPr>
          <a:xfrm>
            <a:off x="2359378" y="1890368"/>
            <a:ext cx="7473244" cy="677054"/>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2400" b="1" dirty="0">
                <a:solidFill>
                  <a:schemeClr val="bg1"/>
                </a:solidFill>
                <a:latin typeface="UTM Avo" panose="02040603050506020204" pitchFamily="18" charset="0"/>
              </a:rPr>
              <a:t>Nhiệm vụ 2: Tìm hiểu mẫu báo cáo </a:t>
            </a:r>
          </a:p>
        </p:txBody>
      </p:sp>
      <p:grpSp>
        <p:nvGrpSpPr>
          <p:cNvPr id="15" name="Google Shape;357;p6">
            <a:extLst>
              <a:ext uri="{FF2B5EF4-FFF2-40B4-BE49-F238E27FC236}">
                <a16:creationId xmlns:a16="http://schemas.microsoft.com/office/drawing/2014/main" id="{76160BB4-36B7-DABF-2873-34E9FFFEFB21}"/>
              </a:ext>
            </a:extLst>
          </p:cNvPr>
          <p:cNvGrpSpPr/>
          <p:nvPr/>
        </p:nvGrpSpPr>
        <p:grpSpPr>
          <a:xfrm rot="1937123">
            <a:off x="10610502" y="1163094"/>
            <a:ext cx="1069221" cy="1104029"/>
            <a:chOff x="272676" y="2499425"/>
            <a:chExt cx="928937" cy="959179"/>
          </a:xfrm>
        </p:grpSpPr>
        <p:sp>
          <p:nvSpPr>
            <p:cNvPr id="16" name="Google Shape;358;p6">
              <a:extLst>
                <a:ext uri="{FF2B5EF4-FFF2-40B4-BE49-F238E27FC236}">
                  <a16:creationId xmlns:a16="http://schemas.microsoft.com/office/drawing/2014/main" id="{27123D9A-0F98-ADC2-7743-06B194888935}"/>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7" name="Google Shape;359;p6">
              <a:extLst>
                <a:ext uri="{FF2B5EF4-FFF2-40B4-BE49-F238E27FC236}">
                  <a16:creationId xmlns:a16="http://schemas.microsoft.com/office/drawing/2014/main" id="{59735FF2-8366-FEA2-0359-55B26CC86059}"/>
                </a:ext>
              </a:extLst>
            </p:cNvPr>
            <p:cNvGrpSpPr/>
            <p:nvPr/>
          </p:nvGrpSpPr>
          <p:grpSpPr>
            <a:xfrm>
              <a:off x="272676" y="2499425"/>
              <a:ext cx="928937" cy="959179"/>
              <a:chOff x="512967" y="2346392"/>
              <a:chExt cx="928937" cy="959179"/>
            </a:xfrm>
          </p:grpSpPr>
          <p:sp>
            <p:nvSpPr>
              <p:cNvPr id="18" name="Google Shape;360;p6">
                <a:extLst>
                  <a:ext uri="{FF2B5EF4-FFF2-40B4-BE49-F238E27FC236}">
                    <a16:creationId xmlns:a16="http://schemas.microsoft.com/office/drawing/2014/main" id="{2FEDD7E3-939B-2713-55CF-B07A0B2E2F17}"/>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361;p6">
                <a:extLst>
                  <a:ext uri="{FF2B5EF4-FFF2-40B4-BE49-F238E27FC236}">
                    <a16:creationId xmlns:a16="http://schemas.microsoft.com/office/drawing/2014/main" id="{360DC1BF-10E7-0CC2-60FB-CEB34D78A69E}"/>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362;p6">
                <a:extLst>
                  <a:ext uri="{FF2B5EF4-FFF2-40B4-BE49-F238E27FC236}">
                    <a16:creationId xmlns:a16="http://schemas.microsoft.com/office/drawing/2014/main" id="{B70A096F-4AFB-395A-7C0F-6C06759B5EFB}"/>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21" name="Google Shape;363;p6">
            <a:extLst>
              <a:ext uri="{FF2B5EF4-FFF2-40B4-BE49-F238E27FC236}">
                <a16:creationId xmlns:a16="http://schemas.microsoft.com/office/drawing/2014/main" id="{3E5AC56D-8C23-CC0D-4A17-1065489CF8C7}"/>
              </a:ext>
            </a:extLst>
          </p:cNvPr>
          <p:cNvSpPr/>
          <p:nvPr/>
        </p:nvSpPr>
        <p:spPr>
          <a:xfrm rot="-1353581">
            <a:off x="393150" y="2603762"/>
            <a:ext cx="559485" cy="602939"/>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384;p8">
            <a:extLst>
              <a:ext uri="{FF2B5EF4-FFF2-40B4-BE49-F238E27FC236}">
                <a16:creationId xmlns:a16="http://schemas.microsoft.com/office/drawing/2014/main" id="{EEB85E2C-C0F6-3077-F79E-0C8A32D7AD7D}"/>
              </a:ext>
            </a:extLst>
          </p:cNvPr>
          <p:cNvSpPr txBox="1"/>
          <p:nvPr/>
        </p:nvSpPr>
        <p:spPr>
          <a:xfrm>
            <a:off x="45459" y="3363524"/>
            <a:ext cx="5727700" cy="3354710"/>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vi-VN" sz="2000" b="1" dirty="0">
                <a:solidFill>
                  <a:schemeClr val="bg1"/>
                </a:solidFill>
                <a:latin typeface="UTM Avo" panose="02040603050506020204" pitchFamily="18" charset="0"/>
                <a:sym typeface="Arial"/>
              </a:rPr>
              <a:t>Đọc mẫu báo cáo trong SGK trang 73, thảo luận nhóm đôi và trả lời câu hỏi:</a:t>
            </a:r>
            <a:endParaRPr sz="2000" b="1" dirty="0">
              <a:solidFill>
                <a:schemeClr val="bg1"/>
              </a:solidFill>
              <a:latin typeface="UTM Avo" panose="02040603050506020204" pitchFamily="18" charset="0"/>
              <a:sym typeface="Arial"/>
            </a:endParaRPr>
          </a:p>
          <a:p>
            <a:pPr marL="457189" indent="-457189" algn="just">
              <a:lnSpc>
                <a:spcPct val="150000"/>
              </a:lnSpc>
              <a:buClr>
                <a:srgbClr val="000000"/>
              </a:buClr>
              <a:buSzPct val="100000"/>
              <a:buFont typeface="Arial"/>
              <a:buAutoNum type="alphaLcPeriod"/>
            </a:pPr>
            <a:r>
              <a:rPr lang="vi-VN" sz="2000" dirty="0">
                <a:solidFill>
                  <a:schemeClr val="bg1"/>
                </a:solidFill>
                <a:latin typeface="UTM Avo" panose="02040603050506020204" pitchFamily="18" charset="0"/>
                <a:sym typeface="Arial"/>
              </a:rPr>
              <a:t>Nội dung báo cáo là gì?</a:t>
            </a:r>
            <a:endParaRPr sz="2000" dirty="0">
              <a:solidFill>
                <a:schemeClr val="bg1"/>
              </a:solidFill>
              <a:latin typeface="UTM Avo" panose="02040603050506020204" pitchFamily="18" charset="0"/>
              <a:sym typeface="Arial"/>
            </a:endParaRPr>
          </a:p>
          <a:p>
            <a:pPr marL="457189" indent="-457189" algn="just">
              <a:lnSpc>
                <a:spcPct val="150000"/>
              </a:lnSpc>
              <a:buClr>
                <a:srgbClr val="000000"/>
              </a:buClr>
              <a:buSzPct val="100000"/>
              <a:buFont typeface="Arial"/>
              <a:buAutoNum type="alphaLcPeriod"/>
            </a:pPr>
            <a:r>
              <a:rPr lang="vi-VN" sz="2000" dirty="0">
                <a:solidFill>
                  <a:schemeClr val="bg1"/>
                </a:solidFill>
                <a:latin typeface="UTM Avo" panose="02040603050506020204" pitchFamily="18" charset="0"/>
                <a:sym typeface="Arial"/>
              </a:rPr>
              <a:t>Bản báo cáo gồm mấy phần, đó là những phần nào?</a:t>
            </a:r>
            <a:endParaRPr sz="2000" dirty="0">
              <a:solidFill>
                <a:schemeClr val="bg1"/>
              </a:solidFill>
              <a:latin typeface="UTM Avo" panose="02040603050506020204" pitchFamily="18" charset="0"/>
              <a:sym typeface="Arial"/>
            </a:endParaRPr>
          </a:p>
          <a:p>
            <a:pPr marL="457189" indent="-457189" algn="just">
              <a:lnSpc>
                <a:spcPct val="150000"/>
              </a:lnSpc>
              <a:buClr>
                <a:srgbClr val="000000"/>
              </a:buClr>
              <a:buSzPct val="100000"/>
              <a:buFont typeface="Arial"/>
              <a:buAutoNum type="alphaLcPeriod"/>
            </a:pPr>
            <a:r>
              <a:rPr lang="vi-VN" sz="2000" dirty="0">
                <a:solidFill>
                  <a:schemeClr val="bg1"/>
                </a:solidFill>
                <a:latin typeface="UTM Avo" panose="02040603050506020204" pitchFamily="18" charset="0"/>
                <a:sym typeface="Arial"/>
              </a:rPr>
              <a:t>Mỗi phần của báo cáo có những thông tin gì?</a:t>
            </a:r>
            <a:endParaRPr sz="2000" dirty="0">
              <a:solidFill>
                <a:schemeClr val="bg1"/>
              </a:solidFill>
              <a:latin typeface="UTM Avo" panose="02040603050506020204" pitchFamily="18" charset="0"/>
              <a:sym typeface="Arial"/>
            </a:endParaRPr>
          </a:p>
        </p:txBody>
      </p:sp>
      <p:pic>
        <p:nvPicPr>
          <p:cNvPr id="9" name="Google Shape;385;p8">
            <a:extLst>
              <a:ext uri="{FF2B5EF4-FFF2-40B4-BE49-F238E27FC236}">
                <a16:creationId xmlns:a16="http://schemas.microsoft.com/office/drawing/2014/main" id="{EAB7AA02-3A52-EEBD-0145-647EEF5C460E}"/>
              </a:ext>
            </a:extLst>
          </p:cNvPr>
          <p:cNvPicPr preferRelativeResize="0"/>
          <p:nvPr/>
        </p:nvPicPr>
        <p:blipFill rotWithShape="1">
          <a:blip r:embed="rId3">
            <a:alphaModFix/>
          </a:blip>
          <a:srcRect/>
          <a:stretch/>
        </p:blipFill>
        <p:spPr>
          <a:xfrm>
            <a:off x="2380974" y="2519509"/>
            <a:ext cx="1056670" cy="844015"/>
          </a:xfrm>
          <a:prstGeom prst="rect">
            <a:avLst/>
          </a:prstGeom>
          <a:noFill/>
          <a:ln>
            <a:noFill/>
          </a:ln>
        </p:spPr>
      </p:pic>
      <p:pic>
        <p:nvPicPr>
          <p:cNvPr id="14" name="Picture 13">
            <a:extLst>
              <a:ext uri="{FF2B5EF4-FFF2-40B4-BE49-F238E27FC236}">
                <a16:creationId xmlns:a16="http://schemas.microsoft.com/office/drawing/2014/main" id="{DDF1B2BE-7D66-1F65-B04D-B682B2108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489" y="2454033"/>
            <a:ext cx="5290619" cy="4290578"/>
          </a:xfrm>
          <a:prstGeom prst="rect">
            <a:avLst/>
          </a:prstGeom>
        </p:spPr>
      </p:pic>
    </p:spTree>
    <p:extLst>
      <p:ext uri="{BB962C8B-B14F-4D97-AF65-F5344CB8AC3E}">
        <p14:creationId xmlns:p14="http://schemas.microsoft.com/office/powerpoint/2010/main" val="165510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391;p9">
            <a:extLst>
              <a:ext uri="{FF2B5EF4-FFF2-40B4-BE49-F238E27FC236}">
                <a16:creationId xmlns:a16="http://schemas.microsoft.com/office/drawing/2014/main" id="{F50219F2-C781-EE90-42E9-FC89DC034C46}"/>
              </a:ext>
            </a:extLst>
          </p:cNvPr>
          <p:cNvSpPr txBox="1"/>
          <p:nvPr/>
        </p:nvSpPr>
        <p:spPr>
          <a:xfrm>
            <a:off x="209007" y="2615782"/>
            <a:ext cx="6150424" cy="233904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400" b="1" kern="0" dirty="0" err="1">
                <a:solidFill>
                  <a:srgbClr val="000000"/>
                </a:solidFill>
                <a:latin typeface="UTM Avo" panose="02040603050506020204" pitchFamily="18" charset="0"/>
                <a:cs typeface="Arial"/>
                <a:sym typeface="Arial"/>
              </a:rPr>
              <a:t>Câu</a:t>
            </a:r>
            <a:r>
              <a:rPr lang="en-US" sz="2400" b="1" kern="0" dirty="0">
                <a:solidFill>
                  <a:srgbClr val="000000"/>
                </a:solidFill>
                <a:latin typeface="UTM Avo" panose="02040603050506020204" pitchFamily="18" charset="0"/>
                <a:cs typeface="Arial"/>
                <a:sym typeface="Arial"/>
              </a:rPr>
              <a:t> a</a:t>
            </a:r>
          </a:p>
          <a:p>
            <a:pPr algn="ctr">
              <a:lnSpc>
                <a:spcPct val="150000"/>
              </a:lnSpc>
              <a:buClr>
                <a:srgbClr val="000000"/>
              </a:buClr>
              <a:buFont typeface="Arial"/>
              <a:buNone/>
            </a:pPr>
            <a:r>
              <a:rPr lang="en-US" sz="2400" kern="0" dirty="0" err="1">
                <a:solidFill>
                  <a:srgbClr val="000000"/>
                </a:solidFill>
                <a:latin typeface="UTM Avo" panose="02040603050506020204" pitchFamily="18" charset="0"/>
                <a:cs typeface="Arial"/>
                <a:sym typeface="Arial"/>
              </a:rPr>
              <a:t>Nội</a:t>
            </a:r>
            <a:r>
              <a:rPr lang="en-US" sz="2400" kern="0" dirty="0">
                <a:solidFill>
                  <a:srgbClr val="000000"/>
                </a:solidFill>
                <a:latin typeface="UTM Avo" panose="02040603050506020204" pitchFamily="18" charset="0"/>
                <a:cs typeface="Arial"/>
                <a:sym typeface="Arial"/>
              </a:rPr>
              <a:t> dung </a:t>
            </a:r>
            <a:r>
              <a:rPr lang="en-US" sz="2400" kern="0" dirty="0" err="1">
                <a:solidFill>
                  <a:srgbClr val="000000"/>
                </a:solidFill>
                <a:latin typeface="UTM Avo" panose="02040603050506020204" pitchFamily="18" charset="0"/>
                <a:cs typeface="Arial"/>
                <a:sym typeface="Arial"/>
              </a:rPr>
              <a:t>báo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kết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quả</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thảo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luận</a:t>
            </a:r>
            <a:r>
              <a:rPr lang="en-US" sz="2400" kern="0" dirty="0">
                <a:solidFill>
                  <a:srgbClr val="000000"/>
                </a:solidFill>
                <a:latin typeface="UTM Avo" panose="02040603050506020204" pitchFamily="18" charset="0"/>
                <a:cs typeface="Arial"/>
                <a:sym typeface="Arial"/>
              </a:rPr>
              <a:t> </a:t>
            </a:r>
            <a:r>
              <a:rPr lang="en-US" sz="2400" b="1" kern="0" dirty="0">
                <a:solidFill>
                  <a:srgbClr val="000000"/>
                </a:solidFill>
                <a:latin typeface="UTM Avo" panose="02040603050506020204" pitchFamily="18" charset="0"/>
                <a:cs typeface="Arial"/>
                <a:sym typeface="Arial"/>
              </a:rPr>
              <a:t>“</a:t>
            </a:r>
            <a:r>
              <a:rPr lang="en-US" sz="2400" b="1" kern="0" dirty="0" err="1">
                <a:solidFill>
                  <a:srgbClr val="000000"/>
                </a:solidFill>
                <a:latin typeface="UTM Avo" panose="02040603050506020204" pitchFamily="18" charset="0"/>
                <a:cs typeface="Arial"/>
                <a:sym typeface="Arial"/>
              </a:rPr>
              <a:t>Xây</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dựng</a:t>
            </a:r>
            <a:r>
              <a:rPr lang="en-US" sz="2400" b="1" kern="0" dirty="0">
                <a:solidFill>
                  <a:srgbClr val="000000"/>
                </a:solidFill>
                <a:latin typeface="UTM Avo" panose="02040603050506020204" pitchFamily="18" charset="0"/>
                <a:cs typeface="Arial"/>
                <a:sym typeface="Arial"/>
              </a:rPr>
              <a:t> chi </a:t>
            </a:r>
            <a:r>
              <a:rPr lang="en-US" sz="2400" b="1" kern="0" dirty="0" err="1">
                <a:solidFill>
                  <a:srgbClr val="000000"/>
                </a:solidFill>
                <a:latin typeface="UTM Avo" panose="02040603050506020204" pitchFamily="18" charset="0"/>
                <a:cs typeface="Arial"/>
                <a:sym typeface="Arial"/>
              </a:rPr>
              <a:t>đội</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vững</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mạnh</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tháng</a:t>
            </a:r>
            <a:r>
              <a:rPr lang="en-US" sz="2400" b="1" kern="0" dirty="0">
                <a:solidFill>
                  <a:srgbClr val="000000"/>
                </a:solidFill>
                <a:latin typeface="UTM Avo" panose="02040603050506020204" pitchFamily="18" charset="0"/>
                <a:cs typeface="Arial"/>
                <a:sym typeface="Arial"/>
              </a:rPr>
              <a:t> 4 </a:t>
            </a:r>
            <a:r>
              <a:rPr lang="en-US" sz="2400" b="1" kern="0" dirty="0" err="1">
                <a:solidFill>
                  <a:srgbClr val="000000"/>
                </a:solidFill>
                <a:latin typeface="UTM Avo" panose="02040603050506020204" pitchFamily="18" charset="0"/>
                <a:cs typeface="Arial"/>
                <a:sym typeface="Arial"/>
              </a:rPr>
              <a:t>năm</a:t>
            </a:r>
            <a:r>
              <a:rPr lang="en-US" sz="2400" b="1" kern="0" dirty="0">
                <a:solidFill>
                  <a:srgbClr val="000000"/>
                </a:solidFill>
                <a:latin typeface="UTM Avo" panose="02040603050506020204" pitchFamily="18" charset="0"/>
                <a:cs typeface="Arial"/>
                <a:sym typeface="Arial"/>
              </a:rPr>
              <a:t> 2024 / </a:t>
            </a:r>
            <a:r>
              <a:rPr lang="en-US" sz="2400" b="1" kern="0" dirty="0" err="1">
                <a:solidFill>
                  <a:srgbClr val="000000"/>
                </a:solidFill>
                <a:latin typeface="UTM Avo" panose="02040603050506020204" pitchFamily="18" charset="0"/>
                <a:cs typeface="Arial"/>
                <a:sym typeface="Arial"/>
              </a:rPr>
              <a:t>trong</a:t>
            </a:r>
            <a:r>
              <a:rPr lang="en-US" sz="2400" b="1" kern="0" dirty="0">
                <a:solidFill>
                  <a:srgbClr val="000000"/>
                </a:solidFill>
                <a:latin typeface="UTM Avo" panose="02040603050506020204" pitchFamily="18" charset="0"/>
                <a:cs typeface="Arial"/>
                <a:sym typeface="Arial"/>
              </a:rPr>
              <a:t> 1 </a:t>
            </a:r>
            <a:r>
              <a:rPr lang="en-US" sz="2400" b="1" kern="0" dirty="0" err="1">
                <a:solidFill>
                  <a:srgbClr val="000000"/>
                </a:solidFill>
                <a:latin typeface="UTM Avo" panose="02040603050506020204" pitchFamily="18" charset="0"/>
                <a:cs typeface="Arial"/>
                <a:sym typeface="Arial"/>
              </a:rPr>
              <a:t>tháng</a:t>
            </a:r>
            <a:r>
              <a:rPr lang="en-US" sz="2400" b="1" kern="0" dirty="0">
                <a:solidFill>
                  <a:srgbClr val="000000"/>
                </a:solidFill>
                <a:latin typeface="UTM Avo" panose="02040603050506020204" pitchFamily="18" charset="0"/>
                <a:cs typeface="Arial"/>
                <a:sym typeface="Arial"/>
              </a:rPr>
              <a:t>.</a:t>
            </a:r>
          </a:p>
        </p:txBody>
      </p:sp>
      <p:pic>
        <p:nvPicPr>
          <p:cNvPr id="6" name="Google Shape;392;p9" descr="Đại hội Chi đội Trường Tiểu học Quốc Tuấn. | Tiểu học Quốc Tuấn">
            <a:extLst>
              <a:ext uri="{FF2B5EF4-FFF2-40B4-BE49-F238E27FC236}">
                <a16:creationId xmlns:a16="http://schemas.microsoft.com/office/drawing/2014/main" id="{B39DB67F-DE43-F603-624E-1463E52FFAE7}"/>
              </a:ext>
            </a:extLst>
          </p:cNvPr>
          <p:cNvPicPr preferRelativeResize="0"/>
          <p:nvPr/>
        </p:nvPicPr>
        <p:blipFill rotWithShape="1">
          <a:blip r:embed="rId3">
            <a:alphaModFix/>
          </a:blip>
          <a:srcRect/>
          <a:stretch/>
        </p:blipFill>
        <p:spPr>
          <a:xfrm>
            <a:off x="6390653" y="2035293"/>
            <a:ext cx="5019792" cy="3764844"/>
          </a:xfrm>
          <a:prstGeom prst="rect">
            <a:avLst/>
          </a:prstGeom>
          <a:noFill/>
          <a:ln>
            <a:noFill/>
          </a:ln>
        </p:spPr>
      </p:pic>
      <p:grpSp>
        <p:nvGrpSpPr>
          <p:cNvPr id="7" name="Google Shape;393;p9">
            <a:extLst>
              <a:ext uri="{FF2B5EF4-FFF2-40B4-BE49-F238E27FC236}">
                <a16:creationId xmlns:a16="http://schemas.microsoft.com/office/drawing/2014/main" id="{0BEAB57F-C268-9306-D082-6176C153E5D5}"/>
              </a:ext>
            </a:extLst>
          </p:cNvPr>
          <p:cNvGrpSpPr/>
          <p:nvPr/>
        </p:nvGrpSpPr>
        <p:grpSpPr>
          <a:xfrm rot="1081121">
            <a:off x="5129886" y="5616990"/>
            <a:ext cx="859708" cy="824293"/>
            <a:chOff x="272676" y="2499425"/>
            <a:chExt cx="928937" cy="959179"/>
          </a:xfrm>
        </p:grpSpPr>
        <p:sp>
          <p:nvSpPr>
            <p:cNvPr id="8" name="Google Shape;394;p9">
              <a:extLst>
                <a:ext uri="{FF2B5EF4-FFF2-40B4-BE49-F238E27FC236}">
                  <a16:creationId xmlns:a16="http://schemas.microsoft.com/office/drawing/2014/main" id="{25E423D5-FA2F-6D02-C627-6F93E3FFDFDA}"/>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9" name="Google Shape;395;p9">
              <a:extLst>
                <a:ext uri="{FF2B5EF4-FFF2-40B4-BE49-F238E27FC236}">
                  <a16:creationId xmlns:a16="http://schemas.microsoft.com/office/drawing/2014/main" id="{37BDD223-6333-46F0-25F2-49909113E2C0}"/>
                </a:ext>
              </a:extLst>
            </p:cNvPr>
            <p:cNvGrpSpPr/>
            <p:nvPr/>
          </p:nvGrpSpPr>
          <p:grpSpPr>
            <a:xfrm>
              <a:off x="272676" y="2499425"/>
              <a:ext cx="928937" cy="959179"/>
              <a:chOff x="512967" y="2346392"/>
              <a:chExt cx="928937" cy="959179"/>
            </a:xfrm>
          </p:grpSpPr>
          <p:sp>
            <p:nvSpPr>
              <p:cNvPr id="10" name="Google Shape;396;p9">
                <a:extLst>
                  <a:ext uri="{FF2B5EF4-FFF2-40B4-BE49-F238E27FC236}">
                    <a16:creationId xmlns:a16="http://schemas.microsoft.com/office/drawing/2014/main" id="{7E71F8DE-E24A-EAFE-A61C-4C8CA151389F}"/>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397;p9">
                <a:extLst>
                  <a:ext uri="{FF2B5EF4-FFF2-40B4-BE49-F238E27FC236}">
                    <a16:creationId xmlns:a16="http://schemas.microsoft.com/office/drawing/2014/main" id="{7883DA38-3244-FEEC-F0EB-ABA49C0BB8C7}"/>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398;p9">
                <a:extLst>
                  <a:ext uri="{FF2B5EF4-FFF2-40B4-BE49-F238E27FC236}">
                    <a16:creationId xmlns:a16="http://schemas.microsoft.com/office/drawing/2014/main" id="{9820C6F5-96C6-E1E2-8FC9-BF1B4E385644}"/>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19" name="Google Shape;399;p9">
            <a:extLst>
              <a:ext uri="{FF2B5EF4-FFF2-40B4-BE49-F238E27FC236}">
                <a16:creationId xmlns:a16="http://schemas.microsoft.com/office/drawing/2014/main" id="{9E086D02-2633-722A-F456-A5A9472D7066}"/>
              </a:ext>
            </a:extLst>
          </p:cNvPr>
          <p:cNvGrpSpPr/>
          <p:nvPr/>
        </p:nvGrpSpPr>
        <p:grpSpPr>
          <a:xfrm rot="1937123">
            <a:off x="10897270" y="1130029"/>
            <a:ext cx="1069221" cy="1104029"/>
            <a:chOff x="272676" y="2499425"/>
            <a:chExt cx="928937" cy="959179"/>
          </a:xfrm>
        </p:grpSpPr>
        <p:sp>
          <p:nvSpPr>
            <p:cNvPr id="20" name="Google Shape;400;p9">
              <a:extLst>
                <a:ext uri="{FF2B5EF4-FFF2-40B4-BE49-F238E27FC236}">
                  <a16:creationId xmlns:a16="http://schemas.microsoft.com/office/drawing/2014/main" id="{2B1FECA3-BB82-6635-B80F-9223D86C1C87}"/>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21" name="Google Shape;401;p9">
              <a:extLst>
                <a:ext uri="{FF2B5EF4-FFF2-40B4-BE49-F238E27FC236}">
                  <a16:creationId xmlns:a16="http://schemas.microsoft.com/office/drawing/2014/main" id="{B415C6CB-557F-7D49-D122-4DC170DD1819}"/>
                </a:ext>
              </a:extLst>
            </p:cNvPr>
            <p:cNvGrpSpPr/>
            <p:nvPr/>
          </p:nvGrpSpPr>
          <p:grpSpPr>
            <a:xfrm>
              <a:off x="272676" y="2499425"/>
              <a:ext cx="928937" cy="959179"/>
              <a:chOff x="512967" y="2346392"/>
              <a:chExt cx="928937" cy="959179"/>
            </a:xfrm>
          </p:grpSpPr>
          <p:sp>
            <p:nvSpPr>
              <p:cNvPr id="22" name="Google Shape;402;p9">
                <a:extLst>
                  <a:ext uri="{FF2B5EF4-FFF2-40B4-BE49-F238E27FC236}">
                    <a16:creationId xmlns:a16="http://schemas.microsoft.com/office/drawing/2014/main" id="{56649838-4C4E-565B-8897-57F713728D21}"/>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403;p9">
                <a:extLst>
                  <a:ext uri="{FF2B5EF4-FFF2-40B4-BE49-F238E27FC236}">
                    <a16:creationId xmlns:a16="http://schemas.microsoft.com/office/drawing/2014/main" id="{1CE4B2AF-FBB5-B44E-3E32-F9C00C6D26FD}"/>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404;p9">
                <a:extLst>
                  <a:ext uri="{FF2B5EF4-FFF2-40B4-BE49-F238E27FC236}">
                    <a16:creationId xmlns:a16="http://schemas.microsoft.com/office/drawing/2014/main" id="{B9D79EF8-93BF-F26E-DBBD-99BD7C9CEECA}"/>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Tree>
    <p:extLst>
      <p:ext uri="{BB962C8B-B14F-4D97-AF65-F5344CB8AC3E}">
        <p14:creationId xmlns:p14="http://schemas.microsoft.com/office/powerpoint/2010/main" val="21094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oogle Shape;413;p10">
            <a:extLst>
              <a:ext uri="{FF2B5EF4-FFF2-40B4-BE49-F238E27FC236}">
                <a16:creationId xmlns:a16="http://schemas.microsoft.com/office/drawing/2014/main" id="{A55516DB-34BC-ADDB-4580-29018E74AD0D}"/>
              </a:ext>
            </a:extLst>
          </p:cNvPr>
          <p:cNvGrpSpPr/>
          <p:nvPr/>
        </p:nvGrpSpPr>
        <p:grpSpPr>
          <a:xfrm rot="1081121">
            <a:off x="457745" y="5695609"/>
            <a:ext cx="859708" cy="824293"/>
            <a:chOff x="272676" y="2499425"/>
            <a:chExt cx="928937" cy="959179"/>
          </a:xfrm>
        </p:grpSpPr>
        <p:sp>
          <p:nvSpPr>
            <p:cNvPr id="26" name="Google Shape;414;p10">
              <a:extLst>
                <a:ext uri="{FF2B5EF4-FFF2-40B4-BE49-F238E27FC236}">
                  <a16:creationId xmlns:a16="http://schemas.microsoft.com/office/drawing/2014/main" id="{827E2B09-8096-6D77-9781-A52403ABD15E}"/>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27" name="Google Shape;415;p10">
              <a:extLst>
                <a:ext uri="{FF2B5EF4-FFF2-40B4-BE49-F238E27FC236}">
                  <a16:creationId xmlns:a16="http://schemas.microsoft.com/office/drawing/2014/main" id="{BDBCA943-F2C3-487A-1D48-FC8DEE74F8BF}"/>
                </a:ext>
              </a:extLst>
            </p:cNvPr>
            <p:cNvGrpSpPr/>
            <p:nvPr/>
          </p:nvGrpSpPr>
          <p:grpSpPr>
            <a:xfrm>
              <a:off x="272676" y="2499425"/>
              <a:ext cx="928937" cy="959179"/>
              <a:chOff x="512967" y="2346392"/>
              <a:chExt cx="928937" cy="959179"/>
            </a:xfrm>
          </p:grpSpPr>
          <p:sp>
            <p:nvSpPr>
              <p:cNvPr id="28" name="Google Shape;416;p10">
                <a:extLst>
                  <a:ext uri="{FF2B5EF4-FFF2-40B4-BE49-F238E27FC236}">
                    <a16:creationId xmlns:a16="http://schemas.microsoft.com/office/drawing/2014/main" id="{7D43E8FD-9F77-AC2C-F322-C88D4C8F3883}"/>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417;p10">
                <a:extLst>
                  <a:ext uri="{FF2B5EF4-FFF2-40B4-BE49-F238E27FC236}">
                    <a16:creationId xmlns:a16="http://schemas.microsoft.com/office/drawing/2014/main" id="{D37C7B4E-50FA-27C4-3B70-FF4BE4E93C5A}"/>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 name="Google Shape;418;p10">
                <a:extLst>
                  <a:ext uri="{FF2B5EF4-FFF2-40B4-BE49-F238E27FC236}">
                    <a16:creationId xmlns:a16="http://schemas.microsoft.com/office/drawing/2014/main" id="{54608784-1C50-F700-CFD6-96158B9391C6}"/>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31" name="Google Shape;419;p10">
            <a:extLst>
              <a:ext uri="{FF2B5EF4-FFF2-40B4-BE49-F238E27FC236}">
                <a16:creationId xmlns:a16="http://schemas.microsoft.com/office/drawing/2014/main" id="{EC131E38-F61E-5803-168E-5DDA84BFC358}"/>
              </a:ext>
            </a:extLst>
          </p:cNvPr>
          <p:cNvGrpSpPr/>
          <p:nvPr/>
        </p:nvGrpSpPr>
        <p:grpSpPr>
          <a:xfrm rot="1937123">
            <a:off x="10530864" y="1160855"/>
            <a:ext cx="1069221" cy="1104029"/>
            <a:chOff x="272676" y="2499425"/>
            <a:chExt cx="928937" cy="959179"/>
          </a:xfrm>
        </p:grpSpPr>
        <p:sp>
          <p:nvSpPr>
            <p:cNvPr id="32" name="Google Shape;420;p10">
              <a:extLst>
                <a:ext uri="{FF2B5EF4-FFF2-40B4-BE49-F238E27FC236}">
                  <a16:creationId xmlns:a16="http://schemas.microsoft.com/office/drawing/2014/main" id="{DEA4EAC0-4F6F-2393-D2E0-3665E9F02BD0}"/>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33" name="Google Shape;421;p10">
              <a:extLst>
                <a:ext uri="{FF2B5EF4-FFF2-40B4-BE49-F238E27FC236}">
                  <a16:creationId xmlns:a16="http://schemas.microsoft.com/office/drawing/2014/main" id="{ED7ED522-5383-76C6-B69C-D4388A6FF5D3}"/>
                </a:ext>
              </a:extLst>
            </p:cNvPr>
            <p:cNvGrpSpPr/>
            <p:nvPr/>
          </p:nvGrpSpPr>
          <p:grpSpPr>
            <a:xfrm>
              <a:off x="272676" y="2499425"/>
              <a:ext cx="928937" cy="959179"/>
              <a:chOff x="512967" y="2346392"/>
              <a:chExt cx="928937" cy="959179"/>
            </a:xfrm>
          </p:grpSpPr>
          <p:sp>
            <p:nvSpPr>
              <p:cNvPr id="34" name="Google Shape;422;p10">
                <a:extLst>
                  <a:ext uri="{FF2B5EF4-FFF2-40B4-BE49-F238E27FC236}">
                    <a16:creationId xmlns:a16="http://schemas.microsoft.com/office/drawing/2014/main" id="{DB1D763A-0A15-6965-AE48-8CD3B9C0B307}"/>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423;p10">
                <a:extLst>
                  <a:ext uri="{FF2B5EF4-FFF2-40B4-BE49-F238E27FC236}">
                    <a16:creationId xmlns:a16="http://schemas.microsoft.com/office/drawing/2014/main" id="{1AA9DC59-8E05-7F77-44D7-3B6BCC2D22A4}"/>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424;p10">
                <a:extLst>
                  <a:ext uri="{FF2B5EF4-FFF2-40B4-BE49-F238E27FC236}">
                    <a16:creationId xmlns:a16="http://schemas.microsoft.com/office/drawing/2014/main" id="{F1CBAB9D-89E1-361B-2606-6954457579FC}"/>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37" name="Google Shape;425;p10">
            <a:extLst>
              <a:ext uri="{FF2B5EF4-FFF2-40B4-BE49-F238E27FC236}">
                <a16:creationId xmlns:a16="http://schemas.microsoft.com/office/drawing/2014/main" id="{A2750E14-78E7-CFA0-4CD1-7EC5D0CA2A13}"/>
              </a:ext>
            </a:extLst>
          </p:cNvPr>
          <p:cNvSpPr/>
          <p:nvPr/>
        </p:nvSpPr>
        <p:spPr>
          <a:xfrm rot="19306909">
            <a:off x="584510" y="2844552"/>
            <a:ext cx="331436" cy="357155"/>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426;p10">
            <a:extLst>
              <a:ext uri="{FF2B5EF4-FFF2-40B4-BE49-F238E27FC236}">
                <a16:creationId xmlns:a16="http://schemas.microsoft.com/office/drawing/2014/main" id="{A6A493C9-7397-9C9F-4CB0-C7C895FF5A43}"/>
              </a:ext>
            </a:extLst>
          </p:cNvPr>
          <p:cNvSpPr/>
          <p:nvPr/>
        </p:nvSpPr>
        <p:spPr>
          <a:xfrm rot="775908">
            <a:off x="2091807" y="2438693"/>
            <a:ext cx="265203" cy="285783"/>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1" name="Google Shape;429;p10">
            <a:extLst>
              <a:ext uri="{FF2B5EF4-FFF2-40B4-BE49-F238E27FC236}">
                <a16:creationId xmlns:a16="http://schemas.microsoft.com/office/drawing/2014/main" id="{9374AF2C-C76C-AC2E-5E44-86629ADED548}"/>
              </a:ext>
            </a:extLst>
          </p:cNvPr>
          <p:cNvSpPr/>
          <p:nvPr/>
        </p:nvSpPr>
        <p:spPr>
          <a:xfrm>
            <a:off x="1224978" y="2994518"/>
            <a:ext cx="2711671" cy="2472899"/>
          </a:xfrm>
          <a:prstGeom prst="ellipse">
            <a:avLst/>
          </a:prstGeom>
          <a:solidFill>
            <a:srgbClr val="F0D8D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lnSpc>
                <a:spcPct val="150000"/>
              </a:lnSpc>
              <a:buClr>
                <a:srgbClr val="000000"/>
              </a:buClr>
              <a:buFont typeface="Arial"/>
              <a:buNone/>
            </a:pPr>
            <a:r>
              <a:rPr lang="en-US" sz="2400" b="1" kern="0" dirty="0" err="1">
                <a:solidFill>
                  <a:srgbClr val="000000"/>
                </a:solidFill>
                <a:latin typeface="UTM Avo" panose="02040603050506020204" pitchFamily="18" charset="0"/>
                <a:cs typeface="Arial"/>
                <a:sym typeface="Arial"/>
              </a:rPr>
              <a:t>Câu</a:t>
            </a:r>
            <a:r>
              <a:rPr lang="en-US" sz="2400" b="1" kern="0" dirty="0">
                <a:solidFill>
                  <a:srgbClr val="000000"/>
                </a:solidFill>
                <a:latin typeface="UTM Avo" panose="02040603050506020204" pitchFamily="18" charset="0"/>
                <a:cs typeface="Arial"/>
                <a:sym typeface="Arial"/>
              </a:rPr>
              <a:t> b</a:t>
            </a:r>
          </a:p>
          <a:p>
            <a:pPr algn="ctr">
              <a:lnSpc>
                <a:spcPct val="150000"/>
              </a:lnSpc>
              <a:buClr>
                <a:srgbClr val="000000"/>
              </a:buClr>
              <a:buFont typeface="Arial"/>
              <a:buNone/>
            </a:pPr>
            <a:r>
              <a:rPr lang="en-US" sz="2400" kern="0" dirty="0" err="1">
                <a:solidFill>
                  <a:srgbClr val="000000"/>
                </a:solidFill>
                <a:latin typeface="UTM Avo" panose="02040603050506020204" pitchFamily="18" charset="0"/>
                <a:cs typeface="Arial"/>
                <a:sym typeface="Arial"/>
              </a:rPr>
              <a:t>Báo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3 </a:t>
            </a:r>
            <a:r>
              <a:rPr lang="en-US" sz="2400" kern="0" dirty="0" err="1">
                <a:solidFill>
                  <a:srgbClr val="000000"/>
                </a:solidFill>
                <a:latin typeface="UTM Avo" panose="02040603050506020204" pitchFamily="18" charset="0"/>
                <a:cs typeface="Arial"/>
                <a:sym typeface="Arial"/>
              </a:rPr>
              <a:t>phần</a:t>
            </a:r>
            <a:r>
              <a:rPr lang="en-US" sz="2400" kern="0" dirty="0">
                <a:solidFill>
                  <a:srgbClr val="000000"/>
                </a:solidFill>
                <a:latin typeface="UTM Avo" panose="02040603050506020204" pitchFamily="18" charset="0"/>
                <a:cs typeface="Arial"/>
                <a:sym typeface="Arial"/>
              </a:rPr>
              <a:t>: </a:t>
            </a:r>
          </a:p>
        </p:txBody>
      </p:sp>
      <p:sp>
        <p:nvSpPr>
          <p:cNvPr id="42" name="Google Shape;430;p10">
            <a:extLst>
              <a:ext uri="{FF2B5EF4-FFF2-40B4-BE49-F238E27FC236}">
                <a16:creationId xmlns:a16="http://schemas.microsoft.com/office/drawing/2014/main" id="{BA56625E-DC2B-FF7A-59BD-3D6A471B9058}"/>
              </a:ext>
            </a:extLst>
          </p:cNvPr>
          <p:cNvSpPr/>
          <p:nvPr/>
        </p:nvSpPr>
        <p:spPr>
          <a:xfrm>
            <a:off x="5807491" y="3749585"/>
            <a:ext cx="5496911" cy="1027675"/>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algn="ctr">
              <a:lnSpc>
                <a:spcPct val="150000"/>
              </a:lnSpc>
              <a:buClr>
                <a:srgbClr val="000000"/>
              </a:buClr>
            </a:pPr>
            <a:r>
              <a:rPr lang="vi-VN" sz="2400" kern="0" dirty="0">
                <a:solidFill>
                  <a:srgbClr val="000000"/>
                </a:solidFill>
                <a:latin typeface="UTM Avo" panose="02040603050506020204" pitchFamily="18" charset="0"/>
                <a:cs typeface="Arial"/>
                <a:sym typeface="Arial"/>
              </a:rPr>
              <a:t>Phần nội dung</a:t>
            </a:r>
            <a:endParaRPr sz="2400" kern="0" dirty="0">
              <a:solidFill>
                <a:srgbClr val="000000"/>
              </a:solidFill>
              <a:latin typeface="UTM Avo" panose="02040603050506020204" pitchFamily="18" charset="0"/>
              <a:cs typeface="Arial"/>
              <a:sym typeface="Arial"/>
            </a:endParaRPr>
          </a:p>
        </p:txBody>
      </p:sp>
      <p:sp>
        <p:nvSpPr>
          <p:cNvPr id="43" name="Google Shape;431;p10">
            <a:extLst>
              <a:ext uri="{FF2B5EF4-FFF2-40B4-BE49-F238E27FC236}">
                <a16:creationId xmlns:a16="http://schemas.microsoft.com/office/drawing/2014/main" id="{257852FC-F1F2-A514-FBD5-95FEC24A01FE}"/>
              </a:ext>
            </a:extLst>
          </p:cNvPr>
          <p:cNvSpPr/>
          <p:nvPr/>
        </p:nvSpPr>
        <p:spPr>
          <a:xfrm>
            <a:off x="5807490" y="4957246"/>
            <a:ext cx="5496911" cy="1035664"/>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marR="0" lvl="0" indent="0" algn="ctr" fontAlgn="auto">
              <a:lnSpc>
                <a:spcPct val="150000"/>
              </a:lnSpc>
              <a:spcBef>
                <a:spcPts val="0"/>
              </a:spcBef>
              <a:spcAft>
                <a:spcPts val="0"/>
              </a:spcAft>
              <a:buClr>
                <a:srgbClr val="000000"/>
              </a:buClr>
              <a:buSzTx/>
              <a:buFont typeface="Arial"/>
              <a:buNone/>
              <a:tabLst/>
              <a:defRPr/>
            </a:pPr>
            <a:r>
              <a:rPr lang="vi-VN" sz="2400" kern="0" dirty="0">
                <a:solidFill>
                  <a:srgbClr val="000000"/>
                </a:solidFill>
                <a:latin typeface="UTM Avo" panose="02040603050506020204" pitchFamily="18" charset="0"/>
                <a:cs typeface="Arial"/>
                <a:sym typeface="Arial"/>
              </a:rPr>
              <a:t>Phần kết</a:t>
            </a:r>
            <a:endParaRPr sz="2400" kern="0" dirty="0">
              <a:solidFill>
                <a:srgbClr val="000000"/>
              </a:solidFill>
              <a:latin typeface="UTM Avo" panose="02040603050506020204" pitchFamily="18" charset="0"/>
              <a:cs typeface="Arial"/>
              <a:sym typeface="Arial"/>
            </a:endParaRPr>
          </a:p>
        </p:txBody>
      </p:sp>
      <p:sp>
        <p:nvSpPr>
          <p:cNvPr id="44" name="Google Shape;432;p10">
            <a:extLst>
              <a:ext uri="{FF2B5EF4-FFF2-40B4-BE49-F238E27FC236}">
                <a16:creationId xmlns:a16="http://schemas.microsoft.com/office/drawing/2014/main" id="{74E27536-F767-39D6-2BFF-1971A5B71853}"/>
              </a:ext>
            </a:extLst>
          </p:cNvPr>
          <p:cNvSpPr/>
          <p:nvPr/>
        </p:nvSpPr>
        <p:spPr>
          <a:xfrm>
            <a:off x="5807490" y="2474736"/>
            <a:ext cx="5496911" cy="1035664"/>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lang="vi-VN" sz="2400" kern="0" dirty="0">
                <a:solidFill>
                  <a:srgbClr val="000000"/>
                </a:solidFill>
                <a:latin typeface="UTM Avo" panose="02040603050506020204" pitchFamily="18" charset="0"/>
                <a:cs typeface="Arial"/>
                <a:sym typeface="Arial"/>
              </a:rPr>
              <a:t>Phần đầu</a:t>
            </a:r>
            <a:endParaRPr sz="2400" kern="0" dirty="0">
              <a:solidFill>
                <a:srgbClr val="000000"/>
              </a:solidFill>
              <a:latin typeface="UTM Avo" panose="02040603050506020204" pitchFamily="18" charset="0"/>
              <a:cs typeface="Arial"/>
              <a:sym typeface="Arial"/>
            </a:endParaRPr>
          </a:p>
        </p:txBody>
      </p:sp>
      <p:cxnSp>
        <p:nvCxnSpPr>
          <p:cNvPr id="45" name="Google Shape;433;p10">
            <a:extLst>
              <a:ext uri="{FF2B5EF4-FFF2-40B4-BE49-F238E27FC236}">
                <a16:creationId xmlns:a16="http://schemas.microsoft.com/office/drawing/2014/main" id="{310563CA-09A1-AB9C-CA21-DAD06F7C3C2E}"/>
              </a:ext>
            </a:extLst>
          </p:cNvPr>
          <p:cNvCxnSpPr>
            <a:stCxn id="41" idx="6"/>
            <a:endCxn id="44" idx="1"/>
          </p:cNvCxnSpPr>
          <p:nvPr/>
        </p:nvCxnSpPr>
        <p:spPr>
          <a:xfrm flipV="1">
            <a:off x="3936649" y="2992568"/>
            <a:ext cx="1870841" cy="1238400"/>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6" name="Google Shape;434;p10">
            <a:extLst>
              <a:ext uri="{FF2B5EF4-FFF2-40B4-BE49-F238E27FC236}">
                <a16:creationId xmlns:a16="http://schemas.microsoft.com/office/drawing/2014/main" id="{1635ADFF-D178-783D-E16C-92428744FC71}"/>
              </a:ext>
            </a:extLst>
          </p:cNvPr>
          <p:cNvCxnSpPr>
            <a:stCxn id="41" idx="6"/>
            <a:endCxn id="42" idx="1"/>
          </p:cNvCxnSpPr>
          <p:nvPr/>
        </p:nvCxnSpPr>
        <p:spPr>
          <a:xfrm>
            <a:off x="3936649" y="4230968"/>
            <a:ext cx="1870842" cy="32455"/>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7" name="Google Shape;435;p10">
            <a:extLst>
              <a:ext uri="{FF2B5EF4-FFF2-40B4-BE49-F238E27FC236}">
                <a16:creationId xmlns:a16="http://schemas.microsoft.com/office/drawing/2014/main" id="{854EC308-A950-BA9B-9732-CF269D917D48}"/>
              </a:ext>
            </a:extLst>
          </p:cNvPr>
          <p:cNvCxnSpPr>
            <a:stCxn id="41" idx="6"/>
            <a:endCxn id="43" idx="1"/>
          </p:cNvCxnSpPr>
          <p:nvPr/>
        </p:nvCxnSpPr>
        <p:spPr>
          <a:xfrm>
            <a:off x="3936649" y="4230968"/>
            <a:ext cx="1870841" cy="1244110"/>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spTree>
    <p:extLst>
      <p:ext uri="{BB962C8B-B14F-4D97-AF65-F5344CB8AC3E}">
        <p14:creationId xmlns:p14="http://schemas.microsoft.com/office/powerpoint/2010/main" val="11175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28 - Bài đọc 2. Em bé Bảo Ninh</Template>
  <TotalTime>32</TotalTime>
  <Words>744</Words>
  <PresentationFormat>Widescreen</PresentationFormat>
  <Paragraphs>82</Paragraphs>
  <Slides>22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Calibri Light</vt:lpstr>
      <vt:lpstr>Calibri</vt:lpstr>
      <vt:lpstr>UTM Avo</vt:lpstr>
      <vt:lpstr>Arial</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2024-02-20T16:33:44Z</dcterms:created>
  <dcterms:modified xsi:type="dcterms:W3CDTF">2024-02-26T09:33:13Z</dcterms:modified>
</cp:coreProperties>
</file>