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77" r:id="rId14"/>
    <p:sldId id="281" r:id="rId15"/>
    <p:sldId id="280" r:id="rId16"/>
    <p:sldId id="282" r:id="rId17"/>
    <p:sldId id="283" r:id="rId18"/>
    <p:sldId id="284" r:id="rId19"/>
    <p:sldId id="291" r:id="rId20"/>
    <p:sldId id="286" r:id="rId21"/>
    <p:sldId id="285" r:id="rId22"/>
    <p:sldId id="290" r:id="rId23"/>
    <p:sldId id="289" r:id="rId24"/>
    <p:sldId id="288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316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9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1.wdp"/><Relationship Id="rId5" Type="http://schemas.openxmlformats.org/officeDocument/2006/relationships/image" Target="../media/image20.png"/><Relationship Id="rId1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9.jp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jp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0.xml"/><Relationship Id="rId3" Type="http://schemas.openxmlformats.org/officeDocument/2006/relationships/slide" Target="slide12.xml"/><Relationship Id="rId7" Type="http://schemas.openxmlformats.org/officeDocument/2006/relationships/slide" Target="slide7.xml"/><Relationship Id="rId12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slide" Target="slide8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jp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slide" Target="slide6.xml"/><Relationship Id="rId10" Type="http://schemas.microsoft.com/office/2007/relationships/hdphoto" Target="../media/hdphoto1.wdp"/><Relationship Id="rId4" Type="http://schemas.openxmlformats.org/officeDocument/2006/relationships/image" Target="../media/image19.jp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jp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E3E7A2-F585-4F33-9B4F-32A75E8E1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92000" cy="685488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3200" y="1676401"/>
            <a:ext cx="1178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82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67" y="5825555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6087" y="4618182"/>
                <a:ext cx="501534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7" y="4618182"/>
                <a:ext cx="5015345" cy="803682"/>
              </a:xfrm>
              <a:prstGeom prst="rect">
                <a:avLst/>
              </a:prstGeom>
              <a:blipFill rotWithShape="1">
                <a:blip r:embed="rId6"/>
                <a:stretch>
                  <a:fillRect l="-4374" t="-12214" b="-2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780866" y="4618182"/>
                <a:ext cx="5015345" cy="80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866" y="4618182"/>
                <a:ext cx="5015345" cy="803810"/>
              </a:xfrm>
              <a:prstGeom prst="rect">
                <a:avLst/>
              </a:prstGeom>
              <a:blipFill rotWithShape="1">
                <a:blip r:embed="rId7"/>
                <a:stretch>
                  <a:fillRect l="-4253" t="-12214" b="-2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900939" y="5828146"/>
                <a:ext cx="5015345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39" y="5828146"/>
                <a:ext cx="5015345" cy="801310"/>
              </a:xfrm>
              <a:prstGeom prst="rect">
                <a:avLst/>
              </a:prstGeom>
              <a:blipFill rotWithShape="1">
                <a:blip r:embed="rId8"/>
                <a:stretch>
                  <a:fillRect l="-4253" t="-1212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67" y="5353908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04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home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17" name="Rounded Rectangle 16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19" name="Rounded Rectangle 18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39003" y="747880"/>
            <a:ext cx="8410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2576" y="694760"/>
            <a:ext cx="78745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9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{101; 102; …200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{201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…300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{0; 1; …100}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{301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…400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26" y="4202687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87" y="5518716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428755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5541951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hom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789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20" y="3394976"/>
            <a:ext cx="3203501" cy="3322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2043">
            <a:off x="-489096" y="634291"/>
            <a:ext cx="6155659" cy="6155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850" y="402058"/>
            <a:ext cx="777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MỪNG BẠN ĐÃ CHIẾN THẮNG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617"/>
            <a:ext cx="12192000" cy="267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27" y="191386"/>
            <a:ext cx="2881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6: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79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27" y="191386"/>
            <a:ext cx="2881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6: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4" y="1793321"/>
            <a:ext cx="8610750" cy="172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177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27" y="191386"/>
            <a:ext cx="2881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8: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6" y="1446249"/>
            <a:ext cx="11981994" cy="139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177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27" y="191386"/>
            <a:ext cx="2881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8: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5" y="2283636"/>
            <a:ext cx="10270608" cy="149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177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27" y="191386"/>
            <a:ext cx="2881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9: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6" y="1037007"/>
            <a:ext cx="11955011" cy="364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638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27" y="191386"/>
            <a:ext cx="2881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9: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7" y="2061275"/>
            <a:ext cx="11968273" cy="217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026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E3E7A2-F585-4F33-9B4F-32A75E8E1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92000" cy="685488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067" y="1972626"/>
            <a:ext cx="1178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8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E3E7A2-F585-4F33-9B4F-32A75E8E1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92000" cy="685488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200" y="-838200"/>
            <a:ext cx="17888639" cy="83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32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32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27200" y="914400"/>
            <a:ext cx="10026851" cy="3810000"/>
            <a:chOff x="1295400" y="914400"/>
            <a:chExt cx="7520138" cy="381000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295400" y="914400"/>
              <a:ext cx="7520138" cy="3810000"/>
              <a:chOff x="0" y="0"/>
              <a:chExt cx="63436" cy="7493"/>
            </a:xfrm>
          </p:grpSpPr>
          <p:sp>
            <p:nvSpPr>
              <p:cNvPr id="5" name="Rectangle: Rounded Corners 37"/>
              <p:cNvSpPr>
                <a:spLocks noChangeArrowheads="1"/>
              </p:cNvSpPr>
              <p:nvPr/>
            </p:nvSpPr>
            <p:spPr bwMode="auto">
              <a:xfrm>
                <a:off x="1016" y="952"/>
                <a:ext cx="62420" cy="654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>
                <a:solidFill>
                  <a:srgbClr val="8064A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" name="Picture 38" descr="Hướng dẫn hẹn giờ cho máy tính tự động tắt Windows 7-8-8.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810" cy="3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638" y="1613382"/>
              <a:ext cx="6776762" cy="307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6142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27" y="191386"/>
            <a:ext cx="2881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10: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101"/>
            <a:ext cx="12191999" cy="219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029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27" y="191386"/>
            <a:ext cx="2881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10: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9" y="972043"/>
            <a:ext cx="10420424" cy="51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29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E3E7A2-F585-4F33-9B4F-32A75E8E1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92000" cy="685488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067" y="1961993"/>
            <a:ext cx="1178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25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27" y="191386"/>
            <a:ext cx="2881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11: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717"/>
            <a:ext cx="11025963" cy="599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820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27" y="191386"/>
            <a:ext cx="2881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11: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" y="837717"/>
            <a:ext cx="11017401" cy="568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20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91385"/>
            <a:ext cx="2881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1670" y="514549"/>
            <a:ext cx="602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009" y="2349795"/>
            <a:ext cx="5645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11.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20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E3E7A2-F585-4F33-9B4F-32A75E8E1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92000" cy="685488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067" y="2387313"/>
            <a:ext cx="1178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44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67" y="748146"/>
            <a:ext cx="1372789" cy="961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8736" y="5870160"/>
            <a:ext cx="492311" cy="538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88" y="5366326"/>
            <a:ext cx="356515" cy="390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54" y="4380363"/>
            <a:ext cx="857639" cy="938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8284">
            <a:off x="61672" y="4798894"/>
            <a:ext cx="668889" cy="731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25">
            <a:off x="7611050" y="3084532"/>
            <a:ext cx="1592310" cy="1742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228">
            <a:off x="3079957" y="3929071"/>
            <a:ext cx="1188149" cy="1299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5" y="4737148"/>
            <a:ext cx="1984844" cy="1648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2" y="3017542"/>
            <a:ext cx="612877" cy="670498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55" y="831272"/>
            <a:ext cx="1830561" cy="123667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430923" y="-2048"/>
            <a:ext cx="5260316" cy="612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6247420" y="2824968"/>
            <a:ext cx="831322" cy="9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676" y="1"/>
            <a:ext cx="127572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4446" y="275208"/>
            <a:ext cx="3096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911" y="1500326"/>
            <a:ext cx="10085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17" y="0"/>
            <a:ext cx="1772494" cy="1241807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8736" y="5870160"/>
            <a:ext cx="492311" cy="53872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88" y="5366326"/>
            <a:ext cx="356515" cy="390033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8284">
            <a:off x="61672" y="4798894"/>
            <a:ext cx="668889" cy="731777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228">
            <a:off x="3079957" y="3929071"/>
            <a:ext cx="1188149" cy="1299856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5" y="4737148"/>
            <a:ext cx="1984844" cy="16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0400" y="940680"/>
            <a:ext cx="83300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9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19" y="4146535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Kết quả hình ảnh cho icon hom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6" name="Rounded Rectangle 2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8" name="Rounded Rectangle 27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9" name="Rounded Rectangle 28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3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icon 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8676" y="882073"/>
            <a:ext cx="83923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9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400" y="4623878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0,72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0,28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28" y="464671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0,14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0,86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4154757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2" y="433101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16" name="Rounded Rectangle 15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17" name="Rounded Rectangle 16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19" name="Rounded Rectangle 18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0400" y="777450"/>
            <a:ext cx="8308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16%.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900" y="5818373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0,84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0,94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28" y="4634974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98" y="5346726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89" y="439532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icon hom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19" name="Rounded Rectangle 18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2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570</Words>
  <PresentationFormat>Custom</PresentationFormat>
  <Paragraphs>105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2020-02-22T05:57:10Z</dcterms:created>
  <dcterms:modified xsi:type="dcterms:W3CDTF">2023-07-03T02:20:57Z</dcterms:modified>
</cp:coreProperties>
</file>