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6"/>
  </p:notesMasterIdLst>
  <p:sldIdLst>
    <p:sldId id="260" r:id="rId2"/>
    <p:sldId id="317" r:id="rId3"/>
    <p:sldId id="261" r:id="rId4"/>
    <p:sldId id="262" r:id="rId5"/>
    <p:sldId id="263" r:id="rId6"/>
    <p:sldId id="265" r:id="rId7"/>
    <p:sldId id="264" r:id="rId8"/>
    <p:sldId id="408" r:id="rId9"/>
    <p:sldId id="257" r:id="rId10"/>
    <p:sldId id="411" r:id="rId11"/>
    <p:sldId id="373" r:id="rId12"/>
    <p:sldId id="256" r:id="rId13"/>
    <p:sldId id="399" r:id="rId14"/>
    <p:sldId id="394" r:id="rId15"/>
    <p:sldId id="409" r:id="rId16"/>
    <p:sldId id="405" r:id="rId17"/>
    <p:sldId id="406" r:id="rId18"/>
    <p:sldId id="410" r:id="rId19"/>
    <p:sldId id="407" r:id="rId20"/>
    <p:sldId id="371" r:id="rId21"/>
    <p:sldId id="266" r:id="rId22"/>
    <p:sldId id="267" r:id="rId23"/>
    <p:sldId id="268" r:id="rId24"/>
    <p:sldId id="30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C17B3-AA94-46F9-921F-A60C72CADFD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A5E74-9B03-49D4-B0FB-A4FE90BD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5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5A3D5-780C-582E-DFE6-66E7618369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AF99CE-F163-82FB-0D11-8A1833FD34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E4D60-03A9-9968-5739-BB5CFC2A3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5B3A-E75D-4A64-B4CB-5C728032878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81008-C404-993E-A46C-F37940EC4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698E5-07BC-0A42-D609-93AC0AD18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10EE-5E3B-4E65-A3FA-CC8D773B6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22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65AB9-A913-76F7-52D2-21A414033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00B235-1A0E-C41A-D176-047229A39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0070D-243B-1B38-A959-1E56AA154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5B3A-E75D-4A64-B4CB-5C728032878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3AE46-FCB2-85A0-5181-347008730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9249D-4661-34F8-9F5D-EF254D163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10EE-5E3B-4E65-A3FA-CC8D773B6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81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A30914-E589-4B09-6731-093FAB90D2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9079D-1C1D-61FC-1CB2-9E3A4EE26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2FF8D-577F-D882-0A6C-5F47B2428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5B3A-E75D-4A64-B4CB-5C728032878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C72CA-0368-A1AD-A81A-E94776915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F3E5C-32F7-306C-5721-668D6F82E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10EE-5E3B-4E65-A3FA-CC8D773B6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44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BF1E6-BD40-BCF4-971E-7BDC2ED80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49DCF-6AF1-F4C1-2360-466B75FE6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31F4A-9D1F-70F3-888F-965FF49F6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5B3A-E75D-4A64-B4CB-5C728032878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AB6E3-0C19-08E4-CE62-3FE65931C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284ED-0C1F-261A-ACF3-92977F065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10EE-5E3B-4E65-A3FA-CC8D773B6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5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140A1-61A4-120A-8FF4-39F1EDD96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CDA78-6D3E-5D57-4130-C03FCF70C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97C3F-E505-391F-ACC7-6537A5D56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5B3A-E75D-4A64-B4CB-5C728032878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69747-D468-6504-3631-3ACC59A1B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0DA25-4DA6-142F-9D7C-C1C8224B7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10EE-5E3B-4E65-A3FA-CC8D773B6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07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32161-B2A8-D1A6-6547-7F5F0E28E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B1F2A-83E5-5152-A404-B91A527CD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E7FAD4-7876-2F42-A69B-8D8D53652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9AA1C-F595-F62B-7692-D67BD4FA1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5B3A-E75D-4A64-B4CB-5C728032878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CA7AA-BE38-5F23-06C7-206266E46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EF94A4-C9F0-591D-69D1-AC4F70196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10EE-5E3B-4E65-A3FA-CC8D773B6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84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CD433-20B9-49D9-D1E3-E279CB2F8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32FD1-B5BD-CF3E-FF0A-B6FDF1AF5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00BB18-57DE-5C3E-8D27-F5294C266A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B186CB-5C9F-4A5D-41B7-E17E982A20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84E77E-1294-30D2-4800-2E5C85E38A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9D1EC0-1B6C-7B09-9D85-D153A63FC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5B3A-E75D-4A64-B4CB-5C728032878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6125AB-3BD7-7054-F88F-1AFD4DC5A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645E3A-6C1D-0849-6BCA-E9804D3F8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10EE-5E3B-4E65-A3FA-CC8D773B6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54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69552-DAA1-9CC4-473D-724BB337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017E56-7754-4171-C9A6-44DF74C63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5B3A-E75D-4A64-B4CB-5C728032878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DB5F80-2ACA-A2C5-9B03-29E959779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848088-D463-2F11-2CC7-DF1A61C19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10EE-5E3B-4E65-A3FA-CC8D773B6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61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D42DEC-B619-1E7A-C68E-E08DCC486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5B3A-E75D-4A64-B4CB-5C728032878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7374ED-524C-2F52-A779-E155C71A1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6A5F80-7D51-20E3-6387-297738C20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10EE-5E3B-4E65-A3FA-CC8D773B6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02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A4492-83B0-0FFA-29A4-3F1700B26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C8E08-4380-6107-A188-4FCA1AE0B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323050-C0C8-773A-B395-9EEB01B829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4D977-92AA-C67A-0E67-CFA06732B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5B3A-E75D-4A64-B4CB-5C728032878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6FD506-DDEA-028D-FDC4-B9E0BFDBD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A17E53-34DA-E45D-88F7-87DC5A06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10EE-5E3B-4E65-A3FA-CC8D773B6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29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9C23D-6481-2FCA-072F-00F18061A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C3F553-E00D-148F-A675-001FB0F28D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2472DA-15BC-32DF-7950-1EE65007E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A2A8D2-E723-679D-4FA5-9E4EAA9F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5B3A-E75D-4A64-B4CB-5C728032878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056B2-A987-29EA-E2AF-FD415F10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4ABB61-056F-7CD4-CFF5-CC9DCEE83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710EE-5E3B-4E65-A3FA-CC8D773B6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9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313B721-5C01-916D-95D2-E61C5BB12E1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F5B78F-769A-51C2-464C-918DCE52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FF186-81FB-F684-BC4B-6AF9ECFED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451A7-59AA-D47F-E409-887CC605F1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35B3A-E75D-4A64-B4CB-5C728032878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4C115-939C-68F5-8598-CF8B132C2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49AB4-EC7B-F150-873A-5305898FFD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710EE-5E3B-4E65-A3FA-CC8D773B6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99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11" Type="http://schemas.openxmlformats.org/officeDocument/2006/relationships/image" Target="../media/image35.png"/><Relationship Id="rId5" Type="http://schemas.openxmlformats.org/officeDocument/2006/relationships/image" Target="../media/image30.svg"/><Relationship Id="rId10" Type="http://schemas.openxmlformats.org/officeDocument/2006/relationships/image" Target="../media/image34.sv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3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2.png"/><Relationship Id="rId5" Type="http://schemas.microsoft.com/office/2007/relationships/media" Target="../media/media4.mp3"/><Relationship Id="rId10" Type="http://schemas.openxmlformats.org/officeDocument/2006/relationships/image" Target="../media/image41.png"/><Relationship Id="rId4" Type="http://schemas.openxmlformats.org/officeDocument/2006/relationships/audio" Target="../media/media3.mp3"/><Relationship Id="rId9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jp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4.png"/><Relationship Id="rId3" Type="http://schemas.microsoft.com/office/2007/relationships/media" Target="../media/media6.mp3"/><Relationship Id="rId7" Type="http://schemas.openxmlformats.org/officeDocument/2006/relationships/image" Target="../media/image51.png"/><Relationship Id="rId12" Type="http://schemas.microsoft.com/office/2007/relationships/hdphoto" Target="../media/hdphoto20.wdp"/><Relationship Id="rId17" Type="http://schemas.openxmlformats.org/officeDocument/2006/relationships/image" Target="../media/image44.png"/><Relationship Id="rId2" Type="http://schemas.openxmlformats.org/officeDocument/2006/relationships/audio" Target="../media/media5.mp3"/><Relationship Id="rId16" Type="http://schemas.openxmlformats.org/officeDocument/2006/relationships/image" Target="../media/image56.png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5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2.png"/><Relationship Id="rId14" Type="http://schemas.microsoft.com/office/2007/relationships/hdphoto" Target="../media/hdphoto21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4.png"/><Relationship Id="rId3" Type="http://schemas.microsoft.com/office/2007/relationships/media" Target="../media/media6.mp3"/><Relationship Id="rId7" Type="http://schemas.openxmlformats.org/officeDocument/2006/relationships/image" Target="../media/image51.png"/><Relationship Id="rId12" Type="http://schemas.microsoft.com/office/2007/relationships/hdphoto" Target="../media/hdphoto20.wdp"/><Relationship Id="rId17" Type="http://schemas.openxmlformats.org/officeDocument/2006/relationships/image" Target="../media/image44.png"/><Relationship Id="rId2" Type="http://schemas.openxmlformats.org/officeDocument/2006/relationships/audio" Target="../media/media5.mp3"/><Relationship Id="rId16" Type="http://schemas.openxmlformats.org/officeDocument/2006/relationships/image" Target="../media/image56.png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5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2.png"/><Relationship Id="rId14" Type="http://schemas.microsoft.com/office/2007/relationships/hdphoto" Target="../media/hdphoto2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4.png"/><Relationship Id="rId3" Type="http://schemas.microsoft.com/office/2007/relationships/media" Target="../media/media6.mp3"/><Relationship Id="rId7" Type="http://schemas.openxmlformats.org/officeDocument/2006/relationships/image" Target="../media/image51.png"/><Relationship Id="rId12" Type="http://schemas.microsoft.com/office/2007/relationships/hdphoto" Target="../media/hdphoto20.wdp"/><Relationship Id="rId17" Type="http://schemas.openxmlformats.org/officeDocument/2006/relationships/image" Target="../media/image44.png"/><Relationship Id="rId2" Type="http://schemas.openxmlformats.org/officeDocument/2006/relationships/audio" Target="../media/media5.mp3"/><Relationship Id="rId16" Type="http://schemas.openxmlformats.org/officeDocument/2006/relationships/image" Target="../media/image56.png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5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2.png"/><Relationship Id="rId14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10.jpg"/><Relationship Id="rId7" Type="http://schemas.microsoft.com/office/2007/relationships/hdphoto" Target="../media/hdphoto6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slide" Target="slide6.xml"/><Relationship Id="rId18" Type="http://schemas.openxmlformats.org/officeDocument/2006/relationships/image" Target="../media/image11.png"/><Relationship Id="rId3" Type="http://schemas.microsoft.com/office/2007/relationships/hdphoto" Target="../media/hdphoto10.wdp"/><Relationship Id="rId21" Type="http://schemas.microsoft.com/office/2007/relationships/hdphoto" Target="../media/hdphoto14.wdp"/><Relationship Id="rId7" Type="http://schemas.openxmlformats.org/officeDocument/2006/relationships/image" Target="../media/image18.png"/><Relationship Id="rId12" Type="http://schemas.microsoft.com/office/2007/relationships/hdphoto" Target="../media/hdphoto13.wdp"/><Relationship Id="rId17" Type="http://schemas.openxmlformats.org/officeDocument/2006/relationships/slide" Target="slide8.xml"/><Relationship Id="rId2" Type="http://schemas.openxmlformats.org/officeDocument/2006/relationships/image" Target="../media/image17.png"/><Relationship Id="rId16" Type="http://schemas.openxmlformats.org/officeDocument/2006/relationships/image" Target="../media/image22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20.png"/><Relationship Id="rId24" Type="http://schemas.openxmlformats.org/officeDocument/2006/relationships/slide" Target="slide9.xml"/><Relationship Id="rId5" Type="http://schemas.microsoft.com/office/2007/relationships/hdphoto" Target="../media/hdphoto3.wdp"/><Relationship Id="rId15" Type="http://schemas.openxmlformats.org/officeDocument/2006/relationships/slide" Target="slide7.xml"/><Relationship Id="rId23" Type="http://schemas.microsoft.com/office/2007/relationships/hdphoto" Target="../media/hdphoto15.wdp"/><Relationship Id="rId10" Type="http://schemas.microsoft.com/office/2007/relationships/hdphoto" Target="../media/hdphoto12.wdp"/><Relationship Id="rId19" Type="http://schemas.microsoft.com/office/2007/relationships/hdphoto" Target="../media/hdphoto5.wdp"/><Relationship Id="rId4" Type="http://schemas.openxmlformats.org/officeDocument/2006/relationships/image" Target="../media/image6.png"/><Relationship Id="rId9" Type="http://schemas.openxmlformats.org/officeDocument/2006/relationships/image" Target="../media/image19.png"/><Relationship Id="rId14" Type="http://schemas.openxmlformats.org/officeDocument/2006/relationships/image" Target="../media/image21.png"/><Relationship Id="rId22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94ADF9-8E03-64A4-FB30-EC94D66D9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934" y="1081194"/>
            <a:ext cx="6035563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2A3A2C-3338-C9CC-2D88-8E39E8E1AD2F}"/>
              </a:ext>
            </a:extLst>
          </p:cNvPr>
          <p:cNvSpPr/>
          <p:nvPr/>
        </p:nvSpPr>
        <p:spPr>
          <a:xfrm>
            <a:off x="296560" y="176460"/>
            <a:ext cx="11598877" cy="6505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F0716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BE71F7-CBE4-D341-AF15-B4D8D6DB6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98" y="531354"/>
            <a:ext cx="337930" cy="33793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EF12638-2ACF-811B-A01F-DEE2605A2A09}"/>
              </a:ext>
            </a:extLst>
          </p:cNvPr>
          <p:cNvSpPr/>
          <p:nvPr/>
        </p:nvSpPr>
        <p:spPr>
          <a:xfrm>
            <a:off x="460165" y="595563"/>
            <a:ext cx="9005927" cy="641177"/>
          </a:xfrm>
          <a:prstGeom prst="roundRect">
            <a:avLst/>
          </a:prstGeom>
          <a:solidFill>
            <a:schemeClr val="accent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31D0DA-E4CC-2026-FCB7-74906AF4EA5C}"/>
              </a:ext>
            </a:extLst>
          </p:cNvPr>
          <p:cNvCxnSpPr>
            <a:cxnSpLocks/>
          </p:cNvCxnSpPr>
          <p:nvPr/>
        </p:nvCxnSpPr>
        <p:spPr>
          <a:xfrm>
            <a:off x="487492" y="1466078"/>
            <a:ext cx="11320984" cy="0"/>
          </a:xfrm>
          <a:prstGeom prst="line">
            <a:avLst/>
          </a:prstGeom>
          <a:noFill/>
          <a:ln w="19050" cap="flat" cmpd="sng" algn="ctr">
            <a:solidFill>
              <a:srgbClr val="F07167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07B0FC-9F14-5C08-66C6-B3458AD3F0B7}"/>
              </a:ext>
            </a:extLst>
          </p:cNvPr>
          <p:cNvCxnSpPr>
            <a:cxnSpLocks/>
          </p:cNvCxnSpPr>
          <p:nvPr/>
        </p:nvCxnSpPr>
        <p:spPr>
          <a:xfrm>
            <a:off x="487492" y="2107085"/>
            <a:ext cx="11320984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6C3BCC3-348B-5628-8B07-F13B0B2D801A}"/>
              </a:ext>
            </a:extLst>
          </p:cNvPr>
          <p:cNvSpPr/>
          <p:nvPr/>
        </p:nvSpPr>
        <p:spPr>
          <a:xfrm>
            <a:off x="428522" y="1695417"/>
            <a:ext cx="11297306" cy="4878370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40000"/>
                <a:lumOff val="6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D01609C-0DC8-F8CC-DD5F-9BDECB067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802" y="284214"/>
            <a:ext cx="216000" cy="216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B46428D-79A7-E2E9-B360-1F1B79CB5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29682" y="284214"/>
            <a:ext cx="216000" cy="216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09CA4E-D32C-AA5F-CC98-6F359265A3BC}"/>
              </a:ext>
            </a:extLst>
          </p:cNvPr>
          <p:cNvSpPr txBox="1"/>
          <p:nvPr/>
        </p:nvSpPr>
        <p:spPr>
          <a:xfrm>
            <a:off x="9529602" y="542280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9241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GOOGLE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49241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0" name="TextBox 19">
            <a:hlinkClick r:id="rId6" action="ppaction://hlinksldjump"/>
            <a:extLst>
              <a:ext uri="{FF2B5EF4-FFF2-40B4-BE49-F238E27FC236}">
                <a16:creationId xmlns:a16="http://schemas.microsoft.com/office/drawing/2014/main" id="{E7BB2558-EC57-C145-4097-9E794105D8B0}"/>
              </a:ext>
            </a:extLst>
          </p:cNvPr>
          <p:cNvSpPr txBox="1"/>
          <p:nvPr/>
        </p:nvSpPr>
        <p:spPr>
          <a:xfrm>
            <a:off x="9469966" y="568782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7C9A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OO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EDB5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</a:t>
            </a:r>
            <a:endParaRPr kumimoji="0" lang="en-ID" sz="4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EDB5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BD94770-4BC8-F797-963C-F636834238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04646" y="1848843"/>
            <a:ext cx="375004" cy="37500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7BC1BB6-F2A8-78AA-7FB0-0B9E7FE407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49381" y="618402"/>
            <a:ext cx="580016" cy="5800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C6DBC9-00D9-015C-762F-59AC47F6EB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256" y="567622"/>
            <a:ext cx="5960654" cy="736634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0532D3AF-6A4E-DCEC-1F0F-C77A7EB1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64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774B195-18A1-C789-666B-2C8701750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69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4835A1-087B-3000-315E-783A73192C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5" y="2004958"/>
            <a:ext cx="1334648" cy="7507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034D08-8DC5-ECA8-168A-505D313FF7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1" y="4291153"/>
            <a:ext cx="1471956" cy="8279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3F382F8-B0BE-EB88-855B-29E08A66C0FF}"/>
              </a:ext>
            </a:extLst>
          </p:cNvPr>
          <p:cNvSpPr txBox="1"/>
          <p:nvPr/>
        </p:nvSpPr>
        <p:spPr>
          <a:xfrm>
            <a:off x="1717750" y="2441881"/>
            <a:ext cx="91346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được số trung bình cộng của hai hay nhiều số.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A46536-4852-2B29-99EB-70CBE86F8810}"/>
              </a:ext>
            </a:extLst>
          </p:cNvPr>
          <p:cNvSpPr txBox="1"/>
          <p:nvPr/>
        </p:nvSpPr>
        <p:spPr>
          <a:xfrm>
            <a:off x="3150704" y="200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7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4BBB6E-56C6-4EA9-5BD0-3899F23B7846}"/>
              </a:ext>
            </a:extLst>
          </p:cNvPr>
          <p:cNvSpPr txBox="1"/>
          <p:nvPr/>
        </p:nvSpPr>
        <p:spPr>
          <a:xfrm>
            <a:off x="1669313" y="4941045"/>
            <a:ext cx="9271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bài toán thực tế </a:t>
            </a:r>
            <a:r>
              <a:rPr lang="vi-VN" sz="32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 quan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9178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983D8F-15DB-0964-794A-DD3B9F1D1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000" y="513423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84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307265" y="2097567"/>
            <a:ext cx="2141192" cy="3166273"/>
          </a:xfrm>
          <a:custGeom>
            <a:avLst/>
            <a:gdLst/>
            <a:ahLst/>
            <a:cxnLst/>
            <a:rect l="l" t="t" r="r" b="b"/>
            <a:pathLst>
              <a:path w="3211788" h="4749409">
                <a:moveTo>
                  <a:pt x="0" y="0"/>
                </a:moveTo>
                <a:lnTo>
                  <a:pt x="3211788" y="0"/>
                </a:lnTo>
                <a:lnTo>
                  <a:pt x="3211788" y="4749409"/>
                </a:lnTo>
                <a:lnTo>
                  <a:pt x="0" y="4749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70967" y="1812851"/>
            <a:ext cx="1847904" cy="2893650"/>
          </a:xfrm>
          <a:custGeom>
            <a:avLst/>
            <a:gdLst/>
            <a:ahLst/>
            <a:cxnLst/>
            <a:rect l="l" t="t" r="r" b="b"/>
            <a:pathLst>
              <a:path w="2771856" h="4340475">
                <a:moveTo>
                  <a:pt x="0" y="0"/>
                </a:moveTo>
                <a:lnTo>
                  <a:pt x="2771857" y="0"/>
                </a:lnTo>
                <a:lnTo>
                  <a:pt x="2771857" y="4340475"/>
                </a:lnTo>
                <a:lnTo>
                  <a:pt x="0" y="4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438359" y="1462213"/>
            <a:ext cx="1783908" cy="5395787"/>
          </a:xfrm>
          <a:custGeom>
            <a:avLst/>
            <a:gdLst/>
            <a:ahLst/>
            <a:cxnLst/>
            <a:rect l="l" t="t" r="r" b="b"/>
            <a:pathLst>
              <a:path w="2767509" h="9000029">
                <a:moveTo>
                  <a:pt x="0" y="0"/>
                </a:moveTo>
                <a:lnTo>
                  <a:pt x="2767509" y="0"/>
                </a:lnTo>
                <a:lnTo>
                  <a:pt x="2767509" y="9000029"/>
                </a:lnTo>
                <a:lnTo>
                  <a:pt x="0" y="90000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D211C62-7C5B-6D45-9A12-223E277E9D91}"/>
              </a:ext>
            </a:extLst>
          </p:cNvPr>
          <p:cNvSpPr/>
          <p:nvPr/>
        </p:nvSpPr>
        <p:spPr>
          <a:xfrm>
            <a:off x="765544" y="202018"/>
            <a:ext cx="3104707" cy="1690577"/>
          </a:xfrm>
          <a:prstGeom prst="wedgeRoundRectCallout">
            <a:avLst>
              <a:gd name="adj1" fmla="val 22318"/>
              <a:gd name="adj2" fmla="val 6627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Hôm</a:t>
            </a:r>
            <a:r>
              <a:rPr lang="en-US" sz="2400" dirty="0"/>
              <a:t> qua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10 </a:t>
            </a:r>
            <a:r>
              <a:rPr lang="en-US" sz="2400" dirty="0" err="1"/>
              <a:t>phút</a:t>
            </a:r>
            <a:r>
              <a:rPr lang="en-US" sz="2400" dirty="0"/>
              <a:t>. </a:t>
            </a:r>
            <a:r>
              <a:rPr lang="en-US" sz="2400" dirty="0" err="1"/>
              <a:t>Hôm</a:t>
            </a:r>
            <a:r>
              <a:rPr lang="en-US" sz="2400" dirty="0"/>
              <a:t> nay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50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bù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 qua.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7A8922C-09BE-9EE1-8DFC-EFD93678C5C5}"/>
              </a:ext>
            </a:extLst>
          </p:cNvPr>
          <p:cNvSpPr/>
          <p:nvPr/>
        </p:nvSpPr>
        <p:spPr>
          <a:xfrm>
            <a:off x="4550735" y="244548"/>
            <a:ext cx="2817628" cy="1531089"/>
          </a:xfrm>
          <a:prstGeom prst="wedgeRoundRectCallout">
            <a:avLst>
              <a:gd name="adj1" fmla="val 18208"/>
              <a:gd name="adj2" fmla="val 7319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Trung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Mai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67F8EAB-222B-13FB-343B-CAA79A0104F6}"/>
              </a:ext>
            </a:extLst>
          </p:cNvPr>
          <p:cNvSpPr/>
          <p:nvPr/>
        </p:nvSpPr>
        <p:spPr>
          <a:xfrm>
            <a:off x="8856921" y="414670"/>
            <a:ext cx="3019646" cy="1802514"/>
          </a:xfrm>
          <a:prstGeom prst="wedgeRoundRectCallout">
            <a:avLst>
              <a:gd name="adj1" fmla="val -54154"/>
              <a:gd name="adj2" fmla="val 5856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Cháu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đặn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sức</a:t>
            </a:r>
            <a:r>
              <a:rPr lang="en-US" sz="2400" dirty="0"/>
              <a:t> </a:t>
            </a:r>
            <a:r>
              <a:rPr lang="en-US" sz="2400" dirty="0" err="1"/>
              <a:t>khoẻ</a:t>
            </a:r>
            <a:r>
              <a:rPr lang="en-US" sz="2400" dirty="0"/>
              <a:t>. </a:t>
            </a:r>
          </a:p>
        </p:txBody>
      </p:sp>
      <p:pic>
        <p:nvPicPr>
          <p:cNvPr id="9" name="audio">
            <a:hlinkClick r:id="" action="ppaction://media"/>
            <a:extLst>
              <a:ext uri="{FF2B5EF4-FFF2-40B4-BE49-F238E27FC236}">
                <a16:creationId xmlns:a16="http://schemas.microsoft.com/office/drawing/2014/main" id="{843B5E37-6FAB-A072-F6B3-E8842EAA8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1485" y="-538126"/>
            <a:ext cx="538126" cy="538126"/>
          </a:xfrm>
          <a:prstGeom prst="rect">
            <a:avLst/>
          </a:prstGeom>
        </p:spPr>
      </p:pic>
      <p:pic>
        <p:nvPicPr>
          <p:cNvPr id="10" name="robot">
            <a:hlinkClick r:id="" action="ppaction://media"/>
            <a:extLst>
              <a:ext uri="{FF2B5EF4-FFF2-40B4-BE49-F238E27FC236}">
                <a16:creationId xmlns:a16="http://schemas.microsoft.com/office/drawing/2014/main" id="{AA9684D0-0591-B6C5-0A9C-112375F97B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03162" y="-669851"/>
            <a:ext cx="669851" cy="669851"/>
          </a:xfrm>
          <a:prstGeom prst="rect">
            <a:avLst/>
          </a:prstGeom>
        </p:spPr>
      </p:pic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id="{952422AB-9DA3-7781-4EA8-EC14C28E23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74277" y="-802758"/>
            <a:ext cx="582428" cy="5824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3A7694-7417-4B47-E8AE-6C323A278BE3}"/>
              </a:ext>
            </a:extLst>
          </p:cNvPr>
          <p:cNvSpPr txBox="1"/>
          <p:nvPr/>
        </p:nvSpPr>
        <p:spPr>
          <a:xfrm>
            <a:off x="74428" y="202019"/>
            <a:ext cx="542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5A75BB-C744-45D9-82C9-C1DC4A83F0C8}"/>
              </a:ext>
            </a:extLst>
          </p:cNvPr>
          <p:cNvSpPr txBox="1"/>
          <p:nvPr/>
        </p:nvSpPr>
        <p:spPr>
          <a:xfrm>
            <a:off x="586587" y="31898"/>
            <a:ext cx="6452167" cy="11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thấy</a:t>
            </a:r>
            <a:r>
              <a:rPr kumimoji="0" lang="pt-BR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(10 + 50) : 2 = 30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8E8715-C50A-8C4E-F97C-EBAE62C67A32}"/>
              </a:ext>
            </a:extLst>
          </p:cNvPr>
          <p:cNvSpPr txBox="1"/>
          <p:nvPr/>
        </p:nvSpPr>
        <p:spPr>
          <a:xfrm>
            <a:off x="542261" y="882502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 là số trung bình cộng của hai số 10 và 50.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92D52F-10DC-C307-50AE-497DE70517EC}"/>
              </a:ext>
            </a:extLst>
          </p:cNvPr>
          <p:cNvSpPr txBox="1"/>
          <p:nvPr/>
        </p:nvSpPr>
        <p:spPr>
          <a:xfrm>
            <a:off x="520996" y="1626781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Cách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tìm số trung bình cộng: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6BF01-68CE-A5FD-1AE7-A49DB4F66C22}"/>
              </a:ext>
            </a:extLst>
          </p:cNvPr>
          <p:cNvSpPr txBox="1"/>
          <p:nvPr/>
        </p:nvSpPr>
        <p:spPr>
          <a:xfrm>
            <a:off x="574159" y="2402958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dụ: Tìm số trung bình cộng của ba số 13, 14 và 18.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139710-525E-714C-25AB-D353BE1F29FE}"/>
              </a:ext>
            </a:extLst>
          </p:cNvPr>
          <p:cNvSpPr txBox="1"/>
          <p:nvPr/>
        </p:nvSpPr>
        <p:spPr>
          <a:xfrm>
            <a:off x="574159" y="3189767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tổng của ba số 13, 14, 18 chia cho 3 ta được: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56A934-D360-9EDD-DE76-EACC2FE61DD1}"/>
              </a:ext>
            </a:extLst>
          </p:cNvPr>
          <p:cNvSpPr/>
          <p:nvPr/>
        </p:nvSpPr>
        <p:spPr>
          <a:xfrm>
            <a:off x="2424223" y="4369981"/>
            <a:ext cx="7378995" cy="6698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(13 + 14 + 18) : 3 =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01C332-C85C-D770-42DB-19F1E3265C5C}"/>
              </a:ext>
            </a:extLst>
          </p:cNvPr>
          <p:cNvSpPr txBox="1"/>
          <p:nvPr/>
        </p:nvSpPr>
        <p:spPr>
          <a:xfrm>
            <a:off x="680484" y="5050464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là số trung bình cộng của 3 số 13, 14 và 18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938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/>
      <p:bldP spid="7" grpId="0"/>
      <p:bldP spid="8" grpId="0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6BBD3-948D-E603-1EA3-C4A6A396ED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04950" y="1011235"/>
            <a:ext cx="6035950" cy="603595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52987AD-8354-9C42-1D30-F9FEF9259C71}"/>
              </a:ext>
            </a:extLst>
          </p:cNvPr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Vậy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làm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thế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trung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bình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cộng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nhiều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9F06E7-2AFF-4519-1D7C-DD2DFE1DA558}"/>
              </a:ext>
            </a:extLst>
          </p:cNvPr>
          <p:cNvSpPr/>
          <p:nvPr/>
        </p:nvSpPr>
        <p:spPr>
          <a:xfrm>
            <a:off x="3132083" y="3391787"/>
            <a:ext cx="8638159" cy="2597774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tìm số trung bình cộng của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20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885638-0606-365E-4A1E-8BF6E16DF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307" y="577219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51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788538" y="456163"/>
            <a:ext cx="9882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 số trung bình cộng của các số sau.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955953" y="436061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110EF3-8395-7D04-64E0-A8835B108B91}"/>
              </a:ext>
            </a:extLst>
          </p:cNvPr>
          <p:cNvSpPr txBox="1"/>
          <p:nvPr/>
        </p:nvSpPr>
        <p:spPr>
          <a:xfrm>
            <a:off x="2753834" y="1371599"/>
            <a:ext cx="61881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 latinLnBrk="0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</a:rPr>
              <a:t>20 và 30 </a:t>
            </a:r>
          </a:p>
          <a:p>
            <a:pPr marL="742950" indent="-742950" algn="just" latinLnBrk="0">
              <a:buAutoNum type="alphaLcParenR"/>
            </a:pPr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   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b) 10, 20 và 30    </a:t>
            </a:r>
          </a:p>
          <a:p>
            <a:pPr algn="just" latinLnBrk="0"/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c) 5, 12 và 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74CD7B-2647-C1F3-B81C-9C98C15F59E6}"/>
              </a:ext>
            </a:extLst>
          </p:cNvPr>
          <p:cNvSpPr txBox="1"/>
          <p:nvPr/>
        </p:nvSpPr>
        <p:spPr>
          <a:xfrm>
            <a:off x="999461" y="2083981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0000"/>
                </a:solidFill>
                <a:effectLst/>
              </a:rPr>
              <a:t>(20 + 30) : 2 = 25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29CEA3-2D78-5378-D21A-2ACA96E2AEBA}"/>
              </a:ext>
            </a:extLst>
          </p:cNvPr>
          <p:cNvSpPr txBox="1"/>
          <p:nvPr/>
        </p:nvSpPr>
        <p:spPr>
          <a:xfrm>
            <a:off x="1626782" y="3944679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(10 + 20 + 30) : 3 = 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D8C581-7477-B355-C20A-49CC2A1FFB67}"/>
              </a:ext>
            </a:extLst>
          </p:cNvPr>
          <p:cNvSpPr txBox="1"/>
          <p:nvPr/>
        </p:nvSpPr>
        <p:spPr>
          <a:xfrm>
            <a:off x="1424763" y="5709683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(5 + 12 + 19) : 3 = 12</a:t>
            </a:r>
          </a:p>
        </p:txBody>
      </p:sp>
    </p:spTree>
    <p:extLst>
      <p:ext uri="{BB962C8B-B14F-4D97-AF65-F5344CB8AC3E}">
        <p14:creationId xmlns:p14="http://schemas.microsoft.com/office/powerpoint/2010/main" val="4156299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381735"/>
            <a:ext cx="98820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Bài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(15 + 20 + 22) : 3 = 19 (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</a:rPr>
              <a:t>Đáp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: 19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45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16399" y="488061"/>
            <a:ext cx="98820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35, 37, 43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45.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 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lớp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(35 + 37 + 43 + 45) : 4 = 40 (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352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0753"/>
            <a:ext cx="11597509" cy="6507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286042"/>
            <a:ext cx="9882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 một giải đua xe đạp xuyên Việt, lộ trình một số chặng đua được cho như bảng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452BC7-1DC7-24B3-98EE-4083C4463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10" y="1379242"/>
            <a:ext cx="9553408" cy="2522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91D418-7DE7-F209-01DE-917C5C9C845D}"/>
              </a:ext>
            </a:extLst>
          </p:cNvPr>
          <p:cNvSpPr txBox="1"/>
          <p:nvPr/>
        </p:nvSpPr>
        <p:spPr>
          <a:xfrm>
            <a:off x="1225012" y="3858581"/>
            <a:ext cx="9882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/>
              </a:rPr>
              <a:t>Hỏi trung bình mỗi chặng dài bao nhiêu ki-lô-mét?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8E9F0B-E403-6090-01AB-FE8C233F8F15}"/>
              </a:ext>
            </a:extLst>
          </p:cNvPr>
          <p:cNvSpPr txBox="1"/>
          <p:nvPr/>
        </p:nvSpPr>
        <p:spPr>
          <a:xfrm>
            <a:off x="1318438" y="4412512"/>
            <a:ext cx="9579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Trung bình mỗi chặng đường dài số ki-lô-mét là: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(60 + 160 + 42 + 154) : 4 = 104 (km)</a:t>
            </a:r>
          </a:p>
          <a:p>
            <a:pPr lvl="0" algn="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Đáp số: 104 km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716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 CON CHỮ LÊN VÙNG CAO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(PHIÊN BẢN TẶNG XE ĐẠP)</a:t>
            </a: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74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510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7A9D61-32C9-59B7-1D69-B84307522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7572" y="367398"/>
            <a:ext cx="514547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37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16711712-B824-4121-A1ED-7B8345EFD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486396" y="57605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Tìm số trung bình cộng của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 và 52.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286604" y="2399674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6446639" y="2543232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48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1286604" y="3957539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46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483929" y="3764665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855" y="3764665"/>
            <a:ext cx="1154344" cy="8615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33" y="2646749"/>
            <a:ext cx="728696" cy="72383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2543232"/>
            <a:ext cx="728696" cy="7238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4048022"/>
            <a:ext cx="728696" cy="723838"/>
          </a:xfrm>
          <a:prstGeom prst="rect">
            <a:avLst/>
          </a:prstGeom>
        </p:spPr>
      </p:pic>
      <p:pic>
        <p:nvPicPr>
          <p:cNvPr id="5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5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50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FEE84D4B-C2FA-4538-AF88-67B4C7F45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310184" y="80083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  ;  42  và  57.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816679" y="2485966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5656933" y="2505111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891257" y="3784245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5694223" y="3726544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26" y="2505111"/>
            <a:ext cx="1154344" cy="8615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350" y="3824868"/>
            <a:ext cx="728696" cy="7238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2642587"/>
            <a:ext cx="728696" cy="72383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3874728"/>
            <a:ext cx="728696" cy="723838"/>
          </a:xfrm>
          <a:prstGeom prst="rect">
            <a:avLst/>
          </a:prstGeom>
        </p:spPr>
      </p:pic>
      <p:pic>
        <p:nvPicPr>
          <p:cNvPr id="4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4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1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87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8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>
            <a:extLst>
              <a:ext uri="{FF2B5EF4-FFF2-40B4-BE49-F238E27FC236}">
                <a16:creationId xmlns:a16="http://schemas.microsoft.com/office/drawing/2014/main" id="{31677318-5AC7-4538-A788-51CF99DDC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9103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2310184" y="631133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Arial" panose="020B0604020202020204" pitchFamily="34" charset="0"/>
              </a:rPr>
              <a:t>34  ;  43  ;   52  và  39.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60318" y="2485966"/>
            <a:ext cx="4021689" cy="970913"/>
            <a:chOff x="1289612" y="2476615"/>
            <a:chExt cx="4021689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585705" y="2606907"/>
            <a:ext cx="4021690" cy="951768"/>
            <a:chOff x="1289612" y="3521413"/>
            <a:chExt cx="4021690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148812" y="3839150"/>
            <a:ext cx="3947111" cy="918949"/>
            <a:chOff x="1364190" y="4582698"/>
            <a:chExt cx="3947111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622995" y="3828340"/>
            <a:ext cx="3947111" cy="888864"/>
            <a:chOff x="1364190" y="5635763"/>
            <a:chExt cx="3947111" cy="888864"/>
          </a:xfrm>
        </p:grpSpPr>
        <p:sp>
          <p:nvSpPr>
            <p:cNvPr id="25" name="Snip Diagonal Corner Rectangle 24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60" y="3839152"/>
            <a:ext cx="1154344" cy="8615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122" y="3926664"/>
            <a:ext cx="728696" cy="723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24" y="2697492"/>
            <a:ext cx="728696" cy="7238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410" y="2696688"/>
            <a:ext cx="728696" cy="723838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11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8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61DEE01-EF71-4703-87A6-FD3F33883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1170BDEE-5B9C-406F-84CF-10E99940B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121023"/>
            <a:ext cx="3987728" cy="398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332AD49A-D838-4E6E-849B-D8374EED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2438590"/>
            <a:ext cx="4646125" cy="46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CC582E-E827-4BD4-ACFE-E0F8FA7D94BA}"/>
              </a:ext>
            </a:extLst>
          </p:cNvPr>
          <p:cNvSpPr txBox="1"/>
          <p:nvPr/>
        </p:nvSpPr>
        <p:spPr>
          <a:xfrm>
            <a:off x="2306209" y="8163140"/>
            <a:ext cx="757958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Tạm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biệt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và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hẹn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gặp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lại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7DE6FA-9EF0-4A5B-860C-2C8CF04E2F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6209" y="2589700"/>
            <a:ext cx="7584081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371600" y="-152400"/>
            <a:ext cx="8001000" cy="2360275"/>
          </a:xfrm>
          <a:prstGeom prst="cloudCallout">
            <a:avLst>
              <a:gd name="adj1" fmla="val -21979"/>
              <a:gd name="adj2" fmla="val 1128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47618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297874"/>
            <a:ext cx="12744450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 ƠN CÁC BẠN NHÉ!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 MÌNH SẼ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  <p:sp>
        <p:nvSpPr>
          <p:cNvPr id="7" name="Rectangle: Rounded Corners 6">
            <a:hlinkClick r:id="rId24" action="ppaction://hlinksldjump"/>
            <a:extLst>
              <a:ext uri="{FF2B5EF4-FFF2-40B4-BE49-F238E27FC236}">
                <a16:creationId xmlns:a16="http://schemas.microsoft.com/office/drawing/2014/main" id="{E11BEEB7-A3B7-FD52-6D91-C73944654B26}"/>
              </a:ext>
            </a:extLst>
          </p:cNvPr>
          <p:cNvSpPr/>
          <p:nvPr/>
        </p:nvSpPr>
        <p:spPr>
          <a:xfrm>
            <a:off x="10668000" y="85725"/>
            <a:ext cx="1152525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4875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 + 1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10 000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39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4980 + 2984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8 000</a:t>
            </a: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19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285 – 30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397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20 000</a:t>
            </a: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09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4" y="304800"/>
            <a:ext cx="7298239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60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217 – 21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055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40 000</a:t>
            </a: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85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-141890" y="0"/>
            <a:ext cx="123338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ACDF13-0CC5-4F70-8B30-8C6C2A3776E7}"/>
              </a:ext>
            </a:extLst>
          </p:cNvPr>
          <p:cNvSpPr/>
          <p:nvPr/>
        </p:nvSpPr>
        <p:spPr>
          <a:xfrm>
            <a:off x="766917" y="729265"/>
            <a:ext cx="10323870" cy="546505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47D1B5-9794-4386-B233-C9D79781FB5F}"/>
              </a:ext>
            </a:extLst>
          </p:cNvPr>
          <p:cNvSpPr txBox="1"/>
          <p:nvPr/>
        </p:nvSpPr>
        <p:spPr>
          <a:xfrm>
            <a:off x="1213945" y="826749"/>
            <a:ext cx="8891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14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78C1F5EB-075A-4B1B-95DC-0717EFE4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504" y="2242256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7F4D81FE-15D7-4F8A-BE3B-060516399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6645" y="1750079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D395F-1F11-996E-1B90-6813037ED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3708" y="1584584"/>
            <a:ext cx="4023709" cy="13900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D046CF-FBB5-4C4B-4ABE-3235DCD428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8909" y="2634427"/>
            <a:ext cx="7718205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176</TotalTime>
  <Words>682</Words>
  <PresentationFormat>Widescreen</PresentationFormat>
  <Paragraphs>95</Paragraphs>
  <Slides>24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#9Slide05 SVNClementine</vt:lpstr>
      <vt:lpstr>Aharoni</vt:lpstr>
      <vt:lpstr>Arial</vt:lpstr>
      <vt:lpstr>Calibri</vt:lpstr>
      <vt:lpstr>Calibri Light</vt:lpstr>
      <vt:lpstr>Times New Roman</vt:lpstr>
      <vt:lpstr>Custom Design</vt:lpstr>
      <vt:lpstr>PowerPoint Presentation</vt:lpstr>
      <vt:lpstr>MANG CON CHỮ LÊN VÙNG CAO (PHIÊN BẢN TẶNG XE ĐẠP)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2023-12-05T03:34:05Z</dcterms:created>
  <dcterms:modified xsi:type="dcterms:W3CDTF">2023-12-16T01:24:05Z</dcterms:modified>
</cp:coreProperties>
</file>