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59" r:id="rId4"/>
    <p:sldId id="260" r:id="rId5"/>
    <p:sldId id="298" r:id="rId6"/>
    <p:sldId id="262" r:id="rId7"/>
    <p:sldId id="299" r:id="rId8"/>
    <p:sldId id="268" r:id="rId9"/>
    <p:sldId id="269" r:id="rId10"/>
    <p:sldId id="291" r:id="rId11"/>
    <p:sldId id="302" r:id="rId12"/>
    <p:sldId id="290" r:id="rId13"/>
    <p:sldId id="295" r:id="rId14"/>
    <p:sldId id="296" r:id="rId15"/>
    <p:sldId id="30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cards.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793" y="2313931"/>
            <a:ext cx="10564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in pairs 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two quiz questions based on the reading text 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Write them on cards or pieces of paper, e.g.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types of community service are there? Why does the writer think volunteering isn’t always selfless?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Go to the board, pick a card, and answer the question.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3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85684" y="2041473"/>
            <a:ext cx="997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skills and qualities are needed to be a volunteer for an organization collecting books for children?</a:t>
            </a:r>
            <a:endParaRPr lang="en-US" sz="32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9914" y="3753660"/>
            <a:ext cx="7708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fond of reading                                        love helping others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love meeting new people                      develop social skills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good interpersonal skills	       be enthusiastic and 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110" y="1176287"/>
            <a:ext cx="310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17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0" y="2508530"/>
            <a:ext cx="8821818" cy="43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418" y="1803972"/>
            <a:ext cx="74094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fond of reading                                      love helping others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love meeting new people                      develop social skills</a:t>
            </a:r>
          </a:p>
        </p:txBody>
      </p:sp>
    </p:spTree>
    <p:extLst>
      <p:ext uri="{BB962C8B-B14F-4D97-AF65-F5344CB8AC3E}">
        <p14:creationId xmlns:p14="http://schemas.microsoft.com/office/powerpoint/2010/main" val="38181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98" y="2795109"/>
            <a:ext cx="10515600" cy="255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73"/>
                </a:solidFill>
              </a:rPr>
              <a:t>Sample answer:</a:t>
            </a:r>
            <a:endParaRPr lang="en-US" dirty="0">
              <a:solidFill>
                <a:srgbClr val="006673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6673"/>
                </a:solidFill>
              </a:rPr>
              <a:t> I am very interested in the job because I am very fond of reading and I can sort books very well. I also love helping others and meeting new people, especially children. In fact reading books to children is my favorite hobby. I am also interested in this job because it will help me to develop my social skills, such as communication and teamwork skills</a:t>
            </a:r>
            <a:r>
              <a:rPr lang="en-US" dirty="0">
                <a:solidFill>
                  <a:srgbClr val="006673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7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Reading and Writing skills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                  Unit 6 – Lesson 1: Getting Started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34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skills Reading and Writing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5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48" y="2207361"/>
            <a:ext cx="6095111" cy="405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99" y="2403220"/>
            <a:ext cx="418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Try to explain this word phrase.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172" y="1198691"/>
            <a:ext cx="444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846558" cy="7138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4880" y="222034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758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2321793"/>
            <a:ext cx="10480250" cy="336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text. Match the highlighted words with their meanings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9609" y="3629609"/>
            <a:ext cx="708297" cy="153934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81739" y="4399281"/>
            <a:ext cx="115616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98430" y="3741577"/>
            <a:ext cx="1142942" cy="14303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60863" y="1267615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863" y="1846420"/>
            <a:ext cx="9694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b="1" dirty="0"/>
              <a:t>1. </a:t>
            </a:r>
            <a:r>
              <a:rPr lang="en-US" sz="2400" dirty="0"/>
              <a:t>Which is the best title for this text?</a:t>
            </a:r>
            <a:br>
              <a:rPr lang="en-US" sz="2400" dirty="0"/>
            </a:br>
            <a:r>
              <a:rPr lang="en-US" sz="2400" dirty="0"/>
              <a:t>A. Community service as a punishment</a:t>
            </a:r>
            <a:br>
              <a:rPr lang="en-US" sz="2400" dirty="0"/>
            </a:br>
            <a:r>
              <a:rPr lang="en-US" sz="2400" dirty="0"/>
              <a:t>B. Types of community service and the benefits of volunteering</a:t>
            </a:r>
            <a:br>
              <a:rPr lang="en-US" sz="2400" dirty="0"/>
            </a:br>
            <a:r>
              <a:rPr lang="en-US" sz="2400" dirty="0"/>
              <a:t>C. Social skills in volunteering</a:t>
            </a:r>
          </a:p>
          <a:p>
            <a:pPr marL="228600" indent="-228600"/>
            <a:r>
              <a:rPr lang="en-US" sz="2400" b="1" dirty="0"/>
              <a:t>2. </a:t>
            </a:r>
            <a:r>
              <a:rPr lang="en-US" sz="2400" dirty="0"/>
              <a:t>According to the text, what is a benefit of volunteering?</a:t>
            </a:r>
            <a:br>
              <a:rPr lang="en-US" sz="2400" dirty="0"/>
            </a:br>
            <a:r>
              <a:rPr lang="en-US" sz="2400" dirty="0"/>
              <a:t>A. Developing better English language skills</a:t>
            </a:r>
            <a:br>
              <a:rPr lang="en-US" sz="2400" dirty="0"/>
            </a:br>
            <a:r>
              <a:rPr lang="en-US" sz="2400" dirty="0"/>
              <a:t>B. Meeting richer people</a:t>
            </a:r>
            <a:br>
              <a:rPr lang="en-US" sz="2400" dirty="0"/>
            </a:br>
            <a:r>
              <a:rPr lang="en-US" sz="2400" dirty="0"/>
              <a:t>C. Better understanding of what you want in life</a:t>
            </a:r>
          </a:p>
          <a:p>
            <a:pPr marL="228600" indent="-228600"/>
            <a:r>
              <a:rPr lang="en-US" sz="2400" b="1" dirty="0"/>
              <a:t>3. </a:t>
            </a:r>
            <a:r>
              <a:rPr lang="en-US" sz="2400" dirty="0"/>
              <a:t>What can be inferred from the text?</a:t>
            </a:r>
            <a:br>
              <a:rPr lang="en-US" sz="2400" dirty="0"/>
            </a:br>
            <a:r>
              <a:rPr lang="en-US" sz="2400" dirty="0"/>
              <a:t>A. Volunteers think about their needs as well as the needs of others.</a:t>
            </a:r>
            <a:br>
              <a:rPr lang="en-US" sz="2400" dirty="0"/>
            </a:br>
            <a:r>
              <a:rPr lang="en-US" sz="2400" dirty="0"/>
              <a:t>B. Volunteers are selfless people who never expect anything in return.</a:t>
            </a:r>
            <a:br>
              <a:rPr lang="en-US" sz="2400" dirty="0"/>
            </a:br>
            <a:r>
              <a:rPr lang="en-US" sz="2400" dirty="0"/>
              <a:t>C. People mainly volunteer to gain benefits. </a:t>
            </a:r>
          </a:p>
        </p:txBody>
      </p:sp>
      <p:sp>
        <p:nvSpPr>
          <p:cNvPr id="5" name="Oval 4"/>
          <p:cNvSpPr/>
          <p:nvPr/>
        </p:nvSpPr>
        <p:spPr>
          <a:xfrm>
            <a:off x="1497330" y="2582766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92892" y="4387697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95890" y="5124043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798</Words>
  <PresentationFormat>Widescreen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2022-03-09T08:12:05Z</dcterms:created>
  <dcterms:modified xsi:type="dcterms:W3CDTF">2023-04-11T04:17:04Z</dcterms:modified>
</cp:coreProperties>
</file>