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4"/>
  </p:notesMasterIdLst>
  <p:sldIdLst>
    <p:sldId id="290" r:id="rId3"/>
    <p:sldId id="257" r:id="rId4"/>
    <p:sldId id="436" r:id="rId5"/>
    <p:sldId id="437" r:id="rId6"/>
    <p:sldId id="404" r:id="rId7"/>
    <p:sldId id="438" r:id="rId8"/>
    <p:sldId id="432" r:id="rId9"/>
    <p:sldId id="439" r:id="rId10"/>
    <p:sldId id="440" r:id="rId11"/>
    <p:sldId id="441" r:id="rId12"/>
    <p:sldId id="433" r:id="rId13"/>
    <p:sldId id="442" r:id="rId14"/>
    <p:sldId id="422" r:id="rId15"/>
    <p:sldId id="423" r:id="rId16"/>
    <p:sldId id="261" r:id="rId17"/>
    <p:sldId id="262" r:id="rId18"/>
    <p:sldId id="263" r:id="rId19"/>
    <p:sldId id="420" r:id="rId20"/>
    <p:sldId id="429" r:id="rId21"/>
    <p:sldId id="385" r:id="rId22"/>
    <p:sldId id="27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9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5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00"/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6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2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B1E6E2-7F19-4180-A223-E46C2939FA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34D41F-6456-412C-AB42-E81BC4E46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9.pn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microsoft.com/office/2007/relationships/hdphoto" Target="../media/hdphoto5.wdp"/><Relationship Id="rId10" Type="http://schemas.openxmlformats.org/officeDocument/2006/relationships/image" Target="../media/image23.png"/><Relationship Id="rId19" Type="http://schemas.microsoft.com/office/2007/relationships/hdphoto" Target="../media/hdphoto7.wdp"/><Relationship Id="rId4" Type="http://schemas.openxmlformats.org/officeDocument/2006/relationships/image" Target="../media/image19.png"/><Relationship Id="rId9" Type="http://schemas.microsoft.com/office/2007/relationships/hdphoto" Target="../media/hdphoto2.wdp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45.png"/><Relationship Id="rId21" Type="http://schemas.openxmlformats.org/officeDocument/2006/relationships/image" Target="../media/image39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slide" Target="slide16.xml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11" Type="http://schemas.openxmlformats.org/officeDocument/2006/relationships/image" Target="../media/image35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44.png"/><Relationship Id="rId40" Type="http://schemas.microsoft.com/office/2007/relationships/hdphoto" Target="../media/hdphoto18.wdp"/><Relationship Id="rId45" Type="http://schemas.openxmlformats.org/officeDocument/2006/relationships/slide" Target="slide19.xml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23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38.png"/><Relationship Id="rId31" Type="http://schemas.openxmlformats.org/officeDocument/2006/relationships/image" Target="../media/image42.png"/><Relationship Id="rId44" Type="http://schemas.microsoft.com/office/2007/relationships/hdphoto" Target="../media/hdphoto20.wdp"/><Relationship Id="rId4" Type="http://schemas.openxmlformats.org/officeDocument/2006/relationships/image" Target="../media/image30.jpeg"/><Relationship Id="rId9" Type="http://schemas.openxmlformats.org/officeDocument/2006/relationships/image" Target="../media/image34.png"/><Relationship Id="rId14" Type="http://schemas.microsoft.com/office/2007/relationships/hdphoto" Target="../media/hdphoto12.wdp"/><Relationship Id="rId22" Type="http://schemas.openxmlformats.org/officeDocument/2006/relationships/slide" Target="slide17.xml"/><Relationship Id="rId27" Type="http://schemas.openxmlformats.org/officeDocument/2006/relationships/image" Target="../media/image25.png"/><Relationship Id="rId30" Type="http://schemas.microsoft.com/office/2007/relationships/hdphoto" Target="../media/hdphoto14.wdp"/><Relationship Id="rId35" Type="http://schemas.openxmlformats.org/officeDocument/2006/relationships/image" Target="../media/image43.png"/><Relationship Id="rId43" Type="http://schemas.openxmlformats.org/officeDocument/2006/relationships/image" Target="../media/image47.png"/><Relationship Id="rId8" Type="http://schemas.microsoft.com/office/2007/relationships/hdphoto" Target="../media/hdphoto9.wdp"/><Relationship Id="rId3" Type="http://schemas.openxmlformats.org/officeDocument/2006/relationships/image" Target="../media/image19.png"/><Relationship Id="rId12" Type="http://schemas.microsoft.com/office/2007/relationships/hdphoto" Target="../media/hdphoto11.wdp"/><Relationship Id="rId17" Type="http://schemas.openxmlformats.org/officeDocument/2006/relationships/image" Target="../media/image24.png"/><Relationship Id="rId25" Type="http://schemas.openxmlformats.org/officeDocument/2006/relationships/image" Target="../media/image40.png"/><Relationship Id="rId33" Type="http://schemas.openxmlformats.org/officeDocument/2006/relationships/image" Target="../media/image26.png"/><Relationship Id="rId38" Type="http://schemas.microsoft.com/office/2007/relationships/hdphoto" Target="../media/hdphoto17.wdp"/><Relationship Id="rId46" Type="http://schemas.openxmlformats.org/officeDocument/2006/relationships/image" Target="../media/image48.png"/><Relationship Id="rId20" Type="http://schemas.openxmlformats.org/officeDocument/2006/relationships/slide" Target="slide18.xml"/><Relationship Id="rId4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slide" Target="slide15.xml"/><Relationship Id="rId4" Type="http://schemas.openxmlformats.org/officeDocument/2006/relationships/image" Target="../media/image30.jpeg"/><Relationship Id="rId9" Type="http://schemas.microsoft.com/office/2007/relationships/hdphoto" Target="../media/hdphoto2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96199" y="1658131"/>
            <a:ext cx="882921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GÓC NHỌN, GÓC TÙ, GÓC BẸT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(1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45" y="11292"/>
            <a:ext cx="10208527" cy="6368109"/>
          </a:xfrm>
          <a:prstGeom prst="rect">
            <a:avLst/>
          </a:prstGeom>
        </p:spPr>
      </p:pic>
      <p:sp>
        <p:nvSpPr>
          <p:cNvPr id="3" name="Google Shape;290;p7"/>
          <p:cNvSpPr txBox="1"/>
          <p:nvPr/>
        </p:nvSpPr>
        <p:spPr>
          <a:xfrm>
            <a:off x="1477029" y="1938254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290;p7"/>
          <p:cNvSpPr txBox="1"/>
          <p:nvPr/>
        </p:nvSpPr>
        <p:spPr>
          <a:xfrm>
            <a:off x="7371384" y="2026176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90;p7"/>
          <p:cNvSpPr txBox="1"/>
          <p:nvPr/>
        </p:nvSpPr>
        <p:spPr>
          <a:xfrm>
            <a:off x="644515" y="4558624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90;p7"/>
          <p:cNvSpPr txBox="1"/>
          <p:nvPr/>
        </p:nvSpPr>
        <p:spPr>
          <a:xfrm>
            <a:off x="5844313" y="4558623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471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" y="140603"/>
            <a:ext cx="9316750" cy="981212"/>
          </a:xfrm>
          <a:prstGeom prst="rect">
            <a:avLst/>
          </a:prstGeom>
        </p:spPr>
      </p:pic>
      <p:pic>
        <p:nvPicPr>
          <p:cNvPr id="1026" name="Picture 2" descr="Toán lớp 4 trang 45 Cánh diều | Giải bài tập Toán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80" y="1192752"/>
            <a:ext cx="34766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196" y="1192752"/>
            <a:ext cx="2972215" cy="3877216"/>
          </a:xfrm>
          <a:prstGeom prst="rect">
            <a:avLst/>
          </a:prstGeom>
        </p:spPr>
      </p:pic>
      <p:pic>
        <p:nvPicPr>
          <p:cNvPr id="1032" name="Picture 8" descr="Toán lớp 4 trang 45 Cánh diều | Giải bài tập Toán lớ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14" y="854714"/>
            <a:ext cx="27146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883" y="3677370"/>
            <a:ext cx="3485155" cy="2171436"/>
          </a:xfrm>
          <a:prstGeom prst="rect">
            <a:avLst/>
          </a:prstGeom>
        </p:spPr>
      </p:pic>
      <p:sp>
        <p:nvSpPr>
          <p:cNvPr id="9" name="Google Shape;290;p7"/>
          <p:cNvSpPr txBox="1"/>
          <p:nvPr/>
        </p:nvSpPr>
        <p:spPr>
          <a:xfrm>
            <a:off x="13645" y="3435390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90;p7"/>
          <p:cNvSpPr txBox="1"/>
          <p:nvPr/>
        </p:nvSpPr>
        <p:spPr>
          <a:xfrm>
            <a:off x="3446580" y="506996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90;p7"/>
          <p:cNvSpPr txBox="1"/>
          <p:nvPr/>
        </p:nvSpPr>
        <p:spPr>
          <a:xfrm>
            <a:off x="8158913" y="2884175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90;p7"/>
          <p:cNvSpPr txBox="1"/>
          <p:nvPr/>
        </p:nvSpPr>
        <p:spPr>
          <a:xfrm>
            <a:off x="8402992" y="5732097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24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=""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=""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=""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9345" y="-12313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8A964D18-2253-4C8F-878E-BF3F43E9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2890" y="2893329"/>
            <a:ext cx="9335068" cy="41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64055" y="1011739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nhọn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3001885" y="4522618"/>
            <a:ext cx="672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nhọn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4898" y="-3106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Giai cuu con vat\wooden-board-theme-image-1-vector-clip-art_csp9738361.jpg">
            <a:extLst>
              <a:ext uri="{FF2B5EF4-FFF2-40B4-BE49-F238E27FC236}">
                <a16:creationId xmlns="" xmlns:a16="http://schemas.microsoft.com/office/drawing/2014/main" id="{2D19E424-A6BE-4A34-8F46-DADC1475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69" y="3147228"/>
            <a:ext cx="9956691" cy="394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102319" y="1257399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tù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3317151" y="4374135"/>
            <a:ext cx="526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=""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634" y="-126999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64B3468-F7AF-4E66-A4D6-48195D02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413" y="3048542"/>
            <a:ext cx="10072048" cy="32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AA0DFD-DC0F-4ED2-B69D-B03DEEB4E575}"/>
              </a:ext>
            </a:extLst>
          </p:cNvPr>
          <p:cNvSpPr txBox="1"/>
          <p:nvPr/>
        </p:nvSpPr>
        <p:spPr>
          <a:xfrm>
            <a:off x="3264055" y="989968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bẹt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088E3F-011C-401E-A96C-42D59511ACE5}"/>
              </a:ext>
            </a:extLst>
          </p:cNvPr>
          <p:cNvSpPr txBox="1"/>
          <p:nvPr/>
        </p:nvSpPr>
        <p:spPr>
          <a:xfrm>
            <a:off x="2470129" y="4169464"/>
            <a:ext cx="725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bẹt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=""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73413" y="2211109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2665278" y="3226731"/>
            <a:ext cx="6690679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ai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endParaRPr lang="en-US" sz="4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398937" y="4042339"/>
            <a:ext cx="922335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Hoc10</a:t>
            </a:r>
          </a:p>
          <a:p>
            <a:pPr algn="ctr"/>
            <a:r>
              <a:rPr lang="en-US" sz="4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(trang42-43) </a:t>
            </a:r>
            <a:endParaRPr lang="en-US" sz="4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8119"/>
                </a:solidFill>
              </a:rPr>
              <a:t>C</a:t>
            </a:r>
            <a:r>
              <a:rPr lang="en-US" sz="4800" b="1" dirty="0" err="1" smtClean="0">
                <a:solidFill>
                  <a:srgbClr val="FF8119"/>
                </a:solidFill>
                <a:latin typeface="UTM Avo" panose="02040603050506020204" pitchFamily="18" charset="0"/>
              </a:rPr>
              <a:t>húc</a:t>
            </a:r>
            <a:r>
              <a:rPr lang="en-US" sz="4800" b="1" dirty="0" smtClean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" y="-27068"/>
            <a:ext cx="12052203" cy="5909253"/>
          </a:xfrm>
          <a:prstGeom prst="rect">
            <a:avLst/>
          </a:prstGeom>
        </p:spPr>
      </p:pic>
      <p:sp>
        <p:nvSpPr>
          <p:cNvPr id="3" name="Google Shape;189;p2"/>
          <p:cNvSpPr txBox="1"/>
          <p:nvPr/>
        </p:nvSpPr>
        <p:spPr>
          <a:xfrm>
            <a:off x="3221954" y="5882185"/>
            <a:ext cx="21268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Góc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vuông</a:t>
            </a:r>
            <a:endParaRPr sz="320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285397" y="4995081"/>
            <a:ext cx="177421" cy="1029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189;p2"/>
          <p:cNvSpPr txBox="1"/>
          <p:nvPr/>
        </p:nvSpPr>
        <p:spPr>
          <a:xfrm>
            <a:off x="6422954" y="5882185"/>
            <a:ext cx="35808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Góc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vuông</a:t>
            </a:r>
            <a:endParaRPr sz="320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22954" y="5500048"/>
            <a:ext cx="974133" cy="52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137779" y="4995081"/>
            <a:ext cx="232012" cy="1029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7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E2D02C-321B-677F-91CD-9FE6CB334A76}"/>
              </a:ext>
            </a:extLst>
          </p:cNvPr>
          <p:cNvSpPr/>
          <p:nvPr/>
        </p:nvSpPr>
        <p:spPr>
          <a:xfrm>
            <a:off x="418587" y="1700871"/>
            <a:ext cx="9936843" cy="2093047"/>
          </a:xfrm>
          <a:prstGeom prst="rect">
            <a:avLst/>
          </a:prstGeom>
        </p:spPr>
        <p:txBody>
          <a:bodyPr wrap="square" lIns="121893" tIns="60947" rIns="121893" bIns="60947">
            <a:spAutoFit/>
          </a:bodyPr>
          <a:lstStyle/>
          <a:p>
            <a:pPr algn="ctr" defTabSz="457200"/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TOÁN</a:t>
            </a:r>
          </a:p>
          <a:p>
            <a:pPr algn="ctr" defTabSz="457200"/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vi-VN" sz="4267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GÓC NHỌN, GÓC TÙ, GÓC BẸT</a:t>
            </a:r>
          </a:p>
        </p:txBody>
      </p:sp>
    </p:spTree>
    <p:extLst>
      <p:ext uri="{BB962C8B-B14F-4D97-AF65-F5344CB8AC3E}">
        <p14:creationId xmlns:p14="http://schemas.microsoft.com/office/powerpoint/2010/main" val="3896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2" y="406571"/>
            <a:ext cx="1933845" cy="2305372"/>
          </a:xfrm>
          <a:prstGeom prst="rect">
            <a:avLst/>
          </a:prstGeom>
        </p:spPr>
      </p:pic>
      <p:sp>
        <p:nvSpPr>
          <p:cNvPr id="3" name="Google Shape;290;p7"/>
          <p:cNvSpPr txBox="1"/>
          <p:nvPr/>
        </p:nvSpPr>
        <p:spPr>
          <a:xfrm>
            <a:off x="-24225" y="2875779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45" y="0"/>
            <a:ext cx="2381582" cy="2905530"/>
          </a:xfrm>
          <a:prstGeom prst="rect">
            <a:avLst/>
          </a:prstGeom>
        </p:spPr>
      </p:pic>
      <p:sp>
        <p:nvSpPr>
          <p:cNvPr id="5" name="Google Shape;290;p7"/>
          <p:cNvSpPr txBox="1"/>
          <p:nvPr/>
        </p:nvSpPr>
        <p:spPr>
          <a:xfrm>
            <a:off x="4367763" y="295164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484" y="117400"/>
            <a:ext cx="3023940" cy="2834247"/>
          </a:xfrm>
          <a:prstGeom prst="rect">
            <a:avLst/>
          </a:prstGeom>
        </p:spPr>
      </p:pic>
      <p:sp>
        <p:nvSpPr>
          <p:cNvPr id="7" name="Google Shape;290;p7"/>
          <p:cNvSpPr txBox="1"/>
          <p:nvPr/>
        </p:nvSpPr>
        <p:spPr>
          <a:xfrm>
            <a:off x="8327889" y="2928082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90;p7"/>
          <p:cNvSpPr txBox="1"/>
          <p:nvPr/>
        </p:nvSpPr>
        <p:spPr>
          <a:xfrm>
            <a:off x="-24225" y="3624350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90;p7"/>
          <p:cNvSpPr txBox="1"/>
          <p:nvPr/>
        </p:nvSpPr>
        <p:spPr>
          <a:xfrm>
            <a:off x="4367763" y="3512817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90;p7"/>
          <p:cNvSpPr txBox="1"/>
          <p:nvPr/>
        </p:nvSpPr>
        <p:spPr>
          <a:xfrm>
            <a:off x="8338555" y="3460514"/>
            <a:ext cx="3545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4572483" y="962127"/>
            <a:ext cx="1009283" cy="1689466"/>
            <a:chOff x="1920" y="708"/>
            <a:chExt cx="488" cy="1064"/>
          </a:xfrm>
        </p:grpSpPr>
        <p:sp>
          <p:nvSpPr>
            <p:cNvPr id="12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9668124" y="1155471"/>
            <a:ext cx="1009283" cy="1689466"/>
            <a:chOff x="1920" y="708"/>
            <a:chExt cx="488" cy="1064"/>
          </a:xfrm>
        </p:grpSpPr>
        <p:sp>
          <p:nvSpPr>
            <p:cNvPr id="18" name="AutoShape 68"/>
            <p:cNvSpPr>
              <a:spLocks noChangeArrowheads="1"/>
            </p:cNvSpPr>
            <p:nvPr/>
          </p:nvSpPr>
          <p:spPr bwMode="auto">
            <a:xfrm>
              <a:off x="1920" y="708"/>
              <a:ext cx="488" cy="1064"/>
            </a:xfrm>
            <a:prstGeom prst="rtTriangle">
              <a:avLst/>
            </a:prstGeom>
            <a:noFill/>
            <a:ln w="571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AutoShape 69"/>
            <p:cNvSpPr>
              <a:spLocks noChangeArrowheads="1"/>
            </p:cNvSpPr>
            <p:nvPr/>
          </p:nvSpPr>
          <p:spPr bwMode="auto">
            <a:xfrm>
              <a:off x="2036" y="1216"/>
              <a:ext cx="202" cy="450"/>
            </a:xfrm>
            <a:prstGeom prst="rtTriangl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11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01964" y="1602024"/>
            <a:ext cx="865128" cy="1161135"/>
            <a:chOff x="977" y="1102"/>
            <a:chExt cx="488" cy="1064"/>
          </a:xfrm>
        </p:grpSpPr>
        <p:sp>
          <p:nvSpPr>
            <p:cNvPr id="27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10015095" y="1750027"/>
            <a:ext cx="865128" cy="1161135"/>
            <a:chOff x="977" y="1102"/>
            <a:chExt cx="488" cy="1064"/>
          </a:xfrm>
        </p:grpSpPr>
        <p:sp>
          <p:nvSpPr>
            <p:cNvPr id="30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060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031E-6 -1.21988E-6 L -0.31632 -0.009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031E-6 -1.21988E-6 L -0.31632 -0.009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2" y="-13648"/>
            <a:ext cx="11450472" cy="6335747"/>
          </a:xfrm>
          <a:prstGeom prst="rect">
            <a:avLst/>
          </a:prstGeom>
        </p:spPr>
      </p:pic>
      <p:grpSp>
        <p:nvGrpSpPr>
          <p:cNvPr id="4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97189" y="1310185"/>
            <a:ext cx="865128" cy="1161135"/>
            <a:chOff x="977" y="1102"/>
            <a:chExt cx="488" cy="1064"/>
          </a:xfrm>
        </p:grpSpPr>
        <p:sp>
          <p:nvSpPr>
            <p:cNvPr id="5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Google Shape;290;p7"/>
          <p:cNvSpPr txBox="1"/>
          <p:nvPr/>
        </p:nvSpPr>
        <p:spPr>
          <a:xfrm>
            <a:off x="1463381" y="3002779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800727" y="1471836"/>
            <a:ext cx="865128" cy="1161135"/>
            <a:chOff x="977" y="1102"/>
            <a:chExt cx="488" cy="1064"/>
          </a:xfrm>
        </p:grpSpPr>
        <p:sp>
          <p:nvSpPr>
            <p:cNvPr id="13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Google Shape;290;p7"/>
          <p:cNvSpPr txBox="1"/>
          <p:nvPr/>
        </p:nvSpPr>
        <p:spPr>
          <a:xfrm>
            <a:off x="4835192" y="300277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348043" y="1310184"/>
            <a:ext cx="865128" cy="1161135"/>
            <a:chOff x="977" y="1102"/>
            <a:chExt cx="488" cy="1064"/>
          </a:xfrm>
        </p:grpSpPr>
        <p:sp>
          <p:nvSpPr>
            <p:cNvPr id="17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Google Shape;290;p7"/>
          <p:cNvSpPr txBox="1"/>
          <p:nvPr/>
        </p:nvSpPr>
        <p:spPr>
          <a:xfrm>
            <a:off x="8481419" y="3002778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vuông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839404" y="3646226"/>
            <a:ext cx="865128" cy="1161135"/>
            <a:chOff x="977" y="1102"/>
            <a:chExt cx="488" cy="1064"/>
          </a:xfrm>
        </p:grpSpPr>
        <p:sp>
          <p:nvSpPr>
            <p:cNvPr id="21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852535" y="3794229"/>
            <a:ext cx="865128" cy="1161135"/>
            <a:chOff x="977" y="1102"/>
            <a:chExt cx="488" cy="1064"/>
          </a:xfrm>
        </p:grpSpPr>
        <p:sp>
          <p:nvSpPr>
            <p:cNvPr id="24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Google Shape;290;p7"/>
          <p:cNvSpPr txBox="1"/>
          <p:nvPr/>
        </p:nvSpPr>
        <p:spPr>
          <a:xfrm>
            <a:off x="1111424" y="4980781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bẹt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rot="6805619" flipH="1">
            <a:off x="5729991" y="4130142"/>
            <a:ext cx="865128" cy="1161135"/>
            <a:chOff x="977" y="1102"/>
            <a:chExt cx="488" cy="1064"/>
          </a:xfrm>
        </p:grpSpPr>
        <p:sp>
          <p:nvSpPr>
            <p:cNvPr id="28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Google Shape;290;p7"/>
          <p:cNvSpPr txBox="1"/>
          <p:nvPr/>
        </p:nvSpPr>
        <p:spPr>
          <a:xfrm>
            <a:off x="4560956" y="5252357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nhọn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xmlns="" id="{5F7FD903-6DCB-27C9-4AF5-9C6159A6F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77924" y="4441529"/>
            <a:ext cx="865128" cy="1161135"/>
            <a:chOff x="977" y="1102"/>
            <a:chExt cx="488" cy="1064"/>
          </a:xfrm>
        </p:grpSpPr>
        <p:sp>
          <p:nvSpPr>
            <p:cNvPr id="32" name="AutoShape 65">
              <a:extLst>
                <a:ext uri="{FF2B5EF4-FFF2-40B4-BE49-F238E27FC236}">
                  <a16:creationId xmlns:a16="http://schemas.microsoft.com/office/drawing/2014/main" xmlns="" id="{E2370E2F-CD7A-0730-06E9-1586A92E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66" descr="Stationery">
              <a:extLst>
                <a:ext uri="{FF2B5EF4-FFF2-40B4-BE49-F238E27FC236}">
                  <a16:creationId xmlns:a16="http://schemas.microsoft.com/office/drawing/2014/main" xmlns="" id="{5E3E5DC2-DF36-48A4-6033-B7AFB20B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Google Shape;290;p7"/>
          <p:cNvSpPr txBox="1"/>
          <p:nvPr/>
        </p:nvSpPr>
        <p:spPr>
          <a:xfrm>
            <a:off x="9382508" y="5602664"/>
            <a:ext cx="2796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Góc</a:t>
            </a:r>
            <a:r>
              <a:rPr lang="en-US" sz="3200" b="1" dirty="0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tù</a:t>
            </a:r>
            <a:endParaRPr lang="en-US" sz="3200" b="1" dirty="0">
              <a:ln w="22225">
                <a:noFill/>
                <a:prstDash val="solid"/>
              </a:ln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9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  <p:bldP spid="26" grpId="0"/>
      <p:bldP spid="30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376" cy="45583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73958" y="3384645"/>
            <a:ext cx="23883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09731" y="3384645"/>
            <a:ext cx="18970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072048" y="3384645"/>
            <a:ext cx="19925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90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271</Words>
  <PresentationFormat>Widescreen</PresentationFormat>
  <Paragraphs>63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UTM Avo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2021-07-12T03:44:38Z</dcterms:created>
  <dcterms:modified xsi:type="dcterms:W3CDTF">2023-09-04T01:47:40Z</dcterms:modified>
</cp:coreProperties>
</file>