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18" r:id="rId2"/>
    <p:sldId id="256" r:id="rId3"/>
    <p:sldId id="258" r:id="rId4"/>
    <p:sldId id="304" r:id="rId5"/>
    <p:sldId id="305" r:id="rId6"/>
    <p:sldId id="315" r:id="rId7"/>
    <p:sldId id="306" r:id="rId8"/>
    <p:sldId id="314" r:id="rId9"/>
    <p:sldId id="308" r:id="rId10"/>
    <p:sldId id="309" r:id="rId11"/>
    <p:sldId id="310" r:id="rId12"/>
    <p:sldId id="311" r:id="rId13"/>
    <p:sldId id="312" r:id="rId14"/>
    <p:sldId id="303" r:id="rId15"/>
    <p:sldId id="316" r:id="rId16"/>
    <p:sldId id="313" r:id="rId17"/>
    <p:sldId id="301" r:id="rId18"/>
    <p:sldId id="317" r:id="rId19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18"/>
            <p14:sldId id="256"/>
          </p14:sldIdLst>
        </p14:section>
        <p14:section name="Tiết 1" id="{29C178FB-5098-4551-BE1B-302196ADB65A}">
          <p14:sldIdLst>
            <p14:sldId id="258"/>
            <p14:sldId id="304"/>
            <p14:sldId id="305"/>
            <p14:sldId id="315"/>
            <p14:sldId id="306"/>
            <p14:sldId id="314"/>
            <p14:sldId id="308"/>
            <p14:sldId id="309"/>
            <p14:sldId id="310"/>
            <p14:sldId id="311"/>
            <p14:sldId id="312"/>
            <p14:sldId id="303"/>
            <p14:sldId id="316"/>
            <p14:sldId id="313"/>
            <p14:sldId id="301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2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FB5F35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98" autoAdjust="0"/>
    <p:restoredTop sz="86885" autoAdjust="0"/>
  </p:normalViewPr>
  <p:slideViewPr>
    <p:cSldViewPr snapToGrid="0">
      <p:cViewPr varScale="1">
        <p:scale>
          <a:sx n="84" d="100"/>
          <a:sy n="84" d="100"/>
        </p:scale>
        <p:origin x="35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8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2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982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54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925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8" y="170982"/>
            <a:ext cx="4451975" cy="4622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70981"/>
            <a:ext cx="3408718" cy="46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789708"/>
            <a:ext cx="4003964" cy="399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789708"/>
            <a:ext cx="4239491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2181" y="2167994"/>
            <a:ext cx="526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P-221" pitchFamily="34" charset="0"/>
              </a:rPr>
              <a:t>TIẾT 2</a:t>
            </a:r>
            <a:endParaRPr lang="en-US" sz="3200" dirty="0">
              <a:latin typeface="HP-22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255"/>
            <a:ext cx="9144000" cy="1833245"/>
          </a:xfrm>
          <a:prstGeom prst="rect">
            <a:avLst/>
          </a:prstGeom>
        </p:spPr>
      </p:pic>
      <p:sp>
        <p:nvSpPr>
          <p:cNvPr id="3" name="Title 53249"/>
          <p:cNvSpPr txBox="1"/>
          <p:nvPr/>
        </p:nvSpPr>
        <p:spPr>
          <a:xfrm>
            <a:off x="124690" y="1262379"/>
            <a:ext cx="9019309" cy="3129511"/>
          </a:xfrm>
          <a:prstGeom prst="rect">
            <a:avLst/>
          </a:prstGeom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x-none" sz="4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x-none" sz="4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x-none" sz="4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x-none" sz="4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x-none" sz="4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x-none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x-none" sz="4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endParaRPr lang="vi-VN" altLang="x-none" sz="4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235527" y="1262379"/>
            <a:ext cx="8368146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zh-CN" altLang="en-US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wedge/>
      </p:transition>
    </mc:Choice>
    <mc:Fallback xmlns="">
      <p:transition spd="slow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08430" y="1408256"/>
            <a:ext cx="5148811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 smtClean="0">
                <a:solidFill>
                  <a:srgbClr val="1F88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6600" b="1" dirty="0" smtClean="0">
                <a:solidFill>
                  <a:srgbClr val="1F88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1F88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zh-CN" altLang="en-US" sz="6600" b="1" dirty="0">
              <a:solidFill>
                <a:srgbClr val="1F88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 dir="in"/>
      </p:transition>
    </mc:Choice>
    <mc:Fallback xmlns="">
      <p:transition spd="slow" advTm="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 Rất Rất Vui 🌹Nhạc Thiếu Nhi Hay Cho Bé 🌻 Vietnamese Songs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617" y="304799"/>
            <a:ext cx="7740073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1052944"/>
            <a:ext cx="2883708" cy="3505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8" y="872836"/>
            <a:ext cx="2867890" cy="4100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55" y="872836"/>
            <a:ext cx="2673927" cy="41009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90945"/>
            <a:ext cx="7550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5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5" y="1201359"/>
            <a:ext cx="2519105" cy="3545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62" y="1201359"/>
            <a:ext cx="3014856" cy="3329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33" y="1614339"/>
            <a:ext cx="2643004" cy="2831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5525" y="429492"/>
            <a:ext cx="8312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wedge/>
      </p:transition>
    </mc:Choice>
    <mc:Fallback xmlns="">
      <p:transition spd="slow" advTm="0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310" y="1387366"/>
            <a:ext cx="8560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54157"/>
            <a:ext cx="4273550" cy="11182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290945" y="2338809"/>
            <a:ext cx="73340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HỌC CỦA EM</a:t>
            </a:r>
            <a:endParaRPr lang="en-US" altLang="zh-CN" sz="48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newsflash/>
      </p:transition>
    </mc:Choice>
    <mc:Fallback xmlns="">
      <p:transition spd="slow" advTm="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80109" y="1242002"/>
            <a:ext cx="8368146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TIẾT1: GIỚI THIỆU LỚP HỌC CỦA EM</a:t>
            </a:r>
            <a:endParaRPr lang="zh-CN" alt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 dir="in"/>
      </p:transition>
    </mc:Choice>
    <mc:Fallback xmlns="">
      <p:transition spd="slow" advTm="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255"/>
            <a:ext cx="9144000" cy="1833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55640" y="2110085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KHỞI ĐỘNG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wedge/>
      </p:transition>
    </mc:Choice>
    <mc:Fallback xmlns="">
      <p:transition spd="slow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904" y="96257"/>
            <a:ext cx="536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P-221" pitchFamily="34" charset="0"/>
              </a:rPr>
              <a:t>2. </a:t>
            </a:r>
            <a:r>
              <a:rPr lang="en-US" sz="3200" dirty="0">
                <a:latin typeface="HP-221" pitchFamily="34" charset="0"/>
              </a:rPr>
              <a:t>  </a:t>
            </a:r>
            <a:r>
              <a:rPr lang="en-US" sz="3200" dirty="0" err="1" smtClean="0">
                <a:latin typeface="HP-221" pitchFamily="34" charset="0"/>
              </a:rPr>
              <a:t>Các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hoạt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động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chủ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yếu</a:t>
            </a:r>
            <a:endParaRPr lang="en-US" sz="3200" dirty="0" smtClean="0">
              <a:latin typeface="HP-221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81032"/>
            <a:ext cx="867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An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ai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?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Họ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đang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?</a:t>
            </a:r>
            <a:endParaRPr lang="en-US" sz="3200" dirty="0">
              <a:solidFill>
                <a:srgbClr val="FF0000"/>
              </a:solidFill>
              <a:latin typeface="HP-221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265807"/>
            <a:ext cx="3920489" cy="3735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10" y="1186497"/>
            <a:ext cx="4718603" cy="39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904" y="96257"/>
            <a:ext cx="5913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P-221" pitchFamily="34" charset="0"/>
              </a:rPr>
              <a:t>2. </a:t>
            </a:r>
            <a:r>
              <a:rPr lang="en-US" sz="3200" dirty="0" err="1" smtClean="0">
                <a:latin typeface="HP-221" pitchFamily="34" charset="0"/>
              </a:rPr>
              <a:t>Các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hoạt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động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chủ</a:t>
            </a:r>
            <a:r>
              <a:rPr lang="en-US" sz="3200" dirty="0" smtClean="0">
                <a:latin typeface="HP-221" pitchFamily="34" charset="0"/>
              </a:rPr>
              <a:t> </a:t>
            </a:r>
            <a:r>
              <a:rPr lang="en-US" sz="3200" dirty="0" err="1" smtClean="0">
                <a:latin typeface="HP-221" pitchFamily="34" charset="0"/>
              </a:rPr>
              <a:t>yếu</a:t>
            </a:r>
            <a:endParaRPr lang="en-US" sz="3200" dirty="0">
              <a:latin typeface="HP-221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1032"/>
            <a:ext cx="985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Lớp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bạn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An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có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đồ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dùng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gì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?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Chúng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được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sắp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đặt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như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thế</a:t>
            </a:r>
            <a:r>
              <a:rPr lang="en-US" sz="26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HP-221" pitchFamily="34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HP-221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265807"/>
            <a:ext cx="4264421" cy="3706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12" y="1265807"/>
            <a:ext cx="4628118" cy="37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1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430"/>
            <a:ext cx="1611630" cy="651510"/>
          </a:xfrm>
          <a:prstGeom prst="rect">
            <a:avLst/>
          </a:prstGeom>
        </p:spPr>
      </p:pic>
      <p:sp>
        <p:nvSpPr>
          <p:cNvPr id="3" name="Title 53249"/>
          <p:cNvSpPr txBox="1"/>
          <p:nvPr/>
        </p:nvSpPr>
        <p:spPr>
          <a:xfrm>
            <a:off x="193964" y="568036"/>
            <a:ext cx="4918363" cy="2230582"/>
          </a:xfrm>
          <a:prstGeom prst="rect">
            <a:avLst/>
          </a:prstGeom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x-non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x-none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x-none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x-none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x-none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x-none" sz="3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endParaRPr lang="vi-VN" altLang="x-none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wedge/>
      </p:transition>
    </mc:Choice>
    <mc:Fallback xmlns="">
      <p:transition spd="slow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073" y="818900"/>
            <a:ext cx="8063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073" y="2033986"/>
            <a:ext cx="8603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073" y="3574473"/>
            <a:ext cx="876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6904" y="96257"/>
            <a:ext cx="536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P-221" pitchFamily="34" charset="0"/>
              </a:rPr>
              <a:t>2. </a:t>
            </a:r>
            <a:r>
              <a:rPr lang="en-US" sz="3200" dirty="0">
                <a:latin typeface="HP-221" pitchFamily="34" charset="0"/>
              </a:rPr>
              <a:t>  </a:t>
            </a:r>
            <a:r>
              <a:rPr lang="en-US" sz="3200" dirty="0" smtClean="0">
                <a:ln w="0"/>
                <a:solidFill>
                  <a:srgbClr val="FB5F3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21" pitchFamily="34" charset="0"/>
              </a:rPr>
              <a:t>THẢO LUẬN NHÓM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16" y="342829"/>
            <a:ext cx="27241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9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1163" y="1246910"/>
            <a:ext cx="831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GÌ ĐỂ GIỮ GÌN ĐỒ ĐẠC TRONG LỚP HỌC?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168</Words>
  <Application>Microsoft Office PowerPoint</Application>
  <PresentationFormat>On-screen Show (16:9)</PresentationFormat>
  <Paragraphs>22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Microsoft YaHei</vt:lpstr>
      <vt:lpstr>宋体</vt:lpstr>
      <vt:lpstr>Arial</vt:lpstr>
      <vt:lpstr>AvantGarde Md BT</vt:lpstr>
      <vt:lpstr>Calibri</vt:lpstr>
      <vt:lpstr>HP-221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AutoBVT</cp:lastModifiedBy>
  <cp:revision>45</cp:revision>
  <dcterms:created xsi:type="dcterms:W3CDTF">2017-01-10T13:46:00Z</dcterms:created>
  <dcterms:modified xsi:type="dcterms:W3CDTF">2020-08-25T00:05:39Z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1033-11.2.0.9629</vt:lpwstr>
  </property>
</Properties>
</file>