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lata" panose="020B0604020202020204" charset="0"/>
      <p:regular r:id="rId15"/>
    </p:embeddedFont>
    <p:embeddedFont>
      <p:font typeface="Baloo" panose="020B0604020202020204" charset="0"/>
      <p:regular r:id="rId16"/>
    </p:embeddedFont>
    <p:embeddedFont>
      <p:font typeface="League Spartan" panose="020B0604020202020204" charset="0"/>
      <p:regular r:id="rId17"/>
      <p:bold r:id="rId18"/>
    </p:embeddedFont>
    <p:embeddedFont>
      <p:font typeface="Nunito Bold" panose="020B0604020202020204" charset="0"/>
      <p:regular r:id="rId19"/>
    </p:embeddedFont>
    <p:embeddedFont>
      <p:font typeface="Sniglet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audio" Target="../media/media13.mp3"/><Relationship Id="rId39" Type="http://schemas.openxmlformats.org/officeDocument/2006/relationships/slideLayout" Target="../slideLayouts/slideLayout7.xml"/><Relationship Id="rId21" Type="http://schemas.microsoft.com/office/2007/relationships/media" Target="../media/media11.mp3"/><Relationship Id="rId34" Type="http://schemas.openxmlformats.org/officeDocument/2006/relationships/audio" Target="../media/media17.mp3"/><Relationship Id="rId42" Type="http://schemas.openxmlformats.org/officeDocument/2006/relationships/image" Target="../media/image3.png"/><Relationship Id="rId47" Type="http://schemas.openxmlformats.org/officeDocument/2006/relationships/image" Target="../media/image8.svg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9" Type="http://schemas.microsoft.com/office/2007/relationships/media" Target="../media/media15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32" Type="http://schemas.openxmlformats.org/officeDocument/2006/relationships/audio" Target="../media/media16.mp3"/><Relationship Id="rId37" Type="http://schemas.microsoft.com/office/2007/relationships/media" Target="../media/media19.mp3"/><Relationship Id="rId40" Type="http://schemas.openxmlformats.org/officeDocument/2006/relationships/image" Target="../media/image1.png"/><Relationship Id="rId45" Type="http://schemas.openxmlformats.org/officeDocument/2006/relationships/image" Target="../media/image6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36" Type="http://schemas.openxmlformats.org/officeDocument/2006/relationships/audio" Target="../media/media18.mp3"/><Relationship Id="rId49" Type="http://schemas.openxmlformats.org/officeDocument/2006/relationships/image" Target="../media/image10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microsoft.com/office/2007/relationships/media" Target="../media/media16.mp3"/><Relationship Id="rId44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30" Type="http://schemas.openxmlformats.org/officeDocument/2006/relationships/audio" Target="../media/media15.mp3"/><Relationship Id="rId35" Type="http://schemas.microsoft.com/office/2007/relationships/media" Target="../media/media18.mp3"/><Relationship Id="rId43" Type="http://schemas.openxmlformats.org/officeDocument/2006/relationships/image" Target="../media/image4.svg"/><Relationship Id="rId48" Type="http://schemas.openxmlformats.org/officeDocument/2006/relationships/image" Target="../media/image9.jpeg"/><Relationship Id="rId8" Type="http://schemas.openxmlformats.org/officeDocument/2006/relationships/audio" Target="../media/media4.mp3"/><Relationship Id="rId3" Type="http://schemas.microsoft.com/office/2007/relationships/media" Target="../media/media2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33" Type="http://schemas.microsoft.com/office/2007/relationships/media" Target="../media/media17.mp3"/><Relationship Id="rId38" Type="http://schemas.openxmlformats.org/officeDocument/2006/relationships/audio" Target="../media/media19.mp3"/><Relationship Id="rId46" Type="http://schemas.openxmlformats.org/officeDocument/2006/relationships/image" Target="../media/image7.png"/><Relationship Id="rId20" Type="http://schemas.openxmlformats.org/officeDocument/2006/relationships/audio" Target="../media/media10.mp3"/><Relationship Id="rId41" Type="http://schemas.openxmlformats.org/officeDocument/2006/relationships/image" Target="../media/image2.svg"/><Relationship Id="rId1" Type="http://schemas.microsoft.com/office/2007/relationships/media" Target="../media/media1.mp3"/><Relationship Id="rId6" Type="http://schemas.openxmlformats.org/officeDocument/2006/relationships/audio" Target="../media/media3.mp3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0.png"/><Relationship Id="rId3" Type="http://schemas.openxmlformats.org/officeDocument/2006/relationships/image" Target="../media/image82.svg"/><Relationship Id="rId7" Type="http://schemas.openxmlformats.org/officeDocument/2006/relationships/image" Target="../media/image85.svg"/><Relationship Id="rId12" Type="http://schemas.openxmlformats.org/officeDocument/2006/relationships/image" Target="../media/image8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88.png"/><Relationship Id="rId5" Type="http://schemas.openxmlformats.org/officeDocument/2006/relationships/image" Target="../media/image84.svg"/><Relationship Id="rId10" Type="http://schemas.openxmlformats.org/officeDocument/2006/relationships/image" Target="../media/image87.svg"/><Relationship Id="rId4" Type="http://schemas.openxmlformats.org/officeDocument/2006/relationships/image" Target="../media/image83.png"/><Relationship Id="rId9" Type="http://schemas.openxmlformats.org/officeDocument/2006/relationships/image" Target="../media/image86.png"/><Relationship Id="rId14" Type="http://schemas.openxmlformats.org/officeDocument/2006/relationships/image" Target="../media/image9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0.png"/><Relationship Id="rId18" Type="http://schemas.openxmlformats.org/officeDocument/2006/relationships/image" Target="../media/image105.svg"/><Relationship Id="rId26" Type="http://schemas.openxmlformats.org/officeDocument/2006/relationships/image" Target="../media/image113.svg"/><Relationship Id="rId3" Type="http://schemas.openxmlformats.org/officeDocument/2006/relationships/image" Target="../media/image93.svg"/><Relationship Id="rId21" Type="http://schemas.openxmlformats.org/officeDocument/2006/relationships/image" Target="../media/image108.svg"/><Relationship Id="rId7" Type="http://schemas.openxmlformats.org/officeDocument/2006/relationships/image" Target="../media/image95.svg"/><Relationship Id="rId12" Type="http://schemas.openxmlformats.org/officeDocument/2006/relationships/image" Target="../media/image99.png"/><Relationship Id="rId17" Type="http://schemas.openxmlformats.org/officeDocument/2006/relationships/image" Target="../media/image104.svg"/><Relationship Id="rId25" Type="http://schemas.openxmlformats.org/officeDocument/2006/relationships/image" Target="../media/image112.svg"/><Relationship Id="rId2" Type="http://schemas.openxmlformats.org/officeDocument/2006/relationships/image" Target="../media/image92.png"/><Relationship Id="rId16" Type="http://schemas.openxmlformats.org/officeDocument/2006/relationships/image" Target="../media/image103.svg"/><Relationship Id="rId20" Type="http://schemas.openxmlformats.org/officeDocument/2006/relationships/image" Target="../media/image10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98.png"/><Relationship Id="rId24" Type="http://schemas.openxmlformats.org/officeDocument/2006/relationships/image" Target="../media/image111.svg"/><Relationship Id="rId5" Type="http://schemas.openxmlformats.org/officeDocument/2006/relationships/image" Target="../media/image94.svg"/><Relationship Id="rId15" Type="http://schemas.openxmlformats.org/officeDocument/2006/relationships/image" Target="../media/image102.svg"/><Relationship Id="rId23" Type="http://schemas.openxmlformats.org/officeDocument/2006/relationships/image" Target="../media/image110.svg"/><Relationship Id="rId10" Type="http://schemas.openxmlformats.org/officeDocument/2006/relationships/image" Target="../media/image97.svg"/><Relationship Id="rId19" Type="http://schemas.openxmlformats.org/officeDocument/2006/relationships/image" Target="../media/image106.svg"/><Relationship Id="rId4" Type="http://schemas.openxmlformats.org/officeDocument/2006/relationships/image" Target="../media/image15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22" Type="http://schemas.openxmlformats.org/officeDocument/2006/relationships/image" Target="../media/image10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svg"/><Relationship Id="rId13" Type="http://schemas.openxmlformats.org/officeDocument/2006/relationships/image" Target="../media/image122.png"/><Relationship Id="rId3" Type="http://schemas.openxmlformats.org/officeDocument/2006/relationships/image" Target="../media/image114.svg"/><Relationship Id="rId7" Type="http://schemas.openxmlformats.org/officeDocument/2006/relationships/image" Target="../media/image43.png"/><Relationship Id="rId12" Type="http://schemas.openxmlformats.org/officeDocument/2006/relationships/image" Target="../media/image121.png"/><Relationship Id="rId2" Type="http://schemas.openxmlformats.org/officeDocument/2006/relationships/image" Target="../media/image31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svg"/><Relationship Id="rId11" Type="http://schemas.openxmlformats.org/officeDocument/2006/relationships/image" Target="../media/image120.svg"/><Relationship Id="rId5" Type="http://schemas.openxmlformats.org/officeDocument/2006/relationships/image" Target="../media/image116.sv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4" Type="http://schemas.openxmlformats.org/officeDocument/2006/relationships/image" Target="../media/image115.png"/><Relationship Id="rId9" Type="http://schemas.openxmlformats.org/officeDocument/2006/relationships/image" Target="../media/image6.png"/><Relationship Id="rId14" Type="http://schemas.openxmlformats.org/officeDocument/2006/relationships/image" Target="../media/image1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svg"/><Relationship Id="rId13" Type="http://schemas.openxmlformats.org/officeDocument/2006/relationships/image" Target="../media/image132.svg"/><Relationship Id="rId18" Type="http://schemas.openxmlformats.org/officeDocument/2006/relationships/image" Target="../media/image137.svg"/><Relationship Id="rId26" Type="http://schemas.openxmlformats.org/officeDocument/2006/relationships/image" Target="../media/image145.png"/><Relationship Id="rId3" Type="http://schemas.openxmlformats.org/officeDocument/2006/relationships/image" Target="../media/image126.svg"/><Relationship Id="rId21" Type="http://schemas.openxmlformats.org/officeDocument/2006/relationships/image" Target="../media/image140.png"/><Relationship Id="rId7" Type="http://schemas.openxmlformats.org/officeDocument/2006/relationships/image" Target="../media/image128.sv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5" Type="http://schemas.openxmlformats.org/officeDocument/2006/relationships/image" Target="../media/image144.svg"/><Relationship Id="rId2" Type="http://schemas.openxmlformats.org/officeDocument/2006/relationships/image" Target="../media/image31.png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43.png"/><Relationship Id="rId5" Type="http://schemas.openxmlformats.org/officeDocument/2006/relationships/image" Target="../media/image127.svg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10" Type="http://schemas.openxmlformats.org/officeDocument/2006/relationships/image" Target="../media/image130.svg"/><Relationship Id="rId19" Type="http://schemas.openxmlformats.org/officeDocument/2006/relationships/image" Target="../media/image138.png"/><Relationship Id="rId4" Type="http://schemas.openxmlformats.org/officeDocument/2006/relationships/image" Target="../media/image43.png"/><Relationship Id="rId9" Type="http://schemas.openxmlformats.org/officeDocument/2006/relationships/image" Target="../media/image15.png"/><Relationship Id="rId14" Type="http://schemas.openxmlformats.org/officeDocument/2006/relationships/image" Target="../media/image133.png"/><Relationship Id="rId22" Type="http://schemas.openxmlformats.org/officeDocument/2006/relationships/image" Target="../media/image141.png"/><Relationship Id="rId27" Type="http://schemas.openxmlformats.org/officeDocument/2006/relationships/image" Target="../media/image14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svg"/><Relationship Id="rId12" Type="http://schemas.openxmlformats.org/officeDocument/2006/relationships/image" Target="../media/image18.svg"/><Relationship Id="rId17" Type="http://schemas.openxmlformats.org/officeDocument/2006/relationships/image" Target="../media/image10.png"/><Relationship Id="rId2" Type="http://schemas.openxmlformats.org/officeDocument/2006/relationships/audio" Target="../media/media20.mp3"/><Relationship Id="rId16" Type="http://schemas.openxmlformats.org/officeDocument/2006/relationships/image" Target="../media/image22.png"/><Relationship Id="rId1" Type="http://schemas.microsoft.com/office/2007/relationships/media" Target="../media/media20.mp3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svg"/><Relationship Id="rId15" Type="http://schemas.openxmlformats.org/officeDocument/2006/relationships/image" Target="../media/image21.sv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18.svg"/><Relationship Id="rId17" Type="http://schemas.openxmlformats.org/officeDocument/2006/relationships/image" Target="../media/image27.svg"/><Relationship Id="rId2" Type="http://schemas.openxmlformats.org/officeDocument/2006/relationships/audio" Target="../media/media21.mp3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microsoft.com/office/2007/relationships/media" Target="../media/media21.mp3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svg"/><Relationship Id="rId15" Type="http://schemas.openxmlformats.org/officeDocument/2006/relationships/image" Target="../media/image25.svg"/><Relationship Id="rId10" Type="http://schemas.openxmlformats.org/officeDocument/2006/relationships/image" Target="../media/image6.png"/><Relationship Id="rId19" Type="http://schemas.openxmlformats.org/officeDocument/2006/relationships/image" Target="../media/image29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0.png"/><Relationship Id="rId3" Type="http://schemas.openxmlformats.org/officeDocument/2006/relationships/image" Target="../media/image32.svg"/><Relationship Id="rId7" Type="http://schemas.openxmlformats.org/officeDocument/2006/relationships/image" Target="../media/image35.svg"/><Relationship Id="rId12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8.png"/><Relationship Id="rId5" Type="http://schemas.openxmlformats.org/officeDocument/2006/relationships/image" Target="../media/image34.svg"/><Relationship Id="rId10" Type="http://schemas.openxmlformats.org/officeDocument/2006/relationships/image" Target="../media/image37.sv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2.svg"/><Relationship Id="rId7" Type="http://schemas.openxmlformats.org/officeDocument/2006/relationships/image" Target="../media/image35.sv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34.svg"/><Relationship Id="rId10" Type="http://schemas.openxmlformats.org/officeDocument/2006/relationships/image" Target="../media/image37.sv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10" Type="http://schemas.openxmlformats.org/officeDocument/2006/relationships/image" Target="../media/image48.sv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50.svg"/><Relationship Id="rId7" Type="http://schemas.openxmlformats.org/officeDocument/2006/relationships/image" Target="../media/image52.svg"/><Relationship Id="rId12" Type="http://schemas.openxmlformats.org/officeDocument/2006/relationships/image" Target="../media/image56.svg"/><Relationship Id="rId17" Type="http://schemas.openxmlformats.org/officeDocument/2006/relationships/image" Target="../media/image61.svg"/><Relationship Id="rId2" Type="http://schemas.openxmlformats.org/officeDocument/2006/relationships/image" Target="../media/image49.png"/><Relationship Id="rId16" Type="http://schemas.openxmlformats.org/officeDocument/2006/relationships/image" Target="../media/image60.png"/><Relationship Id="rId20" Type="http://schemas.openxmlformats.org/officeDocument/2006/relationships/image" Target="../media/image6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5.png"/><Relationship Id="rId5" Type="http://schemas.openxmlformats.org/officeDocument/2006/relationships/image" Target="../media/image51.svg"/><Relationship Id="rId15" Type="http://schemas.openxmlformats.org/officeDocument/2006/relationships/image" Target="../media/image59.svg"/><Relationship Id="rId10" Type="http://schemas.openxmlformats.org/officeDocument/2006/relationships/image" Target="../media/image6.png"/><Relationship Id="rId19" Type="http://schemas.openxmlformats.org/officeDocument/2006/relationships/image" Target="../media/image63.png"/><Relationship Id="rId4" Type="http://schemas.openxmlformats.org/officeDocument/2006/relationships/image" Target="../media/image43.png"/><Relationship Id="rId9" Type="http://schemas.openxmlformats.org/officeDocument/2006/relationships/image" Target="../media/image54.svg"/><Relationship Id="rId1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68.png"/><Relationship Id="rId17" Type="http://schemas.openxmlformats.org/officeDocument/2006/relationships/image" Target="../media/image73.svg"/><Relationship Id="rId2" Type="http://schemas.openxmlformats.org/officeDocument/2006/relationships/image" Target="../media/image31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67.png"/><Relationship Id="rId5" Type="http://schemas.openxmlformats.org/officeDocument/2006/relationships/image" Target="../media/image44.svg"/><Relationship Id="rId15" Type="http://schemas.openxmlformats.org/officeDocument/2006/relationships/image" Target="../media/image71.svg"/><Relationship Id="rId10" Type="http://schemas.openxmlformats.org/officeDocument/2006/relationships/image" Target="../media/image66.svg"/><Relationship Id="rId19" Type="http://schemas.openxmlformats.org/officeDocument/2006/relationships/image" Target="../media/image75.svg"/><Relationship Id="rId4" Type="http://schemas.openxmlformats.org/officeDocument/2006/relationships/image" Target="../media/image43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0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7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78.png"/><Relationship Id="rId5" Type="http://schemas.openxmlformats.org/officeDocument/2006/relationships/image" Target="../media/image44.svg"/><Relationship Id="rId10" Type="http://schemas.openxmlformats.org/officeDocument/2006/relationships/image" Target="../media/image77.svg"/><Relationship Id="rId4" Type="http://schemas.openxmlformats.org/officeDocument/2006/relationships/image" Target="../media/image43.png"/><Relationship Id="rId9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21733" y="2577846"/>
            <a:ext cx="2406615" cy="2510171"/>
          </a:xfrm>
          <a:custGeom>
            <a:avLst/>
            <a:gdLst/>
            <a:ahLst/>
            <a:cxnLst/>
            <a:rect l="l" t="t" r="r" b="b"/>
            <a:pathLst>
              <a:path w="2406615" h="2510171">
                <a:moveTo>
                  <a:pt x="0" y="0"/>
                </a:moveTo>
                <a:lnTo>
                  <a:pt x="2406615" y="0"/>
                </a:lnTo>
                <a:lnTo>
                  <a:pt x="2406615" y="2510171"/>
                </a:lnTo>
                <a:lnTo>
                  <a:pt x="0" y="2510171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21733" y="5193802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3"/>
                </a:lnTo>
                <a:lnTo>
                  <a:pt x="0" y="1318583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21733" y="6564125"/>
            <a:ext cx="2406615" cy="2510171"/>
          </a:xfrm>
          <a:custGeom>
            <a:avLst/>
            <a:gdLst/>
            <a:ahLst/>
            <a:cxnLst/>
            <a:rect l="l" t="t" r="r" b="b"/>
            <a:pathLst>
              <a:path w="2406615" h="2510171">
                <a:moveTo>
                  <a:pt x="0" y="0"/>
                </a:moveTo>
                <a:lnTo>
                  <a:pt x="2406615" y="0"/>
                </a:lnTo>
                <a:lnTo>
                  <a:pt x="2406615" y="2510171"/>
                </a:lnTo>
                <a:lnTo>
                  <a:pt x="0" y="2510171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4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47734" y="96669"/>
            <a:ext cx="16587778" cy="10065582"/>
          </a:xfrm>
          <a:custGeom>
            <a:avLst/>
            <a:gdLst/>
            <a:ahLst/>
            <a:cxnLst/>
            <a:rect l="l" t="t" r="r" b="b"/>
            <a:pathLst>
              <a:path w="16587778" h="10065582">
                <a:moveTo>
                  <a:pt x="0" y="0"/>
                </a:moveTo>
                <a:lnTo>
                  <a:pt x="16587778" y="0"/>
                </a:lnTo>
                <a:lnTo>
                  <a:pt x="16587778" y="10065582"/>
                </a:lnTo>
                <a:lnTo>
                  <a:pt x="0" y="10065582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887381" y="1426635"/>
            <a:ext cx="10515600" cy="7429500"/>
          </a:xfrm>
          <a:custGeom>
            <a:avLst/>
            <a:gdLst/>
            <a:ahLst/>
            <a:cxnLst/>
            <a:rect l="l" t="t" r="r" b="b"/>
            <a:pathLst>
              <a:path w="10515600" h="7429500">
                <a:moveTo>
                  <a:pt x="0" y="0"/>
                </a:moveTo>
                <a:lnTo>
                  <a:pt x="10515600" y="0"/>
                </a:lnTo>
                <a:lnTo>
                  <a:pt x="10515600" y="7429500"/>
                </a:lnTo>
                <a:lnTo>
                  <a:pt x="0" y="7429500"/>
                </a:lnTo>
                <a:lnTo>
                  <a:pt x="0" y="0"/>
                </a:lnTo>
                <a:close/>
              </a:path>
            </a:pathLst>
          </a:custGeom>
          <a:blipFill>
            <a:blip r:embed="rId4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488911" y="255022"/>
            <a:ext cx="13925550" cy="9839325"/>
          </a:xfrm>
          <a:custGeom>
            <a:avLst/>
            <a:gdLst/>
            <a:ahLst/>
            <a:cxnLst/>
            <a:rect l="l" t="t" r="r" b="b"/>
            <a:pathLst>
              <a:path w="13925550" h="9839325">
                <a:moveTo>
                  <a:pt x="0" y="0"/>
                </a:moveTo>
                <a:lnTo>
                  <a:pt x="13925550" y="0"/>
                </a:lnTo>
                <a:lnTo>
                  <a:pt x="13925550" y="9839325"/>
                </a:lnTo>
                <a:lnTo>
                  <a:pt x="0" y="9839325"/>
                </a:lnTo>
                <a:lnTo>
                  <a:pt x="0" y="0"/>
                </a:lnTo>
                <a:close/>
              </a:path>
            </a:pathLst>
          </a:custGeom>
          <a:blipFill>
            <a:blip r:embed="rId4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lemon">
            <a:hlinkClick r:id="" action="ppaction://media"/>
            <a:extLst>
              <a:ext uri="{FF2B5EF4-FFF2-40B4-BE49-F238E27FC236}">
                <a16:creationId xmlns:a16="http://schemas.microsoft.com/office/drawing/2014/main" id="{1A851336-6AB1-1138-0344-7B031F8AE6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15815418" y="6021208"/>
            <a:ext cx="406400" cy="406400"/>
          </a:xfrm>
          <a:prstGeom prst="rect">
            <a:avLst/>
          </a:prstGeom>
        </p:spPr>
      </p:pic>
      <p:pic>
        <p:nvPicPr>
          <p:cNvPr id="10" name="bread">
            <a:hlinkClick r:id="" action="ppaction://media"/>
            <a:extLst>
              <a:ext uri="{FF2B5EF4-FFF2-40B4-BE49-F238E27FC236}">
                <a16:creationId xmlns:a16="http://schemas.microsoft.com/office/drawing/2014/main" id="{31B855DE-33A5-37EE-0865-DF7E9B4319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8153400" y="573727"/>
            <a:ext cx="406400" cy="406400"/>
          </a:xfrm>
          <a:prstGeom prst="rect">
            <a:avLst/>
          </a:prstGeom>
        </p:spPr>
      </p:pic>
      <p:pic>
        <p:nvPicPr>
          <p:cNvPr id="11" name="vinegar">
            <a:hlinkClick r:id="" action="ppaction://media"/>
            <a:extLst>
              <a:ext uri="{FF2B5EF4-FFF2-40B4-BE49-F238E27FC236}">
                <a16:creationId xmlns:a16="http://schemas.microsoft.com/office/drawing/2014/main" id="{981F8B7D-4D35-65C9-0863-D036D0B8888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14605957" y="7962900"/>
            <a:ext cx="406400" cy="406400"/>
          </a:xfrm>
          <a:prstGeom prst="rect">
            <a:avLst/>
          </a:prstGeom>
        </p:spPr>
      </p:pic>
      <p:pic>
        <p:nvPicPr>
          <p:cNvPr id="12" name="chilly">
            <a:hlinkClick r:id="" action="ppaction://media"/>
            <a:extLst>
              <a:ext uri="{FF2B5EF4-FFF2-40B4-BE49-F238E27FC236}">
                <a16:creationId xmlns:a16="http://schemas.microsoft.com/office/drawing/2014/main" id="{E17BC281-2E3D-1BA0-4892-1E536C788A9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11353800" y="8861754"/>
            <a:ext cx="406400" cy="406400"/>
          </a:xfrm>
          <a:prstGeom prst="rect">
            <a:avLst/>
          </a:prstGeom>
        </p:spPr>
      </p:pic>
      <p:pic>
        <p:nvPicPr>
          <p:cNvPr id="13" name="eus72958">
            <a:hlinkClick r:id="" action="ppaction://media"/>
            <a:extLst>
              <a:ext uri="{FF2B5EF4-FFF2-40B4-BE49-F238E27FC236}">
                <a16:creationId xmlns:a16="http://schemas.microsoft.com/office/drawing/2014/main" id="{AA21C03D-29DB-7281-6A43-19207234D72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2810393" y="6512386"/>
            <a:ext cx="406400" cy="406400"/>
          </a:xfrm>
          <a:prstGeom prst="rect">
            <a:avLst/>
          </a:prstGeom>
        </p:spPr>
      </p:pic>
      <p:pic>
        <p:nvPicPr>
          <p:cNvPr id="14" name="eus70547">
            <a:hlinkClick r:id="" action="ppaction://media"/>
            <a:extLst>
              <a:ext uri="{FF2B5EF4-FFF2-40B4-BE49-F238E27FC236}">
                <a16:creationId xmlns:a16="http://schemas.microsoft.com/office/drawing/2014/main" id="{FB3212D8-DB26-CF5B-37F4-7479CB3E7A2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6172200" y="5818008"/>
            <a:ext cx="406400" cy="406400"/>
          </a:xfrm>
          <a:prstGeom prst="rect">
            <a:avLst/>
          </a:prstGeom>
        </p:spPr>
      </p:pic>
      <p:pic>
        <p:nvPicPr>
          <p:cNvPr id="15" name="sour">
            <a:hlinkClick r:id="" action="ppaction://media"/>
            <a:extLst>
              <a:ext uri="{FF2B5EF4-FFF2-40B4-BE49-F238E27FC236}">
                <a16:creationId xmlns:a16="http://schemas.microsoft.com/office/drawing/2014/main" id="{DD495220-8737-A52A-51A2-7D58F3EA96D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12725400" y="5396596"/>
            <a:ext cx="406400" cy="406400"/>
          </a:xfrm>
          <a:prstGeom prst="rect">
            <a:avLst/>
          </a:prstGeom>
        </p:spPr>
      </p:pic>
      <p:pic>
        <p:nvPicPr>
          <p:cNvPr id="16" name="suite">
            <a:hlinkClick r:id="" action="ppaction://media"/>
            <a:extLst>
              <a:ext uri="{FF2B5EF4-FFF2-40B4-BE49-F238E27FC236}">
                <a16:creationId xmlns:a16="http://schemas.microsoft.com/office/drawing/2014/main" id="{6AA9EA40-8DE5-58CE-FDBF-0F22269F931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11760200" y="3009900"/>
            <a:ext cx="406400" cy="406400"/>
          </a:xfrm>
          <a:prstGeom prst="rect">
            <a:avLst/>
          </a:prstGeom>
        </p:spPr>
      </p:pic>
      <p:pic>
        <p:nvPicPr>
          <p:cNvPr id="17" name="spicy">
            <a:hlinkClick r:id="" action="ppaction://media"/>
            <a:extLst>
              <a:ext uri="{FF2B5EF4-FFF2-40B4-BE49-F238E27FC236}">
                <a16:creationId xmlns:a16="http://schemas.microsoft.com/office/drawing/2014/main" id="{7FB2ED2D-53E7-4846-309B-55DA1C41A94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10439400" y="6610363"/>
            <a:ext cx="406400" cy="406400"/>
          </a:xfrm>
          <a:prstGeom prst="rect">
            <a:avLst/>
          </a:prstGeom>
        </p:spPr>
      </p:pic>
      <p:pic>
        <p:nvPicPr>
          <p:cNvPr id="18" name="bland">
            <a:hlinkClick r:id="" action="ppaction://media"/>
            <a:extLst>
              <a:ext uri="{FF2B5EF4-FFF2-40B4-BE49-F238E27FC236}">
                <a16:creationId xmlns:a16="http://schemas.microsoft.com/office/drawing/2014/main" id="{576FD65F-773E-271D-B40D-96828F7856D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8625114" y="2603500"/>
            <a:ext cx="406400" cy="406400"/>
          </a:xfrm>
          <a:prstGeom prst="rect">
            <a:avLst/>
          </a:prstGeom>
        </p:spPr>
      </p:pic>
      <p:pic>
        <p:nvPicPr>
          <p:cNvPr id="19" name="salty">
            <a:hlinkClick r:id="" action="ppaction://media"/>
            <a:extLst>
              <a:ext uri="{FF2B5EF4-FFF2-40B4-BE49-F238E27FC236}">
                <a16:creationId xmlns:a16="http://schemas.microsoft.com/office/drawing/2014/main" id="{952F988E-9504-D357-8AA9-7E2345324989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5410200" y="3213100"/>
            <a:ext cx="406400" cy="406400"/>
          </a:xfrm>
          <a:prstGeom prst="rect">
            <a:avLst/>
          </a:prstGeom>
        </p:spPr>
      </p:pic>
      <p:pic>
        <p:nvPicPr>
          <p:cNvPr id="20" name="salt">
            <a:hlinkClick r:id="" action="ppaction://media"/>
            <a:extLst>
              <a:ext uri="{FF2B5EF4-FFF2-40B4-BE49-F238E27FC236}">
                <a16:creationId xmlns:a16="http://schemas.microsoft.com/office/drawing/2014/main" id="{2E5B7D12-41E4-37EE-4DFC-553283ED7F3D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2488911" y="3687273"/>
            <a:ext cx="406400" cy="406400"/>
          </a:xfrm>
          <a:prstGeom prst="rect">
            <a:avLst/>
          </a:prstGeom>
        </p:spPr>
      </p:pic>
      <p:pic>
        <p:nvPicPr>
          <p:cNvPr id="21" name="mp3-output-ttsfree(dot)com">
            <a:hlinkClick r:id="" action="ppaction://media"/>
            <a:extLst>
              <a:ext uri="{FF2B5EF4-FFF2-40B4-BE49-F238E27FC236}">
                <a16:creationId xmlns:a16="http://schemas.microsoft.com/office/drawing/2014/main" id="{6ED859E4-80EC-A4C3-E146-410DD038BD64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12930828" y="1137447"/>
            <a:ext cx="406400" cy="406400"/>
          </a:xfrm>
          <a:prstGeom prst="rect">
            <a:avLst/>
          </a:prstGeom>
        </p:spPr>
      </p:pic>
      <p:pic>
        <p:nvPicPr>
          <p:cNvPr id="22" name="candy">
            <a:hlinkClick r:id="" action="ppaction://media"/>
            <a:extLst>
              <a:ext uri="{FF2B5EF4-FFF2-40B4-BE49-F238E27FC236}">
                <a16:creationId xmlns:a16="http://schemas.microsoft.com/office/drawing/2014/main" id="{B899567A-20DF-1671-2A8F-563C0AD2DA72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15205521" y="1471721"/>
            <a:ext cx="406400" cy="406400"/>
          </a:xfrm>
          <a:prstGeom prst="rect">
            <a:avLst/>
          </a:prstGeom>
        </p:spPr>
      </p:pic>
      <p:pic>
        <p:nvPicPr>
          <p:cNvPr id="23" name="luvvoice.com-20241208-1jxBkq">
            <a:hlinkClick r:id="" action="ppaction://media"/>
            <a:extLst>
              <a:ext uri="{FF2B5EF4-FFF2-40B4-BE49-F238E27FC236}">
                <a16:creationId xmlns:a16="http://schemas.microsoft.com/office/drawing/2014/main" id="{B700D23D-8F66-7CDD-21FF-01B52753C550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7417391" y="8811288"/>
            <a:ext cx="406400" cy="406400"/>
          </a:xfrm>
          <a:prstGeom prst="rect">
            <a:avLst/>
          </a:prstGeom>
        </p:spPr>
      </p:pic>
      <p:pic>
        <p:nvPicPr>
          <p:cNvPr id="24" name="luvvoice.com-20241208-y0m0uM">
            <a:hlinkClick r:id="" action="ppaction://media"/>
            <a:extLst>
              <a:ext uri="{FF2B5EF4-FFF2-40B4-BE49-F238E27FC236}">
                <a16:creationId xmlns:a16="http://schemas.microsoft.com/office/drawing/2014/main" id="{54CBE732-63B8-5D03-D8C5-12428F62EFB3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3885019" y="1086918"/>
            <a:ext cx="406400" cy="406400"/>
          </a:xfrm>
          <a:prstGeom prst="rect">
            <a:avLst/>
          </a:prstGeom>
        </p:spPr>
      </p:pic>
      <p:pic>
        <p:nvPicPr>
          <p:cNvPr id="25" name="luvvoice.com-20241208-9uWwtS">
            <a:hlinkClick r:id="" action="ppaction://media"/>
            <a:extLst>
              <a:ext uri="{FF2B5EF4-FFF2-40B4-BE49-F238E27FC236}">
                <a16:creationId xmlns:a16="http://schemas.microsoft.com/office/drawing/2014/main" id="{0A819E0A-4783-DD3A-A0D8-9E2A221B218B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3555858" y="8983266"/>
            <a:ext cx="406400" cy="406400"/>
          </a:xfrm>
          <a:prstGeom prst="rect">
            <a:avLst/>
          </a:prstGeom>
        </p:spPr>
      </p:pic>
      <p:pic>
        <p:nvPicPr>
          <p:cNvPr id="26" name="rice">
            <a:hlinkClick r:id="" action="ppaction://media"/>
            <a:extLst>
              <a:ext uri="{FF2B5EF4-FFF2-40B4-BE49-F238E27FC236}">
                <a16:creationId xmlns:a16="http://schemas.microsoft.com/office/drawing/2014/main" id="{D47C215C-D46D-52C5-8D72-B0DA37B7A110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9453500" y="875641"/>
            <a:ext cx="406400" cy="406400"/>
          </a:xfrm>
          <a:prstGeom prst="rect">
            <a:avLst/>
          </a:prstGeom>
        </p:spPr>
      </p:pic>
      <p:pic>
        <p:nvPicPr>
          <p:cNvPr id="27" name="luvvoice.com-20241208-9NeeZ6">
            <a:hlinkClick r:id="" action="ppaction://media"/>
            <a:extLst>
              <a:ext uri="{FF2B5EF4-FFF2-40B4-BE49-F238E27FC236}">
                <a16:creationId xmlns:a16="http://schemas.microsoft.com/office/drawing/2014/main" id="{D256A6DF-BA4F-DAA9-D2DB-9BC86D22B53A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8153400" y="4093673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62586" y="2649417"/>
            <a:ext cx="2406615" cy="2605002"/>
          </a:xfrm>
          <a:custGeom>
            <a:avLst/>
            <a:gdLst/>
            <a:ahLst/>
            <a:cxnLst/>
            <a:rect l="l" t="t" r="r" b="b"/>
            <a:pathLst>
              <a:path w="2406615" h="2605002">
                <a:moveTo>
                  <a:pt x="0" y="0"/>
                </a:moveTo>
                <a:lnTo>
                  <a:pt x="2406615" y="0"/>
                </a:lnTo>
                <a:lnTo>
                  <a:pt x="2406615" y="2605002"/>
                </a:lnTo>
                <a:lnTo>
                  <a:pt x="0" y="2605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62586" y="5289147"/>
            <a:ext cx="2406615" cy="2588743"/>
          </a:xfrm>
          <a:custGeom>
            <a:avLst/>
            <a:gdLst/>
            <a:ahLst/>
            <a:cxnLst/>
            <a:rect l="l" t="t" r="r" b="b"/>
            <a:pathLst>
              <a:path w="2406615" h="2588743">
                <a:moveTo>
                  <a:pt x="0" y="0"/>
                </a:moveTo>
                <a:lnTo>
                  <a:pt x="2406615" y="0"/>
                </a:lnTo>
                <a:lnTo>
                  <a:pt x="2406615" y="2588742"/>
                </a:lnTo>
                <a:lnTo>
                  <a:pt x="0" y="25887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62586" y="7912808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110890"/>
            <a:ext cx="16746788" cy="10070354"/>
          </a:xfrm>
          <a:custGeom>
            <a:avLst/>
            <a:gdLst/>
            <a:ahLst/>
            <a:cxnLst/>
            <a:rect l="l" t="t" r="r" b="b"/>
            <a:pathLst>
              <a:path w="16746788" h="10070354">
                <a:moveTo>
                  <a:pt x="0" y="0"/>
                </a:moveTo>
                <a:lnTo>
                  <a:pt x="16746788" y="0"/>
                </a:lnTo>
                <a:lnTo>
                  <a:pt x="16746788" y="10070354"/>
                </a:lnTo>
                <a:lnTo>
                  <a:pt x="0" y="100703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149194" y="1885864"/>
            <a:ext cx="1962150" cy="1876425"/>
          </a:xfrm>
          <a:custGeom>
            <a:avLst/>
            <a:gdLst/>
            <a:ahLst/>
            <a:cxnLst/>
            <a:rect l="l" t="t" r="r" b="b"/>
            <a:pathLst>
              <a:path w="1962150" h="1876425">
                <a:moveTo>
                  <a:pt x="0" y="0"/>
                </a:moveTo>
                <a:lnTo>
                  <a:pt x="1962150" y="0"/>
                </a:lnTo>
                <a:lnTo>
                  <a:pt x="1962150" y="1876425"/>
                </a:lnTo>
                <a:lnTo>
                  <a:pt x="0" y="18764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309252" y="3875037"/>
            <a:ext cx="1457325" cy="1704975"/>
          </a:xfrm>
          <a:custGeom>
            <a:avLst/>
            <a:gdLst/>
            <a:ahLst/>
            <a:cxnLst/>
            <a:rect l="l" t="t" r="r" b="b"/>
            <a:pathLst>
              <a:path w="1457325" h="1704975">
                <a:moveTo>
                  <a:pt x="0" y="0"/>
                </a:moveTo>
                <a:lnTo>
                  <a:pt x="1457325" y="0"/>
                </a:lnTo>
                <a:lnTo>
                  <a:pt x="1457325" y="1704975"/>
                </a:lnTo>
                <a:lnTo>
                  <a:pt x="0" y="17049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924527" y="5534911"/>
            <a:ext cx="2228450" cy="1908429"/>
          </a:xfrm>
          <a:custGeom>
            <a:avLst/>
            <a:gdLst/>
            <a:ahLst/>
            <a:cxnLst/>
            <a:rect l="l" t="t" r="r" b="b"/>
            <a:pathLst>
              <a:path w="2228450" h="1908429">
                <a:moveTo>
                  <a:pt x="0" y="0"/>
                </a:moveTo>
                <a:lnTo>
                  <a:pt x="2228450" y="0"/>
                </a:lnTo>
                <a:lnTo>
                  <a:pt x="2228450" y="1908429"/>
                </a:lnTo>
                <a:lnTo>
                  <a:pt x="0" y="190842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 rot="-5400000">
            <a:off x="-2398738" y="4336571"/>
            <a:ext cx="7263260" cy="1403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84"/>
              </a:lnSpc>
            </a:pPr>
            <a:r>
              <a:rPr lang="en-US" sz="8132" spc="396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)))))))))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64767" y="4518231"/>
            <a:ext cx="797471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It’s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64767" y="6370825"/>
            <a:ext cx="797471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It’s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64767" y="8196453"/>
            <a:ext cx="797471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It’s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34343" y="979837"/>
            <a:ext cx="9728140" cy="96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Look at the pictures and find the taste: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64767" y="2506990"/>
            <a:ext cx="797471" cy="96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It’s </a:t>
            </a:r>
          </a:p>
        </p:txBody>
      </p:sp>
      <p:sp>
        <p:nvSpPr>
          <p:cNvPr id="16" name="TextBox 16"/>
          <p:cNvSpPr txBox="1"/>
          <p:nvPr/>
        </p:nvSpPr>
        <p:spPr>
          <a:xfrm rot="5400000">
            <a:off x="-2233031" y="4555407"/>
            <a:ext cx="7263260" cy="1403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84"/>
              </a:lnSpc>
            </a:pPr>
            <a:r>
              <a:rPr lang="en-US" sz="8132" spc="396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)))))))))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75609" y="136941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09897" y="3935825"/>
            <a:ext cx="2406615" cy="3916651"/>
          </a:xfrm>
          <a:custGeom>
            <a:avLst/>
            <a:gdLst/>
            <a:ahLst/>
            <a:cxnLst/>
            <a:rect l="l" t="t" r="r" b="b"/>
            <a:pathLst>
              <a:path w="2406615" h="3916651">
                <a:moveTo>
                  <a:pt x="0" y="0"/>
                </a:moveTo>
                <a:lnTo>
                  <a:pt x="2406615" y="0"/>
                </a:lnTo>
                <a:lnTo>
                  <a:pt x="2406615" y="3916652"/>
                </a:lnTo>
                <a:lnTo>
                  <a:pt x="0" y="3916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709897" y="7887414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717764" y="2554586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6" y="0"/>
                </a:lnTo>
                <a:lnTo>
                  <a:pt x="2406616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47734" y="168126"/>
            <a:ext cx="16742950" cy="9950748"/>
          </a:xfrm>
          <a:custGeom>
            <a:avLst/>
            <a:gdLst/>
            <a:ahLst/>
            <a:cxnLst/>
            <a:rect l="l" t="t" r="r" b="b"/>
            <a:pathLst>
              <a:path w="16742950" h="9950748">
                <a:moveTo>
                  <a:pt x="0" y="0"/>
                </a:moveTo>
                <a:lnTo>
                  <a:pt x="16742950" y="0"/>
                </a:lnTo>
                <a:lnTo>
                  <a:pt x="16742950" y="9950748"/>
                </a:lnTo>
                <a:lnTo>
                  <a:pt x="0" y="99507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002545" y="6971595"/>
            <a:ext cx="2390775" cy="2419350"/>
          </a:xfrm>
          <a:custGeom>
            <a:avLst/>
            <a:gdLst/>
            <a:ahLst/>
            <a:cxnLst/>
            <a:rect l="l" t="t" r="r" b="b"/>
            <a:pathLst>
              <a:path w="2390775" h="2419350">
                <a:moveTo>
                  <a:pt x="0" y="0"/>
                </a:moveTo>
                <a:lnTo>
                  <a:pt x="2390775" y="0"/>
                </a:lnTo>
                <a:lnTo>
                  <a:pt x="2390775" y="2419350"/>
                </a:lnTo>
                <a:lnTo>
                  <a:pt x="0" y="24193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092242" y="4682109"/>
            <a:ext cx="2152650" cy="2362200"/>
          </a:xfrm>
          <a:custGeom>
            <a:avLst/>
            <a:gdLst/>
            <a:ahLst/>
            <a:cxnLst/>
            <a:rect l="l" t="t" r="r" b="b"/>
            <a:pathLst>
              <a:path w="2152650" h="2362200">
                <a:moveTo>
                  <a:pt x="0" y="0"/>
                </a:moveTo>
                <a:lnTo>
                  <a:pt x="2152650" y="0"/>
                </a:lnTo>
                <a:lnTo>
                  <a:pt x="2152650" y="2362200"/>
                </a:lnTo>
                <a:lnTo>
                  <a:pt x="0" y="23622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803406" y="2657370"/>
            <a:ext cx="2057400" cy="1847850"/>
          </a:xfrm>
          <a:custGeom>
            <a:avLst/>
            <a:gdLst/>
            <a:ahLst/>
            <a:cxnLst/>
            <a:rect l="l" t="t" r="r" b="b"/>
            <a:pathLst>
              <a:path w="2057400" h="1847850">
                <a:moveTo>
                  <a:pt x="0" y="0"/>
                </a:moveTo>
                <a:lnTo>
                  <a:pt x="2057400" y="0"/>
                </a:lnTo>
                <a:lnTo>
                  <a:pt x="2057400" y="1847850"/>
                </a:lnTo>
                <a:lnTo>
                  <a:pt x="0" y="184785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282271" y="3825983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282271" y="5928912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60"/>
                </a:lnTo>
                <a:lnTo>
                  <a:pt x="0" y="7423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282271" y="8175527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7115289" y="3825983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8" y="0"/>
                </a:lnTo>
                <a:lnTo>
                  <a:pt x="808778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7115289" y="5928912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8" y="0"/>
                </a:lnTo>
                <a:lnTo>
                  <a:pt x="808778" y="742360"/>
                </a:lnTo>
                <a:lnTo>
                  <a:pt x="0" y="7423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7115289" y="8196977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8" y="0"/>
                </a:lnTo>
                <a:lnTo>
                  <a:pt x="808778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758940" y="3486750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60"/>
                </a:lnTo>
                <a:lnTo>
                  <a:pt x="0" y="7423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4758940" y="5737203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4758940" y="8216598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60"/>
                </a:lnTo>
                <a:lnTo>
                  <a:pt x="0" y="7423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5667768" y="8216598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60"/>
                </a:lnTo>
                <a:lnTo>
                  <a:pt x="0" y="7423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5717764" y="3486750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8" y="0"/>
                </a:lnTo>
                <a:lnTo>
                  <a:pt x="808778" y="742360"/>
                </a:lnTo>
                <a:lnTo>
                  <a:pt x="0" y="7423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5726461" y="5756615"/>
            <a:ext cx="808777" cy="742359"/>
          </a:xfrm>
          <a:custGeom>
            <a:avLst/>
            <a:gdLst/>
            <a:ahLst/>
            <a:cxnLst/>
            <a:rect l="l" t="t" r="r" b="b"/>
            <a:pathLst>
              <a:path w="808777" h="742359">
                <a:moveTo>
                  <a:pt x="0" y="0"/>
                </a:moveTo>
                <a:lnTo>
                  <a:pt x="808777" y="0"/>
                </a:lnTo>
                <a:lnTo>
                  <a:pt x="80877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2288438" y="1545860"/>
            <a:ext cx="3789502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True or False: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57207" y="374428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686129" y="6042069"/>
            <a:ext cx="1165184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sour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686129" y="8322145"/>
            <a:ext cx="1518733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bland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511669" y="3881476"/>
            <a:ext cx="1555080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sweet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145081" y="3589058"/>
            <a:ext cx="1262672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salty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145081" y="8194167"/>
            <a:ext cx="1313678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spicy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145081" y="5818003"/>
            <a:ext cx="1452562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bitter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32824" y="2709643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732824" y="4037200"/>
            <a:ext cx="2406615" cy="2558320"/>
          </a:xfrm>
          <a:custGeom>
            <a:avLst/>
            <a:gdLst/>
            <a:ahLst/>
            <a:cxnLst/>
            <a:rect l="l" t="t" r="r" b="b"/>
            <a:pathLst>
              <a:path w="2406615" h="2558320">
                <a:moveTo>
                  <a:pt x="0" y="0"/>
                </a:moveTo>
                <a:lnTo>
                  <a:pt x="2406615" y="0"/>
                </a:lnTo>
                <a:lnTo>
                  <a:pt x="2406615" y="2558320"/>
                </a:lnTo>
                <a:lnTo>
                  <a:pt x="0" y="2558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732824" y="6601863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732824" y="8003210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65197" y="94440"/>
            <a:ext cx="16767162" cy="10067811"/>
          </a:xfrm>
          <a:custGeom>
            <a:avLst/>
            <a:gdLst/>
            <a:ahLst/>
            <a:cxnLst/>
            <a:rect l="l" t="t" r="r" b="b"/>
            <a:pathLst>
              <a:path w="16767162" h="10067811">
                <a:moveTo>
                  <a:pt x="0" y="0"/>
                </a:moveTo>
                <a:lnTo>
                  <a:pt x="16767162" y="0"/>
                </a:lnTo>
                <a:lnTo>
                  <a:pt x="16767162" y="10067811"/>
                </a:lnTo>
                <a:lnTo>
                  <a:pt x="0" y="100678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769133" y="2773147"/>
            <a:ext cx="2371725" cy="2952750"/>
          </a:xfrm>
          <a:custGeom>
            <a:avLst/>
            <a:gdLst/>
            <a:ahLst/>
            <a:cxnLst/>
            <a:rect l="l" t="t" r="r" b="b"/>
            <a:pathLst>
              <a:path w="2371725" h="2952750">
                <a:moveTo>
                  <a:pt x="0" y="0"/>
                </a:moveTo>
                <a:lnTo>
                  <a:pt x="2371725" y="0"/>
                </a:lnTo>
                <a:lnTo>
                  <a:pt x="2371725" y="2952750"/>
                </a:lnTo>
                <a:lnTo>
                  <a:pt x="0" y="29527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231729" y="2364638"/>
            <a:ext cx="3496380" cy="3601964"/>
          </a:xfrm>
          <a:custGeom>
            <a:avLst/>
            <a:gdLst/>
            <a:ahLst/>
            <a:cxnLst/>
            <a:rect l="l" t="t" r="r" b="b"/>
            <a:pathLst>
              <a:path w="3496380" h="3601964">
                <a:moveTo>
                  <a:pt x="0" y="0"/>
                </a:moveTo>
                <a:lnTo>
                  <a:pt x="3496380" y="0"/>
                </a:lnTo>
                <a:lnTo>
                  <a:pt x="3496380" y="3601965"/>
                </a:lnTo>
                <a:lnTo>
                  <a:pt x="0" y="360196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249824" y="3196676"/>
            <a:ext cx="3705225" cy="2466975"/>
          </a:xfrm>
          <a:custGeom>
            <a:avLst/>
            <a:gdLst/>
            <a:ahLst/>
            <a:cxnLst/>
            <a:rect l="l" t="t" r="r" b="b"/>
            <a:pathLst>
              <a:path w="3705225" h="2466975">
                <a:moveTo>
                  <a:pt x="0" y="0"/>
                </a:moveTo>
                <a:lnTo>
                  <a:pt x="3705225" y="0"/>
                </a:lnTo>
                <a:lnTo>
                  <a:pt x="3705225" y="2466975"/>
                </a:lnTo>
                <a:lnTo>
                  <a:pt x="0" y="246697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115623" y="1690135"/>
            <a:ext cx="1362075" cy="3905250"/>
          </a:xfrm>
          <a:custGeom>
            <a:avLst/>
            <a:gdLst/>
            <a:ahLst/>
            <a:cxnLst/>
            <a:rect l="l" t="t" r="r" b="b"/>
            <a:pathLst>
              <a:path w="1362075" h="3905250">
                <a:moveTo>
                  <a:pt x="0" y="0"/>
                </a:moveTo>
                <a:lnTo>
                  <a:pt x="1362075" y="0"/>
                </a:lnTo>
                <a:lnTo>
                  <a:pt x="1362075" y="3905250"/>
                </a:lnTo>
                <a:lnTo>
                  <a:pt x="0" y="390525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r="-209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841954" y="3339484"/>
            <a:ext cx="2824420" cy="2454840"/>
            <a:chOff x="0" y="0"/>
            <a:chExt cx="2824429" cy="2454834"/>
          </a:xfrm>
        </p:grpSpPr>
        <p:sp>
          <p:nvSpPr>
            <p:cNvPr id="13" name="Freeform 13"/>
            <p:cNvSpPr/>
            <p:nvPr/>
          </p:nvSpPr>
          <p:spPr>
            <a:xfrm>
              <a:off x="52324" y="58039"/>
              <a:ext cx="1473708" cy="1901698"/>
            </a:xfrm>
            <a:custGeom>
              <a:avLst/>
              <a:gdLst/>
              <a:ahLst/>
              <a:cxnLst/>
              <a:rect l="l" t="t" r="r" b="b"/>
              <a:pathLst>
                <a:path w="1473708" h="1901698">
                  <a:moveTo>
                    <a:pt x="119253" y="1827276"/>
                  </a:moveTo>
                  <a:cubicBezTo>
                    <a:pt x="84709" y="1867789"/>
                    <a:pt x="48768" y="1901698"/>
                    <a:pt x="24384" y="1889760"/>
                  </a:cubicBezTo>
                  <a:cubicBezTo>
                    <a:pt x="0" y="1877822"/>
                    <a:pt x="13843" y="1827022"/>
                    <a:pt x="29591" y="1777619"/>
                  </a:cubicBezTo>
                  <a:cubicBezTo>
                    <a:pt x="45339" y="1728216"/>
                    <a:pt x="71755" y="1653667"/>
                    <a:pt x="86614" y="1619631"/>
                  </a:cubicBezTo>
                  <a:cubicBezTo>
                    <a:pt x="101473" y="1585595"/>
                    <a:pt x="99187" y="1580642"/>
                    <a:pt x="92329" y="1539748"/>
                  </a:cubicBezTo>
                  <a:cubicBezTo>
                    <a:pt x="85471" y="1498854"/>
                    <a:pt x="57277" y="1374902"/>
                    <a:pt x="91694" y="1237615"/>
                  </a:cubicBezTo>
                  <a:cubicBezTo>
                    <a:pt x="126111" y="1100328"/>
                    <a:pt x="226187" y="815086"/>
                    <a:pt x="292227" y="690499"/>
                  </a:cubicBezTo>
                  <a:cubicBezTo>
                    <a:pt x="328422" y="618109"/>
                    <a:pt x="331851" y="604901"/>
                    <a:pt x="352933" y="530860"/>
                  </a:cubicBezTo>
                  <a:cubicBezTo>
                    <a:pt x="374015" y="456819"/>
                    <a:pt x="415163" y="347218"/>
                    <a:pt x="466471" y="283591"/>
                  </a:cubicBezTo>
                  <a:cubicBezTo>
                    <a:pt x="517779" y="219964"/>
                    <a:pt x="560959" y="198755"/>
                    <a:pt x="603377" y="197485"/>
                  </a:cubicBezTo>
                  <a:cubicBezTo>
                    <a:pt x="636778" y="196215"/>
                    <a:pt x="645541" y="198755"/>
                    <a:pt x="653796" y="171196"/>
                  </a:cubicBezTo>
                  <a:cubicBezTo>
                    <a:pt x="662051" y="143637"/>
                    <a:pt x="680593" y="97663"/>
                    <a:pt x="726694" y="68326"/>
                  </a:cubicBezTo>
                  <a:cubicBezTo>
                    <a:pt x="772795" y="38989"/>
                    <a:pt x="834517" y="46355"/>
                    <a:pt x="866267" y="65278"/>
                  </a:cubicBezTo>
                  <a:cubicBezTo>
                    <a:pt x="892810" y="80264"/>
                    <a:pt x="892683" y="78613"/>
                    <a:pt x="900557" y="75946"/>
                  </a:cubicBezTo>
                  <a:cubicBezTo>
                    <a:pt x="908431" y="73279"/>
                    <a:pt x="910082" y="67183"/>
                    <a:pt x="917321" y="55753"/>
                  </a:cubicBezTo>
                  <a:cubicBezTo>
                    <a:pt x="924560" y="44323"/>
                    <a:pt x="944626" y="12700"/>
                    <a:pt x="1014984" y="6350"/>
                  </a:cubicBezTo>
                  <a:cubicBezTo>
                    <a:pt x="1085342" y="0"/>
                    <a:pt x="1143000" y="23876"/>
                    <a:pt x="1173734" y="91821"/>
                  </a:cubicBezTo>
                  <a:cubicBezTo>
                    <a:pt x="1186815" y="122301"/>
                    <a:pt x="1189355" y="133858"/>
                    <a:pt x="1216406" y="135001"/>
                  </a:cubicBezTo>
                  <a:cubicBezTo>
                    <a:pt x="1243457" y="136144"/>
                    <a:pt x="1302004" y="133731"/>
                    <a:pt x="1342771" y="179451"/>
                  </a:cubicBezTo>
                  <a:cubicBezTo>
                    <a:pt x="1383538" y="225171"/>
                    <a:pt x="1377950" y="272669"/>
                    <a:pt x="1377442" y="287528"/>
                  </a:cubicBezTo>
                  <a:cubicBezTo>
                    <a:pt x="1376934" y="302387"/>
                    <a:pt x="1379093" y="316103"/>
                    <a:pt x="1395857" y="328549"/>
                  </a:cubicBezTo>
                  <a:cubicBezTo>
                    <a:pt x="1412621" y="340995"/>
                    <a:pt x="1439799" y="362331"/>
                    <a:pt x="1456563" y="421513"/>
                  </a:cubicBezTo>
                  <a:cubicBezTo>
                    <a:pt x="1473327" y="480695"/>
                    <a:pt x="1467104" y="532765"/>
                    <a:pt x="1447419" y="565150"/>
                  </a:cubicBezTo>
                  <a:cubicBezTo>
                    <a:pt x="1427734" y="597535"/>
                    <a:pt x="1427353" y="606425"/>
                    <a:pt x="1435608" y="645160"/>
                  </a:cubicBezTo>
                  <a:cubicBezTo>
                    <a:pt x="1443863" y="683895"/>
                    <a:pt x="1473708" y="771144"/>
                    <a:pt x="1379220" y="886460"/>
                  </a:cubicBezTo>
                  <a:cubicBezTo>
                    <a:pt x="1284732" y="1001776"/>
                    <a:pt x="1183132" y="1149731"/>
                    <a:pt x="1055624" y="1266063"/>
                  </a:cubicBezTo>
                  <a:cubicBezTo>
                    <a:pt x="928116" y="1382395"/>
                    <a:pt x="817372" y="1443228"/>
                    <a:pt x="720344" y="1491361"/>
                  </a:cubicBezTo>
                  <a:cubicBezTo>
                    <a:pt x="623316" y="1539494"/>
                    <a:pt x="521208" y="1601089"/>
                    <a:pt x="463169" y="1635379"/>
                  </a:cubicBezTo>
                  <a:cubicBezTo>
                    <a:pt x="405130" y="1669669"/>
                    <a:pt x="343154" y="1695958"/>
                    <a:pt x="285623" y="1699895"/>
                  </a:cubicBezTo>
                  <a:cubicBezTo>
                    <a:pt x="228092" y="1703832"/>
                    <a:pt x="223012" y="1708658"/>
                    <a:pt x="200406" y="1730502"/>
                  </a:cubicBezTo>
                  <a:cubicBezTo>
                    <a:pt x="177800" y="1752346"/>
                    <a:pt x="153797" y="1786636"/>
                    <a:pt x="119253" y="1827149"/>
                  </a:cubicBezTo>
                  <a:close/>
                </a:path>
              </a:pathLst>
            </a:custGeom>
            <a:solidFill>
              <a:srgbClr val="7FAF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725551" y="216916"/>
              <a:ext cx="642874" cy="584581"/>
            </a:xfrm>
            <a:custGeom>
              <a:avLst/>
              <a:gdLst/>
              <a:ahLst/>
              <a:cxnLst/>
              <a:rect l="l" t="t" r="r" b="b"/>
              <a:pathLst>
                <a:path w="642874" h="584581">
                  <a:moveTo>
                    <a:pt x="47117" y="462280"/>
                  </a:moveTo>
                  <a:cubicBezTo>
                    <a:pt x="13208" y="426720"/>
                    <a:pt x="0" y="373380"/>
                    <a:pt x="25146" y="315341"/>
                  </a:cubicBezTo>
                  <a:cubicBezTo>
                    <a:pt x="33909" y="297561"/>
                    <a:pt x="30480" y="299339"/>
                    <a:pt x="25654" y="277241"/>
                  </a:cubicBezTo>
                  <a:cubicBezTo>
                    <a:pt x="20828" y="255143"/>
                    <a:pt x="2921" y="191262"/>
                    <a:pt x="29845" y="152654"/>
                  </a:cubicBezTo>
                  <a:cubicBezTo>
                    <a:pt x="56769" y="114046"/>
                    <a:pt x="103632" y="97536"/>
                    <a:pt x="141351" y="96901"/>
                  </a:cubicBezTo>
                  <a:cubicBezTo>
                    <a:pt x="170434" y="96266"/>
                    <a:pt x="167894" y="96393"/>
                    <a:pt x="189611" y="76073"/>
                  </a:cubicBezTo>
                  <a:cubicBezTo>
                    <a:pt x="211328" y="55753"/>
                    <a:pt x="249174" y="4572"/>
                    <a:pt x="304800" y="2286"/>
                  </a:cubicBezTo>
                  <a:cubicBezTo>
                    <a:pt x="360426" y="0"/>
                    <a:pt x="385826" y="35306"/>
                    <a:pt x="405892" y="53340"/>
                  </a:cubicBezTo>
                  <a:cubicBezTo>
                    <a:pt x="425958" y="71374"/>
                    <a:pt x="431419" y="74803"/>
                    <a:pt x="474599" y="78867"/>
                  </a:cubicBezTo>
                  <a:cubicBezTo>
                    <a:pt x="517779" y="82931"/>
                    <a:pt x="550799" y="86868"/>
                    <a:pt x="587502" y="121285"/>
                  </a:cubicBezTo>
                  <a:cubicBezTo>
                    <a:pt x="624205" y="155702"/>
                    <a:pt x="642874" y="224663"/>
                    <a:pt x="611505" y="286131"/>
                  </a:cubicBezTo>
                  <a:cubicBezTo>
                    <a:pt x="598170" y="314452"/>
                    <a:pt x="597408" y="308102"/>
                    <a:pt x="608711" y="333629"/>
                  </a:cubicBezTo>
                  <a:cubicBezTo>
                    <a:pt x="620014" y="359156"/>
                    <a:pt x="636778" y="465455"/>
                    <a:pt x="586105" y="518668"/>
                  </a:cubicBezTo>
                  <a:cubicBezTo>
                    <a:pt x="535432" y="571881"/>
                    <a:pt x="455041" y="556133"/>
                    <a:pt x="419989" y="549529"/>
                  </a:cubicBezTo>
                  <a:cubicBezTo>
                    <a:pt x="384937" y="542925"/>
                    <a:pt x="385699" y="544830"/>
                    <a:pt x="361696" y="557149"/>
                  </a:cubicBezTo>
                  <a:cubicBezTo>
                    <a:pt x="337693" y="569468"/>
                    <a:pt x="299339" y="584581"/>
                    <a:pt x="259207" y="576326"/>
                  </a:cubicBezTo>
                  <a:cubicBezTo>
                    <a:pt x="219075" y="568071"/>
                    <a:pt x="191643" y="536829"/>
                    <a:pt x="176276" y="514477"/>
                  </a:cubicBezTo>
                  <a:cubicBezTo>
                    <a:pt x="164211" y="498856"/>
                    <a:pt x="161798" y="499618"/>
                    <a:pt x="141224" y="497459"/>
                  </a:cubicBezTo>
                  <a:cubicBezTo>
                    <a:pt x="120650" y="495300"/>
                    <a:pt x="75438" y="491490"/>
                    <a:pt x="47117" y="461899"/>
                  </a:cubicBezTo>
                  <a:close/>
                </a:path>
              </a:pathLst>
            </a:custGeom>
            <a:solidFill>
              <a:srgbClr val="E5D59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95300" y="332232"/>
              <a:ext cx="990981" cy="680339"/>
            </a:xfrm>
            <a:custGeom>
              <a:avLst/>
              <a:gdLst/>
              <a:ahLst/>
              <a:cxnLst/>
              <a:rect l="l" t="t" r="r" b="b"/>
              <a:pathLst>
                <a:path w="990981" h="680339">
                  <a:moveTo>
                    <a:pt x="31750" y="0"/>
                  </a:moveTo>
                  <a:cubicBezTo>
                    <a:pt x="28956" y="3175"/>
                    <a:pt x="26289" y="6096"/>
                    <a:pt x="23495" y="9525"/>
                  </a:cubicBezTo>
                  <a:cubicBezTo>
                    <a:pt x="15494" y="19431"/>
                    <a:pt x="7874" y="30861"/>
                    <a:pt x="508" y="42672"/>
                  </a:cubicBezTo>
                  <a:cubicBezTo>
                    <a:pt x="0" y="53467"/>
                    <a:pt x="762" y="68072"/>
                    <a:pt x="9779" y="84836"/>
                  </a:cubicBezTo>
                  <a:cubicBezTo>
                    <a:pt x="24384" y="112014"/>
                    <a:pt x="47498" y="130302"/>
                    <a:pt x="61595" y="139954"/>
                  </a:cubicBezTo>
                  <a:cubicBezTo>
                    <a:pt x="75692" y="149606"/>
                    <a:pt x="83185" y="151384"/>
                    <a:pt x="74930" y="165862"/>
                  </a:cubicBezTo>
                  <a:cubicBezTo>
                    <a:pt x="66675" y="180340"/>
                    <a:pt x="36576" y="227965"/>
                    <a:pt x="41021" y="285623"/>
                  </a:cubicBezTo>
                  <a:cubicBezTo>
                    <a:pt x="45466" y="343281"/>
                    <a:pt x="65405" y="386207"/>
                    <a:pt x="83820" y="419735"/>
                  </a:cubicBezTo>
                  <a:cubicBezTo>
                    <a:pt x="102235" y="453263"/>
                    <a:pt x="126492" y="466725"/>
                    <a:pt x="153162" y="468122"/>
                  </a:cubicBezTo>
                  <a:cubicBezTo>
                    <a:pt x="179832" y="469519"/>
                    <a:pt x="187198" y="450977"/>
                    <a:pt x="211328" y="488696"/>
                  </a:cubicBezTo>
                  <a:cubicBezTo>
                    <a:pt x="235458" y="526415"/>
                    <a:pt x="265430" y="590423"/>
                    <a:pt x="313182" y="620268"/>
                  </a:cubicBezTo>
                  <a:cubicBezTo>
                    <a:pt x="360934" y="650113"/>
                    <a:pt x="450342" y="630047"/>
                    <a:pt x="477520" y="625094"/>
                  </a:cubicBezTo>
                  <a:cubicBezTo>
                    <a:pt x="504698" y="620141"/>
                    <a:pt x="500634" y="613791"/>
                    <a:pt x="516636" y="632841"/>
                  </a:cubicBezTo>
                  <a:cubicBezTo>
                    <a:pt x="532638" y="651891"/>
                    <a:pt x="553720" y="676783"/>
                    <a:pt x="622427" y="678561"/>
                  </a:cubicBezTo>
                  <a:cubicBezTo>
                    <a:pt x="691134" y="680339"/>
                    <a:pt x="718058" y="660908"/>
                    <a:pt x="735330" y="641477"/>
                  </a:cubicBezTo>
                  <a:cubicBezTo>
                    <a:pt x="752602" y="622046"/>
                    <a:pt x="745490" y="616458"/>
                    <a:pt x="764159" y="622681"/>
                  </a:cubicBezTo>
                  <a:cubicBezTo>
                    <a:pt x="781558" y="628396"/>
                    <a:pt x="851027" y="656336"/>
                    <a:pt x="934847" y="614426"/>
                  </a:cubicBezTo>
                  <a:cubicBezTo>
                    <a:pt x="935355" y="613791"/>
                    <a:pt x="935990" y="613029"/>
                    <a:pt x="936498" y="612394"/>
                  </a:cubicBezTo>
                  <a:cubicBezTo>
                    <a:pt x="964819" y="577723"/>
                    <a:pt x="981075" y="545973"/>
                    <a:pt x="990981" y="517017"/>
                  </a:cubicBezTo>
                  <a:cubicBezTo>
                    <a:pt x="974725" y="529717"/>
                    <a:pt x="937895" y="557403"/>
                    <a:pt x="897509" y="571373"/>
                  </a:cubicBezTo>
                  <a:cubicBezTo>
                    <a:pt x="847090" y="588899"/>
                    <a:pt x="805180" y="579501"/>
                    <a:pt x="782066" y="570992"/>
                  </a:cubicBezTo>
                  <a:cubicBezTo>
                    <a:pt x="758952" y="562483"/>
                    <a:pt x="751586" y="552323"/>
                    <a:pt x="743331" y="565277"/>
                  </a:cubicBezTo>
                  <a:cubicBezTo>
                    <a:pt x="735076" y="578231"/>
                    <a:pt x="706501" y="618871"/>
                    <a:pt x="661543" y="633095"/>
                  </a:cubicBezTo>
                  <a:cubicBezTo>
                    <a:pt x="616585" y="647319"/>
                    <a:pt x="572897" y="633095"/>
                    <a:pt x="551180" y="607822"/>
                  </a:cubicBezTo>
                  <a:cubicBezTo>
                    <a:pt x="529463" y="582549"/>
                    <a:pt x="519049" y="573786"/>
                    <a:pt x="500888" y="569849"/>
                  </a:cubicBezTo>
                  <a:cubicBezTo>
                    <a:pt x="482727" y="565912"/>
                    <a:pt x="462788" y="578993"/>
                    <a:pt x="431292" y="585089"/>
                  </a:cubicBezTo>
                  <a:cubicBezTo>
                    <a:pt x="399796" y="591185"/>
                    <a:pt x="334264" y="597789"/>
                    <a:pt x="300355" y="548513"/>
                  </a:cubicBezTo>
                  <a:cubicBezTo>
                    <a:pt x="266446" y="499237"/>
                    <a:pt x="243586" y="422275"/>
                    <a:pt x="198882" y="416941"/>
                  </a:cubicBezTo>
                  <a:cubicBezTo>
                    <a:pt x="154178" y="411607"/>
                    <a:pt x="146050" y="427863"/>
                    <a:pt x="120269" y="391160"/>
                  </a:cubicBezTo>
                  <a:cubicBezTo>
                    <a:pt x="94488" y="354457"/>
                    <a:pt x="71374" y="277368"/>
                    <a:pt x="99822" y="225298"/>
                  </a:cubicBezTo>
                  <a:cubicBezTo>
                    <a:pt x="128270" y="173228"/>
                    <a:pt x="142240" y="155067"/>
                    <a:pt x="106553" y="119253"/>
                  </a:cubicBezTo>
                  <a:cubicBezTo>
                    <a:pt x="72136" y="84709"/>
                    <a:pt x="40767" y="64897"/>
                    <a:pt x="31623" y="0"/>
                  </a:cubicBezTo>
                  <a:close/>
                </a:path>
              </a:pathLst>
            </a:custGeom>
            <a:solidFill>
              <a:srgbClr val="4C782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52324" y="1005713"/>
              <a:ext cx="575183" cy="954151"/>
            </a:xfrm>
            <a:custGeom>
              <a:avLst/>
              <a:gdLst/>
              <a:ahLst/>
              <a:cxnLst/>
              <a:rect l="l" t="t" r="r" b="b"/>
              <a:pathLst>
                <a:path w="575183" h="954151">
                  <a:moveTo>
                    <a:pt x="385826" y="5588"/>
                  </a:moveTo>
                  <a:cubicBezTo>
                    <a:pt x="366268" y="18923"/>
                    <a:pt x="344043" y="62103"/>
                    <a:pt x="326136" y="103124"/>
                  </a:cubicBezTo>
                  <a:cubicBezTo>
                    <a:pt x="302387" y="157734"/>
                    <a:pt x="255778" y="283718"/>
                    <a:pt x="245999" y="311658"/>
                  </a:cubicBezTo>
                  <a:cubicBezTo>
                    <a:pt x="236220" y="339598"/>
                    <a:pt x="234823" y="342900"/>
                    <a:pt x="220726" y="342773"/>
                  </a:cubicBezTo>
                  <a:cubicBezTo>
                    <a:pt x="206629" y="342646"/>
                    <a:pt x="207772" y="344551"/>
                    <a:pt x="190881" y="301371"/>
                  </a:cubicBezTo>
                  <a:cubicBezTo>
                    <a:pt x="175768" y="262763"/>
                    <a:pt x="142367" y="167640"/>
                    <a:pt x="134620" y="145415"/>
                  </a:cubicBezTo>
                  <a:cubicBezTo>
                    <a:pt x="116840" y="200406"/>
                    <a:pt x="101219" y="251460"/>
                    <a:pt x="91567" y="289941"/>
                  </a:cubicBezTo>
                  <a:cubicBezTo>
                    <a:pt x="57277" y="427228"/>
                    <a:pt x="85344" y="551307"/>
                    <a:pt x="92202" y="592201"/>
                  </a:cubicBezTo>
                  <a:cubicBezTo>
                    <a:pt x="99060" y="633095"/>
                    <a:pt x="101219" y="637921"/>
                    <a:pt x="86487" y="671957"/>
                  </a:cubicBezTo>
                  <a:cubicBezTo>
                    <a:pt x="71755" y="705993"/>
                    <a:pt x="45212" y="780669"/>
                    <a:pt x="29464" y="829945"/>
                  </a:cubicBezTo>
                  <a:cubicBezTo>
                    <a:pt x="13716" y="879221"/>
                    <a:pt x="0" y="930021"/>
                    <a:pt x="24384" y="942086"/>
                  </a:cubicBezTo>
                  <a:cubicBezTo>
                    <a:pt x="48768" y="954151"/>
                    <a:pt x="84582" y="920115"/>
                    <a:pt x="119126" y="879602"/>
                  </a:cubicBezTo>
                  <a:cubicBezTo>
                    <a:pt x="153670" y="839089"/>
                    <a:pt x="177800" y="804799"/>
                    <a:pt x="200279" y="782955"/>
                  </a:cubicBezTo>
                  <a:cubicBezTo>
                    <a:pt x="222758" y="761111"/>
                    <a:pt x="227838" y="756285"/>
                    <a:pt x="285496" y="752348"/>
                  </a:cubicBezTo>
                  <a:cubicBezTo>
                    <a:pt x="343154" y="748411"/>
                    <a:pt x="405003" y="721995"/>
                    <a:pt x="463169" y="687705"/>
                  </a:cubicBezTo>
                  <a:cubicBezTo>
                    <a:pt x="491744" y="670814"/>
                    <a:pt x="531241" y="647192"/>
                    <a:pt x="575183" y="622046"/>
                  </a:cubicBezTo>
                  <a:cubicBezTo>
                    <a:pt x="443865" y="626745"/>
                    <a:pt x="384429" y="582930"/>
                    <a:pt x="364744" y="566293"/>
                  </a:cubicBezTo>
                  <a:cubicBezTo>
                    <a:pt x="344551" y="549148"/>
                    <a:pt x="349250" y="548259"/>
                    <a:pt x="367284" y="511937"/>
                  </a:cubicBezTo>
                  <a:cubicBezTo>
                    <a:pt x="385318" y="475615"/>
                    <a:pt x="405130" y="427228"/>
                    <a:pt x="416941" y="397002"/>
                  </a:cubicBezTo>
                  <a:cubicBezTo>
                    <a:pt x="428752" y="366776"/>
                    <a:pt x="428625" y="339217"/>
                    <a:pt x="410083" y="332867"/>
                  </a:cubicBezTo>
                  <a:cubicBezTo>
                    <a:pt x="391541" y="326517"/>
                    <a:pt x="379857" y="350647"/>
                    <a:pt x="368935" y="378841"/>
                  </a:cubicBezTo>
                  <a:cubicBezTo>
                    <a:pt x="358013" y="407035"/>
                    <a:pt x="324993" y="476123"/>
                    <a:pt x="316865" y="492379"/>
                  </a:cubicBezTo>
                  <a:cubicBezTo>
                    <a:pt x="308737" y="508635"/>
                    <a:pt x="309372" y="507111"/>
                    <a:pt x="300482" y="494157"/>
                  </a:cubicBezTo>
                  <a:cubicBezTo>
                    <a:pt x="291592" y="481203"/>
                    <a:pt x="269240" y="446024"/>
                    <a:pt x="262382" y="433578"/>
                  </a:cubicBezTo>
                  <a:cubicBezTo>
                    <a:pt x="255524" y="421132"/>
                    <a:pt x="255397" y="415417"/>
                    <a:pt x="265811" y="384429"/>
                  </a:cubicBezTo>
                  <a:cubicBezTo>
                    <a:pt x="316103" y="231775"/>
                    <a:pt x="370332" y="116840"/>
                    <a:pt x="387731" y="83820"/>
                  </a:cubicBezTo>
                  <a:cubicBezTo>
                    <a:pt x="405130" y="50800"/>
                    <a:pt x="427101" y="16510"/>
                    <a:pt x="404368" y="3302"/>
                  </a:cubicBezTo>
                  <a:cubicBezTo>
                    <a:pt x="398653" y="0"/>
                    <a:pt x="392430" y="1143"/>
                    <a:pt x="385953" y="5588"/>
                  </a:cubicBezTo>
                  <a:close/>
                </a:path>
              </a:pathLst>
            </a:custGeom>
            <a:solidFill>
              <a:srgbClr val="4C782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80187" y="912495"/>
              <a:ext cx="206248" cy="356870"/>
            </a:xfrm>
            <a:custGeom>
              <a:avLst/>
              <a:gdLst/>
              <a:ahLst/>
              <a:cxnLst/>
              <a:rect l="l" t="t" r="r" b="b"/>
              <a:pathLst>
                <a:path w="206248" h="356870">
                  <a:moveTo>
                    <a:pt x="96520" y="111760"/>
                  </a:moveTo>
                  <a:cubicBezTo>
                    <a:pt x="124587" y="56642"/>
                    <a:pt x="152654" y="0"/>
                    <a:pt x="179451" y="13843"/>
                  </a:cubicBezTo>
                  <a:cubicBezTo>
                    <a:pt x="206248" y="27686"/>
                    <a:pt x="188341" y="63881"/>
                    <a:pt x="165608" y="107950"/>
                  </a:cubicBezTo>
                  <a:cubicBezTo>
                    <a:pt x="142875" y="152019"/>
                    <a:pt x="100711" y="245872"/>
                    <a:pt x="80391" y="288925"/>
                  </a:cubicBezTo>
                  <a:cubicBezTo>
                    <a:pt x="60071" y="331978"/>
                    <a:pt x="44196" y="356870"/>
                    <a:pt x="22098" y="345440"/>
                  </a:cubicBezTo>
                  <a:cubicBezTo>
                    <a:pt x="0" y="334010"/>
                    <a:pt x="4064" y="310769"/>
                    <a:pt x="21463" y="270002"/>
                  </a:cubicBezTo>
                  <a:cubicBezTo>
                    <a:pt x="38862" y="229235"/>
                    <a:pt x="68326" y="166878"/>
                    <a:pt x="96393" y="111760"/>
                  </a:cubicBezTo>
                  <a:close/>
                </a:path>
              </a:pathLst>
            </a:custGeom>
            <a:solidFill>
              <a:srgbClr val="4C782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680339" y="1089533"/>
              <a:ext cx="323723" cy="348107"/>
            </a:xfrm>
            <a:custGeom>
              <a:avLst/>
              <a:gdLst/>
              <a:ahLst/>
              <a:cxnLst/>
              <a:rect l="l" t="t" r="r" b="b"/>
              <a:pathLst>
                <a:path w="323723" h="348107">
                  <a:moveTo>
                    <a:pt x="122301" y="274066"/>
                  </a:moveTo>
                  <a:cubicBezTo>
                    <a:pt x="81407" y="307467"/>
                    <a:pt x="34290" y="348107"/>
                    <a:pt x="17145" y="325374"/>
                  </a:cubicBezTo>
                  <a:cubicBezTo>
                    <a:pt x="0" y="302641"/>
                    <a:pt x="30099" y="276606"/>
                    <a:pt x="71755" y="244729"/>
                  </a:cubicBezTo>
                  <a:cubicBezTo>
                    <a:pt x="113411" y="212852"/>
                    <a:pt x="187452" y="142875"/>
                    <a:pt x="227330" y="86995"/>
                  </a:cubicBezTo>
                  <a:cubicBezTo>
                    <a:pt x="267208" y="31115"/>
                    <a:pt x="284099" y="0"/>
                    <a:pt x="303911" y="11303"/>
                  </a:cubicBezTo>
                  <a:cubicBezTo>
                    <a:pt x="323723" y="22606"/>
                    <a:pt x="310769" y="61595"/>
                    <a:pt x="283591" y="101092"/>
                  </a:cubicBezTo>
                  <a:cubicBezTo>
                    <a:pt x="256413" y="140589"/>
                    <a:pt x="192913" y="216154"/>
                    <a:pt x="122301" y="274066"/>
                  </a:cubicBezTo>
                  <a:close/>
                </a:path>
              </a:pathLst>
            </a:custGeom>
            <a:solidFill>
              <a:srgbClr val="4C782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11707" y="1081786"/>
              <a:ext cx="1564640" cy="1309370"/>
            </a:xfrm>
            <a:custGeom>
              <a:avLst/>
              <a:gdLst/>
              <a:ahLst/>
              <a:cxnLst/>
              <a:rect l="l" t="t" r="r" b="b"/>
              <a:pathLst>
                <a:path w="1564640" h="1309370">
                  <a:moveTo>
                    <a:pt x="510540" y="127"/>
                  </a:moveTo>
                  <a:cubicBezTo>
                    <a:pt x="486664" y="127"/>
                    <a:pt x="465836" y="2413"/>
                    <a:pt x="449326" y="6858"/>
                  </a:cubicBezTo>
                  <a:cubicBezTo>
                    <a:pt x="352298" y="33401"/>
                    <a:pt x="306578" y="87630"/>
                    <a:pt x="285877" y="116078"/>
                  </a:cubicBezTo>
                  <a:cubicBezTo>
                    <a:pt x="265176" y="144526"/>
                    <a:pt x="267462" y="142494"/>
                    <a:pt x="234569" y="147828"/>
                  </a:cubicBezTo>
                  <a:cubicBezTo>
                    <a:pt x="201676" y="153162"/>
                    <a:pt x="137287" y="163830"/>
                    <a:pt x="94107" y="212598"/>
                  </a:cubicBezTo>
                  <a:cubicBezTo>
                    <a:pt x="50927" y="261366"/>
                    <a:pt x="55499" y="334010"/>
                    <a:pt x="59563" y="385191"/>
                  </a:cubicBezTo>
                  <a:cubicBezTo>
                    <a:pt x="63627" y="436372"/>
                    <a:pt x="60071" y="431546"/>
                    <a:pt x="41783" y="480949"/>
                  </a:cubicBezTo>
                  <a:cubicBezTo>
                    <a:pt x="0" y="607949"/>
                    <a:pt x="26924" y="722376"/>
                    <a:pt x="115951" y="827913"/>
                  </a:cubicBezTo>
                  <a:cubicBezTo>
                    <a:pt x="447040" y="1220724"/>
                    <a:pt x="802005" y="1248537"/>
                    <a:pt x="988568" y="1248537"/>
                  </a:cubicBezTo>
                  <a:cubicBezTo>
                    <a:pt x="1007491" y="1248537"/>
                    <a:pt x="1024509" y="1248283"/>
                    <a:pt x="1039749" y="1248029"/>
                  </a:cubicBezTo>
                  <a:cubicBezTo>
                    <a:pt x="1046353" y="1247902"/>
                    <a:pt x="1052830" y="1247902"/>
                    <a:pt x="1059053" y="1247902"/>
                  </a:cubicBezTo>
                  <a:cubicBezTo>
                    <a:pt x="1212596" y="1247902"/>
                    <a:pt x="1297559" y="1274826"/>
                    <a:pt x="1369568" y="1293368"/>
                  </a:cubicBezTo>
                  <a:cubicBezTo>
                    <a:pt x="1406906" y="1302893"/>
                    <a:pt x="1444752" y="1309370"/>
                    <a:pt x="1476121" y="1309370"/>
                  </a:cubicBezTo>
                  <a:cubicBezTo>
                    <a:pt x="1507744" y="1309370"/>
                    <a:pt x="1532636" y="1302893"/>
                    <a:pt x="1543304" y="1286510"/>
                  </a:cubicBezTo>
                  <a:cubicBezTo>
                    <a:pt x="1564640" y="1253998"/>
                    <a:pt x="1522730" y="1198753"/>
                    <a:pt x="1478534" y="1130808"/>
                  </a:cubicBezTo>
                  <a:cubicBezTo>
                    <a:pt x="1434338" y="1062863"/>
                    <a:pt x="1418082" y="1021334"/>
                    <a:pt x="1414526" y="979043"/>
                  </a:cubicBezTo>
                  <a:cubicBezTo>
                    <a:pt x="1410970" y="936752"/>
                    <a:pt x="1405128" y="835787"/>
                    <a:pt x="1352677" y="686689"/>
                  </a:cubicBezTo>
                  <a:cubicBezTo>
                    <a:pt x="1300226" y="537591"/>
                    <a:pt x="1148334" y="279527"/>
                    <a:pt x="967740" y="155702"/>
                  </a:cubicBezTo>
                  <a:cubicBezTo>
                    <a:pt x="817880" y="53086"/>
                    <a:pt x="626618" y="0"/>
                    <a:pt x="510413" y="0"/>
                  </a:cubicBezTo>
                  <a:close/>
                </a:path>
              </a:pathLst>
            </a:custGeom>
            <a:solidFill>
              <a:srgbClr val="7FAF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772920" y="1435608"/>
              <a:ext cx="1003427" cy="955929"/>
            </a:xfrm>
            <a:custGeom>
              <a:avLst/>
              <a:gdLst/>
              <a:ahLst/>
              <a:cxnLst/>
              <a:rect l="l" t="t" r="r" b="b"/>
              <a:pathLst>
                <a:path w="1003427" h="955929">
                  <a:moveTo>
                    <a:pt x="98171" y="0"/>
                  </a:moveTo>
                  <a:cubicBezTo>
                    <a:pt x="96901" y="0"/>
                    <a:pt x="95758" y="0"/>
                    <a:pt x="94615" y="127"/>
                  </a:cubicBezTo>
                  <a:cubicBezTo>
                    <a:pt x="83058" y="1016"/>
                    <a:pt x="75311" y="6604"/>
                    <a:pt x="70485" y="17653"/>
                  </a:cubicBezTo>
                  <a:cubicBezTo>
                    <a:pt x="60833" y="39624"/>
                    <a:pt x="92583" y="53721"/>
                    <a:pt x="120904" y="65659"/>
                  </a:cubicBezTo>
                  <a:cubicBezTo>
                    <a:pt x="149225" y="77597"/>
                    <a:pt x="229108" y="107950"/>
                    <a:pt x="306832" y="161798"/>
                  </a:cubicBezTo>
                  <a:cubicBezTo>
                    <a:pt x="384556" y="215646"/>
                    <a:pt x="501650" y="319532"/>
                    <a:pt x="519303" y="337439"/>
                  </a:cubicBezTo>
                  <a:cubicBezTo>
                    <a:pt x="536956" y="355346"/>
                    <a:pt x="529971" y="353314"/>
                    <a:pt x="514477" y="380365"/>
                  </a:cubicBezTo>
                  <a:cubicBezTo>
                    <a:pt x="498983" y="407416"/>
                    <a:pt x="465455" y="476250"/>
                    <a:pt x="457962" y="492379"/>
                  </a:cubicBezTo>
                  <a:cubicBezTo>
                    <a:pt x="454406" y="500253"/>
                    <a:pt x="452247" y="503428"/>
                    <a:pt x="448310" y="503428"/>
                  </a:cubicBezTo>
                  <a:cubicBezTo>
                    <a:pt x="444119" y="503428"/>
                    <a:pt x="438023" y="499745"/>
                    <a:pt x="426339" y="493776"/>
                  </a:cubicBezTo>
                  <a:cubicBezTo>
                    <a:pt x="403606" y="482346"/>
                    <a:pt x="293497" y="424688"/>
                    <a:pt x="256286" y="405384"/>
                  </a:cubicBezTo>
                  <a:cubicBezTo>
                    <a:pt x="234950" y="394335"/>
                    <a:pt x="219583" y="388239"/>
                    <a:pt x="208407" y="388239"/>
                  </a:cubicBezTo>
                  <a:cubicBezTo>
                    <a:pt x="200025" y="388239"/>
                    <a:pt x="193929" y="391668"/>
                    <a:pt x="189484" y="398907"/>
                  </a:cubicBezTo>
                  <a:cubicBezTo>
                    <a:pt x="179070" y="415798"/>
                    <a:pt x="197993" y="429387"/>
                    <a:pt x="240538" y="453517"/>
                  </a:cubicBezTo>
                  <a:cubicBezTo>
                    <a:pt x="283083" y="477647"/>
                    <a:pt x="386334" y="529971"/>
                    <a:pt x="408813" y="541401"/>
                  </a:cubicBezTo>
                  <a:cubicBezTo>
                    <a:pt x="431292" y="552831"/>
                    <a:pt x="432435" y="552323"/>
                    <a:pt x="427609" y="566166"/>
                  </a:cubicBezTo>
                  <a:cubicBezTo>
                    <a:pt x="422783" y="580009"/>
                    <a:pt x="414909" y="603885"/>
                    <a:pt x="410464" y="616458"/>
                  </a:cubicBezTo>
                  <a:cubicBezTo>
                    <a:pt x="408051" y="623316"/>
                    <a:pt x="407670" y="626999"/>
                    <a:pt x="401701" y="626999"/>
                  </a:cubicBezTo>
                  <a:cubicBezTo>
                    <a:pt x="396621" y="626999"/>
                    <a:pt x="387731" y="624459"/>
                    <a:pt x="370332" y="618998"/>
                  </a:cubicBezTo>
                  <a:cubicBezTo>
                    <a:pt x="250825" y="582168"/>
                    <a:pt x="128905" y="504698"/>
                    <a:pt x="87884" y="479552"/>
                  </a:cubicBezTo>
                  <a:cubicBezTo>
                    <a:pt x="60833" y="462915"/>
                    <a:pt x="39751" y="453644"/>
                    <a:pt x="25654" y="453644"/>
                  </a:cubicBezTo>
                  <a:cubicBezTo>
                    <a:pt x="18415" y="453644"/>
                    <a:pt x="13081" y="456057"/>
                    <a:pt x="9779" y="461264"/>
                  </a:cubicBezTo>
                  <a:cubicBezTo>
                    <a:pt x="0" y="476504"/>
                    <a:pt x="9906" y="493903"/>
                    <a:pt x="87757" y="548513"/>
                  </a:cubicBezTo>
                  <a:cubicBezTo>
                    <a:pt x="191389" y="623189"/>
                    <a:pt x="338836" y="675259"/>
                    <a:pt x="366522" y="683260"/>
                  </a:cubicBezTo>
                  <a:cubicBezTo>
                    <a:pt x="394208" y="691261"/>
                    <a:pt x="392049" y="686308"/>
                    <a:pt x="389509" y="712724"/>
                  </a:cubicBezTo>
                  <a:cubicBezTo>
                    <a:pt x="374777" y="795147"/>
                    <a:pt x="386969" y="864108"/>
                    <a:pt x="394208" y="894588"/>
                  </a:cubicBezTo>
                  <a:cubicBezTo>
                    <a:pt x="406654" y="894842"/>
                    <a:pt x="418465" y="894969"/>
                    <a:pt x="429768" y="894969"/>
                  </a:cubicBezTo>
                  <a:cubicBezTo>
                    <a:pt x="447675" y="894969"/>
                    <a:pt x="464058" y="894715"/>
                    <a:pt x="478536" y="894588"/>
                  </a:cubicBezTo>
                  <a:cubicBezTo>
                    <a:pt x="485140" y="894461"/>
                    <a:pt x="491617" y="894461"/>
                    <a:pt x="497967" y="894461"/>
                  </a:cubicBezTo>
                  <a:cubicBezTo>
                    <a:pt x="651383" y="894461"/>
                    <a:pt x="736346" y="921385"/>
                    <a:pt x="808355" y="939927"/>
                  </a:cubicBezTo>
                  <a:cubicBezTo>
                    <a:pt x="845693" y="949452"/>
                    <a:pt x="883539" y="955929"/>
                    <a:pt x="914781" y="955929"/>
                  </a:cubicBezTo>
                  <a:cubicBezTo>
                    <a:pt x="946404" y="955929"/>
                    <a:pt x="971296" y="949452"/>
                    <a:pt x="982091" y="933069"/>
                  </a:cubicBezTo>
                  <a:cubicBezTo>
                    <a:pt x="1003427" y="900557"/>
                    <a:pt x="961517" y="845312"/>
                    <a:pt x="917321" y="777367"/>
                  </a:cubicBezTo>
                  <a:cubicBezTo>
                    <a:pt x="873125" y="709422"/>
                    <a:pt x="856869" y="667893"/>
                    <a:pt x="853313" y="625729"/>
                  </a:cubicBezTo>
                  <a:cubicBezTo>
                    <a:pt x="849757" y="583565"/>
                    <a:pt x="843788" y="482473"/>
                    <a:pt x="791464" y="333248"/>
                  </a:cubicBezTo>
                  <a:cubicBezTo>
                    <a:pt x="773938" y="283337"/>
                    <a:pt x="744474" y="220853"/>
                    <a:pt x="707263" y="155575"/>
                  </a:cubicBezTo>
                  <a:cubicBezTo>
                    <a:pt x="650367" y="191135"/>
                    <a:pt x="594868" y="263779"/>
                    <a:pt x="578866" y="282702"/>
                  </a:cubicBezTo>
                  <a:cubicBezTo>
                    <a:pt x="572008" y="290830"/>
                    <a:pt x="568452" y="294640"/>
                    <a:pt x="564769" y="294640"/>
                  </a:cubicBezTo>
                  <a:cubicBezTo>
                    <a:pt x="559181" y="294640"/>
                    <a:pt x="553466" y="285369"/>
                    <a:pt x="535432" y="268605"/>
                  </a:cubicBezTo>
                  <a:cubicBezTo>
                    <a:pt x="505714" y="240919"/>
                    <a:pt x="448691" y="186436"/>
                    <a:pt x="369951" y="129921"/>
                  </a:cubicBezTo>
                  <a:cubicBezTo>
                    <a:pt x="291211" y="73406"/>
                    <a:pt x="183007" y="26416"/>
                    <a:pt x="142113" y="10795"/>
                  </a:cubicBezTo>
                  <a:cubicBezTo>
                    <a:pt x="123698" y="3810"/>
                    <a:pt x="109347" y="127"/>
                    <a:pt x="98171" y="127"/>
                  </a:cubicBezTo>
                  <a:close/>
                </a:path>
              </a:pathLst>
            </a:custGeom>
            <a:solidFill>
              <a:srgbClr val="4C782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497711" y="1486408"/>
              <a:ext cx="363220" cy="276606"/>
            </a:xfrm>
            <a:custGeom>
              <a:avLst/>
              <a:gdLst/>
              <a:ahLst/>
              <a:cxnLst/>
              <a:rect l="l" t="t" r="r" b="b"/>
              <a:pathLst>
                <a:path w="363220" h="276606">
                  <a:moveTo>
                    <a:pt x="73152" y="94996"/>
                  </a:moveTo>
                  <a:cubicBezTo>
                    <a:pt x="27686" y="60579"/>
                    <a:pt x="0" y="37592"/>
                    <a:pt x="13716" y="18796"/>
                  </a:cubicBezTo>
                  <a:cubicBezTo>
                    <a:pt x="27432" y="0"/>
                    <a:pt x="48895" y="15240"/>
                    <a:pt x="74930" y="34798"/>
                  </a:cubicBezTo>
                  <a:cubicBezTo>
                    <a:pt x="100965" y="54356"/>
                    <a:pt x="216535" y="138938"/>
                    <a:pt x="273431" y="177673"/>
                  </a:cubicBezTo>
                  <a:cubicBezTo>
                    <a:pt x="330327" y="216408"/>
                    <a:pt x="363220" y="232410"/>
                    <a:pt x="350393" y="254508"/>
                  </a:cubicBezTo>
                  <a:cubicBezTo>
                    <a:pt x="337566" y="276606"/>
                    <a:pt x="311912" y="263271"/>
                    <a:pt x="269875" y="237109"/>
                  </a:cubicBezTo>
                  <a:cubicBezTo>
                    <a:pt x="227838" y="210947"/>
                    <a:pt x="118745" y="129413"/>
                    <a:pt x="73152" y="94996"/>
                  </a:cubicBezTo>
                  <a:close/>
                </a:path>
              </a:pathLst>
            </a:custGeom>
            <a:solidFill>
              <a:srgbClr val="4C782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259840" y="1494536"/>
              <a:ext cx="324739" cy="293116"/>
            </a:xfrm>
            <a:custGeom>
              <a:avLst/>
              <a:gdLst/>
              <a:ahLst/>
              <a:cxnLst/>
              <a:rect l="l" t="t" r="r" b="b"/>
              <a:pathLst>
                <a:path w="324739" h="293116">
                  <a:moveTo>
                    <a:pt x="12827" y="0"/>
                  </a:moveTo>
                  <a:cubicBezTo>
                    <a:pt x="12954" y="19431"/>
                    <a:pt x="8890" y="29337"/>
                    <a:pt x="0" y="51689"/>
                  </a:cubicBezTo>
                  <a:cubicBezTo>
                    <a:pt x="77724" y="124968"/>
                    <a:pt x="218440" y="234696"/>
                    <a:pt x="249047" y="257175"/>
                  </a:cubicBezTo>
                  <a:cubicBezTo>
                    <a:pt x="280670" y="280289"/>
                    <a:pt x="299847" y="293116"/>
                    <a:pt x="312293" y="274574"/>
                  </a:cubicBezTo>
                  <a:cubicBezTo>
                    <a:pt x="324739" y="256032"/>
                    <a:pt x="303657" y="244094"/>
                    <a:pt x="274447" y="219583"/>
                  </a:cubicBezTo>
                  <a:cubicBezTo>
                    <a:pt x="245237" y="195072"/>
                    <a:pt x="183134" y="149733"/>
                    <a:pt x="118999" y="92583"/>
                  </a:cubicBezTo>
                  <a:cubicBezTo>
                    <a:pt x="62103" y="41910"/>
                    <a:pt x="23368" y="9017"/>
                    <a:pt x="12827" y="0"/>
                  </a:cubicBezTo>
                  <a:close/>
                </a:path>
              </a:pathLst>
            </a:custGeom>
            <a:solidFill>
              <a:srgbClr val="4C782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277532" y="1677419"/>
            <a:ext cx="8185661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7. Match the food and their tastes: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803406" y="289341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636834" y="8079076"/>
            <a:ext cx="1314460" cy="900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59"/>
              </a:lnSpc>
            </a:pPr>
            <a:r>
              <a:rPr lang="en-US" sz="48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sour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102362" y="8031080"/>
            <a:ext cx="1765097" cy="900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59"/>
              </a:lnSpc>
            </a:pPr>
            <a:r>
              <a:rPr lang="en-US" sz="48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sweet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477269" y="8031080"/>
            <a:ext cx="1522647" cy="900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59"/>
              </a:lnSpc>
            </a:pPr>
            <a:r>
              <a:rPr lang="en-US" sz="48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spicy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363925" y="8031080"/>
            <a:ext cx="1670523" cy="900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59"/>
              </a:lnSpc>
            </a:pPr>
            <a:r>
              <a:rPr lang="en-US" sz="48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bitter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729317" y="7899521"/>
            <a:ext cx="1438866" cy="900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59"/>
              </a:lnSpc>
            </a:pPr>
            <a:r>
              <a:rPr lang="en-US" sz="48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salty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60821" y="2554586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560821" y="4002214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560821" y="5443080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560821" y="6772751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560821" y="8165173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65197" y="164678"/>
            <a:ext cx="16783593" cy="9997573"/>
          </a:xfrm>
          <a:custGeom>
            <a:avLst/>
            <a:gdLst/>
            <a:ahLst/>
            <a:cxnLst/>
            <a:rect l="l" t="t" r="r" b="b"/>
            <a:pathLst>
              <a:path w="16783593" h="9997573">
                <a:moveTo>
                  <a:pt x="0" y="0"/>
                </a:moveTo>
                <a:lnTo>
                  <a:pt x="16783593" y="0"/>
                </a:lnTo>
                <a:lnTo>
                  <a:pt x="16783593" y="9997573"/>
                </a:lnTo>
                <a:lnTo>
                  <a:pt x="0" y="99975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62806" y="2598449"/>
            <a:ext cx="1638300" cy="1438275"/>
          </a:xfrm>
          <a:custGeom>
            <a:avLst/>
            <a:gdLst/>
            <a:ahLst/>
            <a:cxnLst/>
            <a:rect l="l" t="t" r="r" b="b"/>
            <a:pathLst>
              <a:path w="1638300" h="1438275">
                <a:moveTo>
                  <a:pt x="0" y="0"/>
                </a:moveTo>
                <a:lnTo>
                  <a:pt x="1638300" y="0"/>
                </a:lnTo>
                <a:lnTo>
                  <a:pt x="1638300" y="1438275"/>
                </a:lnTo>
                <a:lnTo>
                  <a:pt x="0" y="143827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653098" y="2632567"/>
            <a:ext cx="2038350" cy="1466850"/>
          </a:xfrm>
          <a:custGeom>
            <a:avLst/>
            <a:gdLst/>
            <a:ahLst/>
            <a:cxnLst/>
            <a:rect l="l" t="t" r="r" b="b"/>
            <a:pathLst>
              <a:path w="2038350" h="1466850">
                <a:moveTo>
                  <a:pt x="0" y="0"/>
                </a:moveTo>
                <a:lnTo>
                  <a:pt x="2038350" y="0"/>
                </a:lnTo>
                <a:lnTo>
                  <a:pt x="2038350" y="1466850"/>
                </a:lnTo>
                <a:lnTo>
                  <a:pt x="0" y="146685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3845283" y="2401291"/>
            <a:ext cx="3314700" cy="1504950"/>
          </a:xfrm>
          <a:custGeom>
            <a:avLst/>
            <a:gdLst/>
            <a:ahLst/>
            <a:cxnLst/>
            <a:rect l="l" t="t" r="r" b="b"/>
            <a:pathLst>
              <a:path w="3314700" h="1504950">
                <a:moveTo>
                  <a:pt x="0" y="0"/>
                </a:moveTo>
                <a:lnTo>
                  <a:pt x="3314700" y="0"/>
                </a:lnTo>
                <a:lnTo>
                  <a:pt x="3314700" y="1504950"/>
                </a:lnTo>
                <a:lnTo>
                  <a:pt x="0" y="150495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836197" y="4156138"/>
            <a:ext cx="1572778" cy="1589665"/>
          </a:xfrm>
          <a:custGeom>
            <a:avLst/>
            <a:gdLst/>
            <a:ahLst/>
            <a:cxnLst/>
            <a:rect l="l" t="t" r="r" b="b"/>
            <a:pathLst>
              <a:path w="1572778" h="1589665">
                <a:moveTo>
                  <a:pt x="0" y="0"/>
                </a:moveTo>
                <a:lnTo>
                  <a:pt x="1572778" y="0"/>
                </a:lnTo>
                <a:lnTo>
                  <a:pt x="1572778" y="1589666"/>
                </a:lnTo>
                <a:lnTo>
                  <a:pt x="0" y="158966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822175" y="4095750"/>
            <a:ext cx="1438275" cy="1600200"/>
          </a:xfrm>
          <a:custGeom>
            <a:avLst/>
            <a:gdLst/>
            <a:ahLst/>
            <a:cxnLst/>
            <a:rect l="l" t="t" r="r" b="b"/>
            <a:pathLst>
              <a:path w="1438275" h="1600200">
                <a:moveTo>
                  <a:pt x="0" y="0"/>
                </a:moveTo>
                <a:lnTo>
                  <a:pt x="1438275" y="0"/>
                </a:lnTo>
                <a:lnTo>
                  <a:pt x="1438275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677792" y="4032247"/>
            <a:ext cx="812292" cy="1812922"/>
            <a:chOff x="0" y="0"/>
            <a:chExt cx="812292" cy="1812925"/>
          </a:xfrm>
        </p:grpSpPr>
        <p:sp>
          <p:nvSpPr>
            <p:cNvPr id="15" name="Freeform 15"/>
            <p:cNvSpPr/>
            <p:nvPr/>
          </p:nvSpPr>
          <p:spPr>
            <a:xfrm>
              <a:off x="63500" y="130048"/>
              <a:ext cx="685292" cy="1619377"/>
            </a:xfrm>
            <a:custGeom>
              <a:avLst/>
              <a:gdLst/>
              <a:ahLst/>
              <a:cxnLst/>
              <a:rect l="l" t="t" r="r" b="b"/>
              <a:pathLst>
                <a:path w="685292" h="1619377">
                  <a:moveTo>
                    <a:pt x="563753" y="1619377"/>
                  </a:moveTo>
                  <a:lnTo>
                    <a:pt x="121539" y="1619377"/>
                  </a:lnTo>
                  <a:cubicBezTo>
                    <a:pt x="54483" y="1619377"/>
                    <a:pt x="0" y="1565021"/>
                    <a:pt x="0" y="1497965"/>
                  </a:cubicBezTo>
                  <a:lnTo>
                    <a:pt x="0" y="589915"/>
                  </a:lnTo>
                  <a:cubicBezTo>
                    <a:pt x="0" y="514477"/>
                    <a:pt x="26289" y="440690"/>
                    <a:pt x="74041" y="382143"/>
                  </a:cubicBezTo>
                  <a:lnTo>
                    <a:pt x="214884" y="209677"/>
                  </a:lnTo>
                  <a:cubicBezTo>
                    <a:pt x="243332" y="174752"/>
                    <a:pt x="258953" y="130937"/>
                    <a:pt x="258953" y="85979"/>
                  </a:cubicBezTo>
                  <a:lnTo>
                    <a:pt x="258953" y="8382"/>
                  </a:lnTo>
                  <a:cubicBezTo>
                    <a:pt x="258953" y="3683"/>
                    <a:pt x="262636" y="0"/>
                    <a:pt x="267335" y="0"/>
                  </a:cubicBezTo>
                  <a:lnTo>
                    <a:pt x="417830" y="0"/>
                  </a:lnTo>
                  <a:cubicBezTo>
                    <a:pt x="422529" y="0"/>
                    <a:pt x="426212" y="3683"/>
                    <a:pt x="426212" y="8382"/>
                  </a:cubicBezTo>
                  <a:lnTo>
                    <a:pt x="426212" y="85979"/>
                  </a:lnTo>
                  <a:cubicBezTo>
                    <a:pt x="426212" y="130937"/>
                    <a:pt x="441960" y="175006"/>
                    <a:pt x="470281" y="209677"/>
                  </a:cubicBezTo>
                  <a:lnTo>
                    <a:pt x="611251" y="382143"/>
                  </a:lnTo>
                  <a:cubicBezTo>
                    <a:pt x="659003" y="440563"/>
                    <a:pt x="685292" y="514350"/>
                    <a:pt x="685292" y="589915"/>
                  </a:cubicBezTo>
                  <a:lnTo>
                    <a:pt x="685292" y="1497838"/>
                  </a:lnTo>
                  <a:cubicBezTo>
                    <a:pt x="685292" y="1564767"/>
                    <a:pt x="630809" y="1619250"/>
                    <a:pt x="563753" y="1619250"/>
                  </a:cubicBezTo>
                  <a:lnTo>
                    <a:pt x="563753" y="1619377"/>
                  </a:lnTo>
                  <a:close/>
                  <a:moveTo>
                    <a:pt x="275844" y="16891"/>
                  </a:moveTo>
                  <a:lnTo>
                    <a:pt x="275844" y="86106"/>
                  </a:lnTo>
                  <a:cubicBezTo>
                    <a:pt x="275844" y="134874"/>
                    <a:pt x="258826" y="182626"/>
                    <a:pt x="227838" y="220345"/>
                  </a:cubicBezTo>
                  <a:lnTo>
                    <a:pt x="86868" y="392811"/>
                  </a:lnTo>
                  <a:cubicBezTo>
                    <a:pt x="41656" y="448437"/>
                    <a:pt x="16510" y="518414"/>
                    <a:pt x="16510" y="589915"/>
                  </a:cubicBezTo>
                  <a:lnTo>
                    <a:pt x="16510" y="1497838"/>
                  </a:lnTo>
                  <a:cubicBezTo>
                    <a:pt x="16510" y="1555623"/>
                    <a:pt x="63500" y="1602486"/>
                    <a:pt x="121285" y="1602486"/>
                  </a:cubicBezTo>
                  <a:lnTo>
                    <a:pt x="563626" y="1602486"/>
                  </a:lnTo>
                  <a:cubicBezTo>
                    <a:pt x="621411" y="1602486"/>
                    <a:pt x="668401" y="1555623"/>
                    <a:pt x="668401" y="1497838"/>
                  </a:cubicBezTo>
                  <a:lnTo>
                    <a:pt x="668401" y="589915"/>
                  </a:lnTo>
                  <a:cubicBezTo>
                    <a:pt x="668401" y="518287"/>
                    <a:pt x="643509" y="448183"/>
                    <a:pt x="598043" y="392811"/>
                  </a:cubicBezTo>
                  <a:lnTo>
                    <a:pt x="457200" y="220345"/>
                  </a:lnTo>
                  <a:cubicBezTo>
                    <a:pt x="426339" y="182626"/>
                    <a:pt x="409194" y="134874"/>
                    <a:pt x="409194" y="86106"/>
                  </a:cubicBezTo>
                  <a:lnTo>
                    <a:pt x="409194" y="16891"/>
                  </a:lnTo>
                  <a:lnTo>
                    <a:pt x="275463" y="16891"/>
                  </a:lnTo>
                  <a:lnTo>
                    <a:pt x="275844" y="16891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22047" y="446532"/>
              <a:ext cx="568325" cy="1244473"/>
            </a:xfrm>
            <a:custGeom>
              <a:avLst/>
              <a:gdLst/>
              <a:ahLst/>
              <a:cxnLst/>
              <a:rect l="l" t="t" r="r" b="b"/>
              <a:pathLst>
                <a:path w="568325" h="1244473">
                  <a:moveTo>
                    <a:pt x="568198" y="273431"/>
                  </a:moveTo>
                  <a:lnTo>
                    <a:pt x="568198" y="1181481"/>
                  </a:lnTo>
                  <a:cubicBezTo>
                    <a:pt x="568198" y="1216152"/>
                    <a:pt x="540004" y="1244473"/>
                    <a:pt x="505206" y="1244473"/>
                  </a:cubicBezTo>
                  <a:lnTo>
                    <a:pt x="62992" y="1244473"/>
                  </a:lnTo>
                  <a:cubicBezTo>
                    <a:pt x="28194" y="1244473"/>
                    <a:pt x="0" y="1216279"/>
                    <a:pt x="0" y="1181481"/>
                  </a:cubicBezTo>
                  <a:lnTo>
                    <a:pt x="0" y="273431"/>
                  </a:lnTo>
                  <a:cubicBezTo>
                    <a:pt x="0" y="211328"/>
                    <a:pt x="21590" y="150749"/>
                    <a:pt x="60960" y="102616"/>
                  </a:cubicBezTo>
                  <a:lnTo>
                    <a:pt x="144907" y="0"/>
                  </a:lnTo>
                  <a:cubicBezTo>
                    <a:pt x="238379" y="3175"/>
                    <a:pt x="331216" y="3175"/>
                    <a:pt x="423672" y="0"/>
                  </a:cubicBezTo>
                  <a:lnTo>
                    <a:pt x="507365" y="102616"/>
                  </a:lnTo>
                  <a:cubicBezTo>
                    <a:pt x="546608" y="150749"/>
                    <a:pt x="568325" y="211455"/>
                    <a:pt x="568325" y="273431"/>
                  </a:cubicBezTo>
                  <a:lnTo>
                    <a:pt x="568198" y="273431"/>
                  </a:lnTo>
                  <a:close/>
                </a:path>
              </a:pathLst>
            </a:custGeom>
            <a:solidFill>
              <a:srgbClr val="FADB8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301625" y="71882"/>
              <a:ext cx="209042" cy="116840"/>
            </a:xfrm>
            <a:custGeom>
              <a:avLst/>
              <a:gdLst/>
              <a:ahLst/>
              <a:cxnLst/>
              <a:rect l="l" t="t" r="r" b="b"/>
              <a:pathLst>
                <a:path w="209042" h="116840">
                  <a:moveTo>
                    <a:pt x="0" y="0"/>
                  </a:moveTo>
                  <a:lnTo>
                    <a:pt x="209042" y="0"/>
                  </a:lnTo>
                  <a:lnTo>
                    <a:pt x="209042" y="116840"/>
                  </a:lnTo>
                  <a:lnTo>
                    <a:pt x="0" y="116840"/>
                  </a:lnTo>
                  <a:close/>
                </a:path>
              </a:pathLst>
            </a:custGeom>
            <a:solidFill>
              <a:srgbClr val="FFC60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93243" y="63500"/>
              <a:ext cx="225806" cy="133604"/>
            </a:xfrm>
            <a:custGeom>
              <a:avLst/>
              <a:gdLst/>
              <a:ahLst/>
              <a:cxnLst/>
              <a:rect l="l" t="t" r="r" b="b"/>
              <a:pathLst>
                <a:path w="225806" h="133604">
                  <a:moveTo>
                    <a:pt x="217424" y="133477"/>
                  </a:moveTo>
                  <a:lnTo>
                    <a:pt x="8382" y="133477"/>
                  </a:lnTo>
                  <a:cubicBezTo>
                    <a:pt x="3683" y="133477"/>
                    <a:pt x="0" y="129794"/>
                    <a:pt x="0" y="125095"/>
                  </a:cubicBezTo>
                  <a:lnTo>
                    <a:pt x="0" y="8382"/>
                  </a:lnTo>
                  <a:cubicBezTo>
                    <a:pt x="0" y="3683"/>
                    <a:pt x="3683" y="0"/>
                    <a:pt x="8382" y="0"/>
                  </a:cubicBezTo>
                  <a:lnTo>
                    <a:pt x="217424" y="0"/>
                  </a:lnTo>
                  <a:cubicBezTo>
                    <a:pt x="222123" y="0"/>
                    <a:pt x="225806" y="3683"/>
                    <a:pt x="225806" y="8382"/>
                  </a:cubicBezTo>
                  <a:lnTo>
                    <a:pt x="225806" y="125222"/>
                  </a:lnTo>
                  <a:cubicBezTo>
                    <a:pt x="225806" y="129921"/>
                    <a:pt x="222123" y="133604"/>
                    <a:pt x="217424" y="133604"/>
                  </a:cubicBezTo>
                  <a:close/>
                  <a:moveTo>
                    <a:pt x="16764" y="116840"/>
                  </a:moveTo>
                  <a:lnTo>
                    <a:pt x="209042" y="116840"/>
                  </a:lnTo>
                  <a:lnTo>
                    <a:pt x="209042" y="16637"/>
                  </a:lnTo>
                  <a:lnTo>
                    <a:pt x="16764" y="16637"/>
                  </a:lnTo>
                  <a:lnTo>
                    <a:pt x="16764" y="11684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1882" y="806323"/>
              <a:ext cx="668528" cy="567563"/>
            </a:xfrm>
            <a:custGeom>
              <a:avLst/>
              <a:gdLst/>
              <a:ahLst/>
              <a:cxnLst/>
              <a:rect l="l" t="t" r="r" b="b"/>
              <a:pathLst>
                <a:path w="668528" h="567563">
                  <a:moveTo>
                    <a:pt x="0" y="0"/>
                  </a:moveTo>
                  <a:lnTo>
                    <a:pt x="668528" y="0"/>
                  </a:lnTo>
                  <a:lnTo>
                    <a:pt x="668528" y="567563"/>
                  </a:lnTo>
                  <a:lnTo>
                    <a:pt x="0" y="567563"/>
                  </a:lnTo>
                  <a:close/>
                </a:path>
              </a:pathLst>
            </a:custGeom>
            <a:solidFill>
              <a:srgbClr val="E7685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63500" y="797941"/>
              <a:ext cx="685292" cy="584327"/>
            </a:xfrm>
            <a:custGeom>
              <a:avLst/>
              <a:gdLst/>
              <a:ahLst/>
              <a:cxnLst/>
              <a:rect l="l" t="t" r="r" b="b"/>
              <a:pathLst>
                <a:path w="685292" h="584327">
                  <a:moveTo>
                    <a:pt x="676910" y="584200"/>
                  </a:moveTo>
                  <a:lnTo>
                    <a:pt x="8382" y="584200"/>
                  </a:lnTo>
                  <a:cubicBezTo>
                    <a:pt x="3683" y="584200"/>
                    <a:pt x="0" y="580517"/>
                    <a:pt x="0" y="575818"/>
                  </a:cubicBezTo>
                  <a:lnTo>
                    <a:pt x="0" y="8382"/>
                  </a:lnTo>
                  <a:cubicBezTo>
                    <a:pt x="0" y="3683"/>
                    <a:pt x="3683" y="0"/>
                    <a:pt x="8382" y="0"/>
                  </a:cubicBezTo>
                  <a:lnTo>
                    <a:pt x="676910" y="0"/>
                  </a:lnTo>
                  <a:cubicBezTo>
                    <a:pt x="681609" y="0"/>
                    <a:pt x="685292" y="3683"/>
                    <a:pt x="685292" y="8382"/>
                  </a:cubicBezTo>
                  <a:lnTo>
                    <a:pt x="685292" y="575945"/>
                  </a:lnTo>
                  <a:cubicBezTo>
                    <a:pt x="685292" y="580644"/>
                    <a:pt x="681609" y="584327"/>
                    <a:pt x="676910" y="584327"/>
                  </a:cubicBezTo>
                  <a:close/>
                  <a:moveTo>
                    <a:pt x="16764" y="567563"/>
                  </a:moveTo>
                  <a:lnTo>
                    <a:pt x="668528" y="567563"/>
                  </a:lnTo>
                  <a:lnTo>
                    <a:pt x="668528" y="16764"/>
                  </a:lnTo>
                  <a:lnTo>
                    <a:pt x="16764" y="16764"/>
                  </a:lnTo>
                  <a:lnTo>
                    <a:pt x="16764" y="567563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27762" y="1011174"/>
              <a:ext cx="81661" cy="156337"/>
            </a:xfrm>
            <a:custGeom>
              <a:avLst/>
              <a:gdLst/>
              <a:ahLst/>
              <a:cxnLst/>
              <a:rect l="l" t="t" r="r" b="b"/>
              <a:pathLst>
                <a:path w="81661" h="156337">
                  <a:moveTo>
                    <a:pt x="68961" y="1651"/>
                  </a:moveTo>
                  <a:cubicBezTo>
                    <a:pt x="49784" y="3175"/>
                    <a:pt x="59944" y="38227"/>
                    <a:pt x="56261" y="51943"/>
                  </a:cubicBezTo>
                  <a:cubicBezTo>
                    <a:pt x="54610" y="70993"/>
                    <a:pt x="53975" y="93345"/>
                    <a:pt x="53467" y="113157"/>
                  </a:cubicBezTo>
                  <a:cubicBezTo>
                    <a:pt x="39243" y="79248"/>
                    <a:pt x="31242" y="43053"/>
                    <a:pt x="24257" y="7366"/>
                  </a:cubicBezTo>
                  <a:cubicBezTo>
                    <a:pt x="20447" y="889"/>
                    <a:pt x="10414" y="0"/>
                    <a:pt x="5842" y="6223"/>
                  </a:cubicBezTo>
                  <a:cubicBezTo>
                    <a:pt x="0" y="14351"/>
                    <a:pt x="6731" y="24638"/>
                    <a:pt x="6858" y="33655"/>
                  </a:cubicBezTo>
                  <a:cubicBezTo>
                    <a:pt x="16764" y="74930"/>
                    <a:pt x="25908" y="120142"/>
                    <a:pt x="52197" y="154305"/>
                  </a:cubicBezTo>
                  <a:cubicBezTo>
                    <a:pt x="54991" y="155702"/>
                    <a:pt x="57531" y="156337"/>
                    <a:pt x="59944" y="156337"/>
                  </a:cubicBezTo>
                  <a:cubicBezTo>
                    <a:pt x="81661" y="156337"/>
                    <a:pt x="74295" y="95631"/>
                    <a:pt x="76835" y="80772"/>
                  </a:cubicBezTo>
                  <a:cubicBezTo>
                    <a:pt x="78359" y="58293"/>
                    <a:pt x="79502" y="35560"/>
                    <a:pt x="80137" y="12827"/>
                  </a:cubicBezTo>
                  <a:cubicBezTo>
                    <a:pt x="80518" y="6858"/>
                    <a:pt x="74803" y="1778"/>
                    <a:pt x="69088" y="1778"/>
                  </a:cubicBezTo>
                  <a:close/>
                </a:path>
              </a:pathLst>
            </a:custGeom>
            <a:solidFill>
              <a:srgbClr val="FFEC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227584" y="1006348"/>
              <a:ext cx="36703" cy="164465"/>
            </a:xfrm>
            <a:custGeom>
              <a:avLst/>
              <a:gdLst/>
              <a:ahLst/>
              <a:cxnLst/>
              <a:rect l="l" t="t" r="r" b="b"/>
              <a:pathLst>
                <a:path w="36703" h="164465">
                  <a:moveTo>
                    <a:pt x="24638" y="117729"/>
                  </a:moveTo>
                  <a:cubicBezTo>
                    <a:pt x="19939" y="82042"/>
                    <a:pt x="27178" y="43815"/>
                    <a:pt x="21336" y="8382"/>
                  </a:cubicBezTo>
                  <a:cubicBezTo>
                    <a:pt x="17018" y="0"/>
                    <a:pt x="3302" y="1905"/>
                    <a:pt x="1143" y="11049"/>
                  </a:cubicBezTo>
                  <a:cubicBezTo>
                    <a:pt x="1016" y="23241"/>
                    <a:pt x="2032" y="35814"/>
                    <a:pt x="1143" y="48133"/>
                  </a:cubicBezTo>
                  <a:cubicBezTo>
                    <a:pt x="0" y="84201"/>
                    <a:pt x="1270" y="120523"/>
                    <a:pt x="6985" y="156337"/>
                  </a:cubicBezTo>
                  <a:cubicBezTo>
                    <a:pt x="8128" y="161163"/>
                    <a:pt x="12954" y="164465"/>
                    <a:pt x="17907" y="164465"/>
                  </a:cubicBezTo>
                  <a:cubicBezTo>
                    <a:pt x="18923" y="164465"/>
                    <a:pt x="19685" y="164465"/>
                    <a:pt x="20701" y="164084"/>
                  </a:cubicBezTo>
                  <a:cubicBezTo>
                    <a:pt x="36703" y="158369"/>
                    <a:pt x="23241" y="131064"/>
                    <a:pt x="24765" y="117856"/>
                  </a:cubicBezTo>
                  <a:lnTo>
                    <a:pt x="24765" y="117729"/>
                  </a:lnTo>
                  <a:close/>
                </a:path>
              </a:pathLst>
            </a:custGeom>
            <a:solidFill>
              <a:srgbClr val="FFEC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75717" y="1014095"/>
              <a:ext cx="93980" cy="151765"/>
            </a:xfrm>
            <a:custGeom>
              <a:avLst/>
              <a:gdLst/>
              <a:ahLst/>
              <a:cxnLst/>
              <a:rect l="l" t="t" r="r" b="b"/>
              <a:pathLst>
                <a:path w="93980" h="151765">
                  <a:moveTo>
                    <a:pt x="69596" y="4064"/>
                  </a:moveTo>
                  <a:cubicBezTo>
                    <a:pt x="61214" y="6223"/>
                    <a:pt x="60706" y="15113"/>
                    <a:pt x="62611" y="22098"/>
                  </a:cubicBezTo>
                  <a:cubicBezTo>
                    <a:pt x="63754" y="50292"/>
                    <a:pt x="63500" y="78486"/>
                    <a:pt x="62611" y="106680"/>
                  </a:cubicBezTo>
                  <a:cubicBezTo>
                    <a:pt x="54229" y="86995"/>
                    <a:pt x="30861" y="2540"/>
                    <a:pt x="11303" y="0"/>
                  </a:cubicBezTo>
                  <a:cubicBezTo>
                    <a:pt x="3302" y="0"/>
                    <a:pt x="0" y="6731"/>
                    <a:pt x="635" y="13081"/>
                  </a:cubicBezTo>
                  <a:cubicBezTo>
                    <a:pt x="635" y="13716"/>
                    <a:pt x="635" y="14478"/>
                    <a:pt x="635" y="15113"/>
                  </a:cubicBezTo>
                  <a:cubicBezTo>
                    <a:pt x="635" y="57658"/>
                    <a:pt x="3429" y="100203"/>
                    <a:pt x="6858" y="142621"/>
                  </a:cubicBezTo>
                  <a:cubicBezTo>
                    <a:pt x="7747" y="149098"/>
                    <a:pt x="12319" y="151765"/>
                    <a:pt x="17272" y="151765"/>
                  </a:cubicBezTo>
                  <a:cubicBezTo>
                    <a:pt x="24003" y="151765"/>
                    <a:pt x="30988" y="146431"/>
                    <a:pt x="28575" y="137795"/>
                  </a:cubicBezTo>
                  <a:cubicBezTo>
                    <a:pt x="26543" y="113030"/>
                    <a:pt x="25019" y="88392"/>
                    <a:pt x="23876" y="63627"/>
                  </a:cubicBezTo>
                  <a:cubicBezTo>
                    <a:pt x="27940" y="73787"/>
                    <a:pt x="31623" y="84201"/>
                    <a:pt x="35179" y="94488"/>
                  </a:cubicBezTo>
                  <a:cubicBezTo>
                    <a:pt x="41529" y="112141"/>
                    <a:pt x="46101" y="133604"/>
                    <a:pt x="61722" y="145415"/>
                  </a:cubicBezTo>
                  <a:cubicBezTo>
                    <a:pt x="63500" y="145923"/>
                    <a:pt x="65278" y="146050"/>
                    <a:pt x="66929" y="146050"/>
                  </a:cubicBezTo>
                  <a:cubicBezTo>
                    <a:pt x="92964" y="146050"/>
                    <a:pt x="82931" y="80772"/>
                    <a:pt x="85471" y="63119"/>
                  </a:cubicBezTo>
                  <a:cubicBezTo>
                    <a:pt x="82931" y="48387"/>
                    <a:pt x="93980" y="127"/>
                    <a:pt x="69723" y="3810"/>
                  </a:cubicBezTo>
                  <a:lnTo>
                    <a:pt x="69596" y="3937"/>
                  </a:lnTo>
                  <a:close/>
                </a:path>
              </a:pathLst>
            </a:custGeom>
            <a:solidFill>
              <a:srgbClr val="FFEC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376301" y="1007999"/>
              <a:ext cx="68834" cy="159893"/>
            </a:xfrm>
            <a:custGeom>
              <a:avLst/>
              <a:gdLst/>
              <a:ahLst/>
              <a:cxnLst/>
              <a:rect l="l" t="t" r="r" b="b"/>
              <a:pathLst>
                <a:path w="68834" h="159893">
                  <a:moveTo>
                    <a:pt x="51181" y="135001"/>
                  </a:moveTo>
                  <a:cubicBezTo>
                    <a:pt x="44704" y="137033"/>
                    <a:pt x="37592" y="137033"/>
                    <a:pt x="30988" y="137795"/>
                  </a:cubicBezTo>
                  <a:cubicBezTo>
                    <a:pt x="28956" y="124714"/>
                    <a:pt x="27432" y="111633"/>
                    <a:pt x="26416" y="98425"/>
                  </a:cubicBezTo>
                  <a:cubicBezTo>
                    <a:pt x="27305" y="98425"/>
                    <a:pt x="28067" y="98552"/>
                    <a:pt x="28956" y="98552"/>
                  </a:cubicBezTo>
                  <a:cubicBezTo>
                    <a:pt x="29845" y="98552"/>
                    <a:pt x="29464" y="98552"/>
                    <a:pt x="29591" y="98552"/>
                  </a:cubicBezTo>
                  <a:cubicBezTo>
                    <a:pt x="49149" y="98425"/>
                    <a:pt x="43942" y="74168"/>
                    <a:pt x="26035" y="75311"/>
                  </a:cubicBezTo>
                  <a:cubicBezTo>
                    <a:pt x="25654" y="75311"/>
                    <a:pt x="25527" y="75311"/>
                    <a:pt x="25146" y="75311"/>
                  </a:cubicBezTo>
                  <a:cubicBezTo>
                    <a:pt x="24638" y="60452"/>
                    <a:pt x="24765" y="45593"/>
                    <a:pt x="25781" y="30734"/>
                  </a:cubicBezTo>
                  <a:cubicBezTo>
                    <a:pt x="26797" y="30734"/>
                    <a:pt x="27813" y="30734"/>
                    <a:pt x="28956" y="30734"/>
                  </a:cubicBezTo>
                  <a:cubicBezTo>
                    <a:pt x="32131" y="31242"/>
                    <a:pt x="34925" y="31623"/>
                    <a:pt x="37592" y="31623"/>
                  </a:cubicBezTo>
                  <a:cubicBezTo>
                    <a:pt x="62992" y="31623"/>
                    <a:pt x="62103" y="9144"/>
                    <a:pt x="44450" y="8382"/>
                  </a:cubicBezTo>
                  <a:cubicBezTo>
                    <a:pt x="39116" y="9017"/>
                    <a:pt x="33528" y="9017"/>
                    <a:pt x="28194" y="8382"/>
                  </a:cubicBezTo>
                  <a:cubicBezTo>
                    <a:pt x="18542" y="0"/>
                    <a:pt x="11176" y="3937"/>
                    <a:pt x="9017" y="10541"/>
                  </a:cubicBezTo>
                  <a:cubicBezTo>
                    <a:pt x="6350" y="12192"/>
                    <a:pt x="4318" y="14986"/>
                    <a:pt x="4318" y="19177"/>
                  </a:cubicBezTo>
                  <a:cubicBezTo>
                    <a:pt x="2540" y="45085"/>
                    <a:pt x="0" y="142875"/>
                    <a:pt x="16637" y="158369"/>
                  </a:cubicBezTo>
                  <a:cubicBezTo>
                    <a:pt x="19304" y="159385"/>
                    <a:pt x="24003" y="159893"/>
                    <a:pt x="29337" y="159893"/>
                  </a:cubicBezTo>
                  <a:cubicBezTo>
                    <a:pt x="42418" y="159893"/>
                    <a:pt x="60071" y="156845"/>
                    <a:pt x="63627" y="150876"/>
                  </a:cubicBezTo>
                  <a:cubicBezTo>
                    <a:pt x="68834" y="142875"/>
                    <a:pt x="60325" y="131699"/>
                    <a:pt x="51054" y="134747"/>
                  </a:cubicBezTo>
                  <a:lnTo>
                    <a:pt x="50927" y="134874"/>
                  </a:lnTo>
                  <a:close/>
                </a:path>
              </a:pathLst>
            </a:custGeom>
            <a:solidFill>
              <a:srgbClr val="FFEC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448691" y="1001903"/>
              <a:ext cx="82550" cy="168910"/>
            </a:xfrm>
            <a:custGeom>
              <a:avLst/>
              <a:gdLst/>
              <a:ahLst/>
              <a:cxnLst/>
              <a:rect l="l" t="t" r="r" b="b"/>
              <a:pathLst>
                <a:path w="82550" h="168910">
                  <a:moveTo>
                    <a:pt x="47498" y="84328"/>
                  </a:moveTo>
                  <a:cubicBezTo>
                    <a:pt x="32258" y="86487"/>
                    <a:pt x="37338" y="109982"/>
                    <a:pt x="52197" y="106045"/>
                  </a:cubicBezTo>
                  <a:cubicBezTo>
                    <a:pt x="52197" y="119126"/>
                    <a:pt x="52197" y="132207"/>
                    <a:pt x="51308" y="145288"/>
                  </a:cubicBezTo>
                  <a:cubicBezTo>
                    <a:pt x="23241" y="156083"/>
                    <a:pt x="27686" y="101854"/>
                    <a:pt x="26035" y="85217"/>
                  </a:cubicBezTo>
                  <a:cubicBezTo>
                    <a:pt x="26162" y="66167"/>
                    <a:pt x="22225" y="21082"/>
                    <a:pt x="52832" y="32131"/>
                  </a:cubicBezTo>
                  <a:cubicBezTo>
                    <a:pt x="67691" y="31750"/>
                    <a:pt x="66675" y="9906"/>
                    <a:pt x="52451" y="9144"/>
                  </a:cubicBezTo>
                  <a:cubicBezTo>
                    <a:pt x="14224" y="0"/>
                    <a:pt x="2159" y="43688"/>
                    <a:pt x="3810" y="73406"/>
                  </a:cubicBezTo>
                  <a:cubicBezTo>
                    <a:pt x="5969" y="103505"/>
                    <a:pt x="0" y="144653"/>
                    <a:pt x="26670" y="165100"/>
                  </a:cubicBezTo>
                  <a:cubicBezTo>
                    <a:pt x="32004" y="167640"/>
                    <a:pt x="38354" y="168910"/>
                    <a:pt x="44450" y="168910"/>
                  </a:cubicBezTo>
                  <a:cubicBezTo>
                    <a:pt x="60960" y="168910"/>
                    <a:pt x="76835" y="159385"/>
                    <a:pt x="74041" y="139573"/>
                  </a:cubicBezTo>
                  <a:cubicBezTo>
                    <a:pt x="74041" y="118237"/>
                    <a:pt x="82550" y="75946"/>
                    <a:pt x="47752" y="84455"/>
                  </a:cubicBezTo>
                  <a:lnTo>
                    <a:pt x="47371" y="84455"/>
                  </a:lnTo>
                  <a:close/>
                </a:path>
              </a:pathLst>
            </a:custGeom>
            <a:solidFill>
              <a:srgbClr val="FFEC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535813" y="1002030"/>
              <a:ext cx="72771" cy="173228"/>
            </a:xfrm>
            <a:custGeom>
              <a:avLst/>
              <a:gdLst/>
              <a:ahLst/>
              <a:cxnLst/>
              <a:rect l="l" t="t" r="r" b="b"/>
              <a:pathLst>
                <a:path w="72771" h="173228">
                  <a:moveTo>
                    <a:pt x="66548" y="140843"/>
                  </a:moveTo>
                  <a:cubicBezTo>
                    <a:pt x="62484" y="98933"/>
                    <a:pt x="72771" y="50419"/>
                    <a:pt x="49657" y="13208"/>
                  </a:cubicBezTo>
                  <a:cubicBezTo>
                    <a:pt x="38100" y="0"/>
                    <a:pt x="15748" y="6223"/>
                    <a:pt x="7366" y="20066"/>
                  </a:cubicBezTo>
                  <a:cubicBezTo>
                    <a:pt x="0" y="32131"/>
                    <a:pt x="127" y="46609"/>
                    <a:pt x="889" y="60071"/>
                  </a:cubicBezTo>
                  <a:cubicBezTo>
                    <a:pt x="4699" y="92329"/>
                    <a:pt x="1016" y="124968"/>
                    <a:pt x="4445" y="157099"/>
                  </a:cubicBezTo>
                  <a:cubicBezTo>
                    <a:pt x="9017" y="173228"/>
                    <a:pt x="34163" y="163576"/>
                    <a:pt x="25400" y="148971"/>
                  </a:cubicBezTo>
                  <a:cubicBezTo>
                    <a:pt x="24892" y="134493"/>
                    <a:pt x="25400" y="119761"/>
                    <a:pt x="25400" y="105283"/>
                  </a:cubicBezTo>
                  <a:cubicBezTo>
                    <a:pt x="31369" y="105283"/>
                    <a:pt x="38227" y="105283"/>
                    <a:pt x="43815" y="103886"/>
                  </a:cubicBezTo>
                  <a:cubicBezTo>
                    <a:pt x="43815" y="123063"/>
                    <a:pt x="43307" y="142494"/>
                    <a:pt x="45593" y="161036"/>
                  </a:cubicBezTo>
                  <a:cubicBezTo>
                    <a:pt x="46101" y="166878"/>
                    <a:pt x="51435" y="170561"/>
                    <a:pt x="56769" y="170561"/>
                  </a:cubicBezTo>
                  <a:cubicBezTo>
                    <a:pt x="59944" y="170561"/>
                    <a:pt x="63119" y="169164"/>
                    <a:pt x="65278" y="166370"/>
                  </a:cubicBezTo>
                  <a:cubicBezTo>
                    <a:pt x="69977" y="159004"/>
                    <a:pt x="65913" y="149479"/>
                    <a:pt x="66421" y="141351"/>
                  </a:cubicBezTo>
                  <a:lnTo>
                    <a:pt x="66548" y="140970"/>
                  </a:lnTo>
                  <a:close/>
                  <a:moveTo>
                    <a:pt x="31242" y="82296"/>
                  </a:moveTo>
                  <a:cubicBezTo>
                    <a:pt x="29083" y="82677"/>
                    <a:pt x="26670" y="83185"/>
                    <a:pt x="24765" y="83312"/>
                  </a:cubicBezTo>
                  <a:cubicBezTo>
                    <a:pt x="23622" y="64770"/>
                    <a:pt x="15748" y="32766"/>
                    <a:pt x="33147" y="28067"/>
                  </a:cubicBezTo>
                  <a:cubicBezTo>
                    <a:pt x="40132" y="44958"/>
                    <a:pt x="42545" y="62738"/>
                    <a:pt x="43307" y="81153"/>
                  </a:cubicBezTo>
                  <a:cubicBezTo>
                    <a:pt x="39624" y="81153"/>
                    <a:pt x="35433" y="81661"/>
                    <a:pt x="31242" y="82550"/>
                  </a:cubicBezTo>
                  <a:lnTo>
                    <a:pt x="31242" y="82423"/>
                  </a:lnTo>
                  <a:close/>
                </a:path>
              </a:pathLst>
            </a:custGeom>
            <a:solidFill>
              <a:srgbClr val="FFEC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612902" y="1005459"/>
              <a:ext cx="73025" cy="161290"/>
            </a:xfrm>
            <a:custGeom>
              <a:avLst/>
              <a:gdLst/>
              <a:ahLst/>
              <a:cxnLst/>
              <a:rect l="l" t="t" r="r" b="b"/>
              <a:pathLst>
                <a:path w="73025" h="161290">
                  <a:moveTo>
                    <a:pt x="44450" y="88900"/>
                  </a:moveTo>
                  <a:cubicBezTo>
                    <a:pt x="56134" y="64897"/>
                    <a:pt x="66675" y="11303"/>
                    <a:pt x="28448" y="7747"/>
                  </a:cubicBezTo>
                  <a:cubicBezTo>
                    <a:pt x="25273" y="7747"/>
                    <a:pt x="22479" y="8255"/>
                    <a:pt x="20066" y="9144"/>
                  </a:cubicBezTo>
                  <a:cubicBezTo>
                    <a:pt x="0" y="0"/>
                    <a:pt x="4318" y="35052"/>
                    <a:pt x="3175" y="47752"/>
                  </a:cubicBezTo>
                  <a:cubicBezTo>
                    <a:pt x="508" y="82804"/>
                    <a:pt x="8382" y="117221"/>
                    <a:pt x="12065" y="151892"/>
                  </a:cubicBezTo>
                  <a:cubicBezTo>
                    <a:pt x="12954" y="158242"/>
                    <a:pt x="17780" y="161036"/>
                    <a:pt x="22733" y="161036"/>
                  </a:cubicBezTo>
                  <a:cubicBezTo>
                    <a:pt x="28956" y="161036"/>
                    <a:pt x="35052" y="156591"/>
                    <a:pt x="33909" y="148844"/>
                  </a:cubicBezTo>
                  <a:cubicBezTo>
                    <a:pt x="32131" y="134493"/>
                    <a:pt x="30226" y="120142"/>
                    <a:pt x="28194" y="105664"/>
                  </a:cubicBezTo>
                  <a:cubicBezTo>
                    <a:pt x="42799" y="114173"/>
                    <a:pt x="43688" y="136398"/>
                    <a:pt x="46609" y="151765"/>
                  </a:cubicBezTo>
                  <a:cubicBezTo>
                    <a:pt x="47117" y="157607"/>
                    <a:pt x="52451" y="161290"/>
                    <a:pt x="57785" y="161290"/>
                  </a:cubicBezTo>
                  <a:cubicBezTo>
                    <a:pt x="60960" y="161290"/>
                    <a:pt x="64135" y="159893"/>
                    <a:pt x="66294" y="157099"/>
                  </a:cubicBezTo>
                  <a:cubicBezTo>
                    <a:pt x="73025" y="140462"/>
                    <a:pt x="59055" y="99568"/>
                    <a:pt x="44196" y="88773"/>
                  </a:cubicBezTo>
                  <a:lnTo>
                    <a:pt x="44323" y="88900"/>
                  </a:lnTo>
                  <a:close/>
                  <a:moveTo>
                    <a:pt x="25019" y="76835"/>
                  </a:moveTo>
                  <a:cubicBezTo>
                    <a:pt x="24638" y="61595"/>
                    <a:pt x="25400" y="46609"/>
                    <a:pt x="26035" y="31369"/>
                  </a:cubicBezTo>
                  <a:cubicBezTo>
                    <a:pt x="27051" y="30861"/>
                    <a:pt x="28194" y="30353"/>
                    <a:pt x="29337" y="29718"/>
                  </a:cubicBezTo>
                  <a:cubicBezTo>
                    <a:pt x="38354" y="42926"/>
                    <a:pt x="30480" y="61214"/>
                    <a:pt x="25019" y="76835"/>
                  </a:cubicBezTo>
                  <a:close/>
                </a:path>
              </a:pathLst>
            </a:custGeom>
            <a:solidFill>
              <a:srgbClr val="FFEC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/>
          <p:cNvSpPr/>
          <p:nvPr/>
        </p:nvSpPr>
        <p:spPr>
          <a:xfrm>
            <a:off x="13753128" y="6330077"/>
            <a:ext cx="1943100" cy="1362075"/>
          </a:xfrm>
          <a:custGeom>
            <a:avLst/>
            <a:gdLst/>
            <a:ahLst/>
            <a:cxnLst/>
            <a:rect l="l" t="t" r="r" b="b"/>
            <a:pathLst>
              <a:path w="1943100" h="1362075">
                <a:moveTo>
                  <a:pt x="0" y="0"/>
                </a:moveTo>
                <a:lnTo>
                  <a:pt x="1943100" y="0"/>
                </a:lnTo>
                <a:lnTo>
                  <a:pt x="1943100" y="1362075"/>
                </a:lnTo>
                <a:lnTo>
                  <a:pt x="0" y="136207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6727203" y="6393637"/>
            <a:ext cx="1971675" cy="1228725"/>
          </a:xfrm>
          <a:custGeom>
            <a:avLst/>
            <a:gdLst/>
            <a:ahLst/>
            <a:cxnLst/>
            <a:rect l="l" t="t" r="r" b="b"/>
            <a:pathLst>
              <a:path w="1971675" h="1228725">
                <a:moveTo>
                  <a:pt x="0" y="0"/>
                </a:moveTo>
                <a:lnTo>
                  <a:pt x="1971675" y="0"/>
                </a:lnTo>
                <a:lnTo>
                  <a:pt x="1971675" y="1228725"/>
                </a:lnTo>
                <a:lnTo>
                  <a:pt x="0" y="1228725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0262806" y="6200594"/>
            <a:ext cx="2009775" cy="1419225"/>
          </a:xfrm>
          <a:custGeom>
            <a:avLst/>
            <a:gdLst/>
            <a:ahLst/>
            <a:cxnLst/>
            <a:rect l="l" t="t" r="r" b="b"/>
            <a:pathLst>
              <a:path w="2009775" h="1419225">
                <a:moveTo>
                  <a:pt x="0" y="0"/>
                </a:moveTo>
                <a:lnTo>
                  <a:pt x="2009776" y="0"/>
                </a:lnTo>
                <a:lnTo>
                  <a:pt x="2009776" y="1419225"/>
                </a:lnTo>
                <a:lnTo>
                  <a:pt x="0" y="1419225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6981177" y="7892272"/>
            <a:ext cx="1714500" cy="1628775"/>
          </a:xfrm>
          <a:custGeom>
            <a:avLst/>
            <a:gdLst/>
            <a:ahLst/>
            <a:cxnLst/>
            <a:rect l="l" t="t" r="r" b="b"/>
            <a:pathLst>
              <a:path w="1714500" h="1628775">
                <a:moveTo>
                  <a:pt x="0" y="0"/>
                </a:moveTo>
                <a:lnTo>
                  <a:pt x="1714500" y="0"/>
                </a:lnTo>
                <a:lnTo>
                  <a:pt x="1714500" y="1628775"/>
                </a:lnTo>
                <a:lnTo>
                  <a:pt x="0" y="162877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0420950" y="7888291"/>
            <a:ext cx="2018128" cy="1590018"/>
          </a:xfrm>
          <a:custGeom>
            <a:avLst/>
            <a:gdLst/>
            <a:ahLst/>
            <a:cxnLst/>
            <a:rect l="l" t="t" r="r" b="b"/>
            <a:pathLst>
              <a:path w="2018128" h="1590018">
                <a:moveTo>
                  <a:pt x="0" y="0"/>
                </a:moveTo>
                <a:lnTo>
                  <a:pt x="2018129" y="0"/>
                </a:lnTo>
                <a:lnTo>
                  <a:pt x="2018129" y="1590017"/>
                </a:lnTo>
                <a:lnTo>
                  <a:pt x="0" y="159001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3963298" y="7841609"/>
            <a:ext cx="2126113" cy="1797177"/>
          </a:xfrm>
          <a:custGeom>
            <a:avLst/>
            <a:gdLst/>
            <a:ahLst/>
            <a:cxnLst/>
            <a:rect l="l" t="t" r="r" b="b"/>
            <a:pathLst>
              <a:path w="2126113" h="1797177">
                <a:moveTo>
                  <a:pt x="0" y="0"/>
                </a:moveTo>
                <a:lnTo>
                  <a:pt x="2126113" y="0"/>
                </a:lnTo>
                <a:lnTo>
                  <a:pt x="2126113" y="1797177"/>
                </a:lnTo>
                <a:lnTo>
                  <a:pt x="0" y="179717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1894275" y="4652353"/>
            <a:ext cx="1256100" cy="1076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4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Sour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827600" y="6289558"/>
            <a:ext cx="1404585" cy="1076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4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Spicy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827600" y="7922143"/>
            <a:ext cx="1443971" cy="1076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4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Bitter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27600" y="3238090"/>
            <a:ext cx="1645996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Sweet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192636" y="1689049"/>
            <a:ext cx="7038213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8. Choose the correct answer: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671847" y="30775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32824" y="2538432"/>
            <a:ext cx="2406615" cy="2549595"/>
          </a:xfrm>
          <a:custGeom>
            <a:avLst/>
            <a:gdLst/>
            <a:ahLst/>
            <a:cxnLst/>
            <a:rect l="l" t="t" r="r" b="b"/>
            <a:pathLst>
              <a:path w="2406615" h="2549595">
                <a:moveTo>
                  <a:pt x="0" y="0"/>
                </a:moveTo>
                <a:lnTo>
                  <a:pt x="2406615" y="0"/>
                </a:lnTo>
                <a:lnTo>
                  <a:pt x="2406615" y="2549594"/>
                </a:lnTo>
                <a:lnTo>
                  <a:pt x="0" y="25495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732824" y="5127412"/>
            <a:ext cx="2406615" cy="2605002"/>
          </a:xfrm>
          <a:custGeom>
            <a:avLst/>
            <a:gdLst/>
            <a:ahLst/>
            <a:cxnLst/>
            <a:rect l="l" t="t" r="r" b="b"/>
            <a:pathLst>
              <a:path w="2406615" h="2605002">
                <a:moveTo>
                  <a:pt x="0" y="0"/>
                </a:moveTo>
                <a:lnTo>
                  <a:pt x="2406615" y="0"/>
                </a:lnTo>
                <a:lnTo>
                  <a:pt x="2406615" y="2605002"/>
                </a:lnTo>
                <a:lnTo>
                  <a:pt x="0" y="26050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732824" y="7875984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117853"/>
            <a:ext cx="16817769" cy="10044398"/>
          </a:xfrm>
          <a:custGeom>
            <a:avLst/>
            <a:gdLst/>
            <a:ahLst/>
            <a:cxnLst/>
            <a:rect l="l" t="t" r="r" b="b"/>
            <a:pathLst>
              <a:path w="16817769" h="10044398">
                <a:moveTo>
                  <a:pt x="0" y="0"/>
                </a:moveTo>
                <a:lnTo>
                  <a:pt x="16817768" y="0"/>
                </a:lnTo>
                <a:lnTo>
                  <a:pt x="16817768" y="10044398"/>
                </a:lnTo>
                <a:lnTo>
                  <a:pt x="0" y="100443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10739304" y="3317996"/>
            <a:ext cx="2257425" cy="2076450"/>
          </a:xfrm>
          <a:custGeom>
            <a:avLst/>
            <a:gdLst/>
            <a:ahLst/>
            <a:cxnLst/>
            <a:rect l="l" t="t" r="r" b="b"/>
            <a:pathLst>
              <a:path w="2257425" h="2076450">
                <a:moveTo>
                  <a:pt x="0" y="0"/>
                </a:moveTo>
                <a:lnTo>
                  <a:pt x="2257425" y="0"/>
                </a:lnTo>
                <a:lnTo>
                  <a:pt x="2257425" y="2076450"/>
                </a:lnTo>
                <a:lnTo>
                  <a:pt x="0" y="207645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023266" y="5430174"/>
            <a:ext cx="2486587" cy="2070030"/>
          </a:xfrm>
          <a:custGeom>
            <a:avLst/>
            <a:gdLst/>
            <a:ahLst/>
            <a:cxnLst/>
            <a:rect l="l" t="t" r="r" b="b"/>
            <a:pathLst>
              <a:path w="2486587" h="2070030">
                <a:moveTo>
                  <a:pt x="0" y="0"/>
                </a:moveTo>
                <a:lnTo>
                  <a:pt x="2486587" y="0"/>
                </a:lnTo>
                <a:lnTo>
                  <a:pt x="2486587" y="2070030"/>
                </a:lnTo>
                <a:lnTo>
                  <a:pt x="0" y="207003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389324" y="7907169"/>
            <a:ext cx="1754314" cy="2079622"/>
            <a:chOff x="0" y="0"/>
            <a:chExt cx="1754314" cy="2079625"/>
          </a:xfrm>
        </p:grpSpPr>
        <p:sp>
          <p:nvSpPr>
            <p:cNvPr id="10" name="Freeform 10"/>
            <p:cNvSpPr/>
            <p:nvPr/>
          </p:nvSpPr>
          <p:spPr>
            <a:xfrm>
              <a:off x="1260094" y="920750"/>
              <a:ext cx="335026" cy="333248"/>
            </a:xfrm>
            <a:custGeom>
              <a:avLst/>
              <a:gdLst/>
              <a:ahLst/>
              <a:cxnLst/>
              <a:rect l="l" t="t" r="r" b="b"/>
              <a:pathLst>
                <a:path w="335026" h="333248">
                  <a:moveTo>
                    <a:pt x="335026" y="166624"/>
                  </a:moveTo>
                  <a:cubicBezTo>
                    <a:pt x="335026" y="74549"/>
                    <a:pt x="259969" y="0"/>
                    <a:pt x="167513" y="0"/>
                  </a:cubicBezTo>
                  <a:cubicBezTo>
                    <a:pt x="75057" y="0"/>
                    <a:pt x="0" y="74676"/>
                    <a:pt x="0" y="166624"/>
                  </a:cubicBezTo>
                  <a:cubicBezTo>
                    <a:pt x="0" y="258572"/>
                    <a:pt x="75057" y="333248"/>
                    <a:pt x="167513" y="333248"/>
                  </a:cubicBezTo>
                  <a:cubicBezTo>
                    <a:pt x="259969" y="333248"/>
                    <a:pt x="335026" y="258572"/>
                    <a:pt x="335026" y="166624"/>
                  </a:cubicBezTo>
                </a:path>
              </a:pathLst>
            </a:custGeom>
            <a:solidFill>
              <a:srgbClr val="FC8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3500" y="920750"/>
              <a:ext cx="335026" cy="333248"/>
            </a:xfrm>
            <a:custGeom>
              <a:avLst/>
              <a:gdLst/>
              <a:ahLst/>
              <a:cxnLst/>
              <a:rect l="l" t="t" r="r" b="b"/>
              <a:pathLst>
                <a:path w="335026" h="333248">
                  <a:moveTo>
                    <a:pt x="335026" y="166624"/>
                  </a:moveTo>
                  <a:cubicBezTo>
                    <a:pt x="335026" y="74549"/>
                    <a:pt x="259969" y="0"/>
                    <a:pt x="167513" y="0"/>
                  </a:cubicBezTo>
                  <a:cubicBezTo>
                    <a:pt x="75057" y="0"/>
                    <a:pt x="0" y="74676"/>
                    <a:pt x="0" y="166624"/>
                  </a:cubicBezTo>
                  <a:cubicBezTo>
                    <a:pt x="0" y="258572"/>
                    <a:pt x="75057" y="333248"/>
                    <a:pt x="167513" y="333248"/>
                  </a:cubicBezTo>
                  <a:cubicBezTo>
                    <a:pt x="259969" y="333248"/>
                    <a:pt x="335026" y="258572"/>
                    <a:pt x="335026" y="166624"/>
                  </a:cubicBezTo>
                </a:path>
              </a:pathLst>
            </a:custGeom>
            <a:solidFill>
              <a:srgbClr val="FC8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02819" y="244729"/>
              <a:ext cx="1253236" cy="1580896"/>
            </a:xfrm>
            <a:custGeom>
              <a:avLst/>
              <a:gdLst/>
              <a:ahLst/>
              <a:cxnLst/>
              <a:rect l="l" t="t" r="r" b="b"/>
              <a:pathLst>
                <a:path w="1253236" h="1580896">
                  <a:moveTo>
                    <a:pt x="4318" y="533146"/>
                  </a:moveTo>
                  <a:cubicBezTo>
                    <a:pt x="4318" y="0"/>
                    <a:pt x="1248791" y="186055"/>
                    <a:pt x="1248791" y="533146"/>
                  </a:cubicBezTo>
                  <a:lnTo>
                    <a:pt x="1248791" y="952119"/>
                  </a:lnTo>
                  <a:cubicBezTo>
                    <a:pt x="1253236" y="1295019"/>
                    <a:pt x="974598" y="1576451"/>
                    <a:pt x="626618" y="1580896"/>
                  </a:cubicBezTo>
                  <a:cubicBezTo>
                    <a:pt x="278638" y="1576578"/>
                    <a:pt x="0" y="1295146"/>
                    <a:pt x="4445" y="952373"/>
                  </a:cubicBezTo>
                  <a:lnTo>
                    <a:pt x="4445" y="533146"/>
                  </a:lnTo>
                  <a:close/>
                </a:path>
              </a:pathLst>
            </a:custGeom>
            <a:solidFill>
              <a:srgbClr val="FFAA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1379" y="63500"/>
              <a:ext cx="1435862" cy="1047750"/>
            </a:xfrm>
            <a:custGeom>
              <a:avLst/>
              <a:gdLst/>
              <a:ahLst/>
              <a:cxnLst/>
              <a:rect l="l" t="t" r="r" b="b"/>
              <a:pathLst>
                <a:path w="1435862" h="1047750">
                  <a:moveTo>
                    <a:pt x="1431036" y="700913"/>
                  </a:moveTo>
                  <a:cubicBezTo>
                    <a:pt x="1410970" y="444627"/>
                    <a:pt x="1314577" y="160020"/>
                    <a:pt x="1005078" y="96520"/>
                  </a:cubicBezTo>
                  <a:lnTo>
                    <a:pt x="957326" y="0"/>
                  </a:lnTo>
                  <a:lnTo>
                    <a:pt x="717931" y="0"/>
                  </a:lnTo>
                  <a:cubicBezTo>
                    <a:pt x="328168" y="0"/>
                    <a:pt x="127" y="320929"/>
                    <a:pt x="127" y="772160"/>
                  </a:cubicBezTo>
                  <a:lnTo>
                    <a:pt x="0" y="904875"/>
                  </a:lnTo>
                  <a:lnTo>
                    <a:pt x="143510" y="1047750"/>
                  </a:lnTo>
                  <a:lnTo>
                    <a:pt x="143510" y="809625"/>
                  </a:lnTo>
                  <a:lnTo>
                    <a:pt x="1004951" y="523875"/>
                  </a:lnTo>
                  <a:lnTo>
                    <a:pt x="1292225" y="762000"/>
                  </a:lnTo>
                  <a:lnTo>
                    <a:pt x="1292225" y="1047750"/>
                  </a:lnTo>
                  <a:lnTo>
                    <a:pt x="1435862" y="904875"/>
                  </a:lnTo>
                  <a:lnTo>
                    <a:pt x="1435862" y="772160"/>
                  </a:lnTo>
                  <a:cubicBezTo>
                    <a:pt x="1435735" y="748284"/>
                    <a:pt x="1434084" y="724535"/>
                    <a:pt x="1431036" y="700913"/>
                  </a:cubicBezTo>
                </a:path>
              </a:pathLst>
            </a:custGeom>
            <a:solidFill>
              <a:srgbClr val="79554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002665" y="1017524"/>
              <a:ext cx="249047" cy="256540"/>
            </a:xfrm>
            <a:custGeom>
              <a:avLst/>
              <a:gdLst/>
              <a:ahLst/>
              <a:cxnLst/>
              <a:rect l="l" t="t" r="r" b="b"/>
              <a:pathLst>
                <a:path w="249047" h="256540">
                  <a:moveTo>
                    <a:pt x="196469" y="256540"/>
                  </a:moveTo>
                  <a:lnTo>
                    <a:pt x="0" y="139573"/>
                  </a:lnTo>
                  <a:lnTo>
                    <a:pt x="192786" y="0"/>
                  </a:lnTo>
                  <a:lnTo>
                    <a:pt x="249047" y="76962"/>
                  </a:lnTo>
                  <a:lnTo>
                    <a:pt x="173355" y="131826"/>
                  </a:lnTo>
                  <a:lnTo>
                    <a:pt x="245618" y="174879"/>
                  </a:lnTo>
                  <a:lnTo>
                    <a:pt x="196469" y="256540"/>
                  </a:lnTo>
                  <a:close/>
                </a:path>
              </a:pathLst>
            </a:custGeom>
            <a:solidFill>
              <a:srgbClr val="7847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48310" y="922274"/>
              <a:ext cx="249047" cy="256540"/>
            </a:xfrm>
            <a:custGeom>
              <a:avLst/>
              <a:gdLst/>
              <a:ahLst/>
              <a:cxnLst/>
              <a:rect l="l" t="t" r="r" b="b"/>
              <a:pathLst>
                <a:path w="249047" h="256540">
                  <a:moveTo>
                    <a:pt x="52705" y="256540"/>
                  </a:moveTo>
                  <a:lnTo>
                    <a:pt x="3556" y="174879"/>
                  </a:lnTo>
                  <a:lnTo>
                    <a:pt x="75692" y="131826"/>
                  </a:lnTo>
                  <a:lnTo>
                    <a:pt x="0" y="76962"/>
                  </a:lnTo>
                  <a:lnTo>
                    <a:pt x="56261" y="0"/>
                  </a:lnTo>
                  <a:lnTo>
                    <a:pt x="249047" y="139573"/>
                  </a:lnTo>
                  <a:lnTo>
                    <a:pt x="52705" y="256540"/>
                  </a:lnTo>
                  <a:close/>
                </a:path>
              </a:pathLst>
            </a:custGeom>
            <a:solidFill>
              <a:srgbClr val="7847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23951" y="1391539"/>
              <a:ext cx="252349" cy="167386"/>
            </a:xfrm>
            <a:custGeom>
              <a:avLst/>
              <a:gdLst/>
              <a:ahLst/>
              <a:cxnLst/>
              <a:rect l="l" t="t" r="r" b="b"/>
              <a:pathLst>
                <a:path w="252349" h="167386">
                  <a:moveTo>
                    <a:pt x="95758" y="167259"/>
                  </a:moveTo>
                  <a:lnTo>
                    <a:pt x="0" y="167259"/>
                  </a:lnTo>
                  <a:cubicBezTo>
                    <a:pt x="0" y="112522"/>
                    <a:pt x="13843" y="72263"/>
                    <a:pt x="42418" y="44323"/>
                  </a:cubicBezTo>
                  <a:cubicBezTo>
                    <a:pt x="87503" y="0"/>
                    <a:pt x="152908" y="762"/>
                    <a:pt x="222123" y="1778"/>
                  </a:cubicBezTo>
                  <a:lnTo>
                    <a:pt x="252349" y="2032"/>
                  </a:lnTo>
                  <a:lnTo>
                    <a:pt x="252349" y="97282"/>
                  </a:lnTo>
                  <a:lnTo>
                    <a:pt x="220853" y="97028"/>
                  </a:lnTo>
                  <a:cubicBezTo>
                    <a:pt x="172339" y="96266"/>
                    <a:pt x="126365" y="95758"/>
                    <a:pt x="109728" y="112141"/>
                  </a:cubicBezTo>
                  <a:cubicBezTo>
                    <a:pt x="98298" y="123444"/>
                    <a:pt x="95885" y="148336"/>
                    <a:pt x="95885" y="167386"/>
                  </a:cubicBezTo>
                  <a:close/>
                </a:path>
              </a:pathLst>
            </a:custGeom>
            <a:solidFill>
              <a:srgbClr val="7847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733552" y="1539875"/>
              <a:ext cx="957326" cy="476250"/>
            </a:xfrm>
            <a:custGeom>
              <a:avLst/>
              <a:gdLst/>
              <a:ahLst/>
              <a:cxnLst/>
              <a:rect l="l" t="t" r="r" b="b"/>
              <a:pathLst>
                <a:path w="957326" h="476250">
                  <a:moveTo>
                    <a:pt x="478663" y="476250"/>
                  </a:moveTo>
                  <a:cubicBezTo>
                    <a:pt x="742950" y="476250"/>
                    <a:pt x="957326" y="263017"/>
                    <a:pt x="957326" y="0"/>
                  </a:cubicBezTo>
                  <a:lnTo>
                    <a:pt x="0" y="0"/>
                  </a:lnTo>
                  <a:cubicBezTo>
                    <a:pt x="0" y="263017"/>
                    <a:pt x="214249" y="476250"/>
                    <a:pt x="478663" y="476250"/>
                  </a:cubicBezTo>
                  <a:close/>
                </a:path>
              </a:pathLst>
            </a:custGeom>
            <a:solidFill>
              <a:srgbClr val="FFFF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877189" y="1539875"/>
              <a:ext cx="670052" cy="333375"/>
            </a:xfrm>
            <a:custGeom>
              <a:avLst/>
              <a:gdLst/>
              <a:ahLst/>
              <a:cxnLst/>
              <a:rect l="l" t="t" r="r" b="b"/>
              <a:pathLst>
                <a:path w="670052" h="333375">
                  <a:moveTo>
                    <a:pt x="335026" y="333375"/>
                  </a:moveTo>
                  <a:cubicBezTo>
                    <a:pt x="520065" y="333375"/>
                    <a:pt x="670052" y="184150"/>
                    <a:pt x="670052" y="0"/>
                  </a:cubicBezTo>
                  <a:lnTo>
                    <a:pt x="0" y="0"/>
                  </a:lnTo>
                  <a:cubicBezTo>
                    <a:pt x="0" y="184150"/>
                    <a:pt x="149987" y="333375"/>
                    <a:pt x="335026" y="333375"/>
                  </a:cubicBezTo>
                  <a:close/>
                </a:path>
              </a:pathLst>
            </a:custGeom>
            <a:solidFill>
              <a:srgbClr val="FCEE2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829310" y="1539875"/>
              <a:ext cx="382905" cy="285750"/>
            </a:xfrm>
            <a:custGeom>
              <a:avLst/>
              <a:gdLst/>
              <a:ahLst/>
              <a:cxnLst/>
              <a:rect l="l" t="t" r="r" b="b"/>
              <a:pathLst>
                <a:path w="382905" h="285750">
                  <a:moveTo>
                    <a:pt x="0" y="190500"/>
                  </a:moveTo>
                  <a:lnTo>
                    <a:pt x="47879" y="285750"/>
                  </a:lnTo>
                  <a:lnTo>
                    <a:pt x="335026" y="95250"/>
                  </a:lnTo>
                  <a:lnTo>
                    <a:pt x="382905" y="0"/>
                  </a:lnTo>
                  <a:lnTo>
                    <a:pt x="287147" y="0"/>
                  </a:lnTo>
                  <a:lnTo>
                    <a:pt x="0" y="190500"/>
                  </a:lnTo>
                  <a:close/>
                </a:path>
              </a:pathLst>
            </a:custGeom>
            <a:solidFill>
              <a:srgbClr val="FFFF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212215" y="1539875"/>
              <a:ext cx="382905" cy="285750"/>
            </a:xfrm>
            <a:custGeom>
              <a:avLst/>
              <a:gdLst/>
              <a:ahLst/>
              <a:cxnLst/>
              <a:rect l="l" t="t" r="r" b="b"/>
              <a:pathLst>
                <a:path w="382905" h="285750">
                  <a:moveTo>
                    <a:pt x="382905" y="190500"/>
                  </a:moveTo>
                  <a:lnTo>
                    <a:pt x="335026" y="285750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95758" y="0"/>
                  </a:lnTo>
                  <a:lnTo>
                    <a:pt x="382905" y="190500"/>
                  </a:lnTo>
                  <a:close/>
                </a:path>
              </a:pathLst>
            </a:custGeom>
            <a:solidFill>
              <a:srgbClr val="FFFF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164336" y="1539875"/>
              <a:ext cx="95758" cy="381000"/>
            </a:xfrm>
            <a:custGeom>
              <a:avLst/>
              <a:gdLst/>
              <a:ahLst/>
              <a:cxnLst/>
              <a:rect l="l" t="t" r="r" b="b"/>
              <a:pathLst>
                <a:path w="95758" h="381000">
                  <a:moveTo>
                    <a:pt x="0" y="0"/>
                  </a:moveTo>
                  <a:lnTo>
                    <a:pt x="95758" y="0"/>
                  </a:lnTo>
                  <a:lnTo>
                    <a:pt x="95758" y="38100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FFFF8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3300396" y="3221955"/>
            <a:ext cx="3089272" cy="2364286"/>
            <a:chOff x="0" y="0"/>
            <a:chExt cx="3089275" cy="2364283"/>
          </a:xfrm>
        </p:grpSpPr>
        <p:sp>
          <p:nvSpPr>
            <p:cNvPr id="23" name="Freeform 23"/>
            <p:cNvSpPr/>
            <p:nvPr/>
          </p:nvSpPr>
          <p:spPr>
            <a:xfrm>
              <a:off x="1972564" y="63754"/>
              <a:ext cx="527304" cy="596646"/>
            </a:xfrm>
            <a:custGeom>
              <a:avLst/>
              <a:gdLst/>
              <a:ahLst/>
              <a:cxnLst/>
              <a:rect l="l" t="t" r="r" b="b"/>
              <a:pathLst>
                <a:path w="527304" h="596646">
                  <a:moveTo>
                    <a:pt x="127" y="203581"/>
                  </a:moveTo>
                  <a:cubicBezTo>
                    <a:pt x="88392" y="315595"/>
                    <a:pt x="153924" y="444627"/>
                    <a:pt x="161417" y="587248"/>
                  </a:cubicBezTo>
                  <a:cubicBezTo>
                    <a:pt x="215900" y="589661"/>
                    <a:pt x="289306" y="596646"/>
                    <a:pt x="355854" y="596646"/>
                  </a:cubicBezTo>
                  <a:cubicBezTo>
                    <a:pt x="447929" y="596646"/>
                    <a:pt x="527304" y="583311"/>
                    <a:pt x="527304" y="526161"/>
                  </a:cubicBezTo>
                  <a:cubicBezTo>
                    <a:pt x="527304" y="499872"/>
                    <a:pt x="510540" y="464439"/>
                    <a:pt x="470535" y="416814"/>
                  </a:cubicBezTo>
                  <a:cubicBezTo>
                    <a:pt x="486283" y="380873"/>
                    <a:pt x="508635" y="354965"/>
                    <a:pt x="508635" y="315087"/>
                  </a:cubicBezTo>
                  <a:cubicBezTo>
                    <a:pt x="508635" y="314452"/>
                    <a:pt x="508635" y="313690"/>
                    <a:pt x="508635" y="313055"/>
                  </a:cubicBezTo>
                  <a:cubicBezTo>
                    <a:pt x="492760" y="306451"/>
                    <a:pt x="473583" y="305054"/>
                    <a:pt x="454025" y="305054"/>
                  </a:cubicBezTo>
                  <a:cubicBezTo>
                    <a:pt x="438404" y="305054"/>
                    <a:pt x="422656" y="305943"/>
                    <a:pt x="407924" y="305943"/>
                  </a:cubicBezTo>
                  <a:cubicBezTo>
                    <a:pt x="400939" y="305943"/>
                    <a:pt x="394208" y="305689"/>
                    <a:pt x="387985" y="305181"/>
                  </a:cubicBezTo>
                  <a:cubicBezTo>
                    <a:pt x="421767" y="246380"/>
                    <a:pt x="441198" y="208915"/>
                    <a:pt x="441198" y="183642"/>
                  </a:cubicBezTo>
                  <a:cubicBezTo>
                    <a:pt x="441198" y="144272"/>
                    <a:pt x="394335" y="133985"/>
                    <a:pt x="282067" y="118364"/>
                  </a:cubicBezTo>
                  <a:cubicBezTo>
                    <a:pt x="293116" y="80391"/>
                    <a:pt x="305689" y="46863"/>
                    <a:pt x="305689" y="7366"/>
                  </a:cubicBezTo>
                  <a:cubicBezTo>
                    <a:pt x="305689" y="5080"/>
                    <a:pt x="305689" y="2921"/>
                    <a:pt x="305562" y="635"/>
                  </a:cubicBezTo>
                  <a:cubicBezTo>
                    <a:pt x="300736" y="127"/>
                    <a:pt x="295783" y="0"/>
                    <a:pt x="290957" y="0"/>
                  </a:cubicBezTo>
                  <a:cubicBezTo>
                    <a:pt x="183642" y="0"/>
                    <a:pt x="74168" y="105791"/>
                    <a:pt x="0" y="203835"/>
                  </a:cubicBezTo>
                </a:path>
              </a:pathLst>
            </a:custGeom>
            <a:solidFill>
              <a:srgbClr val="55B4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614553" y="546100"/>
              <a:ext cx="648589" cy="732663"/>
            </a:xfrm>
            <a:custGeom>
              <a:avLst/>
              <a:gdLst/>
              <a:ahLst/>
              <a:cxnLst/>
              <a:rect l="l" t="t" r="r" b="b"/>
              <a:pathLst>
                <a:path w="648589" h="732663">
                  <a:moveTo>
                    <a:pt x="477520" y="135128"/>
                  </a:moveTo>
                  <a:cubicBezTo>
                    <a:pt x="514731" y="240030"/>
                    <a:pt x="575945" y="342138"/>
                    <a:pt x="648589" y="430530"/>
                  </a:cubicBezTo>
                  <a:cubicBezTo>
                    <a:pt x="571754" y="547243"/>
                    <a:pt x="484759" y="732663"/>
                    <a:pt x="407543" y="732663"/>
                  </a:cubicBezTo>
                  <a:cubicBezTo>
                    <a:pt x="366903" y="732663"/>
                    <a:pt x="328930" y="681228"/>
                    <a:pt x="296799" y="541147"/>
                  </a:cubicBezTo>
                  <a:cubicBezTo>
                    <a:pt x="231521" y="561848"/>
                    <a:pt x="189865" y="574421"/>
                    <a:pt x="162687" y="574421"/>
                  </a:cubicBezTo>
                  <a:cubicBezTo>
                    <a:pt x="108585" y="574421"/>
                    <a:pt x="112141" y="524256"/>
                    <a:pt x="102108" y="387604"/>
                  </a:cubicBezTo>
                  <a:cubicBezTo>
                    <a:pt x="63754" y="370713"/>
                    <a:pt x="0" y="375412"/>
                    <a:pt x="0" y="328168"/>
                  </a:cubicBezTo>
                  <a:cubicBezTo>
                    <a:pt x="0" y="268859"/>
                    <a:pt x="97536" y="211201"/>
                    <a:pt x="97536" y="157353"/>
                  </a:cubicBezTo>
                  <a:cubicBezTo>
                    <a:pt x="97536" y="118110"/>
                    <a:pt x="33401" y="117094"/>
                    <a:pt x="33401" y="79375"/>
                  </a:cubicBezTo>
                  <a:cubicBezTo>
                    <a:pt x="33401" y="33401"/>
                    <a:pt x="62103" y="0"/>
                    <a:pt x="125095" y="0"/>
                  </a:cubicBezTo>
                  <a:cubicBezTo>
                    <a:pt x="232918" y="0"/>
                    <a:pt x="405765" y="91313"/>
                    <a:pt x="477393" y="135255"/>
                  </a:cubicBezTo>
                </a:path>
              </a:pathLst>
            </a:custGeom>
            <a:solidFill>
              <a:srgbClr val="55B4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952500" y="616204"/>
              <a:ext cx="310642" cy="503555"/>
            </a:xfrm>
            <a:custGeom>
              <a:avLst/>
              <a:gdLst/>
              <a:ahLst/>
              <a:cxnLst/>
              <a:rect l="l" t="t" r="r" b="b"/>
              <a:pathLst>
                <a:path w="310642" h="503555">
                  <a:moveTo>
                    <a:pt x="18796" y="0"/>
                  </a:moveTo>
                  <a:cubicBezTo>
                    <a:pt x="6604" y="36576"/>
                    <a:pt x="0" y="73025"/>
                    <a:pt x="0" y="108331"/>
                  </a:cubicBezTo>
                  <a:cubicBezTo>
                    <a:pt x="0" y="230251"/>
                    <a:pt x="97409" y="356362"/>
                    <a:pt x="165481" y="445897"/>
                  </a:cubicBezTo>
                  <a:cubicBezTo>
                    <a:pt x="184023" y="467487"/>
                    <a:pt x="203327" y="486537"/>
                    <a:pt x="223266" y="503555"/>
                  </a:cubicBezTo>
                  <a:cubicBezTo>
                    <a:pt x="253111" y="454914"/>
                    <a:pt x="282575" y="403098"/>
                    <a:pt x="310642" y="360426"/>
                  </a:cubicBezTo>
                  <a:cubicBezTo>
                    <a:pt x="237871" y="271907"/>
                    <a:pt x="176784" y="169926"/>
                    <a:pt x="139573" y="65024"/>
                  </a:cubicBezTo>
                  <a:cubicBezTo>
                    <a:pt x="111506" y="47879"/>
                    <a:pt x="67945" y="23368"/>
                    <a:pt x="18796" y="0"/>
                  </a:cubicBezTo>
                </a:path>
              </a:pathLst>
            </a:custGeom>
            <a:solidFill>
              <a:srgbClr val="438F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019810" y="107061"/>
              <a:ext cx="1148715" cy="1060323"/>
            </a:xfrm>
            <a:custGeom>
              <a:avLst/>
              <a:gdLst/>
              <a:ahLst/>
              <a:cxnLst/>
              <a:rect l="l" t="t" r="r" b="b"/>
              <a:pathLst>
                <a:path w="1148715" h="1060323">
                  <a:moveTo>
                    <a:pt x="165481" y="899668"/>
                  </a:moveTo>
                  <a:cubicBezTo>
                    <a:pt x="97409" y="810133"/>
                    <a:pt x="0" y="684022"/>
                    <a:pt x="0" y="562102"/>
                  </a:cubicBezTo>
                  <a:cubicBezTo>
                    <a:pt x="0" y="310515"/>
                    <a:pt x="331597" y="0"/>
                    <a:pt x="686689" y="0"/>
                  </a:cubicBezTo>
                  <a:cubicBezTo>
                    <a:pt x="970534" y="0"/>
                    <a:pt x="1148715" y="216154"/>
                    <a:pt x="1148715" y="436372"/>
                  </a:cubicBezTo>
                  <a:cubicBezTo>
                    <a:pt x="1148715" y="747141"/>
                    <a:pt x="818769" y="1060323"/>
                    <a:pt x="504571" y="1060323"/>
                  </a:cubicBezTo>
                  <a:cubicBezTo>
                    <a:pt x="382397" y="1060323"/>
                    <a:pt x="262636" y="1012952"/>
                    <a:pt x="165481" y="899795"/>
                  </a:cubicBezTo>
                </a:path>
              </a:pathLst>
            </a:custGeom>
            <a:solidFill>
              <a:srgbClr val="67CC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112393" y="694690"/>
              <a:ext cx="244221" cy="322707"/>
            </a:xfrm>
            <a:custGeom>
              <a:avLst/>
              <a:gdLst/>
              <a:ahLst/>
              <a:cxnLst/>
              <a:rect l="l" t="t" r="r" b="b"/>
              <a:pathLst>
                <a:path w="244221" h="322707">
                  <a:moveTo>
                    <a:pt x="177546" y="257048"/>
                  </a:moveTo>
                  <a:cubicBezTo>
                    <a:pt x="151130" y="239776"/>
                    <a:pt x="120904" y="227457"/>
                    <a:pt x="89408" y="221234"/>
                  </a:cubicBezTo>
                  <a:cubicBezTo>
                    <a:pt x="79121" y="219202"/>
                    <a:pt x="68707" y="217805"/>
                    <a:pt x="58293" y="217170"/>
                  </a:cubicBezTo>
                  <a:cubicBezTo>
                    <a:pt x="69088" y="205486"/>
                    <a:pt x="78740" y="192786"/>
                    <a:pt x="86995" y="179324"/>
                  </a:cubicBezTo>
                  <a:cubicBezTo>
                    <a:pt x="103759" y="152400"/>
                    <a:pt x="114554" y="122301"/>
                    <a:pt x="120396" y="91948"/>
                  </a:cubicBezTo>
                  <a:cubicBezTo>
                    <a:pt x="125984" y="61468"/>
                    <a:pt x="126873" y="30607"/>
                    <a:pt x="120523" y="0"/>
                  </a:cubicBezTo>
                  <a:cubicBezTo>
                    <a:pt x="105791" y="27559"/>
                    <a:pt x="94361" y="54229"/>
                    <a:pt x="82042" y="79629"/>
                  </a:cubicBezTo>
                  <a:cubicBezTo>
                    <a:pt x="69850" y="105029"/>
                    <a:pt x="57531" y="129413"/>
                    <a:pt x="43180" y="152273"/>
                  </a:cubicBezTo>
                  <a:cubicBezTo>
                    <a:pt x="30099" y="173101"/>
                    <a:pt x="16129" y="193167"/>
                    <a:pt x="0" y="212344"/>
                  </a:cubicBezTo>
                  <a:cubicBezTo>
                    <a:pt x="12319" y="230632"/>
                    <a:pt x="25019" y="248412"/>
                    <a:pt x="37465" y="265176"/>
                  </a:cubicBezTo>
                  <a:cubicBezTo>
                    <a:pt x="51689" y="266954"/>
                    <a:pt x="65532" y="269113"/>
                    <a:pt x="79375" y="271907"/>
                  </a:cubicBezTo>
                  <a:cubicBezTo>
                    <a:pt x="106299" y="277114"/>
                    <a:pt x="132842" y="284353"/>
                    <a:pt x="159766" y="293497"/>
                  </a:cubicBezTo>
                  <a:cubicBezTo>
                    <a:pt x="186817" y="302387"/>
                    <a:pt x="214122" y="313182"/>
                    <a:pt x="244221" y="322707"/>
                  </a:cubicBezTo>
                  <a:cubicBezTo>
                    <a:pt x="226949" y="296164"/>
                    <a:pt x="203835" y="274574"/>
                    <a:pt x="177546" y="257175"/>
                  </a:cubicBezTo>
                </a:path>
              </a:pathLst>
            </a:custGeom>
            <a:solidFill>
              <a:srgbClr val="55B4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235837" y="117729"/>
              <a:ext cx="782193" cy="981329"/>
            </a:xfrm>
            <a:custGeom>
              <a:avLst/>
              <a:gdLst/>
              <a:ahLst/>
              <a:cxnLst/>
              <a:rect l="l" t="t" r="r" b="b"/>
              <a:pathLst>
                <a:path w="782193" h="981329">
                  <a:moveTo>
                    <a:pt x="0" y="171196"/>
                  </a:moveTo>
                  <a:cubicBezTo>
                    <a:pt x="229489" y="368046"/>
                    <a:pt x="451485" y="685419"/>
                    <a:pt x="551434" y="981329"/>
                  </a:cubicBezTo>
                  <a:cubicBezTo>
                    <a:pt x="638429" y="936498"/>
                    <a:pt x="718185" y="872363"/>
                    <a:pt x="782193" y="796798"/>
                  </a:cubicBezTo>
                  <a:cubicBezTo>
                    <a:pt x="701675" y="496316"/>
                    <a:pt x="565150" y="227457"/>
                    <a:pt x="356235" y="0"/>
                  </a:cubicBezTo>
                  <a:cubicBezTo>
                    <a:pt x="223266" y="24257"/>
                    <a:pt x="98806" y="88138"/>
                    <a:pt x="127" y="171196"/>
                  </a:cubicBezTo>
                </a:path>
              </a:pathLst>
            </a:custGeom>
            <a:solidFill>
              <a:srgbClr val="55B4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241425" y="587756"/>
              <a:ext cx="561467" cy="626237"/>
            </a:xfrm>
            <a:custGeom>
              <a:avLst/>
              <a:gdLst/>
              <a:ahLst/>
              <a:cxnLst/>
              <a:rect l="l" t="t" r="r" b="b"/>
              <a:pathLst>
                <a:path w="561467" h="626237">
                  <a:moveTo>
                    <a:pt x="127" y="373380"/>
                  </a:moveTo>
                  <a:cubicBezTo>
                    <a:pt x="84201" y="448945"/>
                    <a:pt x="149479" y="528828"/>
                    <a:pt x="188722" y="626237"/>
                  </a:cubicBezTo>
                  <a:cubicBezTo>
                    <a:pt x="282067" y="580517"/>
                    <a:pt x="561467" y="510286"/>
                    <a:pt x="561467" y="441071"/>
                  </a:cubicBezTo>
                  <a:cubicBezTo>
                    <a:pt x="561467" y="418973"/>
                    <a:pt x="533019" y="397002"/>
                    <a:pt x="461137" y="375920"/>
                  </a:cubicBezTo>
                  <a:cubicBezTo>
                    <a:pt x="488442" y="336296"/>
                    <a:pt x="558546" y="301752"/>
                    <a:pt x="558546" y="247269"/>
                  </a:cubicBezTo>
                  <a:cubicBezTo>
                    <a:pt x="558546" y="223266"/>
                    <a:pt x="546989" y="209931"/>
                    <a:pt x="516636" y="209931"/>
                  </a:cubicBezTo>
                  <a:cubicBezTo>
                    <a:pt x="472821" y="209931"/>
                    <a:pt x="407035" y="237998"/>
                    <a:pt x="382397" y="237998"/>
                  </a:cubicBezTo>
                  <a:cubicBezTo>
                    <a:pt x="382143" y="237998"/>
                    <a:pt x="381889" y="237998"/>
                    <a:pt x="381762" y="237998"/>
                  </a:cubicBezTo>
                  <a:cubicBezTo>
                    <a:pt x="402590" y="180848"/>
                    <a:pt x="412496" y="144399"/>
                    <a:pt x="412496" y="122555"/>
                  </a:cubicBezTo>
                  <a:cubicBezTo>
                    <a:pt x="412496" y="102870"/>
                    <a:pt x="404368" y="95123"/>
                    <a:pt x="388620" y="95123"/>
                  </a:cubicBezTo>
                  <a:cubicBezTo>
                    <a:pt x="357505" y="95123"/>
                    <a:pt x="296672" y="125476"/>
                    <a:pt x="211328" y="151511"/>
                  </a:cubicBezTo>
                  <a:cubicBezTo>
                    <a:pt x="211709" y="143637"/>
                    <a:pt x="211963" y="135890"/>
                    <a:pt x="211963" y="128524"/>
                  </a:cubicBezTo>
                  <a:cubicBezTo>
                    <a:pt x="211963" y="48387"/>
                    <a:pt x="187833" y="0"/>
                    <a:pt x="153289" y="0"/>
                  </a:cubicBezTo>
                  <a:cubicBezTo>
                    <a:pt x="89281" y="0"/>
                    <a:pt x="508" y="170307"/>
                    <a:pt x="0" y="373126"/>
                  </a:cubicBezTo>
                </a:path>
              </a:pathLst>
            </a:custGeom>
            <a:solidFill>
              <a:srgbClr val="F9B6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455164" y="1753616"/>
              <a:ext cx="570611" cy="547243"/>
            </a:xfrm>
            <a:custGeom>
              <a:avLst/>
              <a:gdLst/>
              <a:ahLst/>
              <a:cxnLst/>
              <a:rect l="l" t="t" r="r" b="b"/>
              <a:pathLst>
                <a:path w="570611" h="547243">
                  <a:moveTo>
                    <a:pt x="337947" y="0"/>
                  </a:moveTo>
                  <a:cubicBezTo>
                    <a:pt x="244094" y="0"/>
                    <a:pt x="138176" y="44577"/>
                    <a:pt x="79629" y="95885"/>
                  </a:cubicBezTo>
                  <a:cubicBezTo>
                    <a:pt x="35560" y="168021"/>
                    <a:pt x="0" y="272288"/>
                    <a:pt x="0" y="370713"/>
                  </a:cubicBezTo>
                  <a:cubicBezTo>
                    <a:pt x="0" y="435610"/>
                    <a:pt x="15494" y="498094"/>
                    <a:pt x="54229" y="547243"/>
                  </a:cubicBezTo>
                  <a:cubicBezTo>
                    <a:pt x="104775" y="532892"/>
                    <a:pt x="115824" y="489077"/>
                    <a:pt x="141986" y="448183"/>
                  </a:cubicBezTo>
                  <a:cubicBezTo>
                    <a:pt x="224409" y="469265"/>
                    <a:pt x="245491" y="517652"/>
                    <a:pt x="264668" y="517652"/>
                  </a:cubicBezTo>
                  <a:cubicBezTo>
                    <a:pt x="278003" y="517652"/>
                    <a:pt x="290449" y="493903"/>
                    <a:pt x="322199" y="420370"/>
                  </a:cubicBezTo>
                  <a:cubicBezTo>
                    <a:pt x="360426" y="429514"/>
                    <a:pt x="387223" y="433705"/>
                    <a:pt x="405765" y="433705"/>
                  </a:cubicBezTo>
                  <a:cubicBezTo>
                    <a:pt x="434848" y="433705"/>
                    <a:pt x="443357" y="423545"/>
                    <a:pt x="443357" y="406908"/>
                  </a:cubicBezTo>
                  <a:cubicBezTo>
                    <a:pt x="443357" y="383667"/>
                    <a:pt x="426593" y="347980"/>
                    <a:pt x="426593" y="310388"/>
                  </a:cubicBezTo>
                  <a:cubicBezTo>
                    <a:pt x="426593" y="297180"/>
                    <a:pt x="428625" y="283718"/>
                    <a:pt x="434213" y="270510"/>
                  </a:cubicBezTo>
                  <a:cubicBezTo>
                    <a:pt x="470027" y="260731"/>
                    <a:pt x="569976" y="266954"/>
                    <a:pt x="570611" y="195580"/>
                  </a:cubicBezTo>
                  <a:lnTo>
                    <a:pt x="570611" y="195580"/>
                  </a:lnTo>
                  <a:lnTo>
                    <a:pt x="570611" y="194310"/>
                  </a:lnTo>
                  <a:lnTo>
                    <a:pt x="570611" y="194310"/>
                  </a:lnTo>
                  <a:cubicBezTo>
                    <a:pt x="569976" y="134747"/>
                    <a:pt x="472567" y="0"/>
                    <a:pt x="337947" y="0"/>
                  </a:cubicBezTo>
                  <a:close/>
                </a:path>
              </a:pathLst>
            </a:custGeom>
            <a:solidFill>
              <a:srgbClr val="E5369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2471166" y="1753616"/>
              <a:ext cx="320167" cy="249936"/>
            </a:xfrm>
            <a:custGeom>
              <a:avLst/>
              <a:gdLst/>
              <a:ahLst/>
              <a:cxnLst/>
              <a:rect l="l" t="t" r="r" b="b"/>
              <a:pathLst>
                <a:path w="320167" h="249936">
                  <a:moveTo>
                    <a:pt x="0" y="249936"/>
                  </a:moveTo>
                  <a:cubicBezTo>
                    <a:pt x="124206" y="219202"/>
                    <a:pt x="244983" y="118110"/>
                    <a:pt x="320167" y="0"/>
                  </a:cubicBezTo>
                  <a:cubicBezTo>
                    <a:pt x="226822" y="635"/>
                    <a:pt x="121793" y="44831"/>
                    <a:pt x="63754" y="95885"/>
                  </a:cubicBezTo>
                  <a:cubicBezTo>
                    <a:pt x="37719" y="138684"/>
                    <a:pt x="14478" y="192532"/>
                    <a:pt x="0" y="249936"/>
                  </a:cubicBezTo>
                </a:path>
              </a:pathLst>
            </a:custGeom>
            <a:solidFill>
              <a:srgbClr val="C934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63500" y="1503680"/>
              <a:ext cx="662305" cy="596646"/>
            </a:xfrm>
            <a:custGeom>
              <a:avLst/>
              <a:gdLst/>
              <a:ahLst/>
              <a:cxnLst/>
              <a:rect l="l" t="t" r="r" b="b"/>
              <a:pathLst>
                <a:path w="662305" h="596646">
                  <a:moveTo>
                    <a:pt x="359791" y="596519"/>
                  </a:moveTo>
                  <a:cubicBezTo>
                    <a:pt x="359918" y="581279"/>
                    <a:pt x="360172" y="566547"/>
                    <a:pt x="360172" y="552577"/>
                  </a:cubicBezTo>
                  <a:cubicBezTo>
                    <a:pt x="360172" y="477012"/>
                    <a:pt x="353060" y="423799"/>
                    <a:pt x="284353" y="423799"/>
                  </a:cubicBezTo>
                  <a:cubicBezTo>
                    <a:pt x="262509" y="423799"/>
                    <a:pt x="234569" y="429133"/>
                    <a:pt x="198628" y="440817"/>
                  </a:cubicBezTo>
                  <a:cubicBezTo>
                    <a:pt x="182753" y="382524"/>
                    <a:pt x="175260" y="372745"/>
                    <a:pt x="111633" y="358521"/>
                  </a:cubicBezTo>
                  <a:cubicBezTo>
                    <a:pt x="111252" y="355981"/>
                    <a:pt x="110998" y="353314"/>
                    <a:pt x="110998" y="350647"/>
                  </a:cubicBezTo>
                  <a:cubicBezTo>
                    <a:pt x="110998" y="318008"/>
                    <a:pt x="140208" y="274828"/>
                    <a:pt x="140208" y="248158"/>
                  </a:cubicBezTo>
                  <a:cubicBezTo>
                    <a:pt x="140208" y="174879"/>
                    <a:pt x="6096" y="233045"/>
                    <a:pt x="0" y="124587"/>
                  </a:cubicBezTo>
                  <a:cubicBezTo>
                    <a:pt x="147193" y="10541"/>
                    <a:pt x="392557" y="0"/>
                    <a:pt x="393319" y="0"/>
                  </a:cubicBezTo>
                  <a:cubicBezTo>
                    <a:pt x="532892" y="100965"/>
                    <a:pt x="628015" y="178689"/>
                    <a:pt x="662305" y="347980"/>
                  </a:cubicBezTo>
                  <a:cubicBezTo>
                    <a:pt x="586740" y="420624"/>
                    <a:pt x="453390" y="549275"/>
                    <a:pt x="359791" y="596646"/>
                  </a:cubicBezTo>
                </a:path>
              </a:pathLst>
            </a:custGeom>
            <a:solidFill>
              <a:srgbClr val="F9B6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364871" y="1503426"/>
              <a:ext cx="360934" cy="402590"/>
            </a:xfrm>
            <a:custGeom>
              <a:avLst/>
              <a:gdLst/>
              <a:ahLst/>
              <a:cxnLst/>
              <a:rect l="l" t="t" r="r" b="b"/>
              <a:pathLst>
                <a:path w="360934" h="402590">
                  <a:moveTo>
                    <a:pt x="91948" y="127"/>
                  </a:moveTo>
                  <a:cubicBezTo>
                    <a:pt x="91694" y="127"/>
                    <a:pt x="61595" y="1397"/>
                    <a:pt x="16256" y="7874"/>
                  </a:cubicBezTo>
                  <a:cubicBezTo>
                    <a:pt x="16129" y="12319"/>
                    <a:pt x="16002" y="16891"/>
                    <a:pt x="16002" y="21336"/>
                  </a:cubicBezTo>
                  <a:cubicBezTo>
                    <a:pt x="16002" y="60833"/>
                    <a:pt x="0" y="334645"/>
                    <a:pt x="303784" y="402590"/>
                  </a:cubicBezTo>
                  <a:cubicBezTo>
                    <a:pt x="324993" y="382651"/>
                    <a:pt x="344297" y="363982"/>
                    <a:pt x="360934" y="347980"/>
                  </a:cubicBezTo>
                  <a:cubicBezTo>
                    <a:pt x="326517" y="178689"/>
                    <a:pt x="231394" y="101092"/>
                    <a:pt x="91948" y="0"/>
                  </a:cubicBezTo>
                </a:path>
              </a:pathLst>
            </a:custGeom>
            <a:solidFill>
              <a:srgbClr val="D999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431800" y="847598"/>
              <a:ext cx="1115822" cy="1020064"/>
            </a:xfrm>
            <a:custGeom>
              <a:avLst/>
              <a:gdLst/>
              <a:ahLst/>
              <a:cxnLst/>
              <a:rect l="l" t="t" r="r" b="b"/>
              <a:pathLst>
                <a:path w="1115822" h="1020064">
                  <a:moveTo>
                    <a:pt x="33020" y="829945"/>
                  </a:moveTo>
                  <a:cubicBezTo>
                    <a:pt x="10287" y="757936"/>
                    <a:pt x="0" y="688975"/>
                    <a:pt x="0" y="623697"/>
                  </a:cubicBezTo>
                  <a:cubicBezTo>
                    <a:pt x="0" y="251079"/>
                    <a:pt x="337439" y="0"/>
                    <a:pt x="643255" y="0"/>
                  </a:cubicBezTo>
                  <a:cubicBezTo>
                    <a:pt x="961390" y="0"/>
                    <a:pt x="1115822" y="265938"/>
                    <a:pt x="1115822" y="481076"/>
                  </a:cubicBezTo>
                  <a:cubicBezTo>
                    <a:pt x="1115822" y="804672"/>
                    <a:pt x="756539" y="1020064"/>
                    <a:pt x="438912" y="1020064"/>
                  </a:cubicBezTo>
                  <a:cubicBezTo>
                    <a:pt x="273558" y="1020064"/>
                    <a:pt x="119380" y="961644"/>
                    <a:pt x="33020" y="829691"/>
                  </a:cubicBezTo>
                </a:path>
              </a:pathLst>
            </a:custGeom>
            <a:solidFill>
              <a:srgbClr val="F8DB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534543" y="884174"/>
              <a:ext cx="878332" cy="947801"/>
            </a:xfrm>
            <a:custGeom>
              <a:avLst/>
              <a:gdLst/>
              <a:ahLst/>
              <a:cxnLst/>
              <a:rect l="l" t="t" r="r" b="b"/>
              <a:pathLst>
                <a:path w="878332" h="947801">
                  <a:moveTo>
                    <a:pt x="878332" y="762000"/>
                  </a:moveTo>
                  <a:cubicBezTo>
                    <a:pt x="814324" y="423926"/>
                    <a:pt x="669417" y="108712"/>
                    <a:pt x="334137" y="0"/>
                  </a:cubicBezTo>
                  <a:cubicBezTo>
                    <a:pt x="202946" y="46228"/>
                    <a:pt x="81407" y="134366"/>
                    <a:pt x="0" y="254000"/>
                  </a:cubicBezTo>
                  <a:cubicBezTo>
                    <a:pt x="369189" y="301371"/>
                    <a:pt x="523621" y="606552"/>
                    <a:pt x="566674" y="947801"/>
                  </a:cubicBezTo>
                  <a:cubicBezTo>
                    <a:pt x="685546" y="910971"/>
                    <a:pt x="796671" y="847090"/>
                    <a:pt x="878205" y="762000"/>
                  </a:cubicBezTo>
                </a:path>
              </a:pathLst>
            </a:custGeom>
            <a:solidFill>
              <a:srgbClr val="F9B6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454406" y="1467739"/>
              <a:ext cx="190246" cy="232029"/>
            </a:xfrm>
            <a:custGeom>
              <a:avLst/>
              <a:gdLst/>
              <a:ahLst/>
              <a:cxnLst/>
              <a:rect l="l" t="t" r="r" b="b"/>
              <a:pathLst>
                <a:path w="190246" h="232029">
                  <a:moveTo>
                    <a:pt x="76454" y="183769"/>
                  </a:moveTo>
                  <a:cubicBezTo>
                    <a:pt x="60960" y="184785"/>
                    <a:pt x="45593" y="188087"/>
                    <a:pt x="31115" y="193548"/>
                  </a:cubicBezTo>
                  <a:cubicBezTo>
                    <a:pt x="43307" y="178181"/>
                    <a:pt x="53594" y="160782"/>
                    <a:pt x="60579" y="141732"/>
                  </a:cubicBezTo>
                  <a:cubicBezTo>
                    <a:pt x="68961" y="118110"/>
                    <a:pt x="72263" y="92710"/>
                    <a:pt x="69723" y="68326"/>
                  </a:cubicBezTo>
                  <a:cubicBezTo>
                    <a:pt x="67437" y="43942"/>
                    <a:pt x="60198" y="20828"/>
                    <a:pt x="47498" y="0"/>
                  </a:cubicBezTo>
                  <a:cubicBezTo>
                    <a:pt x="42672" y="23876"/>
                    <a:pt x="40259" y="46101"/>
                    <a:pt x="36068" y="67183"/>
                  </a:cubicBezTo>
                  <a:cubicBezTo>
                    <a:pt x="32385" y="88265"/>
                    <a:pt x="26924" y="107823"/>
                    <a:pt x="20193" y="127127"/>
                  </a:cubicBezTo>
                  <a:cubicBezTo>
                    <a:pt x="14351" y="142621"/>
                    <a:pt x="7620" y="157988"/>
                    <a:pt x="0" y="173736"/>
                  </a:cubicBezTo>
                  <a:cubicBezTo>
                    <a:pt x="3175" y="185674"/>
                    <a:pt x="6477" y="197739"/>
                    <a:pt x="10287" y="209931"/>
                  </a:cubicBezTo>
                  <a:cubicBezTo>
                    <a:pt x="15240" y="217551"/>
                    <a:pt x="20574" y="224917"/>
                    <a:pt x="26035" y="232029"/>
                  </a:cubicBezTo>
                  <a:cubicBezTo>
                    <a:pt x="26416" y="232029"/>
                    <a:pt x="26797" y="231902"/>
                    <a:pt x="27178" y="231902"/>
                  </a:cubicBezTo>
                  <a:cubicBezTo>
                    <a:pt x="44958" y="229743"/>
                    <a:pt x="62103" y="227965"/>
                    <a:pt x="79375" y="226822"/>
                  </a:cubicBezTo>
                  <a:cubicBezTo>
                    <a:pt x="96647" y="225679"/>
                    <a:pt x="114173" y="224790"/>
                    <a:pt x="132461" y="224028"/>
                  </a:cubicBezTo>
                  <a:cubicBezTo>
                    <a:pt x="150749" y="223012"/>
                    <a:pt x="169672" y="222377"/>
                    <a:pt x="190246" y="218694"/>
                  </a:cubicBezTo>
                  <a:cubicBezTo>
                    <a:pt x="174244" y="205105"/>
                    <a:pt x="156083" y="196469"/>
                    <a:pt x="136779" y="190627"/>
                  </a:cubicBezTo>
                  <a:cubicBezTo>
                    <a:pt x="117475" y="184785"/>
                    <a:pt x="96901" y="182499"/>
                    <a:pt x="76454" y="183896"/>
                  </a:cubicBezTo>
                </a:path>
              </a:pathLst>
            </a:custGeom>
            <a:solidFill>
              <a:srgbClr val="F9B6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1510411" y="599313"/>
              <a:ext cx="619125" cy="639572"/>
            </a:xfrm>
            <a:custGeom>
              <a:avLst/>
              <a:gdLst/>
              <a:ahLst/>
              <a:cxnLst/>
              <a:rect l="l" t="t" r="r" b="b"/>
              <a:pathLst>
                <a:path w="619125" h="639572">
                  <a:moveTo>
                    <a:pt x="277114" y="639572"/>
                  </a:moveTo>
                  <a:cubicBezTo>
                    <a:pt x="371602" y="509651"/>
                    <a:pt x="479933" y="399669"/>
                    <a:pt x="619125" y="329438"/>
                  </a:cubicBezTo>
                  <a:cubicBezTo>
                    <a:pt x="597535" y="204216"/>
                    <a:pt x="561086" y="46990"/>
                    <a:pt x="452628" y="0"/>
                  </a:cubicBezTo>
                  <a:cubicBezTo>
                    <a:pt x="427736" y="33655"/>
                    <a:pt x="431165" y="80391"/>
                    <a:pt x="410845" y="117094"/>
                  </a:cubicBezTo>
                  <a:cubicBezTo>
                    <a:pt x="407924" y="117475"/>
                    <a:pt x="404876" y="117729"/>
                    <a:pt x="401955" y="117729"/>
                  </a:cubicBezTo>
                  <a:cubicBezTo>
                    <a:pt x="352806" y="117729"/>
                    <a:pt x="302641" y="63119"/>
                    <a:pt x="252603" y="63119"/>
                  </a:cubicBezTo>
                  <a:cubicBezTo>
                    <a:pt x="216027" y="63119"/>
                    <a:pt x="176276" y="93726"/>
                    <a:pt x="176276" y="170561"/>
                  </a:cubicBezTo>
                  <a:cubicBezTo>
                    <a:pt x="176276" y="229489"/>
                    <a:pt x="195834" y="298704"/>
                    <a:pt x="195834" y="344805"/>
                  </a:cubicBezTo>
                  <a:cubicBezTo>
                    <a:pt x="195834" y="349250"/>
                    <a:pt x="195707" y="353441"/>
                    <a:pt x="195326" y="357378"/>
                  </a:cubicBezTo>
                  <a:cubicBezTo>
                    <a:pt x="183642" y="362585"/>
                    <a:pt x="171323" y="364363"/>
                    <a:pt x="158750" y="364363"/>
                  </a:cubicBezTo>
                  <a:cubicBezTo>
                    <a:pt x="127000" y="364363"/>
                    <a:pt x="93345" y="352679"/>
                    <a:pt x="62738" y="352679"/>
                  </a:cubicBezTo>
                  <a:cubicBezTo>
                    <a:pt x="32893" y="352679"/>
                    <a:pt x="0" y="368046"/>
                    <a:pt x="0" y="397002"/>
                  </a:cubicBezTo>
                  <a:cubicBezTo>
                    <a:pt x="0" y="466852"/>
                    <a:pt x="182880" y="586105"/>
                    <a:pt x="276987" y="639572"/>
                  </a:cubicBezTo>
                </a:path>
              </a:pathLst>
            </a:custGeom>
            <a:solidFill>
              <a:srgbClr val="E5369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747647" y="867664"/>
              <a:ext cx="1084072" cy="1090930"/>
            </a:xfrm>
            <a:custGeom>
              <a:avLst/>
              <a:gdLst/>
              <a:ahLst/>
              <a:cxnLst/>
              <a:rect l="l" t="t" r="r" b="b"/>
              <a:pathLst>
                <a:path w="1084072" h="1090930">
                  <a:moveTo>
                    <a:pt x="492506" y="0"/>
                  </a:moveTo>
                  <a:cubicBezTo>
                    <a:pt x="156845" y="0"/>
                    <a:pt x="0" y="213487"/>
                    <a:pt x="0" y="452374"/>
                  </a:cubicBezTo>
                  <a:cubicBezTo>
                    <a:pt x="0" y="805942"/>
                    <a:pt x="327152" y="1090930"/>
                    <a:pt x="611505" y="1090930"/>
                  </a:cubicBezTo>
                  <a:cubicBezTo>
                    <a:pt x="838962" y="1090930"/>
                    <a:pt x="1084072" y="816610"/>
                    <a:pt x="1084072" y="599694"/>
                  </a:cubicBezTo>
                  <a:cubicBezTo>
                    <a:pt x="1084072" y="592582"/>
                    <a:pt x="1083818" y="585470"/>
                    <a:pt x="1083310" y="578485"/>
                  </a:cubicBezTo>
                  <a:cubicBezTo>
                    <a:pt x="1055497" y="217805"/>
                    <a:pt x="712851" y="0"/>
                    <a:pt x="492633" y="0"/>
                  </a:cubicBezTo>
                </a:path>
              </a:pathLst>
            </a:custGeom>
            <a:solidFill>
              <a:srgbClr val="F681C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828673" y="1006856"/>
              <a:ext cx="995045" cy="834136"/>
            </a:xfrm>
            <a:custGeom>
              <a:avLst/>
              <a:gdLst/>
              <a:ahLst/>
              <a:cxnLst/>
              <a:rect l="l" t="t" r="r" b="b"/>
              <a:pathLst>
                <a:path w="995045" h="834136">
                  <a:moveTo>
                    <a:pt x="995045" y="383286"/>
                  </a:moveTo>
                  <a:cubicBezTo>
                    <a:pt x="966724" y="220091"/>
                    <a:pt x="873506" y="89662"/>
                    <a:pt x="761111" y="0"/>
                  </a:cubicBezTo>
                  <a:cubicBezTo>
                    <a:pt x="430784" y="64135"/>
                    <a:pt x="91567" y="296672"/>
                    <a:pt x="0" y="611378"/>
                  </a:cubicBezTo>
                  <a:cubicBezTo>
                    <a:pt x="50292" y="700151"/>
                    <a:pt x="120523" y="776351"/>
                    <a:pt x="200025" y="834136"/>
                  </a:cubicBezTo>
                  <a:cubicBezTo>
                    <a:pt x="243713" y="537718"/>
                    <a:pt x="546100" y="351409"/>
                    <a:pt x="810260" y="351409"/>
                  </a:cubicBezTo>
                  <a:cubicBezTo>
                    <a:pt x="872998" y="351409"/>
                    <a:pt x="935482" y="361696"/>
                    <a:pt x="995045" y="383159"/>
                  </a:cubicBezTo>
                </a:path>
              </a:pathLst>
            </a:custGeom>
            <a:solidFill>
              <a:srgbClr val="E5369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2334768" y="1533906"/>
              <a:ext cx="357378" cy="319151"/>
            </a:xfrm>
            <a:custGeom>
              <a:avLst/>
              <a:gdLst/>
              <a:ahLst/>
              <a:cxnLst/>
              <a:rect l="l" t="t" r="r" b="b"/>
              <a:pathLst>
                <a:path w="357378" h="319151">
                  <a:moveTo>
                    <a:pt x="340233" y="112141"/>
                  </a:moveTo>
                  <a:cubicBezTo>
                    <a:pt x="344170" y="75438"/>
                    <a:pt x="351155" y="38608"/>
                    <a:pt x="357378" y="0"/>
                  </a:cubicBezTo>
                  <a:cubicBezTo>
                    <a:pt x="334391" y="31623"/>
                    <a:pt x="317754" y="67437"/>
                    <a:pt x="306578" y="105410"/>
                  </a:cubicBezTo>
                  <a:cubicBezTo>
                    <a:pt x="295402" y="143383"/>
                    <a:pt x="290830" y="183769"/>
                    <a:pt x="293370" y="223647"/>
                  </a:cubicBezTo>
                  <a:cubicBezTo>
                    <a:pt x="294640" y="244348"/>
                    <a:pt x="297688" y="264795"/>
                    <a:pt x="302514" y="284861"/>
                  </a:cubicBezTo>
                  <a:cubicBezTo>
                    <a:pt x="279400" y="270510"/>
                    <a:pt x="254254" y="259334"/>
                    <a:pt x="228346" y="251333"/>
                  </a:cubicBezTo>
                  <a:cubicBezTo>
                    <a:pt x="190754" y="239522"/>
                    <a:pt x="151384" y="235204"/>
                    <a:pt x="112776" y="236220"/>
                  </a:cubicBezTo>
                  <a:cubicBezTo>
                    <a:pt x="74168" y="237363"/>
                    <a:pt x="36068" y="243840"/>
                    <a:pt x="0" y="257048"/>
                  </a:cubicBezTo>
                  <a:cubicBezTo>
                    <a:pt x="38100" y="261874"/>
                    <a:pt x="74930" y="265049"/>
                    <a:pt x="110871" y="270510"/>
                  </a:cubicBezTo>
                  <a:cubicBezTo>
                    <a:pt x="146812" y="275971"/>
                    <a:pt x="181864" y="282575"/>
                    <a:pt x="215519" y="293243"/>
                  </a:cubicBezTo>
                  <a:cubicBezTo>
                    <a:pt x="238506" y="300482"/>
                    <a:pt x="260985" y="308991"/>
                    <a:pt x="282829" y="319151"/>
                  </a:cubicBezTo>
                  <a:cubicBezTo>
                    <a:pt x="303403" y="302514"/>
                    <a:pt x="323088" y="284353"/>
                    <a:pt x="341503" y="264922"/>
                  </a:cubicBezTo>
                  <a:cubicBezTo>
                    <a:pt x="339471" y="250317"/>
                    <a:pt x="337947" y="235585"/>
                    <a:pt x="337058" y="220980"/>
                  </a:cubicBezTo>
                  <a:cubicBezTo>
                    <a:pt x="334772" y="184912"/>
                    <a:pt x="336042" y="148844"/>
                    <a:pt x="340233" y="112141"/>
                  </a:cubicBezTo>
                </a:path>
              </a:pathLst>
            </a:custGeom>
            <a:solidFill>
              <a:srgbClr val="E5369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1313434" y="930275"/>
              <a:ext cx="190119" cy="643255"/>
            </a:xfrm>
            <a:custGeom>
              <a:avLst/>
              <a:gdLst/>
              <a:ahLst/>
              <a:cxnLst/>
              <a:rect l="l" t="t" r="r" b="b"/>
              <a:pathLst>
                <a:path w="190119" h="643255">
                  <a:moveTo>
                    <a:pt x="0" y="0"/>
                  </a:moveTo>
                  <a:cubicBezTo>
                    <a:pt x="80137" y="209423"/>
                    <a:pt x="132842" y="417957"/>
                    <a:pt x="138938" y="643255"/>
                  </a:cubicBezTo>
                  <a:cubicBezTo>
                    <a:pt x="172212" y="540766"/>
                    <a:pt x="190119" y="457327"/>
                    <a:pt x="190119" y="382524"/>
                  </a:cubicBezTo>
                  <a:cubicBezTo>
                    <a:pt x="190119" y="247396"/>
                    <a:pt x="131826" y="140335"/>
                    <a:pt x="0" y="0"/>
                  </a:cubicBezTo>
                </a:path>
              </a:pathLst>
            </a:custGeom>
            <a:solidFill>
              <a:srgbClr val="FCF0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1859788" y="165100"/>
              <a:ext cx="248031" cy="407289"/>
            </a:xfrm>
            <a:custGeom>
              <a:avLst/>
              <a:gdLst/>
              <a:ahLst/>
              <a:cxnLst/>
              <a:rect l="l" t="t" r="r" b="b"/>
              <a:pathLst>
                <a:path w="248031" h="407289">
                  <a:moveTo>
                    <a:pt x="0" y="127"/>
                  </a:moveTo>
                  <a:cubicBezTo>
                    <a:pt x="105537" y="129032"/>
                    <a:pt x="191262" y="255905"/>
                    <a:pt x="245491" y="407289"/>
                  </a:cubicBezTo>
                  <a:cubicBezTo>
                    <a:pt x="247142" y="390144"/>
                    <a:pt x="248031" y="373126"/>
                    <a:pt x="248031" y="356489"/>
                  </a:cubicBezTo>
                  <a:cubicBezTo>
                    <a:pt x="248031" y="199009"/>
                    <a:pt x="171196" y="69469"/>
                    <a:pt x="0" y="0"/>
                  </a:cubicBezTo>
                </a:path>
              </a:pathLst>
            </a:custGeom>
            <a:solidFill>
              <a:srgbClr val="C2EA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1766062" y="922274"/>
              <a:ext cx="421386" cy="623570"/>
            </a:xfrm>
            <a:custGeom>
              <a:avLst/>
              <a:gdLst/>
              <a:ahLst/>
              <a:cxnLst/>
              <a:rect l="l" t="t" r="r" b="b"/>
              <a:pathLst>
                <a:path w="421386" h="623570">
                  <a:moveTo>
                    <a:pt x="421386" y="1143"/>
                  </a:moveTo>
                  <a:cubicBezTo>
                    <a:pt x="410718" y="381"/>
                    <a:pt x="400177" y="0"/>
                    <a:pt x="389636" y="0"/>
                  </a:cubicBezTo>
                  <a:cubicBezTo>
                    <a:pt x="171069" y="0"/>
                    <a:pt x="0" y="164465"/>
                    <a:pt x="0" y="388112"/>
                  </a:cubicBezTo>
                  <a:cubicBezTo>
                    <a:pt x="0" y="475488"/>
                    <a:pt x="25273" y="543433"/>
                    <a:pt x="61722" y="623570"/>
                  </a:cubicBezTo>
                  <a:cubicBezTo>
                    <a:pt x="58293" y="593471"/>
                    <a:pt x="56642" y="564007"/>
                    <a:pt x="56642" y="535305"/>
                  </a:cubicBezTo>
                  <a:cubicBezTo>
                    <a:pt x="56642" y="282067"/>
                    <a:pt x="187325" y="89662"/>
                    <a:pt x="421386" y="1143"/>
                  </a:cubicBezTo>
                </a:path>
              </a:pathLst>
            </a:custGeom>
            <a:solidFill>
              <a:srgbClr val="FBCDE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Freeform 44"/>
          <p:cNvSpPr/>
          <p:nvPr/>
        </p:nvSpPr>
        <p:spPr>
          <a:xfrm>
            <a:off x="8639594" y="918096"/>
            <a:ext cx="2552700" cy="2533650"/>
          </a:xfrm>
          <a:custGeom>
            <a:avLst/>
            <a:gdLst/>
            <a:ahLst/>
            <a:cxnLst/>
            <a:rect l="l" t="t" r="r" b="b"/>
            <a:pathLst>
              <a:path w="2552700" h="2533650">
                <a:moveTo>
                  <a:pt x="0" y="0"/>
                </a:moveTo>
                <a:lnTo>
                  <a:pt x="2552700" y="0"/>
                </a:lnTo>
                <a:lnTo>
                  <a:pt x="255270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TextBox 47"/>
          <p:cNvSpPr txBox="1"/>
          <p:nvPr/>
        </p:nvSpPr>
        <p:spPr>
          <a:xfrm>
            <a:off x="1894275" y="572653"/>
            <a:ext cx="4662973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I. QUESTION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827600" y="7842313"/>
            <a:ext cx="5282908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How does lemon taste?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347598" y="8404289"/>
            <a:ext cx="1090060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It’s ...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991087" y="2005603"/>
            <a:ext cx="6075769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spc="8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 What is your favorite taste?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671847" y="2567578"/>
            <a:ext cx="106070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607678" y="2567578"/>
            <a:ext cx="1090060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It’s ...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894275" y="3539128"/>
            <a:ext cx="8572767" cy="833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8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Can you find some food that are sweet?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894275" y="4672603"/>
            <a:ext cx="106070" cy="261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9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414273" y="4672603"/>
            <a:ext cx="542325" cy="261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9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803406" y="5356155"/>
            <a:ext cx="3081757" cy="833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8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What is this?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803406" y="6489630"/>
            <a:ext cx="106070" cy="261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9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219382" y="6489630"/>
            <a:ext cx="1461440" cy="261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9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It’s a ...</a:t>
            </a:r>
          </a:p>
        </p:txBody>
      </p:sp>
      <p:pic>
        <p:nvPicPr>
          <p:cNvPr id="45" name="luvvoice.com-20241208-dbqdL0">
            <a:hlinkClick r:id="" action="ppaction://media"/>
            <a:extLst>
              <a:ext uri="{FF2B5EF4-FFF2-40B4-BE49-F238E27FC236}">
                <a16:creationId xmlns:a16="http://schemas.microsoft.com/office/drawing/2014/main" id="{994F7BB2-BF12-CDB0-D024-7D6723890C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804018" y="1049339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32824" y="2538432"/>
            <a:ext cx="2406615" cy="2549595"/>
          </a:xfrm>
          <a:custGeom>
            <a:avLst/>
            <a:gdLst/>
            <a:ahLst/>
            <a:cxnLst/>
            <a:rect l="l" t="t" r="r" b="b"/>
            <a:pathLst>
              <a:path w="2406615" h="2549595">
                <a:moveTo>
                  <a:pt x="0" y="0"/>
                </a:moveTo>
                <a:lnTo>
                  <a:pt x="2406615" y="0"/>
                </a:lnTo>
                <a:lnTo>
                  <a:pt x="2406615" y="2549594"/>
                </a:lnTo>
                <a:lnTo>
                  <a:pt x="0" y="25495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732824" y="5127412"/>
            <a:ext cx="2406615" cy="2605002"/>
          </a:xfrm>
          <a:custGeom>
            <a:avLst/>
            <a:gdLst/>
            <a:ahLst/>
            <a:cxnLst/>
            <a:rect l="l" t="t" r="r" b="b"/>
            <a:pathLst>
              <a:path w="2406615" h="2605002">
                <a:moveTo>
                  <a:pt x="0" y="0"/>
                </a:moveTo>
                <a:lnTo>
                  <a:pt x="2406615" y="0"/>
                </a:lnTo>
                <a:lnTo>
                  <a:pt x="2406615" y="2605002"/>
                </a:lnTo>
                <a:lnTo>
                  <a:pt x="0" y="26050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732824" y="7875984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117853"/>
            <a:ext cx="16817769" cy="10044398"/>
          </a:xfrm>
          <a:custGeom>
            <a:avLst/>
            <a:gdLst/>
            <a:ahLst/>
            <a:cxnLst/>
            <a:rect l="l" t="t" r="r" b="b"/>
            <a:pathLst>
              <a:path w="16817769" h="10044398">
                <a:moveTo>
                  <a:pt x="0" y="0"/>
                </a:moveTo>
                <a:lnTo>
                  <a:pt x="16817768" y="0"/>
                </a:lnTo>
                <a:lnTo>
                  <a:pt x="16817768" y="10044398"/>
                </a:lnTo>
                <a:lnTo>
                  <a:pt x="0" y="100443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944620" y="1575044"/>
            <a:ext cx="1895475" cy="2257425"/>
          </a:xfrm>
          <a:custGeom>
            <a:avLst/>
            <a:gdLst/>
            <a:ahLst/>
            <a:cxnLst/>
            <a:rect l="l" t="t" r="r" b="b"/>
            <a:pathLst>
              <a:path w="1895475" h="2257425">
                <a:moveTo>
                  <a:pt x="0" y="0"/>
                </a:moveTo>
                <a:lnTo>
                  <a:pt x="1895475" y="0"/>
                </a:lnTo>
                <a:lnTo>
                  <a:pt x="1895475" y="2257425"/>
                </a:lnTo>
                <a:lnTo>
                  <a:pt x="0" y="22574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329695" y="5200088"/>
            <a:ext cx="1677057" cy="2997032"/>
          </a:xfrm>
          <a:custGeom>
            <a:avLst/>
            <a:gdLst/>
            <a:ahLst/>
            <a:cxnLst/>
            <a:rect l="l" t="t" r="r" b="b"/>
            <a:pathLst>
              <a:path w="1677057" h="2997032">
                <a:moveTo>
                  <a:pt x="0" y="0"/>
                </a:moveTo>
                <a:lnTo>
                  <a:pt x="1677057" y="0"/>
                </a:lnTo>
                <a:lnTo>
                  <a:pt x="1677057" y="2997032"/>
                </a:lnTo>
                <a:lnTo>
                  <a:pt x="0" y="299703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193379" y="4102275"/>
            <a:ext cx="3562426" cy="1729569"/>
          </a:xfrm>
          <a:custGeom>
            <a:avLst/>
            <a:gdLst/>
            <a:ahLst/>
            <a:cxnLst/>
            <a:rect l="l" t="t" r="r" b="b"/>
            <a:pathLst>
              <a:path w="3562426" h="1729569">
                <a:moveTo>
                  <a:pt x="0" y="0"/>
                </a:moveTo>
                <a:lnTo>
                  <a:pt x="3562426" y="0"/>
                </a:lnTo>
                <a:lnTo>
                  <a:pt x="3562426" y="1729568"/>
                </a:lnTo>
                <a:lnTo>
                  <a:pt x="0" y="172956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993578" y="3619967"/>
            <a:ext cx="3001318" cy="2358571"/>
          </a:xfrm>
          <a:custGeom>
            <a:avLst/>
            <a:gdLst/>
            <a:ahLst/>
            <a:cxnLst/>
            <a:rect l="l" t="t" r="r" b="b"/>
            <a:pathLst>
              <a:path w="3001318" h="2358571">
                <a:moveTo>
                  <a:pt x="0" y="0"/>
                </a:moveTo>
                <a:lnTo>
                  <a:pt x="3001318" y="0"/>
                </a:lnTo>
                <a:lnTo>
                  <a:pt x="3001318" y="2358571"/>
                </a:lnTo>
                <a:lnTo>
                  <a:pt x="0" y="235857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452093" y="7345918"/>
            <a:ext cx="2105025" cy="2752725"/>
          </a:xfrm>
          <a:custGeom>
            <a:avLst/>
            <a:gdLst/>
            <a:ahLst/>
            <a:cxnLst/>
            <a:rect l="l" t="t" r="r" b="b"/>
            <a:pathLst>
              <a:path w="2105025" h="2752725">
                <a:moveTo>
                  <a:pt x="0" y="0"/>
                </a:moveTo>
                <a:lnTo>
                  <a:pt x="2105025" y="0"/>
                </a:lnTo>
                <a:lnTo>
                  <a:pt x="2105025" y="2752725"/>
                </a:lnTo>
                <a:lnTo>
                  <a:pt x="0" y="275272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894275" y="572653"/>
            <a:ext cx="4662973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I. QUESTION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27600" y="6171381"/>
            <a:ext cx="3081757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What is this?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27600" y="6733356"/>
            <a:ext cx="106070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47598" y="6733356"/>
            <a:ext cx="1090060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It’s ...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894275" y="8438112"/>
            <a:ext cx="4201716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How does it taste?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94275" y="9000087"/>
            <a:ext cx="106070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10241" y="9000087"/>
            <a:ext cx="984009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It’s...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991087" y="2435019"/>
            <a:ext cx="4232577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spc="14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 What taste is this?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99767" y="2996994"/>
            <a:ext cx="1090060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It’s ...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94275" y="3906317"/>
            <a:ext cx="8493909" cy="833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8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Can you find some food that are bitter?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94275" y="5039792"/>
            <a:ext cx="512855" cy="261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9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...</a:t>
            </a:r>
          </a:p>
        </p:txBody>
      </p:sp>
      <p:pic>
        <p:nvPicPr>
          <p:cNvPr id="12" name="luvvoice.com-20241208-EtpIRc">
            <a:hlinkClick r:id="" action="ppaction://media"/>
            <a:extLst>
              <a:ext uri="{FF2B5EF4-FFF2-40B4-BE49-F238E27FC236}">
                <a16:creationId xmlns:a16="http://schemas.microsoft.com/office/drawing/2014/main" id="{4C189B6C-4FC4-0A8C-2304-AE447C95C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741420" y="90563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15771" y="2423198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15771" y="3888419"/>
            <a:ext cx="2406615" cy="3796370"/>
          </a:xfrm>
          <a:custGeom>
            <a:avLst/>
            <a:gdLst/>
            <a:ahLst/>
            <a:cxnLst/>
            <a:rect l="l" t="t" r="r" b="b"/>
            <a:pathLst>
              <a:path w="2406615" h="3796370">
                <a:moveTo>
                  <a:pt x="0" y="0"/>
                </a:moveTo>
                <a:lnTo>
                  <a:pt x="2406615" y="0"/>
                </a:lnTo>
                <a:lnTo>
                  <a:pt x="2406615" y="3796370"/>
                </a:lnTo>
                <a:lnTo>
                  <a:pt x="0" y="37963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15771" y="7700248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90201" y="8955329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141265"/>
            <a:ext cx="16753332" cy="9934242"/>
          </a:xfrm>
          <a:custGeom>
            <a:avLst/>
            <a:gdLst/>
            <a:ahLst/>
            <a:cxnLst/>
            <a:rect l="l" t="t" r="r" b="b"/>
            <a:pathLst>
              <a:path w="16753332" h="9934242">
                <a:moveTo>
                  <a:pt x="0" y="0"/>
                </a:moveTo>
                <a:lnTo>
                  <a:pt x="16753332" y="0"/>
                </a:lnTo>
                <a:lnTo>
                  <a:pt x="16753332" y="9934242"/>
                </a:lnTo>
                <a:lnTo>
                  <a:pt x="0" y="99342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188902" y="2470375"/>
            <a:ext cx="1838325" cy="1828800"/>
          </a:xfrm>
          <a:custGeom>
            <a:avLst/>
            <a:gdLst/>
            <a:ahLst/>
            <a:cxnLst/>
            <a:rect l="l" t="t" r="r" b="b"/>
            <a:pathLst>
              <a:path w="1838325" h="1828800">
                <a:moveTo>
                  <a:pt x="0" y="0"/>
                </a:moveTo>
                <a:lnTo>
                  <a:pt x="1838325" y="0"/>
                </a:lnTo>
                <a:lnTo>
                  <a:pt x="1838325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360009" y="6840036"/>
            <a:ext cx="1457325" cy="2114550"/>
          </a:xfrm>
          <a:custGeom>
            <a:avLst/>
            <a:gdLst/>
            <a:ahLst/>
            <a:cxnLst/>
            <a:rect l="l" t="t" r="r" b="b"/>
            <a:pathLst>
              <a:path w="1457325" h="2114550">
                <a:moveTo>
                  <a:pt x="0" y="0"/>
                </a:moveTo>
                <a:lnTo>
                  <a:pt x="1457325" y="0"/>
                </a:lnTo>
                <a:lnTo>
                  <a:pt x="1457325" y="2114550"/>
                </a:lnTo>
                <a:lnTo>
                  <a:pt x="0" y="21145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015061" y="4547711"/>
            <a:ext cx="1800225" cy="1952625"/>
          </a:xfrm>
          <a:custGeom>
            <a:avLst/>
            <a:gdLst/>
            <a:ahLst/>
            <a:cxnLst/>
            <a:rect l="l" t="t" r="r" b="b"/>
            <a:pathLst>
              <a:path w="1800225" h="1952625">
                <a:moveTo>
                  <a:pt x="0" y="0"/>
                </a:moveTo>
                <a:lnTo>
                  <a:pt x="1800225" y="0"/>
                </a:lnTo>
                <a:lnTo>
                  <a:pt x="1800225" y="1952625"/>
                </a:lnTo>
                <a:lnTo>
                  <a:pt x="0" y="19526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4391454" y="2979163"/>
            <a:ext cx="10019929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Sweet:.....................................................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24140" y="8066065"/>
            <a:ext cx="10460974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Sour:..........................................................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94275" y="1072715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24140" y="5705866"/>
            <a:ext cx="10245042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Spicy:......................................................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15771" y="2423198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15771" y="3888419"/>
            <a:ext cx="2406615" cy="3796370"/>
          </a:xfrm>
          <a:custGeom>
            <a:avLst/>
            <a:gdLst/>
            <a:ahLst/>
            <a:cxnLst/>
            <a:rect l="l" t="t" r="r" b="b"/>
            <a:pathLst>
              <a:path w="2406615" h="3796370">
                <a:moveTo>
                  <a:pt x="0" y="0"/>
                </a:moveTo>
                <a:lnTo>
                  <a:pt x="2406615" y="0"/>
                </a:lnTo>
                <a:lnTo>
                  <a:pt x="2406615" y="3796370"/>
                </a:lnTo>
                <a:lnTo>
                  <a:pt x="0" y="37963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15771" y="7700248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90201" y="8955329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141265"/>
            <a:ext cx="16753332" cy="9934242"/>
          </a:xfrm>
          <a:custGeom>
            <a:avLst/>
            <a:gdLst/>
            <a:ahLst/>
            <a:cxnLst/>
            <a:rect l="l" t="t" r="r" b="b"/>
            <a:pathLst>
              <a:path w="16753332" h="9934242">
                <a:moveTo>
                  <a:pt x="0" y="0"/>
                </a:moveTo>
                <a:lnTo>
                  <a:pt x="16753332" y="0"/>
                </a:lnTo>
                <a:lnTo>
                  <a:pt x="16753332" y="9934242"/>
                </a:lnTo>
                <a:lnTo>
                  <a:pt x="0" y="99342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218858" y="2937796"/>
            <a:ext cx="1695450" cy="2028825"/>
          </a:xfrm>
          <a:custGeom>
            <a:avLst/>
            <a:gdLst/>
            <a:ahLst/>
            <a:cxnLst/>
            <a:rect l="l" t="t" r="r" b="b"/>
            <a:pathLst>
              <a:path w="1695450" h="2028825">
                <a:moveTo>
                  <a:pt x="0" y="0"/>
                </a:moveTo>
                <a:lnTo>
                  <a:pt x="1695450" y="0"/>
                </a:lnTo>
                <a:lnTo>
                  <a:pt x="1695450" y="2028825"/>
                </a:lnTo>
                <a:lnTo>
                  <a:pt x="0" y="20288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301250" y="6475066"/>
            <a:ext cx="1619250" cy="1933575"/>
          </a:xfrm>
          <a:custGeom>
            <a:avLst/>
            <a:gdLst/>
            <a:ahLst/>
            <a:cxnLst/>
            <a:rect l="l" t="t" r="r" b="b"/>
            <a:pathLst>
              <a:path w="1619250" h="1933575">
                <a:moveTo>
                  <a:pt x="0" y="0"/>
                </a:moveTo>
                <a:lnTo>
                  <a:pt x="1619250" y="0"/>
                </a:lnTo>
                <a:lnTo>
                  <a:pt x="1619250" y="1933575"/>
                </a:lnTo>
                <a:lnTo>
                  <a:pt x="0" y="19335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894275" y="1072715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41016" y="4216746"/>
            <a:ext cx="10932214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Bitter:..........................................................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26741" y="7610761"/>
            <a:ext cx="10706652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Salty:...........................................................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85999" y="2575560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85999" y="3935825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85999" y="5298862"/>
            <a:ext cx="2406615" cy="3895706"/>
          </a:xfrm>
          <a:custGeom>
            <a:avLst/>
            <a:gdLst/>
            <a:ahLst/>
            <a:cxnLst/>
            <a:rect l="l" t="t" r="r" b="b"/>
            <a:pathLst>
              <a:path w="2406615" h="3895706">
                <a:moveTo>
                  <a:pt x="0" y="0"/>
                </a:moveTo>
                <a:lnTo>
                  <a:pt x="2406615" y="0"/>
                </a:lnTo>
                <a:lnTo>
                  <a:pt x="2406615" y="3895706"/>
                </a:lnTo>
                <a:lnTo>
                  <a:pt x="0" y="3895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188090"/>
            <a:ext cx="16770944" cy="9974161"/>
          </a:xfrm>
          <a:custGeom>
            <a:avLst/>
            <a:gdLst/>
            <a:ahLst/>
            <a:cxnLst/>
            <a:rect l="l" t="t" r="r" b="b"/>
            <a:pathLst>
              <a:path w="16770944" h="9974161">
                <a:moveTo>
                  <a:pt x="0" y="0"/>
                </a:moveTo>
                <a:lnTo>
                  <a:pt x="16770944" y="0"/>
                </a:lnTo>
                <a:lnTo>
                  <a:pt x="16770944" y="9974161"/>
                </a:lnTo>
                <a:lnTo>
                  <a:pt x="0" y="99741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275646" y="1783880"/>
            <a:ext cx="8127663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 Read and color the SWEET food: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94275" y="50848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55518" y="5932703"/>
            <a:ext cx="1244756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Bread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50044" y="9101795"/>
            <a:ext cx="2137734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Ice-cream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89045" y="5932703"/>
            <a:ext cx="1337215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Candy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393614" y="9102738"/>
            <a:ext cx="921087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Chili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004065" y="5932703"/>
            <a:ext cx="851297" cy="62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Rice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15771" y="2649417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15771" y="4002214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15771" y="5416553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615771" y="6770065"/>
            <a:ext cx="2406615" cy="2620670"/>
          </a:xfrm>
          <a:custGeom>
            <a:avLst/>
            <a:gdLst/>
            <a:ahLst/>
            <a:cxnLst/>
            <a:rect l="l" t="t" r="r" b="b"/>
            <a:pathLst>
              <a:path w="2406615" h="2620670">
                <a:moveTo>
                  <a:pt x="0" y="0"/>
                </a:moveTo>
                <a:lnTo>
                  <a:pt x="2406615" y="0"/>
                </a:lnTo>
                <a:lnTo>
                  <a:pt x="2406615" y="2620671"/>
                </a:lnTo>
                <a:lnTo>
                  <a:pt x="0" y="26206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65197" y="188090"/>
            <a:ext cx="16705621" cy="9974161"/>
          </a:xfrm>
          <a:custGeom>
            <a:avLst/>
            <a:gdLst/>
            <a:ahLst/>
            <a:cxnLst/>
            <a:rect l="l" t="t" r="r" b="b"/>
            <a:pathLst>
              <a:path w="16705621" h="9974161">
                <a:moveTo>
                  <a:pt x="0" y="0"/>
                </a:moveTo>
                <a:lnTo>
                  <a:pt x="16705621" y="0"/>
                </a:lnTo>
                <a:lnTo>
                  <a:pt x="16705621" y="9974161"/>
                </a:lnTo>
                <a:lnTo>
                  <a:pt x="0" y="99741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928652" y="3022263"/>
            <a:ext cx="3657600" cy="2286000"/>
          </a:xfrm>
          <a:custGeom>
            <a:avLst/>
            <a:gdLst/>
            <a:ahLst/>
            <a:cxnLst/>
            <a:rect l="l" t="t" r="r" b="b"/>
            <a:pathLst>
              <a:path w="3657600" h="2286000">
                <a:moveTo>
                  <a:pt x="0" y="0"/>
                </a:moveTo>
                <a:lnTo>
                  <a:pt x="3657600" y="0"/>
                </a:lnTo>
                <a:lnTo>
                  <a:pt x="3657600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141077" y="6645488"/>
            <a:ext cx="2955922" cy="3293735"/>
          </a:xfrm>
          <a:custGeom>
            <a:avLst/>
            <a:gdLst/>
            <a:ahLst/>
            <a:cxnLst/>
            <a:rect l="l" t="t" r="r" b="b"/>
            <a:pathLst>
              <a:path w="2955922" h="3293735">
                <a:moveTo>
                  <a:pt x="0" y="0"/>
                </a:moveTo>
                <a:lnTo>
                  <a:pt x="2955922" y="0"/>
                </a:lnTo>
                <a:lnTo>
                  <a:pt x="2955922" y="3293735"/>
                </a:lnTo>
                <a:lnTo>
                  <a:pt x="0" y="329373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917391" y="2159765"/>
            <a:ext cx="2635034" cy="3200371"/>
          </a:xfrm>
          <a:custGeom>
            <a:avLst/>
            <a:gdLst/>
            <a:ahLst/>
            <a:cxnLst/>
            <a:rect l="l" t="t" r="r" b="b"/>
            <a:pathLst>
              <a:path w="2635034" h="3200371">
                <a:moveTo>
                  <a:pt x="0" y="0"/>
                </a:moveTo>
                <a:lnTo>
                  <a:pt x="2635034" y="0"/>
                </a:lnTo>
                <a:lnTo>
                  <a:pt x="2635034" y="3200372"/>
                </a:lnTo>
                <a:lnTo>
                  <a:pt x="0" y="320037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3184362" y="2252053"/>
            <a:ext cx="3638550" cy="3457575"/>
          </a:xfrm>
          <a:custGeom>
            <a:avLst/>
            <a:gdLst/>
            <a:ahLst/>
            <a:cxnLst/>
            <a:rect l="l" t="t" r="r" b="b"/>
            <a:pathLst>
              <a:path w="3638550" h="3457575">
                <a:moveTo>
                  <a:pt x="0" y="0"/>
                </a:moveTo>
                <a:lnTo>
                  <a:pt x="3638550" y="0"/>
                </a:lnTo>
                <a:lnTo>
                  <a:pt x="3638550" y="3457575"/>
                </a:lnTo>
                <a:lnTo>
                  <a:pt x="0" y="345757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950588" y="6875736"/>
            <a:ext cx="3302108" cy="2449554"/>
          </a:xfrm>
          <a:custGeom>
            <a:avLst/>
            <a:gdLst/>
            <a:ahLst/>
            <a:cxnLst/>
            <a:rect l="l" t="t" r="r" b="b"/>
            <a:pathLst>
              <a:path w="3302108" h="2449554">
                <a:moveTo>
                  <a:pt x="0" y="0"/>
                </a:moveTo>
                <a:lnTo>
                  <a:pt x="3302108" y="0"/>
                </a:lnTo>
                <a:lnTo>
                  <a:pt x="3302108" y="2449553"/>
                </a:lnTo>
                <a:lnTo>
                  <a:pt x="0" y="244955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204580" y="1613249"/>
            <a:ext cx="5341715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Reorder the words: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16075" y="347110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98148" y="5688501"/>
            <a:ext cx="2161746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b/t/t/i/r/e .....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09055" y="8174650"/>
            <a:ext cx="1876177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s/i/p/y/c ...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48924" y="5752062"/>
            <a:ext cx="1821780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s/l/t/a/y ...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07150" y="8509654"/>
            <a:ext cx="2054771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b/a/l/d/n ...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335687" y="5726544"/>
            <a:ext cx="1996288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s/e/w/e/t 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85999" y="2575560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85999" y="3935825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85999" y="5298862"/>
            <a:ext cx="2406615" cy="3895706"/>
          </a:xfrm>
          <a:custGeom>
            <a:avLst/>
            <a:gdLst/>
            <a:ahLst/>
            <a:cxnLst/>
            <a:rect l="l" t="t" r="r" b="b"/>
            <a:pathLst>
              <a:path w="2406615" h="3895706">
                <a:moveTo>
                  <a:pt x="0" y="0"/>
                </a:moveTo>
                <a:lnTo>
                  <a:pt x="2406615" y="0"/>
                </a:lnTo>
                <a:lnTo>
                  <a:pt x="2406615" y="3895706"/>
                </a:lnTo>
                <a:lnTo>
                  <a:pt x="0" y="3895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188090"/>
            <a:ext cx="16770944" cy="9974161"/>
          </a:xfrm>
          <a:custGeom>
            <a:avLst/>
            <a:gdLst/>
            <a:ahLst/>
            <a:cxnLst/>
            <a:rect l="l" t="t" r="r" b="b"/>
            <a:pathLst>
              <a:path w="16770944" h="9974161">
                <a:moveTo>
                  <a:pt x="0" y="0"/>
                </a:moveTo>
                <a:lnTo>
                  <a:pt x="16770944" y="0"/>
                </a:lnTo>
                <a:lnTo>
                  <a:pt x="16770944" y="9974161"/>
                </a:lnTo>
                <a:lnTo>
                  <a:pt x="0" y="99741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963471" y="2648264"/>
            <a:ext cx="923925" cy="1781175"/>
          </a:xfrm>
          <a:custGeom>
            <a:avLst/>
            <a:gdLst/>
            <a:ahLst/>
            <a:cxnLst/>
            <a:rect l="l" t="t" r="r" b="b"/>
            <a:pathLst>
              <a:path w="923925" h="1781175">
                <a:moveTo>
                  <a:pt x="0" y="0"/>
                </a:moveTo>
                <a:lnTo>
                  <a:pt x="923925" y="0"/>
                </a:lnTo>
                <a:lnTo>
                  <a:pt x="923925" y="1781175"/>
                </a:lnTo>
                <a:lnTo>
                  <a:pt x="0" y="178117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423831" y="8040824"/>
            <a:ext cx="838200" cy="1847850"/>
          </a:xfrm>
          <a:custGeom>
            <a:avLst/>
            <a:gdLst/>
            <a:ahLst/>
            <a:cxnLst/>
            <a:rect l="l" t="t" r="r" b="b"/>
            <a:pathLst>
              <a:path w="838200" h="1847850">
                <a:moveTo>
                  <a:pt x="0" y="0"/>
                </a:moveTo>
                <a:lnTo>
                  <a:pt x="838200" y="0"/>
                </a:lnTo>
                <a:lnTo>
                  <a:pt x="838200" y="1847850"/>
                </a:lnTo>
                <a:lnTo>
                  <a:pt x="0" y="18478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906986" y="6553952"/>
            <a:ext cx="1533525" cy="1152525"/>
          </a:xfrm>
          <a:custGeom>
            <a:avLst/>
            <a:gdLst/>
            <a:ahLst/>
            <a:cxnLst/>
            <a:rect l="l" t="t" r="r" b="b"/>
            <a:pathLst>
              <a:path w="1533525" h="1152525">
                <a:moveTo>
                  <a:pt x="0" y="0"/>
                </a:moveTo>
                <a:lnTo>
                  <a:pt x="1533525" y="0"/>
                </a:lnTo>
                <a:lnTo>
                  <a:pt x="1533525" y="1152525"/>
                </a:lnTo>
                <a:lnTo>
                  <a:pt x="0" y="11525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129071" y="4087006"/>
            <a:ext cx="911162" cy="1904295"/>
          </a:xfrm>
          <a:custGeom>
            <a:avLst/>
            <a:gdLst/>
            <a:ahLst/>
            <a:cxnLst/>
            <a:rect l="l" t="t" r="r" b="b"/>
            <a:pathLst>
              <a:path w="911162" h="1904295">
                <a:moveTo>
                  <a:pt x="0" y="0"/>
                </a:moveTo>
                <a:lnTo>
                  <a:pt x="911161" y="0"/>
                </a:lnTo>
                <a:lnTo>
                  <a:pt x="911161" y="1904295"/>
                </a:lnTo>
                <a:lnTo>
                  <a:pt x="0" y="19042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744396" y="6125023"/>
            <a:ext cx="1102319" cy="3826402"/>
          </a:xfrm>
          <a:custGeom>
            <a:avLst/>
            <a:gdLst/>
            <a:ahLst/>
            <a:cxnLst/>
            <a:rect l="l" t="t" r="r" b="b"/>
            <a:pathLst>
              <a:path w="1102319" h="3826402">
                <a:moveTo>
                  <a:pt x="0" y="0"/>
                </a:moveTo>
                <a:lnTo>
                  <a:pt x="1102319" y="0"/>
                </a:lnTo>
                <a:lnTo>
                  <a:pt x="1102319" y="3826402"/>
                </a:lnTo>
                <a:lnTo>
                  <a:pt x="0" y="382640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379989" y="4497410"/>
            <a:ext cx="2029673" cy="1577369"/>
          </a:xfrm>
          <a:custGeom>
            <a:avLst/>
            <a:gdLst/>
            <a:ahLst/>
            <a:cxnLst/>
            <a:rect l="l" t="t" r="r" b="b"/>
            <a:pathLst>
              <a:path w="2029673" h="1577369">
                <a:moveTo>
                  <a:pt x="0" y="0"/>
                </a:moveTo>
                <a:lnTo>
                  <a:pt x="2029673" y="0"/>
                </a:lnTo>
                <a:lnTo>
                  <a:pt x="2029673" y="1577368"/>
                </a:lnTo>
                <a:lnTo>
                  <a:pt x="0" y="1577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275646" y="1783880"/>
            <a:ext cx="7347480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Classify the following foods: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94275" y="50848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44940" y="6404848"/>
            <a:ext cx="1266120" cy="768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8BFAD"/>
                </a:solidFill>
                <a:latin typeface="Sniglet"/>
                <a:ea typeface="Sniglet"/>
                <a:cs typeface="Sniglet"/>
                <a:sym typeface="Sniglet"/>
              </a:rPr>
              <a:t>salty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223547" y="2668105"/>
            <a:ext cx="1533106" cy="768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8BFAD"/>
                </a:solidFill>
                <a:latin typeface="Sniglet"/>
                <a:ea typeface="Sniglet"/>
                <a:cs typeface="Sniglet"/>
                <a:sym typeface="Sniglet"/>
              </a:rPr>
              <a:t>sweet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090318" y="2658142"/>
            <a:ext cx="1133218" cy="768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8BFAD"/>
                </a:solidFill>
                <a:latin typeface="Sniglet"/>
                <a:ea typeface="Sniglet"/>
                <a:cs typeface="Sniglet"/>
                <a:sym typeface="Sniglet"/>
              </a:rPr>
              <a:t>sour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090318" y="6391523"/>
            <a:ext cx="1470727" cy="768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8BFAD"/>
                </a:solidFill>
                <a:latin typeface="Sniglet"/>
                <a:ea typeface="Sniglet"/>
                <a:cs typeface="Sniglet"/>
                <a:sym typeface="Sniglet"/>
              </a:rPr>
              <a:t>bitter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85999" y="2575560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85999" y="3935825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85999" y="5298862"/>
            <a:ext cx="2406615" cy="3895706"/>
          </a:xfrm>
          <a:custGeom>
            <a:avLst/>
            <a:gdLst/>
            <a:ahLst/>
            <a:cxnLst/>
            <a:rect l="l" t="t" r="r" b="b"/>
            <a:pathLst>
              <a:path w="2406615" h="3895706">
                <a:moveTo>
                  <a:pt x="0" y="0"/>
                </a:moveTo>
                <a:lnTo>
                  <a:pt x="2406615" y="0"/>
                </a:lnTo>
                <a:lnTo>
                  <a:pt x="2406615" y="3895706"/>
                </a:lnTo>
                <a:lnTo>
                  <a:pt x="0" y="3895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58533" y="157715"/>
            <a:ext cx="16770944" cy="9974161"/>
          </a:xfrm>
          <a:custGeom>
            <a:avLst/>
            <a:gdLst/>
            <a:ahLst/>
            <a:cxnLst/>
            <a:rect l="l" t="t" r="r" b="b"/>
            <a:pathLst>
              <a:path w="16770944" h="9974161">
                <a:moveTo>
                  <a:pt x="0" y="0"/>
                </a:moveTo>
                <a:lnTo>
                  <a:pt x="16770944" y="0"/>
                </a:lnTo>
                <a:lnTo>
                  <a:pt x="16770944" y="9974161"/>
                </a:lnTo>
                <a:lnTo>
                  <a:pt x="0" y="99741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631691" y="2350541"/>
            <a:ext cx="3314700" cy="2200275"/>
          </a:xfrm>
          <a:custGeom>
            <a:avLst/>
            <a:gdLst/>
            <a:ahLst/>
            <a:cxnLst/>
            <a:rect l="l" t="t" r="r" b="b"/>
            <a:pathLst>
              <a:path w="3314700" h="2200275">
                <a:moveTo>
                  <a:pt x="0" y="0"/>
                </a:moveTo>
                <a:lnTo>
                  <a:pt x="3314700" y="0"/>
                </a:lnTo>
                <a:lnTo>
                  <a:pt x="3314700" y="2200275"/>
                </a:lnTo>
                <a:lnTo>
                  <a:pt x="0" y="220027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581456" y="1609458"/>
            <a:ext cx="5601110" cy="2422522"/>
            <a:chOff x="0" y="0"/>
            <a:chExt cx="5601106" cy="2422525"/>
          </a:xfrm>
        </p:grpSpPr>
        <p:sp>
          <p:nvSpPr>
            <p:cNvPr id="9" name="Freeform 9"/>
            <p:cNvSpPr/>
            <p:nvPr/>
          </p:nvSpPr>
          <p:spPr>
            <a:xfrm>
              <a:off x="3976243" y="172720"/>
              <a:ext cx="1731391" cy="2077339"/>
            </a:xfrm>
            <a:custGeom>
              <a:avLst/>
              <a:gdLst/>
              <a:ahLst/>
              <a:cxnLst/>
              <a:rect l="l" t="t" r="r" b="b"/>
              <a:pathLst>
                <a:path w="1731391" h="2077339">
                  <a:moveTo>
                    <a:pt x="1207262" y="0"/>
                  </a:moveTo>
                  <a:cubicBezTo>
                    <a:pt x="1058672" y="0"/>
                    <a:pt x="889889" y="53975"/>
                    <a:pt x="792988" y="107315"/>
                  </a:cubicBezTo>
                  <a:cubicBezTo>
                    <a:pt x="534289" y="249428"/>
                    <a:pt x="355346" y="436753"/>
                    <a:pt x="165100" y="645541"/>
                  </a:cubicBezTo>
                  <a:lnTo>
                    <a:pt x="132842" y="702056"/>
                  </a:lnTo>
                  <a:cubicBezTo>
                    <a:pt x="0" y="934720"/>
                    <a:pt x="8128" y="1233424"/>
                    <a:pt x="153543" y="1456690"/>
                  </a:cubicBezTo>
                  <a:cubicBezTo>
                    <a:pt x="513461" y="1873885"/>
                    <a:pt x="851027" y="2077339"/>
                    <a:pt x="1184656" y="2077339"/>
                  </a:cubicBezTo>
                  <a:cubicBezTo>
                    <a:pt x="1186053" y="2077339"/>
                    <a:pt x="1187577" y="2077339"/>
                    <a:pt x="1188974" y="2077339"/>
                  </a:cubicBezTo>
                  <a:cubicBezTo>
                    <a:pt x="1449197" y="2075942"/>
                    <a:pt x="1529080" y="1762506"/>
                    <a:pt x="1422654" y="1517142"/>
                  </a:cubicBezTo>
                  <a:cubicBezTo>
                    <a:pt x="1409573" y="1487043"/>
                    <a:pt x="1412367" y="1451102"/>
                    <a:pt x="1430655" y="1424559"/>
                  </a:cubicBezTo>
                  <a:cubicBezTo>
                    <a:pt x="1731391" y="984504"/>
                    <a:pt x="1427734" y="787273"/>
                    <a:pt x="1369314" y="671068"/>
                  </a:cubicBezTo>
                  <a:cubicBezTo>
                    <a:pt x="1332738" y="598424"/>
                    <a:pt x="1422781" y="530606"/>
                    <a:pt x="1456944" y="433578"/>
                  </a:cubicBezTo>
                  <a:cubicBezTo>
                    <a:pt x="1502918" y="303530"/>
                    <a:pt x="1537970" y="151130"/>
                    <a:pt x="1420368" y="59182"/>
                  </a:cubicBezTo>
                  <a:cubicBezTo>
                    <a:pt x="1366012" y="16764"/>
                    <a:pt x="1289939" y="127"/>
                    <a:pt x="1207516" y="127"/>
                  </a:cubicBezTo>
                  <a:close/>
                </a:path>
              </a:pathLst>
            </a:custGeom>
            <a:solidFill>
              <a:srgbClr val="FFE5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058031" y="323977"/>
              <a:ext cx="1649349" cy="1926209"/>
            </a:xfrm>
            <a:custGeom>
              <a:avLst/>
              <a:gdLst/>
              <a:ahLst/>
              <a:cxnLst/>
              <a:rect l="l" t="t" r="r" b="b"/>
              <a:pathLst>
                <a:path w="1649349" h="1926209">
                  <a:moveTo>
                    <a:pt x="1404874" y="0"/>
                  </a:moveTo>
                  <a:cubicBezTo>
                    <a:pt x="1413002" y="29083"/>
                    <a:pt x="1414780" y="60325"/>
                    <a:pt x="1411351" y="93726"/>
                  </a:cubicBezTo>
                  <a:cubicBezTo>
                    <a:pt x="1394206" y="259080"/>
                    <a:pt x="1162939" y="407797"/>
                    <a:pt x="1254887" y="580136"/>
                  </a:cubicBezTo>
                  <a:cubicBezTo>
                    <a:pt x="1275207" y="618109"/>
                    <a:pt x="1305179" y="648462"/>
                    <a:pt x="1332230" y="680847"/>
                  </a:cubicBezTo>
                  <a:cubicBezTo>
                    <a:pt x="1377442" y="734949"/>
                    <a:pt x="1404366" y="796417"/>
                    <a:pt x="1398016" y="870585"/>
                  </a:cubicBezTo>
                  <a:cubicBezTo>
                    <a:pt x="1382776" y="1048131"/>
                    <a:pt x="1173988" y="1156843"/>
                    <a:pt x="1241298" y="1349756"/>
                  </a:cubicBezTo>
                  <a:cubicBezTo>
                    <a:pt x="1269492" y="1430655"/>
                    <a:pt x="1299083" y="1500124"/>
                    <a:pt x="1273937" y="1588135"/>
                  </a:cubicBezTo>
                  <a:cubicBezTo>
                    <a:pt x="1248791" y="1676146"/>
                    <a:pt x="1179703" y="1725168"/>
                    <a:pt x="1097915" y="1725168"/>
                  </a:cubicBezTo>
                  <a:cubicBezTo>
                    <a:pt x="1095375" y="1725168"/>
                    <a:pt x="1092708" y="1725168"/>
                    <a:pt x="1090041" y="1725041"/>
                  </a:cubicBezTo>
                  <a:cubicBezTo>
                    <a:pt x="758063" y="1725041"/>
                    <a:pt x="383540" y="1553972"/>
                    <a:pt x="11684" y="1178433"/>
                  </a:cubicBezTo>
                  <a:cubicBezTo>
                    <a:pt x="7239" y="1172464"/>
                    <a:pt x="3937" y="1166368"/>
                    <a:pt x="0" y="1160399"/>
                  </a:cubicBezTo>
                  <a:lnTo>
                    <a:pt x="0" y="1160399"/>
                  </a:lnTo>
                  <a:cubicBezTo>
                    <a:pt x="18161" y="1211072"/>
                    <a:pt x="41910" y="1259967"/>
                    <a:pt x="71501" y="1305560"/>
                  </a:cubicBezTo>
                  <a:cubicBezTo>
                    <a:pt x="431419" y="1722755"/>
                    <a:pt x="768985" y="1926209"/>
                    <a:pt x="1102614" y="1926209"/>
                  </a:cubicBezTo>
                  <a:cubicBezTo>
                    <a:pt x="1104011" y="1926209"/>
                    <a:pt x="1105535" y="1926209"/>
                    <a:pt x="1106932" y="1926209"/>
                  </a:cubicBezTo>
                  <a:cubicBezTo>
                    <a:pt x="1367155" y="1924812"/>
                    <a:pt x="1447038" y="1611376"/>
                    <a:pt x="1340612" y="1366012"/>
                  </a:cubicBezTo>
                  <a:cubicBezTo>
                    <a:pt x="1327531" y="1335913"/>
                    <a:pt x="1330325" y="1299972"/>
                    <a:pt x="1348613" y="1273429"/>
                  </a:cubicBezTo>
                  <a:cubicBezTo>
                    <a:pt x="1649349" y="833374"/>
                    <a:pt x="1345692" y="636143"/>
                    <a:pt x="1287272" y="519938"/>
                  </a:cubicBezTo>
                  <a:cubicBezTo>
                    <a:pt x="1250696" y="447294"/>
                    <a:pt x="1340739" y="379476"/>
                    <a:pt x="1374902" y="282448"/>
                  </a:cubicBezTo>
                  <a:cubicBezTo>
                    <a:pt x="1407668" y="189738"/>
                    <a:pt x="1434592" y="85725"/>
                    <a:pt x="1404874" y="254"/>
                  </a:cubicBezTo>
                  <a:close/>
                </a:path>
              </a:pathLst>
            </a:custGeom>
            <a:solidFill>
              <a:srgbClr val="FFBC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104386" y="703707"/>
              <a:ext cx="1127379" cy="1024509"/>
            </a:xfrm>
            <a:custGeom>
              <a:avLst/>
              <a:gdLst/>
              <a:ahLst/>
              <a:cxnLst/>
              <a:rect l="l" t="t" r="r" b="b"/>
              <a:pathLst>
                <a:path w="1127379" h="1024509">
                  <a:moveTo>
                    <a:pt x="1105027" y="929386"/>
                  </a:moveTo>
                  <a:cubicBezTo>
                    <a:pt x="804672" y="1024509"/>
                    <a:pt x="515366" y="958596"/>
                    <a:pt x="234569" y="809625"/>
                  </a:cubicBezTo>
                  <a:cubicBezTo>
                    <a:pt x="143129" y="758952"/>
                    <a:pt x="0" y="613537"/>
                    <a:pt x="11557" y="558419"/>
                  </a:cubicBezTo>
                  <a:cubicBezTo>
                    <a:pt x="88646" y="188722"/>
                    <a:pt x="506476" y="2794"/>
                    <a:pt x="805561" y="0"/>
                  </a:cubicBezTo>
                  <a:cubicBezTo>
                    <a:pt x="861187" y="2413"/>
                    <a:pt x="1127379" y="6350"/>
                    <a:pt x="1125347" y="80899"/>
                  </a:cubicBezTo>
                  <a:cubicBezTo>
                    <a:pt x="1122553" y="91948"/>
                    <a:pt x="1113917" y="98425"/>
                    <a:pt x="1104900" y="99060"/>
                  </a:cubicBezTo>
                  <a:cubicBezTo>
                    <a:pt x="847852" y="113411"/>
                    <a:pt x="410718" y="144272"/>
                    <a:pt x="149352" y="410210"/>
                  </a:cubicBezTo>
                  <a:cubicBezTo>
                    <a:pt x="109601" y="458597"/>
                    <a:pt x="6223" y="535051"/>
                    <a:pt x="41148" y="587121"/>
                  </a:cubicBezTo>
                  <a:cubicBezTo>
                    <a:pt x="150495" y="750697"/>
                    <a:pt x="615442" y="826516"/>
                    <a:pt x="813435" y="860425"/>
                  </a:cubicBezTo>
                  <a:cubicBezTo>
                    <a:pt x="910336" y="876935"/>
                    <a:pt x="1001903" y="874903"/>
                    <a:pt x="1101852" y="884428"/>
                  </a:cubicBezTo>
                  <a:cubicBezTo>
                    <a:pt x="1122299" y="885444"/>
                    <a:pt x="1125347" y="923544"/>
                    <a:pt x="1105154" y="929386"/>
                  </a:cubicBezTo>
                </a:path>
              </a:pathLst>
            </a:custGeom>
            <a:solidFill>
              <a:srgbClr val="FFBC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194048" y="1024763"/>
              <a:ext cx="946277" cy="327787"/>
            </a:xfrm>
            <a:custGeom>
              <a:avLst/>
              <a:gdLst/>
              <a:ahLst/>
              <a:cxnLst/>
              <a:rect l="l" t="t" r="r" b="b"/>
              <a:pathLst>
                <a:path w="946277" h="327787">
                  <a:moveTo>
                    <a:pt x="938530" y="142240"/>
                  </a:moveTo>
                  <a:cubicBezTo>
                    <a:pt x="946277" y="260985"/>
                    <a:pt x="838581" y="302895"/>
                    <a:pt x="603123" y="315341"/>
                  </a:cubicBezTo>
                  <a:cubicBezTo>
                    <a:pt x="367665" y="327787"/>
                    <a:pt x="7366" y="300482"/>
                    <a:pt x="3683" y="216916"/>
                  </a:cubicBezTo>
                  <a:cubicBezTo>
                    <a:pt x="0" y="133350"/>
                    <a:pt x="354584" y="25146"/>
                    <a:pt x="589915" y="12573"/>
                  </a:cubicBezTo>
                  <a:cubicBezTo>
                    <a:pt x="825246" y="0"/>
                    <a:pt x="930529" y="23368"/>
                    <a:pt x="938403" y="142240"/>
                  </a:cubicBezTo>
                </a:path>
              </a:pathLst>
            </a:custGeom>
            <a:solidFill>
              <a:srgbClr val="FFBC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-106299" y="112776"/>
              <a:ext cx="1731137" cy="2138934"/>
            </a:xfrm>
            <a:custGeom>
              <a:avLst/>
              <a:gdLst/>
              <a:ahLst/>
              <a:cxnLst/>
              <a:rect l="l" t="t" r="r" b="b"/>
              <a:pathLst>
                <a:path w="1731137" h="2138934">
                  <a:moveTo>
                    <a:pt x="1566164" y="705358"/>
                  </a:moveTo>
                  <a:cubicBezTo>
                    <a:pt x="1375791" y="496570"/>
                    <a:pt x="1196721" y="309372"/>
                    <a:pt x="938149" y="167259"/>
                  </a:cubicBezTo>
                  <a:cubicBezTo>
                    <a:pt x="787400" y="84328"/>
                    <a:pt x="463423" y="0"/>
                    <a:pt x="311023" y="118999"/>
                  </a:cubicBezTo>
                  <a:cubicBezTo>
                    <a:pt x="193294" y="210947"/>
                    <a:pt x="228473" y="363347"/>
                    <a:pt x="274447" y="493395"/>
                  </a:cubicBezTo>
                  <a:cubicBezTo>
                    <a:pt x="308737" y="590423"/>
                    <a:pt x="398653" y="658368"/>
                    <a:pt x="362077" y="730885"/>
                  </a:cubicBezTo>
                  <a:cubicBezTo>
                    <a:pt x="303530" y="847217"/>
                    <a:pt x="0" y="1044321"/>
                    <a:pt x="300609" y="1484376"/>
                  </a:cubicBezTo>
                  <a:cubicBezTo>
                    <a:pt x="318770" y="1510919"/>
                    <a:pt x="321691" y="1546860"/>
                    <a:pt x="308610" y="1576959"/>
                  </a:cubicBezTo>
                  <a:cubicBezTo>
                    <a:pt x="202184" y="1822323"/>
                    <a:pt x="282067" y="2135759"/>
                    <a:pt x="542290" y="2137156"/>
                  </a:cubicBezTo>
                  <a:cubicBezTo>
                    <a:pt x="877316" y="2138934"/>
                    <a:pt x="1216279" y="1935480"/>
                    <a:pt x="1577721" y="1516507"/>
                  </a:cubicBezTo>
                  <a:cubicBezTo>
                    <a:pt x="1723009" y="1293114"/>
                    <a:pt x="1731137" y="994410"/>
                    <a:pt x="1598422" y="761873"/>
                  </a:cubicBezTo>
                  <a:lnTo>
                    <a:pt x="1566164" y="705358"/>
                  </a:lnTo>
                </a:path>
              </a:pathLst>
            </a:custGeom>
            <a:solidFill>
              <a:srgbClr val="FFE5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-106299" y="323977"/>
              <a:ext cx="1649476" cy="1927987"/>
            </a:xfrm>
            <a:custGeom>
              <a:avLst/>
              <a:gdLst/>
              <a:ahLst/>
              <a:cxnLst/>
              <a:rect l="l" t="t" r="r" b="b"/>
              <a:pathLst>
                <a:path w="1649476" h="1927987">
                  <a:moveTo>
                    <a:pt x="300609" y="1273175"/>
                  </a:moveTo>
                  <a:cubicBezTo>
                    <a:pt x="0" y="833120"/>
                    <a:pt x="303530" y="635889"/>
                    <a:pt x="362077" y="519684"/>
                  </a:cubicBezTo>
                  <a:cubicBezTo>
                    <a:pt x="398653" y="447040"/>
                    <a:pt x="308610" y="379222"/>
                    <a:pt x="274447" y="282194"/>
                  </a:cubicBezTo>
                  <a:cubicBezTo>
                    <a:pt x="241681" y="189484"/>
                    <a:pt x="214757" y="85471"/>
                    <a:pt x="244475" y="0"/>
                  </a:cubicBezTo>
                  <a:cubicBezTo>
                    <a:pt x="236347" y="29083"/>
                    <a:pt x="234569" y="60325"/>
                    <a:pt x="238125" y="93726"/>
                  </a:cubicBezTo>
                  <a:cubicBezTo>
                    <a:pt x="255270" y="258953"/>
                    <a:pt x="486537" y="407670"/>
                    <a:pt x="394589" y="580136"/>
                  </a:cubicBezTo>
                  <a:cubicBezTo>
                    <a:pt x="374269" y="618109"/>
                    <a:pt x="344297" y="648462"/>
                    <a:pt x="317246" y="680847"/>
                  </a:cubicBezTo>
                  <a:cubicBezTo>
                    <a:pt x="272034" y="734949"/>
                    <a:pt x="244983" y="796417"/>
                    <a:pt x="251460" y="870585"/>
                  </a:cubicBezTo>
                  <a:cubicBezTo>
                    <a:pt x="266700" y="1048131"/>
                    <a:pt x="475488" y="1156843"/>
                    <a:pt x="408178" y="1349756"/>
                  </a:cubicBezTo>
                  <a:cubicBezTo>
                    <a:pt x="379984" y="1430655"/>
                    <a:pt x="350393" y="1500124"/>
                    <a:pt x="375539" y="1588135"/>
                  </a:cubicBezTo>
                  <a:cubicBezTo>
                    <a:pt x="401320" y="1678813"/>
                    <a:pt x="474218" y="1728216"/>
                    <a:pt x="559435" y="1725041"/>
                  </a:cubicBezTo>
                  <a:cubicBezTo>
                    <a:pt x="891413" y="1725041"/>
                    <a:pt x="1265936" y="1553972"/>
                    <a:pt x="1637792" y="1178433"/>
                  </a:cubicBezTo>
                  <a:cubicBezTo>
                    <a:pt x="1642110" y="1172464"/>
                    <a:pt x="1645539" y="1166368"/>
                    <a:pt x="1649476" y="1160399"/>
                  </a:cubicBezTo>
                  <a:cubicBezTo>
                    <a:pt x="1631315" y="1211072"/>
                    <a:pt x="1607693" y="1259967"/>
                    <a:pt x="1577975" y="1305560"/>
                  </a:cubicBezTo>
                  <a:cubicBezTo>
                    <a:pt x="1216533" y="1724533"/>
                    <a:pt x="877570" y="1927987"/>
                    <a:pt x="542544" y="1926209"/>
                  </a:cubicBezTo>
                  <a:cubicBezTo>
                    <a:pt x="282321" y="1924812"/>
                    <a:pt x="202438" y="1611376"/>
                    <a:pt x="308864" y="1366012"/>
                  </a:cubicBezTo>
                  <a:cubicBezTo>
                    <a:pt x="321945" y="1335913"/>
                    <a:pt x="319024" y="1299972"/>
                    <a:pt x="300863" y="1273429"/>
                  </a:cubicBezTo>
                </a:path>
              </a:pathLst>
            </a:custGeom>
            <a:solidFill>
              <a:srgbClr val="FFBC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369443" y="703707"/>
              <a:ext cx="1127379" cy="1024509"/>
            </a:xfrm>
            <a:custGeom>
              <a:avLst/>
              <a:gdLst/>
              <a:ahLst/>
              <a:cxnLst/>
              <a:rect l="l" t="t" r="r" b="b"/>
              <a:pathLst>
                <a:path w="1127379" h="1024509">
                  <a:moveTo>
                    <a:pt x="22225" y="929386"/>
                  </a:moveTo>
                  <a:cubicBezTo>
                    <a:pt x="322707" y="1024509"/>
                    <a:pt x="611886" y="958596"/>
                    <a:pt x="892810" y="809625"/>
                  </a:cubicBezTo>
                  <a:cubicBezTo>
                    <a:pt x="984250" y="758952"/>
                    <a:pt x="1127379" y="613537"/>
                    <a:pt x="1115822" y="558419"/>
                  </a:cubicBezTo>
                  <a:cubicBezTo>
                    <a:pt x="1038733" y="188722"/>
                    <a:pt x="620903" y="2794"/>
                    <a:pt x="321818" y="0"/>
                  </a:cubicBezTo>
                  <a:cubicBezTo>
                    <a:pt x="266192" y="2413"/>
                    <a:pt x="0" y="6350"/>
                    <a:pt x="1905" y="80899"/>
                  </a:cubicBezTo>
                  <a:cubicBezTo>
                    <a:pt x="4826" y="91948"/>
                    <a:pt x="13335" y="98425"/>
                    <a:pt x="22479" y="99060"/>
                  </a:cubicBezTo>
                  <a:cubicBezTo>
                    <a:pt x="279527" y="113411"/>
                    <a:pt x="716661" y="144272"/>
                    <a:pt x="978027" y="410210"/>
                  </a:cubicBezTo>
                  <a:cubicBezTo>
                    <a:pt x="1017778" y="458597"/>
                    <a:pt x="1121156" y="535051"/>
                    <a:pt x="1086231" y="587121"/>
                  </a:cubicBezTo>
                  <a:cubicBezTo>
                    <a:pt x="976884" y="750697"/>
                    <a:pt x="511937" y="826516"/>
                    <a:pt x="313944" y="860425"/>
                  </a:cubicBezTo>
                  <a:cubicBezTo>
                    <a:pt x="217043" y="876935"/>
                    <a:pt x="125603" y="874903"/>
                    <a:pt x="25654" y="884428"/>
                  </a:cubicBezTo>
                  <a:cubicBezTo>
                    <a:pt x="5207" y="885444"/>
                    <a:pt x="2159" y="923544"/>
                    <a:pt x="22225" y="929386"/>
                  </a:cubicBezTo>
                </a:path>
              </a:pathLst>
            </a:custGeom>
            <a:solidFill>
              <a:srgbClr val="FFBC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60756" y="1024763"/>
              <a:ext cx="946023" cy="327787"/>
            </a:xfrm>
            <a:custGeom>
              <a:avLst/>
              <a:gdLst/>
              <a:ahLst/>
              <a:cxnLst/>
              <a:rect l="l" t="t" r="r" b="b"/>
              <a:pathLst>
                <a:path w="946023" h="327787">
                  <a:moveTo>
                    <a:pt x="7747" y="142240"/>
                  </a:moveTo>
                  <a:cubicBezTo>
                    <a:pt x="0" y="260985"/>
                    <a:pt x="107696" y="302895"/>
                    <a:pt x="343027" y="315341"/>
                  </a:cubicBezTo>
                  <a:cubicBezTo>
                    <a:pt x="578358" y="327787"/>
                    <a:pt x="938911" y="300482"/>
                    <a:pt x="942467" y="216916"/>
                  </a:cubicBezTo>
                  <a:cubicBezTo>
                    <a:pt x="946023" y="133350"/>
                    <a:pt x="591566" y="25146"/>
                    <a:pt x="356235" y="12573"/>
                  </a:cubicBezTo>
                  <a:cubicBezTo>
                    <a:pt x="120904" y="0"/>
                    <a:pt x="15748" y="23368"/>
                    <a:pt x="7874" y="142240"/>
                  </a:cubicBezTo>
                </a:path>
              </a:pathLst>
            </a:custGeom>
            <a:solidFill>
              <a:srgbClr val="FFBC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355344" y="63373"/>
              <a:ext cx="2889758" cy="2295525"/>
            </a:xfrm>
            <a:custGeom>
              <a:avLst/>
              <a:gdLst/>
              <a:ahLst/>
              <a:cxnLst/>
              <a:rect l="l" t="t" r="r" b="b"/>
              <a:pathLst>
                <a:path w="2889758" h="2295525">
                  <a:moveTo>
                    <a:pt x="1428115" y="127"/>
                  </a:moveTo>
                  <a:cubicBezTo>
                    <a:pt x="637921" y="7366"/>
                    <a:pt x="0" y="518541"/>
                    <a:pt x="0" y="1147953"/>
                  </a:cubicBezTo>
                  <a:cubicBezTo>
                    <a:pt x="0" y="1330706"/>
                    <a:pt x="53721" y="1503172"/>
                    <a:pt x="149352" y="1656588"/>
                  </a:cubicBezTo>
                  <a:cubicBezTo>
                    <a:pt x="217678" y="1766316"/>
                    <a:pt x="307340" y="1865630"/>
                    <a:pt x="414147" y="1951990"/>
                  </a:cubicBezTo>
                  <a:cubicBezTo>
                    <a:pt x="674624" y="2162810"/>
                    <a:pt x="1036828" y="2293874"/>
                    <a:pt x="1437386" y="2295525"/>
                  </a:cubicBezTo>
                  <a:lnTo>
                    <a:pt x="1452372" y="2295525"/>
                  </a:lnTo>
                  <a:cubicBezTo>
                    <a:pt x="1645412" y="2294763"/>
                    <a:pt x="1829562" y="2263775"/>
                    <a:pt x="1997456" y="2208530"/>
                  </a:cubicBezTo>
                  <a:cubicBezTo>
                    <a:pt x="2148459" y="2158873"/>
                    <a:pt x="2286508" y="2089531"/>
                    <a:pt x="2406650" y="2004314"/>
                  </a:cubicBezTo>
                  <a:cubicBezTo>
                    <a:pt x="2580640" y="1880997"/>
                    <a:pt x="2716657" y="1724533"/>
                    <a:pt x="2799461" y="1547749"/>
                  </a:cubicBezTo>
                  <a:cubicBezTo>
                    <a:pt x="2858135" y="1423035"/>
                    <a:pt x="2889758" y="1288288"/>
                    <a:pt x="2889758" y="1147826"/>
                  </a:cubicBezTo>
                  <a:cubicBezTo>
                    <a:pt x="2889758" y="1124204"/>
                    <a:pt x="2888742" y="1100836"/>
                    <a:pt x="2886710" y="1077468"/>
                  </a:cubicBezTo>
                  <a:cubicBezTo>
                    <a:pt x="2841752" y="480568"/>
                    <a:pt x="2222373" y="6858"/>
                    <a:pt x="1461643" y="0"/>
                  </a:cubicBezTo>
                  <a:close/>
                </a:path>
              </a:pathLst>
            </a:custGeom>
            <a:solidFill>
              <a:srgbClr val="FF7D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557782" y="206121"/>
              <a:ext cx="2353564" cy="1621790"/>
            </a:xfrm>
            <a:custGeom>
              <a:avLst/>
              <a:gdLst/>
              <a:ahLst/>
              <a:cxnLst/>
              <a:rect l="l" t="t" r="r" b="b"/>
              <a:pathLst>
                <a:path w="2353564" h="1621790">
                  <a:moveTo>
                    <a:pt x="1176782" y="1621790"/>
                  </a:moveTo>
                  <a:cubicBezTo>
                    <a:pt x="1814703" y="1621790"/>
                    <a:pt x="2353564" y="1250442"/>
                    <a:pt x="2353564" y="810895"/>
                  </a:cubicBezTo>
                  <a:cubicBezTo>
                    <a:pt x="2353564" y="371348"/>
                    <a:pt x="1814576" y="0"/>
                    <a:pt x="1176782" y="0"/>
                  </a:cubicBezTo>
                  <a:cubicBezTo>
                    <a:pt x="538988" y="0"/>
                    <a:pt x="0" y="371348"/>
                    <a:pt x="0" y="810895"/>
                  </a:cubicBezTo>
                  <a:cubicBezTo>
                    <a:pt x="0" y="1250442"/>
                    <a:pt x="538861" y="1621790"/>
                    <a:pt x="1176782" y="1621790"/>
                  </a:cubicBezTo>
                </a:path>
              </a:pathLst>
            </a:custGeom>
            <a:solidFill>
              <a:srgbClr val="FF991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3670046" y="362331"/>
              <a:ext cx="440182" cy="451231"/>
            </a:xfrm>
            <a:custGeom>
              <a:avLst/>
              <a:gdLst/>
              <a:ahLst/>
              <a:cxnLst/>
              <a:rect l="l" t="t" r="r" b="b"/>
              <a:pathLst>
                <a:path w="440182" h="451231">
                  <a:moveTo>
                    <a:pt x="440182" y="364998"/>
                  </a:moveTo>
                  <a:cubicBezTo>
                    <a:pt x="343662" y="451231"/>
                    <a:pt x="195580" y="449326"/>
                    <a:pt x="101346" y="357886"/>
                  </a:cubicBezTo>
                  <a:cubicBezTo>
                    <a:pt x="2540" y="262001"/>
                    <a:pt x="0" y="104267"/>
                    <a:pt x="96012" y="5715"/>
                  </a:cubicBezTo>
                  <a:cubicBezTo>
                    <a:pt x="98044" y="3683"/>
                    <a:pt x="100076" y="1651"/>
                    <a:pt x="101981" y="0"/>
                  </a:cubicBezTo>
                  <a:cubicBezTo>
                    <a:pt x="243205" y="101981"/>
                    <a:pt x="358648" y="225933"/>
                    <a:pt x="440182" y="365125"/>
                  </a:cubicBezTo>
                </a:path>
              </a:pathLst>
            </a:custGeom>
            <a:solidFill>
              <a:srgbClr val="FFC7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327529" y="1651635"/>
              <a:ext cx="549402" cy="549402"/>
            </a:xfrm>
            <a:custGeom>
              <a:avLst/>
              <a:gdLst/>
              <a:ahLst/>
              <a:cxnLst/>
              <a:rect l="l" t="t" r="r" b="b"/>
              <a:pathLst>
                <a:path w="549402" h="549402">
                  <a:moveTo>
                    <a:pt x="453517" y="448183"/>
                  </a:moveTo>
                  <a:cubicBezTo>
                    <a:pt x="357759" y="546989"/>
                    <a:pt x="200025" y="549402"/>
                    <a:pt x="101219" y="453644"/>
                  </a:cubicBezTo>
                  <a:cubicBezTo>
                    <a:pt x="2413" y="357886"/>
                    <a:pt x="0" y="200025"/>
                    <a:pt x="95758" y="101346"/>
                  </a:cubicBezTo>
                  <a:cubicBezTo>
                    <a:pt x="191516" y="2667"/>
                    <a:pt x="349377" y="0"/>
                    <a:pt x="448183" y="95885"/>
                  </a:cubicBezTo>
                  <a:cubicBezTo>
                    <a:pt x="546989" y="191770"/>
                    <a:pt x="549402" y="349377"/>
                    <a:pt x="453517" y="448183"/>
                  </a:cubicBezTo>
                </a:path>
              </a:pathLst>
            </a:custGeom>
            <a:solidFill>
              <a:srgbClr val="FFC7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987931" y="97663"/>
              <a:ext cx="516636" cy="403098"/>
            </a:xfrm>
            <a:custGeom>
              <a:avLst/>
              <a:gdLst/>
              <a:ahLst/>
              <a:cxnLst/>
              <a:rect l="l" t="t" r="r" b="b"/>
              <a:pathLst>
                <a:path w="516636" h="403098">
                  <a:moveTo>
                    <a:pt x="425323" y="301752"/>
                  </a:moveTo>
                  <a:cubicBezTo>
                    <a:pt x="329438" y="400685"/>
                    <a:pt x="171704" y="403098"/>
                    <a:pt x="72898" y="307594"/>
                  </a:cubicBezTo>
                  <a:cubicBezTo>
                    <a:pt x="31623" y="267462"/>
                    <a:pt x="7239" y="216789"/>
                    <a:pt x="0" y="164084"/>
                  </a:cubicBezTo>
                  <a:cubicBezTo>
                    <a:pt x="137795" y="89281"/>
                    <a:pt x="292989" y="33147"/>
                    <a:pt x="459486" y="0"/>
                  </a:cubicBezTo>
                  <a:cubicBezTo>
                    <a:pt x="516636" y="94488"/>
                    <a:pt x="505460" y="218948"/>
                    <a:pt x="425323" y="301752"/>
                  </a:cubicBezTo>
                </a:path>
              </a:pathLst>
            </a:custGeom>
            <a:solidFill>
              <a:srgbClr val="FFC7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366266" y="660527"/>
              <a:ext cx="471297" cy="532892"/>
            </a:xfrm>
            <a:custGeom>
              <a:avLst/>
              <a:gdLst/>
              <a:ahLst/>
              <a:cxnLst/>
              <a:rect l="l" t="t" r="r" b="b"/>
              <a:pathLst>
                <a:path w="471297" h="532892">
                  <a:moveTo>
                    <a:pt x="375666" y="431546"/>
                  </a:moveTo>
                  <a:cubicBezTo>
                    <a:pt x="279781" y="530479"/>
                    <a:pt x="122047" y="532892"/>
                    <a:pt x="23241" y="437007"/>
                  </a:cubicBezTo>
                  <a:cubicBezTo>
                    <a:pt x="14605" y="428625"/>
                    <a:pt x="6858" y="419989"/>
                    <a:pt x="0" y="410591"/>
                  </a:cubicBezTo>
                  <a:cubicBezTo>
                    <a:pt x="21844" y="268224"/>
                    <a:pt x="76454" y="133858"/>
                    <a:pt x="157607" y="12319"/>
                  </a:cubicBezTo>
                  <a:cubicBezTo>
                    <a:pt x="232283" y="0"/>
                    <a:pt x="311658" y="22606"/>
                    <a:pt x="370332" y="79375"/>
                  </a:cubicBezTo>
                  <a:cubicBezTo>
                    <a:pt x="468884" y="174879"/>
                    <a:pt x="471297" y="332613"/>
                    <a:pt x="375666" y="431546"/>
                  </a:cubicBezTo>
                </a:path>
              </a:pathLst>
            </a:custGeom>
            <a:solidFill>
              <a:srgbClr val="FFC7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814828" y="109093"/>
              <a:ext cx="549402" cy="549402"/>
            </a:xfrm>
            <a:custGeom>
              <a:avLst/>
              <a:gdLst/>
              <a:ahLst/>
              <a:cxnLst/>
              <a:rect l="l" t="t" r="r" b="b"/>
              <a:pathLst>
                <a:path w="549402" h="549402">
                  <a:moveTo>
                    <a:pt x="453644" y="448056"/>
                  </a:moveTo>
                  <a:cubicBezTo>
                    <a:pt x="357759" y="546862"/>
                    <a:pt x="200025" y="549402"/>
                    <a:pt x="101219" y="453517"/>
                  </a:cubicBezTo>
                  <a:cubicBezTo>
                    <a:pt x="2413" y="357632"/>
                    <a:pt x="0" y="200025"/>
                    <a:pt x="95758" y="101219"/>
                  </a:cubicBezTo>
                  <a:cubicBezTo>
                    <a:pt x="191516" y="2413"/>
                    <a:pt x="349377" y="0"/>
                    <a:pt x="448183" y="95758"/>
                  </a:cubicBezTo>
                  <a:cubicBezTo>
                    <a:pt x="546989" y="191516"/>
                    <a:pt x="549402" y="349377"/>
                    <a:pt x="453644" y="448056"/>
                  </a:cubicBezTo>
                </a:path>
              </a:pathLst>
            </a:custGeom>
            <a:solidFill>
              <a:srgbClr val="FFC7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505077" y="1510665"/>
              <a:ext cx="499999" cy="504952"/>
            </a:xfrm>
            <a:custGeom>
              <a:avLst/>
              <a:gdLst/>
              <a:ahLst/>
              <a:cxnLst/>
              <a:rect l="l" t="t" r="r" b="b"/>
              <a:pathLst>
                <a:path w="499999" h="504952">
                  <a:moveTo>
                    <a:pt x="407162" y="433832"/>
                  </a:moveTo>
                  <a:cubicBezTo>
                    <a:pt x="367411" y="474599"/>
                    <a:pt x="317119" y="498475"/>
                    <a:pt x="264795" y="504952"/>
                  </a:cubicBezTo>
                  <a:cubicBezTo>
                    <a:pt x="158115" y="418465"/>
                    <a:pt x="68326" y="319151"/>
                    <a:pt x="0" y="209423"/>
                  </a:cubicBezTo>
                  <a:cubicBezTo>
                    <a:pt x="9271" y="168656"/>
                    <a:pt x="29972" y="130429"/>
                    <a:pt x="61087" y="98044"/>
                  </a:cubicBezTo>
                  <a:cubicBezTo>
                    <a:pt x="153416" y="2413"/>
                    <a:pt x="306197" y="0"/>
                    <a:pt x="401955" y="93091"/>
                  </a:cubicBezTo>
                  <a:cubicBezTo>
                    <a:pt x="497586" y="185801"/>
                    <a:pt x="499999" y="338582"/>
                    <a:pt x="407289" y="433959"/>
                  </a:cubicBezTo>
                </a:path>
              </a:pathLst>
            </a:custGeom>
            <a:solidFill>
              <a:srgbClr val="FFC7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3235960" y="1803781"/>
              <a:ext cx="526288" cy="468249"/>
            </a:xfrm>
            <a:custGeom>
              <a:avLst/>
              <a:gdLst/>
              <a:ahLst/>
              <a:cxnLst/>
              <a:rect l="l" t="t" r="r" b="b"/>
              <a:pathLst>
                <a:path w="526288" h="468249">
                  <a:moveTo>
                    <a:pt x="526288" y="264033"/>
                  </a:moveTo>
                  <a:cubicBezTo>
                    <a:pt x="406146" y="349123"/>
                    <a:pt x="268097" y="418592"/>
                    <a:pt x="117094" y="468249"/>
                  </a:cubicBezTo>
                  <a:cubicBezTo>
                    <a:pt x="115824" y="467233"/>
                    <a:pt x="114427" y="466217"/>
                    <a:pt x="113030" y="464947"/>
                  </a:cubicBezTo>
                  <a:cubicBezTo>
                    <a:pt x="9652" y="373888"/>
                    <a:pt x="0" y="216154"/>
                    <a:pt x="91059" y="113030"/>
                  </a:cubicBezTo>
                  <a:cubicBezTo>
                    <a:pt x="182117" y="9906"/>
                    <a:pt x="339471" y="0"/>
                    <a:pt x="442468" y="90932"/>
                  </a:cubicBezTo>
                  <a:cubicBezTo>
                    <a:pt x="494538" y="136906"/>
                    <a:pt x="522859" y="199771"/>
                    <a:pt x="526161" y="264033"/>
                  </a:cubicBezTo>
                </a:path>
              </a:pathLst>
            </a:custGeom>
            <a:solidFill>
              <a:srgbClr val="FFC7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3874643" y="1100963"/>
              <a:ext cx="370840" cy="512572"/>
            </a:xfrm>
            <a:custGeom>
              <a:avLst/>
              <a:gdLst/>
              <a:ahLst/>
              <a:cxnLst/>
              <a:rect l="l" t="t" r="r" b="b"/>
              <a:pathLst>
                <a:path w="370840" h="512572">
                  <a:moveTo>
                    <a:pt x="370713" y="110363"/>
                  </a:moveTo>
                  <a:cubicBezTo>
                    <a:pt x="370713" y="250825"/>
                    <a:pt x="339090" y="385572"/>
                    <a:pt x="280416" y="510286"/>
                  </a:cubicBezTo>
                  <a:cubicBezTo>
                    <a:pt x="220472" y="512572"/>
                    <a:pt x="159639" y="492252"/>
                    <a:pt x="111379" y="449580"/>
                  </a:cubicBezTo>
                  <a:cubicBezTo>
                    <a:pt x="9652" y="359918"/>
                    <a:pt x="0" y="204724"/>
                    <a:pt x="89662" y="103759"/>
                  </a:cubicBezTo>
                  <a:cubicBezTo>
                    <a:pt x="160655" y="22733"/>
                    <a:pt x="273812" y="0"/>
                    <a:pt x="367792" y="40005"/>
                  </a:cubicBezTo>
                  <a:cubicBezTo>
                    <a:pt x="369824" y="63373"/>
                    <a:pt x="370840" y="86741"/>
                    <a:pt x="370840" y="110363"/>
                  </a:cubicBezTo>
                </a:path>
              </a:pathLst>
            </a:custGeom>
            <a:solidFill>
              <a:srgbClr val="FFC7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2998851" y="958977"/>
              <a:ext cx="549402" cy="549402"/>
            </a:xfrm>
            <a:custGeom>
              <a:avLst/>
              <a:gdLst/>
              <a:ahLst/>
              <a:cxnLst/>
              <a:rect l="l" t="t" r="r" b="b"/>
              <a:pathLst>
                <a:path w="549402" h="549402">
                  <a:moveTo>
                    <a:pt x="453644" y="448183"/>
                  </a:moveTo>
                  <a:cubicBezTo>
                    <a:pt x="357759" y="546989"/>
                    <a:pt x="200025" y="549402"/>
                    <a:pt x="101346" y="453644"/>
                  </a:cubicBezTo>
                  <a:cubicBezTo>
                    <a:pt x="2667" y="357886"/>
                    <a:pt x="0" y="200152"/>
                    <a:pt x="95885" y="101346"/>
                  </a:cubicBezTo>
                  <a:cubicBezTo>
                    <a:pt x="191770" y="2540"/>
                    <a:pt x="349377" y="0"/>
                    <a:pt x="448183" y="95885"/>
                  </a:cubicBezTo>
                  <a:cubicBezTo>
                    <a:pt x="546989" y="191770"/>
                    <a:pt x="549402" y="349504"/>
                    <a:pt x="453644" y="448183"/>
                  </a:cubicBezTo>
                </a:path>
              </a:pathLst>
            </a:custGeom>
            <a:solidFill>
              <a:srgbClr val="FFE5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2143633" y="801624"/>
              <a:ext cx="549402" cy="549275"/>
            </a:xfrm>
            <a:custGeom>
              <a:avLst/>
              <a:gdLst/>
              <a:ahLst/>
              <a:cxnLst/>
              <a:rect l="l" t="t" r="r" b="b"/>
              <a:pathLst>
                <a:path w="549402" h="549275">
                  <a:moveTo>
                    <a:pt x="453517" y="448056"/>
                  </a:moveTo>
                  <a:cubicBezTo>
                    <a:pt x="357759" y="546862"/>
                    <a:pt x="200025" y="549275"/>
                    <a:pt x="101219" y="453517"/>
                  </a:cubicBezTo>
                  <a:cubicBezTo>
                    <a:pt x="2413" y="357759"/>
                    <a:pt x="0" y="199898"/>
                    <a:pt x="95758" y="101219"/>
                  </a:cubicBezTo>
                  <a:cubicBezTo>
                    <a:pt x="191516" y="2540"/>
                    <a:pt x="349377" y="0"/>
                    <a:pt x="448056" y="95758"/>
                  </a:cubicBezTo>
                  <a:cubicBezTo>
                    <a:pt x="546735" y="191516"/>
                    <a:pt x="549402" y="349377"/>
                    <a:pt x="453517" y="448056"/>
                  </a:cubicBezTo>
                </a:path>
              </a:pathLst>
            </a:custGeom>
            <a:solidFill>
              <a:srgbClr val="FFE5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3696335" y="556768"/>
              <a:ext cx="158369" cy="216662"/>
            </a:xfrm>
            <a:custGeom>
              <a:avLst/>
              <a:gdLst/>
              <a:ahLst/>
              <a:cxnLst/>
              <a:rect l="l" t="t" r="r" b="b"/>
              <a:pathLst>
                <a:path w="158369" h="216662">
                  <a:moveTo>
                    <a:pt x="0" y="0"/>
                  </a:moveTo>
                  <a:cubicBezTo>
                    <a:pt x="3810" y="59817"/>
                    <a:pt x="28702" y="118237"/>
                    <a:pt x="75057" y="163322"/>
                  </a:cubicBezTo>
                  <a:cubicBezTo>
                    <a:pt x="99695" y="187198"/>
                    <a:pt x="128143" y="204851"/>
                    <a:pt x="158369" y="216662"/>
                  </a:cubicBezTo>
                  <a:cubicBezTo>
                    <a:pt x="121539" y="139065"/>
                    <a:pt x="67691" y="66167"/>
                    <a:pt x="127" y="127"/>
                  </a:cubicBezTo>
                </a:path>
              </a:pathLst>
            </a:custGeom>
            <a:solidFill>
              <a:srgbClr val="FFE5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392680" y="1651635"/>
              <a:ext cx="436880" cy="176403"/>
            </a:xfrm>
            <a:custGeom>
              <a:avLst/>
              <a:gdLst/>
              <a:ahLst/>
              <a:cxnLst/>
              <a:rect l="l" t="t" r="r" b="b"/>
              <a:pathLst>
                <a:path w="436880" h="176403">
                  <a:moveTo>
                    <a:pt x="30607" y="101346"/>
                  </a:moveTo>
                  <a:cubicBezTo>
                    <a:pt x="18923" y="113411"/>
                    <a:pt x="8763" y="126365"/>
                    <a:pt x="0" y="139954"/>
                  </a:cubicBezTo>
                  <a:cubicBezTo>
                    <a:pt x="108712" y="163576"/>
                    <a:pt x="223520" y="176403"/>
                    <a:pt x="341884" y="176403"/>
                  </a:cubicBezTo>
                  <a:cubicBezTo>
                    <a:pt x="373888" y="176403"/>
                    <a:pt x="405511" y="175133"/>
                    <a:pt x="436880" y="173355"/>
                  </a:cubicBezTo>
                  <a:cubicBezTo>
                    <a:pt x="424307" y="145034"/>
                    <a:pt x="406400" y="118745"/>
                    <a:pt x="382905" y="95885"/>
                  </a:cubicBezTo>
                  <a:cubicBezTo>
                    <a:pt x="284099" y="0"/>
                    <a:pt x="126365" y="2540"/>
                    <a:pt x="30480" y="101346"/>
                  </a:cubicBezTo>
                </a:path>
              </a:pathLst>
            </a:custGeom>
            <a:solidFill>
              <a:srgbClr val="FFE5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2031873" y="225806"/>
              <a:ext cx="450850" cy="274828"/>
            </a:xfrm>
            <a:custGeom>
              <a:avLst/>
              <a:gdLst/>
              <a:ahLst/>
              <a:cxnLst/>
              <a:rect l="l" t="t" r="r" b="b"/>
              <a:pathLst>
                <a:path w="450850" h="274828">
                  <a:moveTo>
                    <a:pt x="381381" y="173609"/>
                  </a:moveTo>
                  <a:cubicBezTo>
                    <a:pt x="428244" y="125222"/>
                    <a:pt x="450850" y="62484"/>
                    <a:pt x="450723" y="0"/>
                  </a:cubicBezTo>
                  <a:cubicBezTo>
                    <a:pt x="285623" y="26035"/>
                    <a:pt x="132461" y="76454"/>
                    <a:pt x="0" y="145669"/>
                  </a:cubicBezTo>
                  <a:cubicBezTo>
                    <a:pt x="8509" y="157480"/>
                    <a:pt x="18034" y="168910"/>
                    <a:pt x="28956" y="179324"/>
                  </a:cubicBezTo>
                  <a:cubicBezTo>
                    <a:pt x="127762" y="274828"/>
                    <a:pt x="285496" y="272415"/>
                    <a:pt x="381381" y="173482"/>
                  </a:cubicBezTo>
                </a:path>
              </a:pathLst>
            </a:custGeom>
            <a:solidFill>
              <a:srgbClr val="FFE5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1557655" y="689991"/>
              <a:ext cx="279781" cy="477139"/>
            </a:xfrm>
            <a:custGeom>
              <a:avLst/>
              <a:gdLst/>
              <a:ahLst/>
              <a:cxnLst/>
              <a:rect l="l" t="t" r="r" b="b"/>
              <a:pathLst>
                <a:path w="279781" h="477139">
                  <a:moveTo>
                    <a:pt x="178816" y="49911"/>
                  </a:moveTo>
                  <a:cubicBezTo>
                    <a:pt x="156464" y="28194"/>
                    <a:pt x="131064" y="11684"/>
                    <a:pt x="104013" y="0"/>
                  </a:cubicBezTo>
                  <a:cubicBezTo>
                    <a:pt x="37592" y="100584"/>
                    <a:pt x="0" y="211455"/>
                    <a:pt x="0" y="326898"/>
                  </a:cubicBezTo>
                  <a:cubicBezTo>
                    <a:pt x="0" y="378079"/>
                    <a:pt x="7493" y="428244"/>
                    <a:pt x="21463" y="477139"/>
                  </a:cubicBezTo>
                  <a:cubicBezTo>
                    <a:pt x="81026" y="473329"/>
                    <a:pt x="139446" y="448437"/>
                    <a:pt x="184150" y="402082"/>
                  </a:cubicBezTo>
                  <a:cubicBezTo>
                    <a:pt x="279781" y="303149"/>
                    <a:pt x="277241" y="145415"/>
                    <a:pt x="178816" y="49911"/>
                  </a:cubicBezTo>
                </a:path>
              </a:pathLst>
            </a:custGeom>
            <a:solidFill>
              <a:srgbClr val="FFE5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2815209" y="215265"/>
              <a:ext cx="536194" cy="443230"/>
            </a:xfrm>
            <a:custGeom>
              <a:avLst/>
              <a:gdLst/>
              <a:ahLst/>
              <a:cxnLst/>
              <a:rect l="l" t="t" r="r" b="b"/>
              <a:pathLst>
                <a:path w="536194" h="443230">
                  <a:moveTo>
                    <a:pt x="100838" y="347345"/>
                  </a:moveTo>
                  <a:cubicBezTo>
                    <a:pt x="199644" y="443230"/>
                    <a:pt x="357378" y="440690"/>
                    <a:pt x="453263" y="341884"/>
                  </a:cubicBezTo>
                  <a:cubicBezTo>
                    <a:pt x="515747" y="277368"/>
                    <a:pt x="536194" y="187706"/>
                    <a:pt x="515366" y="106680"/>
                  </a:cubicBezTo>
                  <a:cubicBezTo>
                    <a:pt x="386842" y="53213"/>
                    <a:pt x="243205" y="16129"/>
                    <a:pt x="91186" y="0"/>
                  </a:cubicBezTo>
                  <a:cubicBezTo>
                    <a:pt x="0" y="99060"/>
                    <a:pt x="3683" y="253238"/>
                    <a:pt x="100838" y="347472"/>
                  </a:cubicBezTo>
                </a:path>
              </a:pathLst>
            </a:custGeom>
            <a:solidFill>
              <a:srgbClr val="FFE52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Freeform 34"/>
          <p:cNvSpPr/>
          <p:nvPr/>
        </p:nvSpPr>
        <p:spPr>
          <a:xfrm>
            <a:off x="2547404" y="5703799"/>
            <a:ext cx="3400425" cy="3038475"/>
          </a:xfrm>
          <a:custGeom>
            <a:avLst/>
            <a:gdLst/>
            <a:ahLst/>
            <a:cxnLst/>
            <a:rect l="l" t="t" r="r" b="b"/>
            <a:pathLst>
              <a:path w="3400425" h="3038475">
                <a:moveTo>
                  <a:pt x="0" y="0"/>
                </a:moveTo>
                <a:lnTo>
                  <a:pt x="3400425" y="0"/>
                </a:lnTo>
                <a:lnTo>
                  <a:pt x="3400425" y="3038475"/>
                </a:lnTo>
                <a:lnTo>
                  <a:pt x="0" y="30384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13272449" y="5486686"/>
            <a:ext cx="1352550" cy="3476625"/>
          </a:xfrm>
          <a:custGeom>
            <a:avLst/>
            <a:gdLst/>
            <a:ahLst/>
            <a:cxnLst/>
            <a:rect l="l" t="t" r="r" b="b"/>
            <a:pathLst>
              <a:path w="1352550" h="3476625">
                <a:moveTo>
                  <a:pt x="0" y="0"/>
                </a:moveTo>
                <a:lnTo>
                  <a:pt x="1352550" y="0"/>
                </a:lnTo>
                <a:lnTo>
                  <a:pt x="1352550" y="3476625"/>
                </a:lnTo>
                <a:lnTo>
                  <a:pt x="0" y="34766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4057736" y="6276080"/>
            <a:ext cx="168212" cy="48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4"/>
              </a:lnSpc>
            </a:pPr>
            <a:r>
              <a:rPr lang="en-US" sz="2639">
                <a:solidFill>
                  <a:srgbClr val="F4E8D9"/>
                </a:solidFill>
                <a:latin typeface="Baloo"/>
                <a:ea typeface="Baloo"/>
                <a:cs typeface="Baloo"/>
                <a:sym typeface="Baloo"/>
              </a:rPr>
              <a:t>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530297" y="4712370"/>
            <a:ext cx="175746" cy="415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b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693804" y="4718904"/>
            <a:ext cx="140198" cy="399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93804" y="9205951"/>
            <a:ext cx="140198" cy="399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475214" y="9228058"/>
            <a:ext cx="84630" cy="386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275646" y="1783880"/>
            <a:ext cx="3791760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Fill the tastes: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894275" y="50848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129310" y="3890353"/>
            <a:ext cx="117500" cy="34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2"/>
              </a:lnSpc>
            </a:pPr>
            <a:r>
              <a:rPr lang="en-US" sz="1858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279</Words>
  <Application>Microsoft Office PowerPoint</Application>
  <PresentationFormat>Custom</PresentationFormat>
  <Paragraphs>87</Paragraphs>
  <Slides>13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Alata</vt:lpstr>
      <vt:lpstr>Baloo</vt:lpstr>
      <vt:lpstr>Sniglet</vt:lpstr>
      <vt:lpstr>Calibri</vt:lpstr>
      <vt:lpstr>Arial</vt:lpstr>
      <vt:lpstr>Nunito Bold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TASTES.pdf</dc:title>
  <cp:lastModifiedBy>Dung Ngô</cp:lastModifiedBy>
  <cp:revision>3</cp:revision>
  <dcterms:created xsi:type="dcterms:W3CDTF">2006-08-16T00:00:00Z</dcterms:created>
  <dcterms:modified xsi:type="dcterms:W3CDTF">2024-12-08T17:18:38Z</dcterms:modified>
  <dc:identifier>DAGWp2r0MIs</dc:identifier>
</cp:coreProperties>
</file>