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9" r:id="rId3"/>
    <p:sldId id="465" r:id="rId4"/>
    <p:sldId id="457" r:id="rId5"/>
    <p:sldId id="277" r:id="rId6"/>
    <p:sldId id="458" r:id="rId7"/>
    <p:sldId id="459" r:id="rId8"/>
    <p:sldId id="411" r:id="rId9"/>
    <p:sldId id="467" r:id="rId10"/>
    <p:sldId id="471" r:id="rId11"/>
    <p:sldId id="469" r:id="rId12"/>
    <p:sldId id="470" r:id="rId13"/>
    <p:sldId id="472" r:id="rId14"/>
    <p:sldId id="268" r:id="rId15"/>
    <p:sldId id="476" r:id="rId16"/>
    <p:sldId id="475" r:id="rId17"/>
    <p:sldId id="473"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4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E3524-95B6-4C2C-A29C-C9487A89CC93}" type="doc">
      <dgm:prSet loTypeId="urn:microsoft.com/office/officeart/2009/3/layout/HorizontalOrganizationChart" loCatId="hierarchy" qsTypeId="urn:microsoft.com/office/officeart/2005/8/quickstyle/3d3" qsCatId="3D" csTypeId="urn:microsoft.com/office/officeart/2005/8/colors/colorful3" csCatId="colorful" phldr="1"/>
      <dgm:spPr/>
      <dgm:t>
        <a:bodyPr/>
        <a:lstStyle/>
        <a:p>
          <a:endParaRPr lang="en-US"/>
        </a:p>
      </dgm:t>
    </dgm:pt>
    <dgm:pt modelId="{4F107E08-65D8-4F71-ACCB-76563B07D748}">
      <dgm:prSet phldrT="[Text]" custT="1"/>
      <dgm:spPr>
        <a:solidFill>
          <a:schemeClr val="accent6">
            <a:lumMod val="40000"/>
            <a:lumOff val="60000"/>
          </a:schemeClr>
        </a:solidFill>
      </dgm:spPr>
      <dgm:t>
        <a:bodyPr/>
        <a:lstStyle/>
        <a:p>
          <a:r>
            <a:rPr lang="en-US" sz="3200" b="1">
              <a:solidFill>
                <a:srgbClr val="0070C0"/>
              </a:solidFill>
            </a:rPr>
            <a:t>Trong mỗi Đề tài, cần trình bày dựa trên các mục được gợi ý sau đây:</a:t>
          </a:r>
          <a:endParaRPr lang="en-US" sz="3200">
            <a:solidFill>
              <a:srgbClr val="0070C0"/>
            </a:solidFill>
          </a:endParaRPr>
        </a:p>
      </dgm:t>
    </dgm:pt>
    <dgm:pt modelId="{DB03E255-A47B-44C0-AADA-23AD108A03FC}" type="parTrans" cxnId="{DC68E8D2-5B6A-4422-9E3A-897064DB8EC6}">
      <dgm:prSet/>
      <dgm:spPr/>
      <dgm:t>
        <a:bodyPr/>
        <a:lstStyle/>
        <a:p>
          <a:endParaRPr lang="en-US"/>
        </a:p>
      </dgm:t>
    </dgm:pt>
    <dgm:pt modelId="{7E92AB6C-BED8-4F04-B324-616FCDC2D315}" type="sibTrans" cxnId="{DC68E8D2-5B6A-4422-9E3A-897064DB8EC6}">
      <dgm:prSet/>
      <dgm:spPr/>
      <dgm:t>
        <a:bodyPr/>
        <a:lstStyle/>
        <a:p>
          <a:endParaRPr lang="en-US"/>
        </a:p>
      </dgm:t>
    </dgm:pt>
    <dgm:pt modelId="{646A5C53-D189-4831-9519-E8074E403E7E}">
      <dgm:prSet phldrT="[Text]" custT="1"/>
      <dgm:spPr>
        <a:solidFill>
          <a:schemeClr val="accent4">
            <a:lumMod val="40000"/>
            <a:lumOff val="60000"/>
          </a:schemeClr>
        </a:solidFill>
      </dgm:spPr>
      <dgm:t>
        <a:bodyPr/>
        <a:lstStyle/>
        <a:p>
          <a:r>
            <a:rPr lang="vi-VN" sz="2800" b="1">
              <a:solidFill>
                <a:srgbClr val="7030A0"/>
              </a:solidFill>
              <a:latin typeface="Calibri" panose="020F0502020204030204" pitchFamily="34" charset="0"/>
              <a:cs typeface="Calibri" panose="020F0502020204030204" pitchFamily="34" charset="0"/>
            </a:rPr>
            <a:t>Lựa chọn một đối tượng nghiên cứu (giống thực vật, bệnh) và nêu rõ mục đích nghiên cứu.</a:t>
          </a:r>
          <a:endParaRPr lang="en-US" sz="2800" b="1">
            <a:solidFill>
              <a:srgbClr val="7030A0"/>
            </a:solidFill>
            <a:latin typeface="Calibri" panose="020F0502020204030204" pitchFamily="34" charset="0"/>
            <a:cs typeface="Calibri" panose="020F0502020204030204" pitchFamily="34" charset="0"/>
          </a:endParaRPr>
        </a:p>
      </dgm:t>
    </dgm:pt>
    <dgm:pt modelId="{521DD4EC-517D-46C6-8B3E-9C4E64334720}" type="parTrans" cxnId="{58D23341-CE2D-4DF6-B946-BEDF578E5489}">
      <dgm:prSet/>
      <dgm:spPr/>
      <dgm:t>
        <a:bodyPr/>
        <a:lstStyle/>
        <a:p>
          <a:endParaRPr lang="en-US"/>
        </a:p>
      </dgm:t>
    </dgm:pt>
    <dgm:pt modelId="{7DD84550-FE1B-48A0-A702-8B89CCEEA7F5}" type="sibTrans" cxnId="{58D23341-CE2D-4DF6-B946-BEDF578E5489}">
      <dgm:prSet/>
      <dgm:spPr/>
      <dgm:t>
        <a:bodyPr/>
        <a:lstStyle/>
        <a:p>
          <a:endParaRPr lang="en-US"/>
        </a:p>
      </dgm:t>
    </dgm:pt>
    <dgm:pt modelId="{709BC42C-7077-46BC-98A3-77D42B5DA562}">
      <dgm:prSet custT="1"/>
      <dgm:spPr>
        <a:solidFill>
          <a:schemeClr val="accent4">
            <a:lumMod val="40000"/>
            <a:lumOff val="60000"/>
          </a:schemeClr>
        </a:solidFill>
      </dgm:spPr>
      <dgm:t>
        <a:bodyPr/>
        <a:lstStyle/>
        <a:p>
          <a:r>
            <a:rPr lang="en-US" sz="2600" b="1">
              <a:solidFill>
                <a:srgbClr val="7030A0"/>
              </a:solidFill>
            </a:rPr>
            <a:t>Trình bày quy trình của phương pháp ứng dụng công nghệ tế bào trên đối tượng đã lựa chọn.</a:t>
          </a:r>
        </a:p>
      </dgm:t>
    </dgm:pt>
    <dgm:pt modelId="{AF4EE524-2631-41E9-B969-1C45BF389CC1}" type="sibTrans" cxnId="{E6F2F9A0-AB25-4A3F-8319-13709CD0BDFD}">
      <dgm:prSet/>
      <dgm:spPr/>
      <dgm:t>
        <a:bodyPr/>
        <a:lstStyle/>
        <a:p>
          <a:endParaRPr lang="en-US"/>
        </a:p>
      </dgm:t>
    </dgm:pt>
    <dgm:pt modelId="{5A543A9C-2611-4D4B-B694-4A6692904080}" type="parTrans" cxnId="{E6F2F9A0-AB25-4A3F-8319-13709CD0BDFD}">
      <dgm:prSet/>
      <dgm:spPr/>
      <dgm:t>
        <a:bodyPr/>
        <a:lstStyle/>
        <a:p>
          <a:endParaRPr lang="en-US"/>
        </a:p>
      </dgm:t>
    </dgm:pt>
    <dgm:pt modelId="{08025AB6-E755-4226-B618-EFCEBF747716}">
      <dgm:prSet/>
      <dgm:spPr>
        <a:solidFill>
          <a:schemeClr val="accent4">
            <a:lumMod val="40000"/>
            <a:lumOff val="60000"/>
          </a:schemeClr>
        </a:solidFill>
      </dgm:spPr>
      <dgm:t>
        <a:bodyPr/>
        <a:lstStyle/>
        <a:p>
          <a:r>
            <a:rPr lang="en-US" b="1">
              <a:solidFill>
                <a:srgbClr val="7030A0"/>
              </a:solidFill>
            </a:rPr>
            <a:t>Kết luận, kiến nghị (dựa trên quan điểm cá nhân) về các kết quả đạt được của việc ứng dụng công nghệ tế bào.</a:t>
          </a:r>
        </a:p>
      </dgm:t>
    </dgm:pt>
    <dgm:pt modelId="{3DE3ABD7-EE92-4EF2-9410-9388D64B4972}" type="parTrans" cxnId="{2E5F9C69-E617-469E-943E-F32D78AADFB3}">
      <dgm:prSet/>
      <dgm:spPr/>
      <dgm:t>
        <a:bodyPr/>
        <a:lstStyle/>
        <a:p>
          <a:endParaRPr lang="en-US"/>
        </a:p>
      </dgm:t>
    </dgm:pt>
    <dgm:pt modelId="{B625C1E7-7401-4C76-83C3-F0D8EAE953C1}" type="sibTrans" cxnId="{2E5F9C69-E617-469E-943E-F32D78AADFB3}">
      <dgm:prSet/>
      <dgm:spPr/>
      <dgm:t>
        <a:bodyPr/>
        <a:lstStyle/>
        <a:p>
          <a:endParaRPr lang="en-US"/>
        </a:p>
      </dgm:t>
    </dgm:pt>
    <dgm:pt modelId="{E9A8A3E3-F965-4BA0-A071-06EC0D9C4AC5}">
      <dgm:prSet/>
      <dgm:spPr>
        <a:solidFill>
          <a:schemeClr val="accent4">
            <a:lumMod val="40000"/>
            <a:lumOff val="60000"/>
          </a:schemeClr>
        </a:solidFill>
      </dgm:spPr>
      <dgm:t>
        <a:bodyPr/>
        <a:lstStyle/>
        <a:p>
          <a:r>
            <a:rPr lang="en-US" b="1">
              <a:solidFill>
                <a:srgbClr val="7030A0"/>
              </a:solidFill>
            </a:rPr>
            <a:t>Phân tích những ưu điểm, hạn chế; tính khả thi của phương pháp đó; những giá trị thực tiễn của việc ứng dụng công nghệ tế bào đối với con người.</a:t>
          </a:r>
        </a:p>
      </dgm:t>
    </dgm:pt>
    <dgm:pt modelId="{A8478258-7691-4F0A-88C5-BF551A064366}" type="parTrans" cxnId="{177E4489-FEDD-4779-931C-136C3AE7DE98}">
      <dgm:prSet/>
      <dgm:spPr/>
      <dgm:t>
        <a:bodyPr/>
        <a:lstStyle/>
        <a:p>
          <a:endParaRPr lang="en-US"/>
        </a:p>
      </dgm:t>
    </dgm:pt>
    <dgm:pt modelId="{78325BBD-1341-4EE1-A07F-7A0586770365}" type="sibTrans" cxnId="{177E4489-FEDD-4779-931C-136C3AE7DE98}">
      <dgm:prSet/>
      <dgm:spPr/>
      <dgm:t>
        <a:bodyPr/>
        <a:lstStyle/>
        <a:p>
          <a:endParaRPr lang="en-US"/>
        </a:p>
      </dgm:t>
    </dgm:pt>
    <dgm:pt modelId="{750A0EFF-03DD-4360-BFBA-6B4D654D27EE}" type="pres">
      <dgm:prSet presAssocID="{A9AE3524-95B6-4C2C-A29C-C9487A89CC93}" presName="hierChild1" presStyleCnt="0">
        <dgm:presLayoutVars>
          <dgm:orgChart val="1"/>
          <dgm:chPref val="1"/>
          <dgm:dir/>
          <dgm:animOne val="branch"/>
          <dgm:animLvl val="lvl"/>
          <dgm:resizeHandles/>
        </dgm:presLayoutVars>
      </dgm:prSet>
      <dgm:spPr/>
    </dgm:pt>
    <dgm:pt modelId="{8A6578AD-9BE7-49C5-A5B0-CB2E6F73FF73}" type="pres">
      <dgm:prSet presAssocID="{4F107E08-65D8-4F71-ACCB-76563B07D748}" presName="hierRoot1" presStyleCnt="0">
        <dgm:presLayoutVars>
          <dgm:hierBranch val="init"/>
        </dgm:presLayoutVars>
      </dgm:prSet>
      <dgm:spPr/>
    </dgm:pt>
    <dgm:pt modelId="{173907ED-AA57-4DC7-BD14-1218F04726CD}" type="pres">
      <dgm:prSet presAssocID="{4F107E08-65D8-4F71-ACCB-76563B07D748}" presName="rootComposite1" presStyleCnt="0"/>
      <dgm:spPr/>
    </dgm:pt>
    <dgm:pt modelId="{A054AD1F-1CC3-4794-85EC-956305519302}" type="pres">
      <dgm:prSet presAssocID="{4F107E08-65D8-4F71-ACCB-76563B07D748}" presName="rootText1" presStyleLbl="node0" presStyleIdx="0" presStyleCnt="1" custScaleX="174708" custScaleY="587008" custLinFactNeighborX="-35122" custLinFactNeighborY="6522">
        <dgm:presLayoutVars>
          <dgm:chPref val="3"/>
        </dgm:presLayoutVars>
      </dgm:prSet>
      <dgm:spPr/>
    </dgm:pt>
    <dgm:pt modelId="{F7252F99-88ED-4DA8-8B3F-542325A84FEC}" type="pres">
      <dgm:prSet presAssocID="{4F107E08-65D8-4F71-ACCB-76563B07D748}" presName="rootConnector1" presStyleLbl="node1" presStyleIdx="0" presStyleCnt="0"/>
      <dgm:spPr/>
    </dgm:pt>
    <dgm:pt modelId="{A2D52FC8-F09F-4DF4-BBAB-D5700E945EEA}" type="pres">
      <dgm:prSet presAssocID="{4F107E08-65D8-4F71-ACCB-76563B07D748}" presName="hierChild2" presStyleCnt="0"/>
      <dgm:spPr/>
    </dgm:pt>
    <dgm:pt modelId="{106BCB3C-3882-4938-934E-A530AF054FDD}" type="pres">
      <dgm:prSet presAssocID="{521DD4EC-517D-46C6-8B3E-9C4E64334720}" presName="Name64" presStyleLbl="parChTrans1D2" presStyleIdx="0" presStyleCnt="4"/>
      <dgm:spPr/>
    </dgm:pt>
    <dgm:pt modelId="{02DC79F8-BADE-45E8-AC57-0D5F97D6EFBB}" type="pres">
      <dgm:prSet presAssocID="{646A5C53-D189-4831-9519-E8074E403E7E}" presName="hierRoot2" presStyleCnt="0">
        <dgm:presLayoutVars>
          <dgm:hierBranch val="init"/>
        </dgm:presLayoutVars>
      </dgm:prSet>
      <dgm:spPr/>
    </dgm:pt>
    <dgm:pt modelId="{BCA04641-8FCD-4AED-86C0-B0F34A9364B9}" type="pres">
      <dgm:prSet presAssocID="{646A5C53-D189-4831-9519-E8074E403E7E}" presName="rootComposite" presStyleCnt="0"/>
      <dgm:spPr/>
    </dgm:pt>
    <dgm:pt modelId="{1EC2FAA7-296B-4D21-9C62-32B05FD1D3E9}" type="pres">
      <dgm:prSet presAssocID="{646A5C53-D189-4831-9519-E8074E403E7E}" presName="rootText" presStyleLbl="node2" presStyleIdx="0" presStyleCnt="4" custScaleX="514707" custScaleY="298033">
        <dgm:presLayoutVars>
          <dgm:chPref val="3"/>
        </dgm:presLayoutVars>
      </dgm:prSet>
      <dgm:spPr/>
    </dgm:pt>
    <dgm:pt modelId="{FEEC4955-BB5C-4EF0-836C-8A966EEF0DF9}" type="pres">
      <dgm:prSet presAssocID="{646A5C53-D189-4831-9519-E8074E403E7E}" presName="rootConnector" presStyleLbl="node2" presStyleIdx="0" presStyleCnt="4"/>
      <dgm:spPr/>
    </dgm:pt>
    <dgm:pt modelId="{08B80F8D-EF0C-4E4C-9B27-06616394D857}" type="pres">
      <dgm:prSet presAssocID="{646A5C53-D189-4831-9519-E8074E403E7E}" presName="hierChild4" presStyleCnt="0"/>
      <dgm:spPr/>
    </dgm:pt>
    <dgm:pt modelId="{94A88B81-896B-47D4-8D08-9637F4B9CA80}" type="pres">
      <dgm:prSet presAssocID="{646A5C53-D189-4831-9519-E8074E403E7E}" presName="hierChild5" presStyleCnt="0"/>
      <dgm:spPr/>
    </dgm:pt>
    <dgm:pt modelId="{D661C117-7363-40E0-8325-5544832BCB90}" type="pres">
      <dgm:prSet presAssocID="{5A543A9C-2611-4D4B-B694-4A6692904080}" presName="Name64" presStyleLbl="parChTrans1D2" presStyleIdx="1" presStyleCnt="4"/>
      <dgm:spPr/>
    </dgm:pt>
    <dgm:pt modelId="{68A4ADF8-405F-4756-B9F9-C0E6CB8D41BB}" type="pres">
      <dgm:prSet presAssocID="{709BC42C-7077-46BC-98A3-77D42B5DA562}" presName="hierRoot2" presStyleCnt="0">
        <dgm:presLayoutVars>
          <dgm:hierBranch val="init"/>
        </dgm:presLayoutVars>
      </dgm:prSet>
      <dgm:spPr/>
    </dgm:pt>
    <dgm:pt modelId="{A4E16839-940E-4400-A966-BD5D1B824773}" type="pres">
      <dgm:prSet presAssocID="{709BC42C-7077-46BC-98A3-77D42B5DA562}" presName="rootComposite" presStyleCnt="0"/>
      <dgm:spPr/>
    </dgm:pt>
    <dgm:pt modelId="{B352A51A-16C0-4B78-92A8-42B6ACF5DCBD}" type="pres">
      <dgm:prSet presAssocID="{709BC42C-7077-46BC-98A3-77D42B5DA562}" presName="rootText" presStyleLbl="node2" presStyleIdx="1" presStyleCnt="4" custScaleX="518772" custScaleY="285884" custLinFactNeighborY="-14400">
        <dgm:presLayoutVars>
          <dgm:chPref val="3"/>
        </dgm:presLayoutVars>
      </dgm:prSet>
      <dgm:spPr/>
    </dgm:pt>
    <dgm:pt modelId="{757869B6-FF64-4632-A21B-067D1259EFF5}" type="pres">
      <dgm:prSet presAssocID="{709BC42C-7077-46BC-98A3-77D42B5DA562}" presName="rootConnector" presStyleLbl="node2" presStyleIdx="1" presStyleCnt="4"/>
      <dgm:spPr/>
    </dgm:pt>
    <dgm:pt modelId="{4D9E6EC5-8C2C-45C4-9C4C-6B8ECC79223C}" type="pres">
      <dgm:prSet presAssocID="{709BC42C-7077-46BC-98A3-77D42B5DA562}" presName="hierChild4" presStyleCnt="0"/>
      <dgm:spPr/>
    </dgm:pt>
    <dgm:pt modelId="{2F5B42AF-ACB3-449D-8997-57A1323457ED}" type="pres">
      <dgm:prSet presAssocID="{709BC42C-7077-46BC-98A3-77D42B5DA562}" presName="hierChild5" presStyleCnt="0"/>
      <dgm:spPr/>
    </dgm:pt>
    <dgm:pt modelId="{D4A61791-1885-41E2-8099-B7FCEEDC5CBC}" type="pres">
      <dgm:prSet presAssocID="{A8478258-7691-4F0A-88C5-BF551A064366}" presName="Name64" presStyleLbl="parChTrans1D2" presStyleIdx="2" presStyleCnt="4"/>
      <dgm:spPr/>
    </dgm:pt>
    <dgm:pt modelId="{37BB68D7-90EF-43FE-9815-802F3319EA1D}" type="pres">
      <dgm:prSet presAssocID="{E9A8A3E3-F965-4BA0-A071-06EC0D9C4AC5}" presName="hierRoot2" presStyleCnt="0">
        <dgm:presLayoutVars>
          <dgm:hierBranch val="init"/>
        </dgm:presLayoutVars>
      </dgm:prSet>
      <dgm:spPr/>
    </dgm:pt>
    <dgm:pt modelId="{C6ABF07D-1B57-4DD6-B692-8E203DF6E3A0}" type="pres">
      <dgm:prSet presAssocID="{E9A8A3E3-F965-4BA0-A071-06EC0D9C4AC5}" presName="rootComposite" presStyleCnt="0"/>
      <dgm:spPr/>
    </dgm:pt>
    <dgm:pt modelId="{0F182B80-9441-48C5-BE26-53021821793B}" type="pres">
      <dgm:prSet presAssocID="{E9A8A3E3-F965-4BA0-A071-06EC0D9C4AC5}" presName="rootText" presStyleLbl="node2" presStyleIdx="2" presStyleCnt="4" custScaleX="517068" custScaleY="255155">
        <dgm:presLayoutVars>
          <dgm:chPref val="3"/>
        </dgm:presLayoutVars>
      </dgm:prSet>
      <dgm:spPr/>
    </dgm:pt>
    <dgm:pt modelId="{8D7FEC93-88B3-488F-89E2-19C70BD645E4}" type="pres">
      <dgm:prSet presAssocID="{E9A8A3E3-F965-4BA0-A071-06EC0D9C4AC5}" presName="rootConnector" presStyleLbl="node2" presStyleIdx="2" presStyleCnt="4"/>
      <dgm:spPr/>
    </dgm:pt>
    <dgm:pt modelId="{36F4B315-C26F-49FF-8D7A-8428172193DC}" type="pres">
      <dgm:prSet presAssocID="{E9A8A3E3-F965-4BA0-A071-06EC0D9C4AC5}" presName="hierChild4" presStyleCnt="0"/>
      <dgm:spPr/>
    </dgm:pt>
    <dgm:pt modelId="{8D21BF3F-BFB2-4C97-AE8F-59955AD9724D}" type="pres">
      <dgm:prSet presAssocID="{E9A8A3E3-F965-4BA0-A071-06EC0D9C4AC5}" presName="hierChild5" presStyleCnt="0"/>
      <dgm:spPr/>
    </dgm:pt>
    <dgm:pt modelId="{5D18D94C-2E1C-4493-A5D8-170530E964A5}" type="pres">
      <dgm:prSet presAssocID="{3DE3ABD7-EE92-4EF2-9410-9388D64B4972}" presName="Name64" presStyleLbl="parChTrans1D2" presStyleIdx="3" presStyleCnt="4"/>
      <dgm:spPr/>
    </dgm:pt>
    <dgm:pt modelId="{5FF5E2F4-D619-436E-B219-D5439F92446E}" type="pres">
      <dgm:prSet presAssocID="{08025AB6-E755-4226-B618-EFCEBF747716}" presName="hierRoot2" presStyleCnt="0">
        <dgm:presLayoutVars>
          <dgm:hierBranch val="init"/>
        </dgm:presLayoutVars>
      </dgm:prSet>
      <dgm:spPr/>
    </dgm:pt>
    <dgm:pt modelId="{647354D8-C336-43CD-8609-0A89CE8FB7A9}" type="pres">
      <dgm:prSet presAssocID="{08025AB6-E755-4226-B618-EFCEBF747716}" presName="rootComposite" presStyleCnt="0"/>
      <dgm:spPr/>
    </dgm:pt>
    <dgm:pt modelId="{2D17F6FC-2316-4D86-89F9-E56BF990FA60}" type="pres">
      <dgm:prSet presAssocID="{08025AB6-E755-4226-B618-EFCEBF747716}" presName="rootText" presStyleLbl="node2" presStyleIdx="3" presStyleCnt="4" custScaleX="520369" custScaleY="274779">
        <dgm:presLayoutVars>
          <dgm:chPref val="3"/>
        </dgm:presLayoutVars>
      </dgm:prSet>
      <dgm:spPr/>
    </dgm:pt>
    <dgm:pt modelId="{9236A2F9-65B5-4D75-834B-B1B8F3D5169F}" type="pres">
      <dgm:prSet presAssocID="{08025AB6-E755-4226-B618-EFCEBF747716}" presName="rootConnector" presStyleLbl="node2" presStyleIdx="3" presStyleCnt="4"/>
      <dgm:spPr/>
    </dgm:pt>
    <dgm:pt modelId="{10ECB673-E39B-49B8-9B35-39B2A456DD1C}" type="pres">
      <dgm:prSet presAssocID="{08025AB6-E755-4226-B618-EFCEBF747716}" presName="hierChild4" presStyleCnt="0"/>
      <dgm:spPr/>
    </dgm:pt>
    <dgm:pt modelId="{A2692076-D677-4EBA-A400-AB0BAAB556E8}" type="pres">
      <dgm:prSet presAssocID="{08025AB6-E755-4226-B618-EFCEBF747716}" presName="hierChild5" presStyleCnt="0"/>
      <dgm:spPr/>
    </dgm:pt>
    <dgm:pt modelId="{3A776A53-3B82-4EFB-B86B-591D02D97470}" type="pres">
      <dgm:prSet presAssocID="{4F107E08-65D8-4F71-ACCB-76563B07D748}" presName="hierChild3" presStyleCnt="0"/>
      <dgm:spPr/>
    </dgm:pt>
  </dgm:ptLst>
  <dgm:cxnLst>
    <dgm:cxn modelId="{0510782B-42C1-488D-80C8-130D2A5A8C8C}" type="presOf" srcId="{709BC42C-7077-46BC-98A3-77D42B5DA562}" destId="{B352A51A-16C0-4B78-92A8-42B6ACF5DCBD}" srcOrd="0" destOrd="0" presId="urn:microsoft.com/office/officeart/2009/3/layout/HorizontalOrganizationChart"/>
    <dgm:cxn modelId="{58D23341-CE2D-4DF6-B946-BEDF578E5489}" srcId="{4F107E08-65D8-4F71-ACCB-76563B07D748}" destId="{646A5C53-D189-4831-9519-E8074E403E7E}" srcOrd="0" destOrd="0" parTransId="{521DD4EC-517D-46C6-8B3E-9C4E64334720}" sibTransId="{7DD84550-FE1B-48A0-A702-8B89CCEEA7F5}"/>
    <dgm:cxn modelId="{2E5F9C69-E617-469E-943E-F32D78AADFB3}" srcId="{4F107E08-65D8-4F71-ACCB-76563B07D748}" destId="{08025AB6-E755-4226-B618-EFCEBF747716}" srcOrd="3" destOrd="0" parTransId="{3DE3ABD7-EE92-4EF2-9410-9388D64B4972}" sibTransId="{B625C1E7-7401-4C76-83C3-F0D8EAE953C1}"/>
    <dgm:cxn modelId="{D5B7E26F-C9AB-4B68-AC2A-E7E6FFE06F6F}" type="presOf" srcId="{5A543A9C-2611-4D4B-B694-4A6692904080}" destId="{D661C117-7363-40E0-8325-5544832BCB90}" srcOrd="0" destOrd="0" presId="urn:microsoft.com/office/officeart/2009/3/layout/HorizontalOrganizationChart"/>
    <dgm:cxn modelId="{9D1D6B56-AE59-4306-9C54-53863CBE7BD9}" type="presOf" srcId="{E9A8A3E3-F965-4BA0-A071-06EC0D9C4AC5}" destId="{8D7FEC93-88B3-488F-89E2-19C70BD645E4}" srcOrd="1" destOrd="0" presId="urn:microsoft.com/office/officeart/2009/3/layout/HorizontalOrganizationChart"/>
    <dgm:cxn modelId="{389CFB7D-82EF-4867-8751-7F35065544B1}" type="presOf" srcId="{08025AB6-E755-4226-B618-EFCEBF747716}" destId="{9236A2F9-65B5-4D75-834B-B1B8F3D5169F}" srcOrd="1" destOrd="0" presId="urn:microsoft.com/office/officeart/2009/3/layout/HorizontalOrganizationChart"/>
    <dgm:cxn modelId="{0196867E-E7AA-4EB1-AA57-1C4BDB81A181}" type="presOf" srcId="{A8478258-7691-4F0A-88C5-BF551A064366}" destId="{D4A61791-1885-41E2-8099-B7FCEEDC5CBC}" srcOrd="0" destOrd="0" presId="urn:microsoft.com/office/officeart/2009/3/layout/HorizontalOrganizationChart"/>
    <dgm:cxn modelId="{F901C07E-6F7E-41ED-A463-EF487E7D1FFA}" type="presOf" srcId="{3DE3ABD7-EE92-4EF2-9410-9388D64B4972}" destId="{5D18D94C-2E1C-4493-A5D8-170530E964A5}" srcOrd="0" destOrd="0" presId="urn:microsoft.com/office/officeart/2009/3/layout/HorizontalOrganizationChart"/>
    <dgm:cxn modelId="{177E4489-FEDD-4779-931C-136C3AE7DE98}" srcId="{4F107E08-65D8-4F71-ACCB-76563B07D748}" destId="{E9A8A3E3-F965-4BA0-A071-06EC0D9C4AC5}" srcOrd="2" destOrd="0" parTransId="{A8478258-7691-4F0A-88C5-BF551A064366}" sibTransId="{78325BBD-1341-4EE1-A07F-7A0586770365}"/>
    <dgm:cxn modelId="{3C36A58C-2B9E-47AC-87EB-1BF88AE960C6}" type="presOf" srcId="{4F107E08-65D8-4F71-ACCB-76563B07D748}" destId="{F7252F99-88ED-4DA8-8B3F-542325A84FEC}" srcOrd="1" destOrd="0" presId="urn:microsoft.com/office/officeart/2009/3/layout/HorizontalOrganizationChart"/>
    <dgm:cxn modelId="{5E7C8893-CFAA-41E4-B9F7-6B0EAA367EF0}" type="presOf" srcId="{4F107E08-65D8-4F71-ACCB-76563B07D748}" destId="{A054AD1F-1CC3-4794-85EC-956305519302}" srcOrd="0" destOrd="0" presId="urn:microsoft.com/office/officeart/2009/3/layout/HorizontalOrganizationChart"/>
    <dgm:cxn modelId="{D58FFE9C-0D73-4195-BB67-3EF906F88FEE}" type="presOf" srcId="{08025AB6-E755-4226-B618-EFCEBF747716}" destId="{2D17F6FC-2316-4D86-89F9-E56BF990FA60}" srcOrd="0" destOrd="0" presId="urn:microsoft.com/office/officeart/2009/3/layout/HorizontalOrganizationChart"/>
    <dgm:cxn modelId="{E6F2F9A0-AB25-4A3F-8319-13709CD0BDFD}" srcId="{4F107E08-65D8-4F71-ACCB-76563B07D748}" destId="{709BC42C-7077-46BC-98A3-77D42B5DA562}" srcOrd="1" destOrd="0" parTransId="{5A543A9C-2611-4D4B-B694-4A6692904080}" sibTransId="{AF4EE524-2631-41E9-B969-1C45BF389CC1}"/>
    <dgm:cxn modelId="{1B81DFA1-52E9-4354-93BF-7216B860F304}" type="presOf" srcId="{646A5C53-D189-4831-9519-E8074E403E7E}" destId="{FEEC4955-BB5C-4EF0-836C-8A966EEF0DF9}" srcOrd="1" destOrd="0" presId="urn:microsoft.com/office/officeart/2009/3/layout/HorizontalOrganizationChart"/>
    <dgm:cxn modelId="{8C5086B8-07F0-412E-A95F-4ACFA96C8A92}" type="presOf" srcId="{646A5C53-D189-4831-9519-E8074E403E7E}" destId="{1EC2FAA7-296B-4D21-9C62-32B05FD1D3E9}" srcOrd="0" destOrd="0" presId="urn:microsoft.com/office/officeart/2009/3/layout/HorizontalOrganizationChart"/>
    <dgm:cxn modelId="{3ABC96C3-1752-42EA-91C7-0372D33D5BBC}" type="presOf" srcId="{709BC42C-7077-46BC-98A3-77D42B5DA562}" destId="{757869B6-FF64-4632-A21B-067D1259EFF5}" srcOrd="1" destOrd="0" presId="urn:microsoft.com/office/officeart/2009/3/layout/HorizontalOrganizationChart"/>
    <dgm:cxn modelId="{D43DCAC3-7ED7-45E4-968B-416189307117}" type="presOf" srcId="{521DD4EC-517D-46C6-8B3E-9C4E64334720}" destId="{106BCB3C-3882-4938-934E-A530AF054FDD}" srcOrd="0" destOrd="0" presId="urn:microsoft.com/office/officeart/2009/3/layout/HorizontalOrganizationChart"/>
    <dgm:cxn modelId="{DC68E8D2-5B6A-4422-9E3A-897064DB8EC6}" srcId="{A9AE3524-95B6-4C2C-A29C-C9487A89CC93}" destId="{4F107E08-65D8-4F71-ACCB-76563B07D748}" srcOrd="0" destOrd="0" parTransId="{DB03E255-A47B-44C0-AADA-23AD108A03FC}" sibTransId="{7E92AB6C-BED8-4F04-B324-616FCDC2D315}"/>
    <dgm:cxn modelId="{28B25EE9-C818-4F0C-B73D-6B22DBED63B8}" type="presOf" srcId="{A9AE3524-95B6-4C2C-A29C-C9487A89CC93}" destId="{750A0EFF-03DD-4360-BFBA-6B4D654D27EE}" srcOrd="0" destOrd="0" presId="urn:microsoft.com/office/officeart/2009/3/layout/HorizontalOrganizationChart"/>
    <dgm:cxn modelId="{71C710F3-D925-46D6-84A2-729005BE8E24}" type="presOf" srcId="{E9A8A3E3-F965-4BA0-A071-06EC0D9C4AC5}" destId="{0F182B80-9441-48C5-BE26-53021821793B}" srcOrd="0" destOrd="0" presId="urn:microsoft.com/office/officeart/2009/3/layout/HorizontalOrganizationChart"/>
    <dgm:cxn modelId="{16F55A6C-7D7C-46D8-9CED-A7325323B810}" type="presParOf" srcId="{750A0EFF-03DD-4360-BFBA-6B4D654D27EE}" destId="{8A6578AD-9BE7-49C5-A5B0-CB2E6F73FF73}" srcOrd="0" destOrd="0" presId="urn:microsoft.com/office/officeart/2009/3/layout/HorizontalOrganizationChart"/>
    <dgm:cxn modelId="{8181627F-2A59-4C5D-8AE7-BAE96CB98B5A}" type="presParOf" srcId="{8A6578AD-9BE7-49C5-A5B0-CB2E6F73FF73}" destId="{173907ED-AA57-4DC7-BD14-1218F04726CD}" srcOrd="0" destOrd="0" presId="urn:microsoft.com/office/officeart/2009/3/layout/HorizontalOrganizationChart"/>
    <dgm:cxn modelId="{9550C059-C94F-4E3B-9E2F-637EC48E0A84}" type="presParOf" srcId="{173907ED-AA57-4DC7-BD14-1218F04726CD}" destId="{A054AD1F-1CC3-4794-85EC-956305519302}" srcOrd="0" destOrd="0" presId="urn:microsoft.com/office/officeart/2009/3/layout/HorizontalOrganizationChart"/>
    <dgm:cxn modelId="{F7F71278-5702-4E61-8AAC-F359F50DBFC3}" type="presParOf" srcId="{173907ED-AA57-4DC7-BD14-1218F04726CD}" destId="{F7252F99-88ED-4DA8-8B3F-542325A84FEC}" srcOrd="1" destOrd="0" presId="urn:microsoft.com/office/officeart/2009/3/layout/HorizontalOrganizationChart"/>
    <dgm:cxn modelId="{FDADBF1E-7210-4313-B67C-1CCFB78ACFFB}" type="presParOf" srcId="{8A6578AD-9BE7-49C5-A5B0-CB2E6F73FF73}" destId="{A2D52FC8-F09F-4DF4-BBAB-D5700E945EEA}" srcOrd="1" destOrd="0" presId="urn:microsoft.com/office/officeart/2009/3/layout/HorizontalOrganizationChart"/>
    <dgm:cxn modelId="{8BB39F8C-10BD-450B-B5ED-6082F2D63764}" type="presParOf" srcId="{A2D52FC8-F09F-4DF4-BBAB-D5700E945EEA}" destId="{106BCB3C-3882-4938-934E-A530AF054FDD}" srcOrd="0" destOrd="0" presId="urn:microsoft.com/office/officeart/2009/3/layout/HorizontalOrganizationChart"/>
    <dgm:cxn modelId="{C79FB602-2A55-43E9-85CA-CE82FE95A125}" type="presParOf" srcId="{A2D52FC8-F09F-4DF4-BBAB-D5700E945EEA}" destId="{02DC79F8-BADE-45E8-AC57-0D5F97D6EFBB}" srcOrd="1" destOrd="0" presId="urn:microsoft.com/office/officeart/2009/3/layout/HorizontalOrganizationChart"/>
    <dgm:cxn modelId="{2BD11514-27ED-4C04-9B67-E472E9194467}" type="presParOf" srcId="{02DC79F8-BADE-45E8-AC57-0D5F97D6EFBB}" destId="{BCA04641-8FCD-4AED-86C0-B0F34A9364B9}" srcOrd="0" destOrd="0" presId="urn:microsoft.com/office/officeart/2009/3/layout/HorizontalOrganizationChart"/>
    <dgm:cxn modelId="{1FCD9061-7F82-423D-832B-35866112B854}" type="presParOf" srcId="{BCA04641-8FCD-4AED-86C0-B0F34A9364B9}" destId="{1EC2FAA7-296B-4D21-9C62-32B05FD1D3E9}" srcOrd="0" destOrd="0" presId="urn:microsoft.com/office/officeart/2009/3/layout/HorizontalOrganizationChart"/>
    <dgm:cxn modelId="{61A2BDD3-D495-4216-90A8-4524CDE2AB31}" type="presParOf" srcId="{BCA04641-8FCD-4AED-86C0-B0F34A9364B9}" destId="{FEEC4955-BB5C-4EF0-836C-8A966EEF0DF9}" srcOrd="1" destOrd="0" presId="urn:microsoft.com/office/officeart/2009/3/layout/HorizontalOrganizationChart"/>
    <dgm:cxn modelId="{7D13EECA-E22A-4BC2-9375-1D54FB065369}" type="presParOf" srcId="{02DC79F8-BADE-45E8-AC57-0D5F97D6EFBB}" destId="{08B80F8D-EF0C-4E4C-9B27-06616394D857}" srcOrd="1" destOrd="0" presId="urn:microsoft.com/office/officeart/2009/3/layout/HorizontalOrganizationChart"/>
    <dgm:cxn modelId="{F2731222-EF1B-47B4-A257-A721C2032097}" type="presParOf" srcId="{02DC79F8-BADE-45E8-AC57-0D5F97D6EFBB}" destId="{94A88B81-896B-47D4-8D08-9637F4B9CA80}" srcOrd="2" destOrd="0" presId="urn:microsoft.com/office/officeart/2009/3/layout/HorizontalOrganizationChart"/>
    <dgm:cxn modelId="{3200773F-A99E-44FD-A00A-E1C4CC9C5CC2}" type="presParOf" srcId="{A2D52FC8-F09F-4DF4-BBAB-D5700E945EEA}" destId="{D661C117-7363-40E0-8325-5544832BCB90}" srcOrd="2" destOrd="0" presId="urn:microsoft.com/office/officeart/2009/3/layout/HorizontalOrganizationChart"/>
    <dgm:cxn modelId="{863D03C8-49AF-41A7-8A01-5E05E0DA0624}" type="presParOf" srcId="{A2D52FC8-F09F-4DF4-BBAB-D5700E945EEA}" destId="{68A4ADF8-405F-4756-B9F9-C0E6CB8D41BB}" srcOrd="3" destOrd="0" presId="urn:microsoft.com/office/officeart/2009/3/layout/HorizontalOrganizationChart"/>
    <dgm:cxn modelId="{A112CC2C-ECD1-4C46-A8DA-FE5E13D2FCE8}" type="presParOf" srcId="{68A4ADF8-405F-4756-B9F9-C0E6CB8D41BB}" destId="{A4E16839-940E-4400-A966-BD5D1B824773}" srcOrd="0" destOrd="0" presId="urn:microsoft.com/office/officeart/2009/3/layout/HorizontalOrganizationChart"/>
    <dgm:cxn modelId="{048968B8-DB74-4026-AE63-1C5B57E84B70}" type="presParOf" srcId="{A4E16839-940E-4400-A966-BD5D1B824773}" destId="{B352A51A-16C0-4B78-92A8-42B6ACF5DCBD}" srcOrd="0" destOrd="0" presId="urn:microsoft.com/office/officeart/2009/3/layout/HorizontalOrganizationChart"/>
    <dgm:cxn modelId="{8402F2AF-80C7-455B-813D-2053F4EB85DD}" type="presParOf" srcId="{A4E16839-940E-4400-A966-BD5D1B824773}" destId="{757869B6-FF64-4632-A21B-067D1259EFF5}" srcOrd="1" destOrd="0" presId="urn:microsoft.com/office/officeart/2009/3/layout/HorizontalOrganizationChart"/>
    <dgm:cxn modelId="{151E8AF5-C03A-4451-94C5-433A354D2152}" type="presParOf" srcId="{68A4ADF8-405F-4756-B9F9-C0E6CB8D41BB}" destId="{4D9E6EC5-8C2C-45C4-9C4C-6B8ECC79223C}" srcOrd="1" destOrd="0" presId="urn:microsoft.com/office/officeart/2009/3/layout/HorizontalOrganizationChart"/>
    <dgm:cxn modelId="{AF2DB022-98B5-4647-8414-A7A5A8622393}" type="presParOf" srcId="{68A4ADF8-405F-4756-B9F9-C0E6CB8D41BB}" destId="{2F5B42AF-ACB3-449D-8997-57A1323457ED}" srcOrd="2" destOrd="0" presId="urn:microsoft.com/office/officeart/2009/3/layout/HorizontalOrganizationChart"/>
    <dgm:cxn modelId="{F3A7F61F-09D1-416E-83A2-579886D9D43A}" type="presParOf" srcId="{A2D52FC8-F09F-4DF4-BBAB-D5700E945EEA}" destId="{D4A61791-1885-41E2-8099-B7FCEEDC5CBC}" srcOrd="4" destOrd="0" presId="urn:microsoft.com/office/officeart/2009/3/layout/HorizontalOrganizationChart"/>
    <dgm:cxn modelId="{818F3A40-EFE3-4E01-B2F0-972114905D72}" type="presParOf" srcId="{A2D52FC8-F09F-4DF4-BBAB-D5700E945EEA}" destId="{37BB68D7-90EF-43FE-9815-802F3319EA1D}" srcOrd="5" destOrd="0" presId="urn:microsoft.com/office/officeart/2009/3/layout/HorizontalOrganizationChart"/>
    <dgm:cxn modelId="{EDF8A5A7-33CB-49FA-8FE3-C8851B9F983B}" type="presParOf" srcId="{37BB68D7-90EF-43FE-9815-802F3319EA1D}" destId="{C6ABF07D-1B57-4DD6-B692-8E203DF6E3A0}" srcOrd="0" destOrd="0" presId="urn:microsoft.com/office/officeart/2009/3/layout/HorizontalOrganizationChart"/>
    <dgm:cxn modelId="{A0D4E79C-ED7F-497B-BD76-8EC4B47A737F}" type="presParOf" srcId="{C6ABF07D-1B57-4DD6-B692-8E203DF6E3A0}" destId="{0F182B80-9441-48C5-BE26-53021821793B}" srcOrd="0" destOrd="0" presId="urn:microsoft.com/office/officeart/2009/3/layout/HorizontalOrganizationChart"/>
    <dgm:cxn modelId="{526E2B34-6EAC-46A1-8DA9-2844739DFC5D}" type="presParOf" srcId="{C6ABF07D-1B57-4DD6-B692-8E203DF6E3A0}" destId="{8D7FEC93-88B3-488F-89E2-19C70BD645E4}" srcOrd="1" destOrd="0" presId="urn:microsoft.com/office/officeart/2009/3/layout/HorizontalOrganizationChart"/>
    <dgm:cxn modelId="{3FE5F20E-F721-4272-86DA-A347038FB731}" type="presParOf" srcId="{37BB68D7-90EF-43FE-9815-802F3319EA1D}" destId="{36F4B315-C26F-49FF-8D7A-8428172193DC}" srcOrd="1" destOrd="0" presId="urn:microsoft.com/office/officeart/2009/3/layout/HorizontalOrganizationChart"/>
    <dgm:cxn modelId="{FB415E7B-7A85-455F-AEFF-D05CED5A552E}" type="presParOf" srcId="{37BB68D7-90EF-43FE-9815-802F3319EA1D}" destId="{8D21BF3F-BFB2-4C97-AE8F-59955AD9724D}" srcOrd="2" destOrd="0" presId="urn:microsoft.com/office/officeart/2009/3/layout/HorizontalOrganizationChart"/>
    <dgm:cxn modelId="{D2A432AD-1908-45C6-8944-8780FC1BF4A9}" type="presParOf" srcId="{A2D52FC8-F09F-4DF4-BBAB-D5700E945EEA}" destId="{5D18D94C-2E1C-4493-A5D8-170530E964A5}" srcOrd="6" destOrd="0" presId="urn:microsoft.com/office/officeart/2009/3/layout/HorizontalOrganizationChart"/>
    <dgm:cxn modelId="{ADEFD517-9D6E-4ED3-8B7A-208DBEA61109}" type="presParOf" srcId="{A2D52FC8-F09F-4DF4-BBAB-D5700E945EEA}" destId="{5FF5E2F4-D619-436E-B219-D5439F92446E}" srcOrd="7" destOrd="0" presId="urn:microsoft.com/office/officeart/2009/3/layout/HorizontalOrganizationChart"/>
    <dgm:cxn modelId="{EF7D4811-9519-4C64-BDB8-785048A6B567}" type="presParOf" srcId="{5FF5E2F4-D619-436E-B219-D5439F92446E}" destId="{647354D8-C336-43CD-8609-0A89CE8FB7A9}" srcOrd="0" destOrd="0" presId="urn:microsoft.com/office/officeart/2009/3/layout/HorizontalOrganizationChart"/>
    <dgm:cxn modelId="{244651DB-3D4C-4137-A5B2-79E97FF17E06}" type="presParOf" srcId="{647354D8-C336-43CD-8609-0A89CE8FB7A9}" destId="{2D17F6FC-2316-4D86-89F9-E56BF990FA60}" srcOrd="0" destOrd="0" presId="urn:microsoft.com/office/officeart/2009/3/layout/HorizontalOrganizationChart"/>
    <dgm:cxn modelId="{C005CFAF-22AA-4172-A4DA-943BD5B5BA88}" type="presParOf" srcId="{647354D8-C336-43CD-8609-0A89CE8FB7A9}" destId="{9236A2F9-65B5-4D75-834B-B1B8F3D5169F}" srcOrd="1" destOrd="0" presId="urn:microsoft.com/office/officeart/2009/3/layout/HorizontalOrganizationChart"/>
    <dgm:cxn modelId="{4D2304AE-1BF3-46ED-ADFD-3EE20B016E86}" type="presParOf" srcId="{5FF5E2F4-D619-436E-B219-D5439F92446E}" destId="{10ECB673-E39B-49B8-9B35-39B2A456DD1C}" srcOrd="1" destOrd="0" presId="urn:microsoft.com/office/officeart/2009/3/layout/HorizontalOrganizationChart"/>
    <dgm:cxn modelId="{7A1E0417-E7AB-4DB5-BCD8-9DED4D7A6281}" type="presParOf" srcId="{5FF5E2F4-D619-436E-B219-D5439F92446E}" destId="{A2692076-D677-4EBA-A400-AB0BAAB556E8}" srcOrd="2" destOrd="0" presId="urn:microsoft.com/office/officeart/2009/3/layout/HorizontalOrganizationChart"/>
    <dgm:cxn modelId="{633E0AD4-749D-4175-B90A-D9983D813B3F}" type="presParOf" srcId="{8A6578AD-9BE7-49C5-A5B0-CB2E6F73FF73}" destId="{3A776A53-3B82-4EFB-B86B-591D02D97470}" srcOrd="2" destOrd="0" presId="urn:microsoft.com/office/officeart/2009/3/layout/Horizontal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EC2462-28BE-425E-BFCF-FB93B0A8DB06}" type="doc">
      <dgm:prSet loTypeId="urn:microsoft.com/office/officeart/2008/layout/HorizontalMultiLevelHierarchy" loCatId="hierarchy" qsTypeId="urn:microsoft.com/office/officeart/2005/8/quickstyle/simple1" qsCatId="simple" csTypeId="urn:microsoft.com/office/officeart/2005/8/colors/accent2_3" csCatId="accent2" phldr="1"/>
      <dgm:spPr/>
      <dgm:t>
        <a:bodyPr/>
        <a:lstStyle/>
        <a:p>
          <a:endParaRPr lang="en-US"/>
        </a:p>
      </dgm:t>
    </dgm:pt>
    <dgm:pt modelId="{4D4DA271-A722-4CE0-9658-C574A26BE3CF}">
      <dgm:prSet phldrT="[Text]"/>
      <dgm:spPr>
        <a:effectLst>
          <a:glow rad="63500">
            <a:schemeClr val="accent2">
              <a:satMod val="175000"/>
              <a:alpha val="40000"/>
            </a:schemeClr>
          </a:glow>
        </a:effectLst>
      </dgm:spPr>
      <dgm:t>
        <a:bodyPr/>
        <a:lstStyle/>
        <a:p>
          <a:r>
            <a:rPr lang="vi-VN" b="1">
              <a:latin typeface="Calibri" panose="020F0502020204030204" pitchFamily="34" charset="0"/>
              <a:cs typeface="Calibri" panose="020F0502020204030204" pitchFamily="34" charset="0"/>
            </a:rPr>
            <a:t>Quy trình thực hiện dự án:</a:t>
          </a:r>
          <a:endParaRPr lang="en-US" b="1">
            <a:latin typeface="Calibri" panose="020F0502020204030204" pitchFamily="34" charset="0"/>
            <a:cs typeface="Calibri" panose="020F0502020204030204" pitchFamily="34" charset="0"/>
          </a:endParaRPr>
        </a:p>
      </dgm:t>
    </dgm:pt>
    <dgm:pt modelId="{F50A2996-FE3A-4D53-8DF4-E56F0D31A103}" type="parTrans" cxnId="{D35073BE-605E-4FE3-B791-E7FFA430FDDD}">
      <dgm:prSet/>
      <dgm:spPr/>
      <dgm:t>
        <a:bodyPr/>
        <a:lstStyle/>
        <a:p>
          <a:endParaRPr lang="en-US"/>
        </a:p>
      </dgm:t>
    </dgm:pt>
    <dgm:pt modelId="{24402966-2648-4529-B4F1-864495DFD1F9}" type="sibTrans" cxnId="{D35073BE-605E-4FE3-B791-E7FFA430FDDD}">
      <dgm:prSet/>
      <dgm:spPr/>
      <dgm:t>
        <a:bodyPr/>
        <a:lstStyle/>
        <a:p>
          <a:endParaRPr lang="en-US"/>
        </a:p>
      </dgm:t>
    </dgm:pt>
    <dgm:pt modelId="{FFB5D8B9-3ECA-4F83-9253-176B8DF961C5}">
      <dgm:prSet phldrT="[Text]" custT="1"/>
      <dgm:spPr>
        <a:effectLst>
          <a:glow rad="63500">
            <a:schemeClr val="accent2">
              <a:satMod val="175000"/>
              <a:alpha val="40000"/>
            </a:schemeClr>
          </a:glow>
        </a:effectLst>
      </dgm:spPr>
      <dgm:t>
        <a:bodyPr/>
        <a:lstStyle/>
        <a:p>
          <a:r>
            <a:rPr lang="vi-VN" sz="2400" b="1" i="1">
              <a:latin typeface="Calibri" panose="020F0502020204030204" pitchFamily="34" charset="0"/>
              <a:cs typeface="Calibri" panose="020F0502020204030204" pitchFamily="34" charset="0"/>
            </a:rPr>
            <a:t>(1). Thu thập thông tin: thu thập qua nhiều kênh như: </a:t>
          </a:r>
          <a:endParaRPr lang="en-US" sz="2400" b="1">
            <a:latin typeface="Calibri" panose="020F0502020204030204" pitchFamily="34" charset="0"/>
            <a:cs typeface="Calibri" panose="020F0502020204030204" pitchFamily="34" charset="0"/>
          </a:endParaRPr>
        </a:p>
        <a:p>
          <a:r>
            <a:rPr lang="vi-VN" sz="2400" b="1" i="1">
              <a:latin typeface="Calibri" panose="020F0502020204030204" pitchFamily="34" charset="0"/>
              <a:cs typeface="Calibri" panose="020F0502020204030204" pitchFamily="34" charset="0"/>
            </a:rPr>
            <a:t>- Thầy cô và các bạn trong nhóm…</a:t>
          </a:r>
          <a:endParaRPr lang="en-US" sz="2400" b="1">
            <a:latin typeface="Calibri" panose="020F0502020204030204" pitchFamily="34" charset="0"/>
            <a:cs typeface="Calibri" panose="020F0502020204030204" pitchFamily="34" charset="0"/>
          </a:endParaRPr>
        </a:p>
        <a:p>
          <a:r>
            <a:rPr lang="en-US" sz="2400" b="1" i="1">
              <a:latin typeface="Calibri" panose="020F0502020204030204" pitchFamily="34" charset="0"/>
              <a:cs typeface="Calibri" panose="020F0502020204030204" pitchFamily="34" charset="0"/>
            </a:rPr>
            <a:t>- Sách, báo, tạp chí, internet, phim tư liệu…</a:t>
          </a:r>
          <a:endParaRPr lang="en-US" sz="2400" b="1">
            <a:latin typeface="Calibri" panose="020F0502020204030204" pitchFamily="34" charset="0"/>
            <a:cs typeface="Calibri" panose="020F0502020204030204" pitchFamily="34" charset="0"/>
          </a:endParaRPr>
        </a:p>
        <a:p>
          <a:r>
            <a:rPr lang="en-US" sz="2400" b="1" i="1">
              <a:latin typeface="Calibri" panose="020F0502020204030204" pitchFamily="34" charset="0"/>
              <a:cs typeface="Calibri" panose="020F0502020204030204" pitchFamily="34" charset="0"/>
            </a:rPr>
            <a:t>- Thực nghiệm, quan sát, điều tra, phỏng vấn…</a:t>
          </a:r>
          <a:endParaRPr lang="en-US" sz="2400" b="1">
            <a:latin typeface="Calibri" panose="020F0502020204030204" pitchFamily="34" charset="0"/>
            <a:cs typeface="Calibri" panose="020F0502020204030204" pitchFamily="34" charset="0"/>
          </a:endParaRPr>
        </a:p>
      </dgm:t>
    </dgm:pt>
    <dgm:pt modelId="{0995C287-4A0A-4706-BF12-E6F6265A6DF0}" type="parTrans" cxnId="{CB6DF5AE-83B1-4B51-B2A3-312CC4B2264C}">
      <dgm:prSet/>
      <dgm:spPr/>
      <dgm:t>
        <a:bodyPr/>
        <a:lstStyle/>
        <a:p>
          <a:endParaRPr lang="en-US"/>
        </a:p>
      </dgm:t>
    </dgm:pt>
    <dgm:pt modelId="{4EF4E721-6806-456D-B12F-F4528CD2098F}" type="sibTrans" cxnId="{CB6DF5AE-83B1-4B51-B2A3-312CC4B2264C}">
      <dgm:prSet/>
      <dgm:spPr/>
      <dgm:t>
        <a:bodyPr/>
        <a:lstStyle/>
        <a:p>
          <a:endParaRPr lang="en-US"/>
        </a:p>
      </dgm:t>
    </dgm:pt>
    <dgm:pt modelId="{BCF288BF-759F-404E-8647-48EC08ECA502}">
      <dgm:prSet phldrT="[Text]" custT="1"/>
      <dgm:spPr>
        <a:effectLst>
          <a:glow rad="63500">
            <a:schemeClr val="accent2">
              <a:satMod val="175000"/>
              <a:alpha val="40000"/>
            </a:schemeClr>
          </a:glow>
        </a:effectLst>
      </dgm:spPr>
      <dgm:t>
        <a:bodyPr/>
        <a:lstStyle/>
        <a:p>
          <a:r>
            <a:rPr lang="en-US" sz="2400" b="1" i="1"/>
            <a:t>(3) Thảo luận thường xuyên:</a:t>
          </a:r>
          <a:endParaRPr lang="en-US" sz="2400" b="1"/>
        </a:p>
        <a:p>
          <a:r>
            <a:rPr lang="en-US" sz="2400" b="1" i="1"/>
            <a:t>- Thảo luận, trao đổi, nhận xét, đánh giá để chia sẻ dữ liệu đảm bảo dự án hoàn thành đúng tiến độ và không thể chệch hướng.</a:t>
          </a:r>
          <a:endParaRPr lang="en-US" sz="2400" b="1"/>
        </a:p>
      </dgm:t>
    </dgm:pt>
    <dgm:pt modelId="{B389AA7B-A307-4481-A75C-6E28F4D378B1}" type="parTrans" cxnId="{60DBAA31-0B27-4C63-B6B7-17EC8B7BCE17}">
      <dgm:prSet/>
      <dgm:spPr/>
      <dgm:t>
        <a:bodyPr/>
        <a:lstStyle/>
        <a:p>
          <a:endParaRPr lang="en-US"/>
        </a:p>
      </dgm:t>
    </dgm:pt>
    <dgm:pt modelId="{ECAB03F7-67CD-4885-AFE1-5FB3FF50316B}" type="sibTrans" cxnId="{60DBAA31-0B27-4C63-B6B7-17EC8B7BCE17}">
      <dgm:prSet/>
      <dgm:spPr/>
      <dgm:t>
        <a:bodyPr/>
        <a:lstStyle/>
        <a:p>
          <a:endParaRPr lang="en-US"/>
        </a:p>
      </dgm:t>
    </dgm:pt>
    <dgm:pt modelId="{5586D94A-8501-4DE3-A51A-AE002F7F1FD9}">
      <dgm:prSet phldrT="[Text]" custT="1"/>
      <dgm:spPr>
        <a:effectLst>
          <a:glow rad="63500">
            <a:schemeClr val="accent2">
              <a:satMod val="175000"/>
              <a:alpha val="40000"/>
            </a:schemeClr>
          </a:glow>
        </a:effectLst>
      </dgm:spPr>
      <dgm:t>
        <a:bodyPr/>
        <a:lstStyle/>
        <a:p>
          <a:r>
            <a:rPr lang="en-US" sz="2400" b="1" i="1"/>
            <a:t>(2) Xử lý thông tin:</a:t>
          </a:r>
          <a:endParaRPr lang="en-US" sz="2400" b="1"/>
        </a:p>
        <a:p>
          <a:r>
            <a:rPr lang="en-US" sz="2400" b="1" i="1"/>
            <a:t>- Sử dụng các phương pháp thống kê, phân tích số liệu, trình bày kết quả dạng bảng, biểu đồ, đồ thị…</a:t>
          </a:r>
          <a:endParaRPr lang="en-US" sz="2400" b="1"/>
        </a:p>
      </dgm:t>
    </dgm:pt>
    <dgm:pt modelId="{9FB996B4-81A9-4989-9968-B2A71835C832}" type="sibTrans" cxnId="{C989CDBE-CD47-4B90-99DF-D15C0198CEAA}">
      <dgm:prSet/>
      <dgm:spPr/>
      <dgm:t>
        <a:bodyPr/>
        <a:lstStyle/>
        <a:p>
          <a:endParaRPr lang="en-US"/>
        </a:p>
      </dgm:t>
    </dgm:pt>
    <dgm:pt modelId="{A66C1064-D1DD-4FDC-901E-35350D01F9A3}" type="parTrans" cxnId="{C989CDBE-CD47-4B90-99DF-D15C0198CEAA}">
      <dgm:prSet/>
      <dgm:spPr/>
      <dgm:t>
        <a:bodyPr/>
        <a:lstStyle/>
        <a:p>
          <a:endParaRPr lang="en-US"/>
        </a:p>
      </dgm:t>
    </dgm:pt>
    <dgm:pt modelId="{987269B5-E94E-497D-A220-DC6D35A63753}" type="pres">
      <dgm:prSet presAssocID="{FFEC2462-28BE-425E-BFCF-FB93B0A8DB06}" presName="Name0" presStyleCnt="0">
        <dgm:presLayoutVars>
          <dgm:chPref val="1"/>
          <dgm:dir/>
          <dgm:animOne val="branch"/>
          <dgm:animLvl val="lvl"/>
          <dgm:resizeHandles val="exact"/>
        </dgm:presLayoutVars>
      </dgm:prSet>
      <dgm:spPr/>
    </dgm:pt>
    <dgm:pt modelId="{8D77BD37-F6AD-42B1-9FEF-4692571FF34C}" type="pres">
      <dgm:prSet presAssocID="{4D4DA271-A722-4CE0-9658-C574A26BE3CF}" presName="root1" presStyleCnt="0"/>
      <dgm:spPr/>
    </dgm:pt>
    <dgm:pt modelId="{4E1C20C6-76B0-4454-8378-74808CDB3EB0}" type="pres">
      <dgm:prSet presAssocID="{4D4DA271-A722-4CE0-9658-C574A26BE3CF}" presName="LevelOneTextNode" presStyleLbl="node0" presStyleIdx="0" presStyleCnt="1" custScaleY="119641" custLinFactNeighborX="-15052" custLinFactNeighborY="238">
        <dgm:presLayoutVars>
          <dgm:chPref val="3"/>
        </dgm:presLayoutVars>
      </dgm:prSet>
      <dgm:spPr/>
    </dgm:pt>
    <dgm:pt modelId="{4F069967-ED64-427D-8F4D-36E60200363C}" type="pres">
      <dgm:prSet presAssocID="{4D4DA271-A722-4CE0-9658-C574A26BE3CF}" presName="level2hierChild" presStyleCnt="0"/>
      <dgm:spPr/>
    </dgm:pt>
    <dgm:pt modelId="{7369F50A-22C8-4429-B6E7-DCFA6419413C}" type="pres">
      <dgm:prSet presAssocID="{0995C287-4A0A-4706-BF12-E6F6265A6DF0}" presName="conn2-1" presStyleLbl="parChTrans1D2" presStyleIdx="0" presStyleCnt="3"/>
      <dgm:spPr/>
    </dgm:pt>
    <dgm:pt modelId="{FAD2424C-B602-4129-893B-543AB4E662A5}" type="pres">
      <dgm:prSet presAssocID="{0995C287-4A0A-4706-BF12-E6F6265A6DF0}" presName="connTx" presStyleLbl="parChTrans1D2" presStyleIdx="0" presStyleCnt="3"/>
      <dgm:spPr/>
    </dgm:pt>
    <dgm:pt modelId="{E08DD25E-D218-49FF-BA3F-7F5F89D73D27}" type="pres">
      <dgm:prSet presAssocID="{FFB5D8B9-3ECA-4F83-9253-176B8DF961C5}" presName="root2" presStyleCnt="0"/>
      <dgm:spPr/>
    </dgm:pt>
    <dgm:pt modelId="{47D8923B-B58D-4526-8F64-0D2A29614097}" type="pres">
      <dgm:prSet presAssocID="{FFB5D8B9-3ECA-4F83-9253-176B8DF961C5}" presName="LevelTwoTextNode" presStyleLbl="node2" presStyleIdx="0" presStyleCnt="3" custScaleX="288837" custScaleY="250566">
        <dgm:presLayoutVars>
          <dgm:chPref val="3"/>
        </dgm:presLayoutVars>
      </dgm:prSet>
      <dgm:spPr/>
    </dgm:pt>
    <dgm:pt modelId="{DD8B77C9-541F-460D-8440-1D63C91C17A2}" type="pres">
      <dgm:prSet presAssocID="{FFB5D8B9-3ECA-4F83-9253-176B8DF961C5}" presName="level3hierChild" presStyleCnt="0"/>
      <dgm:spPr/>
    </dgm:pt>
    <dgm:pt modelId="{9882DEB3-A71B-4F05-88FD-4647D275276D}" type="pres">
      <dgm:prSet presAssocID="{A66C1064-D1DD-4FDC-901E-35350D01F9A3}" presName="conn2-1" presStyleLbl="parChTrans1D2" presStyleIdx="1" presStyleCnt="3"/>
      <dgm:spPr/>
    </dgm:pt>
    <dgm:pt modelId="{F96FD791-7603-4875-84E8-0D8A9A653772}" type="pres">
      <dgm:prSet presAssocID="{A66C1064-D1DD-4FDC-901E-35350D01F9A3}" presName="connTx" presStyleLbl="parChTrans1D2" presStyleIdx="1" presStyleCnt="3"/>
      <dgm:spPr/>
    </dgm:pt>
    <dgm:pt modelId="{5729EC9F-0236-4A68-B2E9-CBF14128C828}" type="pres">
      <dgm:prSet presAssocID="{5586D94A-8501-4DE3-A51A-AE002F7F1FD9}" presName="root2" presStyleCnt="0"/>
      <dgm:spPr/>
    </dgm:pt>
    <dgm:pt modelId="{738D717A-3F34-410C-99F0-932EECA544AD}" type="pres">
      <dgm:prSet presAssocID="{5586D94A-8501-4DE3-A51A-AE002F7F1FD9}" presName="LevelTwoTextNode" presStyleLbl="node2" presStyleIdx="1" presStyleCnt="3" custScaleX="288281" custScaleY="173296" custLinFactNeighborX="-1530" custLinFactNeighborY="-5019">
        <dgm:presLayoutVars>
          <dgm:chPref val="3"/>
        </dgm:presLayoutVars>
      </dgm:prSet>
      <dgm:spPr/>
    </dgm:pt>
    <dgm:pt modelId="{F0FC873A-11AD-4E64-9953-BA2380DBB48C}" type="pres">
      <dgm:prSet presAssocID="{5586D94A-8501-4DE3-A51A-AE002F7F1FD9}" presName="level3hierChild" presStyleCnt="0"/>
      <dgm:spPr/>
    </dgm:pt>
    <dgm:pt modelId="{B077094D-08E3-470E-90CD-10D52EEA66D0}" type="pres">
      <dgm:prSet presAssocID="{B389AA7B-A307-4481-A75C-6E28F4D378B1}" presName="conn2-1" presStyleLbl="parChTrans1D2" presStyleIdx="2" presStyleCnt="3"/>
      <dgm:spPr/>
    </dgm:pt>
    <dgm:pt modelId="{A4A7D3A1-6141-4E6D-92A0-6BC0875073C7}" type="pres">
      <dgm:prSet presAssocID="{B389AA7B-A307-4481-A75C-6E28F4D378B1}" presName="connTx" presStyleLbl="parChTrans1D2" presStyleIdx="2" presStyleCnt="3"/>
      <dgm:spPr/>
    </dgm:pt>
    <dgm:pt modelId="{E3E22649-8CDC-486B-B9A3-5218F192539C}" type="pres">
      <dgm:prSet presAssocID="{BCF288BF-759F-404E-8647-48EC08ECA502}" presName="root2" presStyleCnt="0"/>
      <dgm:spPr/>
    </dgm:pt>
    <dgm:pt modelId="{7DB40792-B375-4740-AFF1-C36C1321AF46}" type="pres">
      <dgm:prSet presAssocID="{BCF288BF-759F-404E-8647-48EC08ECA502}" presName="LevelTwoTextNode" presStyleLbl="node2" presStyleIdx="2" presStyleCnt="3" custScaleX="288243" custScaleY="238688">
        <dgm:presLayoutVars>
          <dgm:chPref val="3"/>
        </dgm:presLayoutVars>
      </dgm:prSet>
      <dgm:spPr/>
    </dgm:pt>
    <dgm:pt modelId="{406FBEB3-3A00-4B85-979A-1FFD30A2D0CD}" type="pres">
      <dgm:prSet presAssocID="{BCF288BF-759F-404E-8647-48EC08ECA502}" presName="level3hierChild" presStyleCnt="0"/>
      <dgm:spPr/>
    </dgm:pt>
  </dgm:ptLst>
  <dgm:cxnLst>
    <dgm:cxn modelId="{8C482528-6E80-4046-B225-52060B070CE7}" type="presOf" srcId="{5586D94A-8501-4DE3-A51A-AE002F7F1FD9}" destId="{738D717A-3F34-410C-99F0-932EECA544AD}" srcOrd="0" destOrd="0" presId="urn:microsoft.com/office/officeart/2008/layout/HorizontalMultiLevelHierarchy"/>
    <dgm:cxn modelId="{60DBAA31-0B27-4C63-B6B7-17EC8B7BCE17}" srcId="{4D4DA271-A722-4CE0-9658-C574A26BE3CF}" destId="{BCF288BF-759F-404E-8647-48EC08ECA502}" srcOrd="2" destOrd="0" parTransId="{B389AA7B-A307-4481-A75C-6E28F4D378B1}" sibTransId="{ECAB03F7-67CD-4885-AFE1-5FB3FF50316B}"/>
    <dgm:cxn modelId="{E667373F-520B-4E9E-AD64-0ED84D328576}" type="presOf" srcId="{0995C287-4A0A-4706-BF12-E6F6265A6DF0}" destId="{FAD2424C-B602-4129-893B-543AB4E662A5}" srcOrd="1" destOrd="0" presId="urn:microsoft.com/office/officeart/2008/layout/HorizontalMultiLevelHierarchy"/>
    <dgm:cxn modelId="{2E9F4443-1723-4141-9AB3-608C2540F83D}" type="presOf" srcId="{FFB5D8B9-3ECA-4F83-9253-176B8DF961C5}" destId="{47D8923B-B58D-4526-8F64-0D2A29614097}" srcOrd="0" destOrd="0" presId="urn:microsoft.com/office/officeart/2008/layout/HorizontalMultiLevelHierarchy"/>
    <dgm:cxn modelId="{FB6EEA7D-212A-4778-A94C-1F39271FBF63}" type="presOf" srcId="{FFEC2462-28BE-425E-BFCF-FB93B0A8DB06}" destId="{987269B5-E94E-497D-A220-DC6D35A63753}" srcOrd="0" destOrd="0" presId="urn:microsoft.com/office/officeart/2008/layout/HorizontalMultiLevelHierarchy"/>
    <dgm:cxn modelId="{F1BA3F80-D4AB-48AF-92EF-2BB26BE3C4F2}" type="presOf" srcId="{BCF288BF-759F-404E-8647-48EC08ECA502}" destId="{7DB40792-B375-4740-AFF1-C36C1321AF46}" srcOrd="0" destOrd="0" presId="urn:microsoft.com/office/officeart/2008/layout/HorizontalMultiLevelHierarchy"/>
    <dgm:cxn modelId="{8B1B7987-D02A-44B1-863C-B1F5372E5190}" type="presOf" srcId="{0995C287-4A0A-4706-BF12-E6F6265A6DF0}" destId="{7369F50A-22C8-4429-B6E7-DCFA6419413C}" srcOrd="0" destOrd="0" presId="urn:microsoft.com/office/officeart/2008/layout/HorizontalMultiLevelHierarchy"/>
    <dgm:cxn modelId="{3CC59C8E-CC0E-4FE2-B5E7-05A08887BB51}" type="presOf" srcId="{B389AA7B-A307-4481-A75C-6E28F4D378B1}" destId="{A4A7D3A1-6141-4E6D-92A0-6BC0875073C7}" srcOrd="1" destOrd="0" presId="urn:microsoft.com/office/officeart/2008/layout/HorizontalMultiLevelHierarchy"/>
    <dgm:cxn modelId="{CB6DF5AE-83B1-4B51-B2A3-312CC4B2264C}" srcId="{4D4DA271-A722-4CE0-9658-C574A26BE3CF}" destId="{FFB5D8B9-3ECA-4F83-9253-176B8DF961C5}" srcOrd="0" destOrd="0" parTransId="{0995C287-4A0A-4706-BF12-E6F6265A6DF0}" sibTransId="{4EF4E721-6806-456D-B12F-F4528CD2098F}"/>
    <dgm:cxn modelId="{D35073BE-605E-4FE3-B791-E7FFA430FDDD}" srcId="{FFEC2462-28BE-425E-BFCF-FB93B0A8DB06}" destId="{4D4DA271-A722-4CE0-9658-C574A26BE3CF}" srcOrd="0" destOrd="0" parTransId="{F50A2996-FE3A-4D53-8DF4-E56F0D31A103}" sibTransId="{24402966-2648-4529-B4F1-864495DFD1F9}"/>
    <dgm:cxn modelId="{C989CDBE-CD47-4B90-99DF-D15C0198CEAA}" srcId="{4D4DA271-A722-4CE0-9658-C574A26BE3CF}" destId="{5586D94A-8501-4DE3-A51A-AE002F7F1FD9}" srcOrd="1" destOrd="0" parTransId="{A66C1064-D1DD-4FDC-901E-35350D01F9A3}" sibTransId="{9FB996B4-81A9-4989-9968-B2A71835C832}"/>
    <dgm:cxn modelId="{A29B32C8-5E7A-4C70-ABA4-8E50F632B7BE}" type="presOf" srcId="{A66C1064-D1DD-4FDC-901E-35350D01F9A3}" destId="{F96FD791-7603-4875-84E8-0D8A9A653772}" srcOrd="1" destOrd="0" presId="urn:microsoft.com/office/officeart/2008/layout/HorizontalMultiLevelHierarchy"/>
    <dgm:cxn modelId="{68CDD4EE-DC5F-4D5C-AC15-C52394FA09EA}" type="presOf" srcId="{4D4DA271-A722-4CE0-9658-C574A26BE3CF}" destId="{4E1C20C6-76B0-4454-8378-74808CDB3EB0}" srcOrd="0" destOrd="0" presId="urn:microsoft.com/office/officeart/2008/layout/HorizontalMultiLevelHierarchy"/>
    <dgm:cxn modelId="{CE9120EF-8258-4045-BD22-EAFC9D43CC56}" type="presOf" srcId="{B389AA7B-A307-4481-A75C-6E28F4D378B1}" destId="{B077094D-08E3-470E-90CD-10D52EEA66D0}" srcOrd="0" destOrd="0" presId="urn:microsoft.com/office/officeart/2008/layout/HorizontalMultiLevelHierarchy"/>
    <dgm:cxn modelId="{BF0BBAFB-E649-4600-B929-EE53693BC92A}" type="presOf" srcId="{A66C1064-D1DD-4FDC-901E-35350D01F9A3}" destId="{9882DEB3-A71B-4F05-88FD-4647D275276D}" srcOrd="0" destOrd="0" presId="urn:microsoft.com/office/officeart/2008/layout/HorizontalMultiLevelHierarchy"/>
    <dgm:cxn modelId="{9C9759F8-E08E-4208-9CB9-45C38485406B}" type="presParOf" srcId="{987269B5-E94E-497D-A220-DC6D35A63753}" destId="{8D77BD37-F6AD-42B1-9FEF-4692571FF34C}" srcOrd="0" destOrd="0" presId="urn:microsoft.com/office/officeart/2008/layout/HorizontalMultiLevelHierarchy"/>
    <dgm:cxn modelId="{5E87A17D-4C06-4C3C-B2C8-617633C30C28}" type="presParOf" srcId="{8D77BD37-F6AD-42B1-9FEF-4692571FF34C}" destId="{4E1C20C6-76B0-4454-8378-74808CDB3EB0}" srcOrd="0" destOrd="0" presId="urn:microsoft.com/office/officeart/2008/layout/HorizontalMultiLevelHierarchy"/>
    <dgm:cxn modelId="{B94F88B2-421F-46AD-9688-58AFF7CF3D64}" type="presParOf" srcId="{8D77BD37-F6AD-42B1-9FEF-4692571FF34C}" destId="{4F069967-ED64-427D-8F4D-36E60200363C}" srcOrd="1" destOrd="0" presId="urn:microsoft.com/office/officeart/2008/layout/HorizontalMultiLevelHierarchy"/>
    <dgm:cxn modelId="{162C929D-7B1A-4BB0-8449-2387EDD442A7}" type="presParOf" srcId="{4F069967-ED64-427D-8F4D-36E60200363C}" destId="{7369F50A-22C8-4429-B6E7-DCFA6419413C}" srcOrd="0" destOrd="0" presId="urn:microsoft.com/office/officeart/2008/layout/HorizontalMultiLevelHierarchy"/>
    <dgm:cxn modelId="{DF54D329-DAE5-4A6A-992C-0B55B9E590A8}" type="presParOf" srcId="{7369F50A-22C8-4429-B6E7-DCFA6419413C}" destId="{FAD2424C-B602-4129-893B-543AB4E662A5}" srcOrd="0" destOrd="0" presId="urn:microsoft.com/office/officeart/2008/layout/HorizontalMultiLevelHierarchy"/>
    <dgm:cxn modelId="{44A692DF-9842-4AF5-81F0-03EAB6ABCBDC}" type="presParOf" srcId="{4F069967-ED64-427D-8F4D-36E60200363C}" destId="{E08DD25E-D218-49FF-BA3F-7F5F89D73D27}" srcOrd="1" destOrd="0" presId="urn:microsoft.com/office/officeart/2008/layout/HorizontalMultiLevelHierarchy"/>
    <dgm:cxn modelId="{1D2AB706-3C3A-4270-9FF2-E65864AABFC0}" type="presParOf" srcId="{E08DD25E-D218-49FF-BA3F-7F5F89D73D27}" destId="{47D8923B-B58D-4526-8F64-0D2A29614097}" srcOrd="0" destOrd="0" presId="urn:microsoft.com/office/officeart/2008/layout/HorizontalMultiLevelHierarchy"/>
    <dgm:cxn modelId="{FA334901-3D6A-4106-B57C-2A5C463FBDF6}" type="presParOf" srcId="{E08DD25E-D218-49FF-BA3F-7F5F89D73D27}" destId="{DD8B77C9-541F-460D-8440-1D63C91C17A2}" srcOrd="1" destOrd="0" presId="urn:microsoft.com/office/officeart/2008/layout/HorizontalMultiLevelHierarchy"/>
    <dgm:cxn modelId="{D0BB6477-6832-4F52-ABD0-6E823187C9A3}" type="presParOf" srcId="{4F069967-ED64-427D-8F4D-36E60200363C}" destId="{9882DEB3-A71B-4F05-88FD-4647D275276D}" srcOrd="2" destOrd="0" presId="urn:microsoft.com/office/officeart/2008/layout/HorizontalMultiLevelHierarchy"/>
    <dgm:cxn modelId="{CDE57C63-D280-4C2C-833F-982D62ABE575}" type="presParOf" srcId="{9882DEB3-A71B-4F05-88FD-4647D275276D}" destId="{F96FD791-7603-4875-84E8-0D8A9A653772}" srcOrd="0" destOrd="0" presId="urn:microsoft.com/office/officeart/2008/layout/HorizontalMultiLevelHierarchy"/>
    <dgm:cxn modelId="{239D0506-C5C9-4EB6-B49D-5A4A3127F101}" type="presParOf" srcId="{4F069967-ED64-427D-8F4D-36E60200363C}" destId="{5729EC9F-0236-4A68-B2E9-CBF14128C828}" srcOrd="3" destOrd="0" presId="urn:microsoft.com/office/officeart/2008/layout/HorizontalMultiLevelHierarchy"/>
    <dgm:cxn modelId="{F401F1D7-309B-4C3E-97B3-C61FF292D0FD}" type="presParOf" srcId="{5729EC9F-0236-4A68-B2E9-CBF14128C828}" destId="{738D717A-3F34-410C-99F0-932EECA544AD}" srcOrd="0" destOrd="0" presId="urn:microsoft.com/office/officeart/2008/layout/HorizontalMultiLevelHierarchy"/>
    <dgm:cxn modelId="{FB3A2448-A368-46D6-AC4F-523745EFBBA3}" type="presParOf" srcId="{5729EC9F-0236-4A68-B2E9-CBF14128C828}" destId="{F0FC873A-11AD-4E64-9953-BA2380DBB48C}" srcOrd="1" destOrd="0" presId="urn:microsoft.com/office/officeart/2008/layout/HorizontalMultiLevelHierarchy"/>
    <dgm:cxn modelId="{C6466C33-3043-488B-BE59-70C25C499008}" type="presParOf" srcId="{4F069967-ED64-427D-8F4D-36E60200363C}" destId="{B077094D-08E3-470E-90CD-10D52EEA66D0}" srcOrd="4" destOrd="0" presId="urn:microsoft.com/office/officeart/2008/layout/HorizontalMultiLevelHierarchy"/>
    <dgm:cxn modelId="{770E3DA5-1177-48BC-899E-7D90EDF4E21B}" type="presParOf" srcId="{B077094D-08E3-470E-90CD-10D52EEA66D0}" destId="{A4A7D3A1-6141-4E6D-92A0-6BC0875073C7}" srcOrd="0" destOrd="0" presId="urn:microsoft.com/office/officeart/2008/layout/HorizontalMultiLevelHierarchy"/>
    <dgm:cxn modelId="{5EEAE65C-E96B-41D4-8BF5-7C1067685579}" type="presParOf" srcId="{4F069967-ED64-427D-8F4D-36E60200363C}" destId="{E3E22649-8CDC-486B-B9A3-5218F192539C}" srcOrd="5" destOrd="0" presId="urn:microsoft.com/office/officeart/2008/layout/HorizontalMultiLevelHierarchy"/>
    <dgm:cxn modelId="{CB1E69CD-61F8-4BD8-8E2A-4B8C1E159F59}" type="presParOf" srcId="{E3E22649-8CDC-486B-B9A3-5218F192539C}" destId="{7DB40792-B375-4740-AFF1-C36C1321AF46}" srcOrd="0" destOrd="0" presId="urn:microsoft.com/office/officeart/2008/layout/HorizontalMultiLevelHierarchy"/>
    <dgm:cxn modelId="{6F2CD406-B8B4-44C3-BF06-51F5DAFB58BE}" type="presParOf" srcId="{E3E22649-8CDC-486B-B9A3-5218F192539C}" destId="{406FBEB3-3A00-4B85-979A-1FFD30A2D0C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8D94C-2E1C-4493-A5D8-170530E964A5}">
      <dsp:nvSpPr>
        <dsp:cNvPr id="0" name=""/>
        <dsp:cNvSpPr/>
      </dsp:nvSpPr>
      <dsp:spPr>
        <a:xfrm>
          <a:off x="2509567" y="2737907"/>
          <a:ext cx="341016" cy="2078798"/>
        </a:xfrm>
        <a:custGeom>
          <a:avLst/>
          <a:gdLst/>
          <a:ahLst/>
          <a:cxnLst/>
          <a:rect l="0" t="0" r="0" b="0"/>
          <a:pathLst>
            <a:path>
              <a:moveTo>
                <a:pt x="0" y="0"/>
              </a:moveTo>
              <a:lnTo>
                <a:pt x="197372" y="0"/>
              </a:lnTo>
              <a:lnTo>
                <a:pt x="197372" y="2078798"/>
              </a:lnTo>
              <a:lnTo>
                <a:pt x="341016" y="2078798"/>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A61791-1885-41E2-8099-B7FCEEDC5CBC}">
      <dsp:nvSpPr>
        <dsp:cNvPr id="0" name=""/>
        <dsp:cNvSpPr/>
      </dsp:nvSpPr>
      <dsp:spPr>
        <a:xfrm>
          <a:off x="2509567" y="2737907"/>
          <a:ext cx="341016" cy="738389"/>
        </a:xfrm>
        <a:custGeom>
          <a:avLst/>
          <a:gdLst/>
          <a:ahLst/>
          <a:cxnLst/>
          <a:rect l="0" t="0" r="0" b="0"/>
          <a:pathLst>
            <a:path>
              <a:moveTo>
                <a:pt x="0" y="0"/>
              </a:moveTo>
              <a:lnTo>
                <a:pt x="197372" y="0"/>
              </a:lnTo>
              <a:lnTo>
                <a:pt x="197372" y="738389"/>
              </a:lnTo>
              <a:lnTo>
                <a:pt x="341016" y="738389"/>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661C117-7363-40E0-8325-5544832BCB90}">
      <dsp:nvSpPr>
        <dsp:cNvPr id="0" name=""/>
        <dsp:cNvSpPr/>
      </dsp:nvSpPr>
      <dsp:spPr>
        <a:xfrm>
          <a:off x="2509567" y="2048474"/>
          <a:ext cx="341016" cy="689433"/>
        </a:xfrm>
        <a:custGeom>
          <a:avLst/>
          <a:gdLst/>
          <a:ahLst/>
          <a:cxnLst/>
          <a:rect l="0" t="0" r="0" b="0"/>
          <a:pathLst>
            <a:path>
              <a:moveTo>
                <a:pt x="0" y="689433"/>
              </a:moveTo>
              <a:lnTo>
                <a:pt x="197372" y="689433"/>
              </a:lnTo>
              <a:lnTo>
                <a:pt x="197372" y="0"/>
              </a:lnTo>
              <a:lnTo>
                <a:pt x="341016" y="0"/>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6BCB3C-3882-4938-934E-A530AF054FDD}">
      <dsp:nvSpPr>
        <dsp:cNvPr id="0" name=""/>
        <dsp:cNvSpPr/>
      </dsp:nvSpPr>
      <dsp:spPr>
        <a:xfrm>
          <a:off x="2509567" y="652900"/>
          <a:ext cx="341016" cy="2085006"/>
        </a:xfrm>
        <a:custGeom>
          <a:avLst/>
          <a:gdLst/>
          <a:ahLst/>
          <a:cxnLst/>
          <a:rect l="0" t="0" r="0" b="0"/>
          <a:pathLst>
            <a:path>
              <a:moveTo>
                <a:pt x="0" y="2085006"/>
              </a:moveTo>
              <a:lnTo>
                <a:pt x="197372" y="2085006"/>
              </a:lnTo>
              <a:lnTo>
                <a:pt x="197372" y="0"/>
              </a:lnTo>
              <a:lnTo>
                <a:pt x="341016" y="0"/>
              </a:lnTo>
            </a:path>
          </a:pathLst>
        </a:custGeom>
        <a:no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054AD1F-1CC3-4794-85EC-956305519302}">
      <dsp:nvSpPr>
        <dsp:cNvPr id="0" name=""/>
        <dsp:cNvSpPr/>
      </dsp:nvSpPr>
      <dsp:spPr>
        <a:xfrm>
          <a:off x="0" y="1452028"/>
          <a:ext cx="2509567" cy="2571756"/>
        </a:xfrm>
        <a:prstGeom prst="rect">
          <a:avLst/>
        </a:prstGeom>
        <a:solidFill>
          <a:schemeClr val="accent6">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0070C0"/>
              </a:solidFill>
            </a:rPr>
            <a:t>Trong mỗi Đề tài, cần trình bày dựa trên các mục được gợi ý sau đây:</a:t>
          </a:r>
          <a:endParaRPr lang="en-US" sz="3200" kern="1200">
            <a:solidFill>
              <a:srgbClr val="0070C0"/>
            </a:solidFill>
          </a:endParaRPr>
        </a:p>
      </dsp:txBody>
      <dsp:txXfrm>
        <a:off x="0" y="1452028"/>
        <a:ext cx="2509567" cy="2571756"/>
      </dsp:txXfrm>
    </dsp:sp>
    <dsp:sp modelId="{1EC2FAA7-296B-4D21-9C62-32B05FD1D3E9}">
      <dsp:nvSpPr>
        <dsp:cNvPr id="0" name=""/>
        <dsp:cNvSpPr/>
      </dsp:nvSpPr>
      <dsp:spPr>
        <a:xfrm>
          <a:off x="2850583" y="40"/>
          <a:ext cx="7393431" cy="1305720"/>
        </a:xfrm>
        <a:prstGeom prst="rect">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b="1" kern="1200">
              <a:solidFill>
                <a:srgbClr val="7030A0"/>
              </a:solidFill>
              <a:latin typeface="Calibri" panose="020F0502020204030204" pitchFamily="34" charset="0"/>
              <a:cs typeface="Calibri" panose="020F0502020204030204" pitchFamily="34" charset="0"/>
            </a:rPr>
            <a:t>Lựa chọn một đối tượng nghiên cứu (giống thực vật, bệnh) và nêu rõ mục đích nghiên cứu.</a:t>
          </a:r>
          <a:endParaRPr lang="en-US" sz="2800" b="1" kern="1200">
            <a:solidFill>
              <a:srgbClr val="7030A0"/>
            </a:solidFill>
            <a:latin typeface="Calibri" panose="020F0502020204030204" pitchFamily="34" charset="0"/>
            <a:cs typeface="Calibri" panose="020F0502020204030204" pitchFamily="34" charset="0"/>
          </a:endParaRPr>
        </a:p>
      </dsp:txBody>
      <dsp:txXfrm>
        <a:off x="2850583" y="40"/>
        <a:ext cx="7393431" cy="1305720"/>
      </dsp:txXfrm>
    </dsp:sp>
    <dsp:sp modelId="{B352A51A-16C0-4B78-92A8-42B6ACF5DCBD}">
      <dsp:nvSpPr>
        <dsp:cNvPr id="0" name=""/>
        <dsp:cNvSpPr/>
      </dsp:nvSpPr>
      <dsp:spPr>
        <a:xfrm>
          <a:off x="2850583" y="1422227"/>
          <a:ext cx="7451823" cy="1252494"/>
        </a:xfrm>
        <a:prstGeom prst="rect">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a:solidFill>
                <a:srgbClr val="7030A0"/>
              </a:solidFill>
            </a:rPr>
            <a:t>Trình bày quy trình của phương pháp ứng dụng công nghệ tế bào trên đối tượng đã lựa chọn.</a:t>
          </a:r>
        </a:p>
      </dsp:txBody>
      <dsp:txXfrm>
        <a:off x="2850583" y="1422227"/>
        <a:ext cx="7451823" cy="1252494"/>
      </dsp:txXfrm>
    </dsp:sp>
    <dsp:sp modelId="{0F182B80-9441-48C5-BE26-53021821793B}">
      <dsp:nvSpPr>
        <dsp:cNvPr id="0" name=""/>
        <dsp:cNvSpPr/>
      </dsp:nvSpPr>
      <dsp:spPr>
        <a:xfrm>
          <a:off x="2850583" y="2917363"/>
          <a:ext cx="7427346" cy="1117866"/>
        </a:xfrm>
        <a:prstGeom prst="rect">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a:solidFill>
                <a:srgbClr val="7030A0"/>
              </a:solidFill>
            </a:rPr>
            <a:t>Phân tích những ưu điểm, hạn chế; tính khả thi của phương pháp đó; những giá trị thực tiễn của việc ứng dụng công nghệ tế bào đối với con người.</a:t>
          </a:r>
        </a:p>
      </dsp:txBody>
      <dsp:txXfrm>
        <a:off x="2850583" y="2917363"/>
        <a:ext cx="7427346" cy="1117866"/>
      </dsp:txXfrm>
    </dsp:sp>
    <dsp:sp modelId="{2D17F6FC-2316-4D86-89F9-E56BF990FA60}">
      <dsp:nvSpPr>
        <dsp:cNvPr id="0" name=""/>
        <dsp:cNvSpPr/>
      </dsp:nvSpPr>
      <dsp:spPr>
        <a:xfrm>
          <a:off x="2850583" y="4214784"/>
          <a:ext cx="7474762" cy="1203841"/>
        </a:xfrm>
        <a:prstGeom prst="rect">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a:solidFill>
                <a:srgbClr val="7030A0"/>
              </a:solidFill>
            </a:rPr>
            <a:t>Kết luận, kiến nghị (dựa trên quan điểm cá nhân) về các kết quả đạt được của việc ứng dụng công nghệ tế bào.</a:t>
          </a:r>
        </a:p>
      </dsp:txBody>
      <dsp:txXfrm>
        <a:off x="2850583" y="4214784"/>
        <a:ext cx="7474762" cy="1203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7094D-08E3-470E-90CD-10D52EEA66D0}">
      <dsp:nvSpPr>
        <dsp:cNvPr id="0" name=""/>
        <dsp:cNvSpPr/>
      </dsp:nvSpPr>
      <dsp:spPr>
        <a:xfrm>
          <a:off x="2251787" y="2718845"/>
          <a:ext cx="612433" cy="1789630"/>
        </a:xfrm>
        <a:custGeom>
          <a:avLst/>
          <a:gdLst/>
          <a:ahLst/>
          <a:cxnLst/>
          <a:rect l="0" t="0" r="0" b="0"/>
          <a:pathLst>
            <a:path>
              <a:moveTo>
                <a:pt x="0" y="0"/>
              </a:moveTo>
              <a:lnTo>
                <a:pt x="306216" y="0"/>
              </a:lnTo>
              <a:lnTo>
                <a:pt x="306216" y="1789630"/>
              </a:lnTo>
              <a:lnTo>
                <a:pt x="612433" y="178963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510716" y="3566372"/>
        <a:ext cx="94576" cy="94576"/>
      </dsp:txXfrm>
    </dsp:sp>
    <dsp:sp modelId="{9882DEB3-A71B-4F05-88FD-4647D275276D}">
      <dsp:nvSpPr>
        <dsp:cNvPr id="0" name=""/>
        <dsp:cNvSpPr/>
      </dsp:nvSpPr>
      <dsp:spPr>
        <a:xfrm>
          <a:off x="2251787" y="2670599"/>
          <a:ext cx="574325" cy="91440"/>
        </a:xfrm>
        <a:custGeom>
          <a:avLst/>
          <a:gdLst/>
          <a:ahLst/>
          <a:cxnLst/>
          <a:rect l="0" t="0" r="0" b="0"/>
          <a:pathLst>
            <a:path>
              <a:moveTo>
                <a:pt x="0" y="48245"/>
              </a:moveTo>
              <a:lnTo>
                <a:pt x="287162" y="48245"/>
              </a:lnTo>
              <a:lnTo>
                <a:pt x="287162" y="45720"/>
              </a:lnTo>
              <a:lnTo>
                <a:pt x="574325" y="4572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4592" y="2701961"/>
        <a:ext cx="28716" cy="28716"/>
      </dsp:txXfrm>
    </dsp:sp>
    <dsp:sp modelId="{7369F50A-22C8-4429-B6E7-DCFA6419413C}">
      <dsp:nvSpPr>
        <dsp:cNvPr id="0" name=""/>
        <dsp:cNvSpPr/>
      </dsp:nvSpPr>
      <dsp:spPr>
        <a:xfrm>
          <a:off x="2251787" y="955289"/>
          <a:ext cx="612433" cy="1763556"/>
        </a:xfrm>
        <a:custGeom>
          <a:avLst/>
          <a:gdLst/>
          <a:ahLst/>
          <a:cxnLst/>
          <a:rect l="0" t="0" r="0" b="0"/>
          <a:pathLst>
            <a:path>
              <a:moveTo>
                <a:pt x="0" y="1763556"/>
              </a:moveTo>
              <a:lnTo>
                <a:pt x="306216" y="1763556"/>
              </a:lnTo>
              <a:lnTo>
                <a:pt x="306216" y="0"/>
              </a:lnTo>
              <a:lnTo>
                <a:pt x="612433" y="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511332" y="1790395"/>
        <a:ext cx="93343" cy="93343"/>
      </dsp:txXfrm>
    </dsp:sp>
    <dsp:sp modelId="{4E1C20C6-76B0-4454-8378-74808CDB3EB0}">
      <dsp:nvSpPr>
        <dsp:cNvPr id="0" name=""/>
        <dsp:cNvSpPr/>
      </dsp:nvSpPr>
      <dsp:spPr>
        <a:xfrm rot="16200000">
          <a:off x="-518670" y="2339169"/>
          <a:ext cx="4781564" cy="759352"/>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b="1" kern="1200">
              <a:latin typeface="Calibri" panose="020F0502020204030204" pitchFamily="34" charset="0"/>
              <a:cs typeface="Calibri" panose="020F0502020204030204" pitchFamily="34" charset="0"/>
            </a:rPr>
            <a:t>Quy trình thực hiện dự án:</a:t>
          </a:r>
          <a:endParaRPr lang="en-US" sz="3200" b="1" kern="1200">
            <a:latin typeface="Calibri" panose="020F0502020204030204" pitchFamily="34" charset="0"/>
            <a:cs typeface="Calibri" panose="020F0502020204030204" pitchFamily="34" charset="0"/>
          </a:endParaRPr>
        </a:p>
      </dsp:txBody>
      <dsp:txXfrm>
        <a:off x="-518670" y="2339169"/>
        <a:ext cx="4781564" cy="759352"/>
      </dsp:txXfrm>
    </dsp:sp>
    <dsp:sp modelId="{47D8923B-B58D-4526-8F64-0D2A29614097}">
      <dsp:nvSpPr>
        <dsp:cNvPr id="0" name=""/>
        <dsp:cNvSpPr/>
      </dsp:nvSpPr>
      <dsp:spPr>
        <a:xfrm>
          <a:off x="2864221" y="3949"/>
          <a:ext cx="7193996" cy="1902679"/>
        </a:xfrm>
        <a:prstGeom prst="rect">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b="1" i="1" kern="1200">
              <a:latin typeface="Calibri" panose="020F0502020204030204" pitchFamily="34" charset="0"/>
              <a:cs typeface="Calibri" panose="020F0502020204030204" pitchFamily="34" charset="0"/>
            </a:rPr>
            <a:t>(1). Thu thập thông tin: thu thập qua nhiều kênh như: </a:t>
          </a:r>
          <a:endParaRPr lang="en-US" sz="2400" b="1" kern="1200">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vi-VN" sz="2400" b="1" i="1" kern="1200">
              <a:latin typeface="Calibri" panose="020F0502020204030204" pitchFamily="34" charset="0"/>
              <a:cs typeface="Calibri" panose="020F0502020204030204" pitchFamily="34" charset="0"/>
            </a:rPr>
            <a:t>- Thầy cô và các bạn trong nhóm…</a:t>
          </a:r>
          <a:endParaRPr lang="en-US" sz="2400" b="1" kern="1200">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b="1" i="1" kern="1200">
              <a:latin typeface="Calibri" panose="020F0502020204030204" pitchFamily="34" charset="0"/>
              <a:cs typeface="Calibri" panose="020F0502020204030204" pitchFamily="34" charset="0"/>
            </a:rPr>
            <a:t>- Sách, báo, tạp chí, internet, phim tư liệu…</a:t>
          </a:r>
          <a:endParaRPr lang="en-US" sz="2400" b="1" kern="1200">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b="1" i="1" kern="1200">
              <a:latin typeface="Calibri" panose="020F0502020204030204" pitchFamily="34" charset="0"/>
              <a:cs typeface="Calibri" panose="020F0502020204030204" pitchFamily="34" charset="0"/>
            </a:rPr>
            <a:t>- Thực nghiệm, quan sát, điều tra, phỏng vấn…</a:t>
          </a:r>
          <a:endParaRPr lang="en-US" sz="2400" b="1" kern="1200">
            <a:latin typeface="Calibri" panose="020F0502020204030204" pitchFamily="34" charset="0"/>
            <a:cs typeface="Calibri" panose="020F0502020204030204" pitchFamily="34" charset="0"/>
          </a:endParaRPr>
        </a:p>
      </dsp:txBody>
      <dsp:txXfrm>
        <a:off x="2864221" y="3949"/>
        <a:ext cx="7193996" cy="1902679"/>
      </dsp:txXfrm>
    </dsp:sp>
    <dsp:sp modelId="{738D717A-3F34-410C-99F0-932EECA544AD}">
      <dsp:nvSpPr>
        <dsp:cNvPr id="0" name=""/>
        <dsp:cNvSpPr/>
      </dsp:nvSpPr>
      <dsp:spPr>
        <a:xfrm>
          <a:off x="2826113" y="2058355"/>
          <a:ext cx="7180148" cy="1315927"/>
        </a:xfrm>
        <a:prstGeom prst="rect">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1" kern="1200"/>
            <a:t>(2) Xử lý thông tin:</a:t>
          </a:r>
          <a:endParaRPr lang="en-US" sz="2400" b="1" kern="1200"/>
        </a:p>
        <a:p>
          <a:pPr marL="0" lvl="0" indent="0" algn="ctr" defTabSz="1066800">
            <a:lnSpc>
              <a:spcPct val="90000"/>
            </a:lnSpc>
            <a:spcBef>
              <a:spcPct val="0"/>
            </a:spcBef>
            <a:spcAft>
              <a:spcPct val="35000"/>
            </a:spcAft>
            <a:buNone/>
          </a:pPr>
          <a:r>
            <a:rPr lang="en-US" sz="2400" b="1" i="1" kern="1200"/>
            <a:t>- Sử dụng các phương pháp thống kê, phân tích số liệu, trình bày kết quả dạng bảng, biểu đồ, đồ thị…</a:t>
          </a:r>
          <a:endParaRPr lang="en-US" sz="2400" b="1" kern="1200"/>
        </a:p>
      </dsp:txBody>
      <dsp:txXfrm>
        <a:off x="2826113" y="2058355"/>
        <a:ext cx="7180148" cy="1315927"/>
      </dsp:txXfrm>
    </dsp:sp>
    <dsp:sp modelId="{7DB40792-B375-4740-AFF1-C36C1321AF46}">
      <dsp:nvSpPr>
        <dsp:cNvPr id="0" name=""/>
        <dsp:cNvSpPr/>
      </dsp:nvSpPr>
      <dsp:spPr>
        <a:xfrm>
          <a:off x="2864221" y="3602233"/>
          <a:ext cx="7179202" cy="1812483"/>
        </a:xfrm>
        <a:prstGeom prst="rect">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1" kern="1200"/>
            <a:t>(3) Thảo luận thường xuyên:</a:t>
          </a:r>
          <a:endParaRPr lang="en-US" sz="2400" b="1" kern="1200"/>
        </a:p>
        <a:p>
          <a:pPr marL="0" lvl="0" indent="0" algn="ctr" defTabSz="1066800">
            <a:lnSpc>
              <a:spcPct val="90000"/>
            </a:lnSpc>
            <a:spcBef>
              <a:spcPct val="0"/>
            </a:spcBef>
            <a:spcAft>
              <a:spcPct val="35000"/>
            </a:spcAft>
            <a:buNone/>
          </a:pPr>
          <a:r>
            <a:rPr lang="en-US" sz="2400" b="1" i="1" kern="1200"/>
            <a:t>- Thảo luận, trao đổi, nhận xét, đánh giá để chia sẻ dữ liệu đảm bảo dự án hoàn thành đúng tiến độ và không thể chệch hướng.</a:t>
          </a:r>
          <a:endParaRPr lang="en-US" sz="2400" b="1" kern="1200"/>
        </a:p>
      </dsp:txBody>
      <dsp:txXfrm>
        <a:off x="2864221" y="3602233"/>
        <a:ext cx="7179202" cy="181248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25390-D74B-4B89-93CD-0804437E23A2}"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84B8F-FA84-4529-8F17-03A3B4F3FB67}" type="slidenum">
              <a:rPr lang="en-US" smtClean="0"/>
              <a:t>‹#›</a:t>
            </a:fld>
            <a:endParaRPr lang="en-US"/>
          </a:p>
        </p:txBody>
      </p:sp>
    </p:spTree>
    <p:extLst>
      <p:ext uri="{BB962C8B-B14F-4D97-AF65-F5344CB8AC3E}">
        <p14:creationId xmlns:p14="http://schemas.microsoft.com/office/powerpoint/2010/main" val="2643176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7EA3-7899-4814-85CF-C0C5BA15826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D7EE41-905A-4A79-ADA9-B3E38FF53B2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5CDAE1-C911-490B-92CD-C29A76EE89D1}"/>
              </a:ext>
            </a:extLst>
          </p:cNvPr>
          <p:cNvSpPr>
            <a:spLocks noGrp="1"/>
          </p:cNvSpPr>
          <p:nvPr>
            <p:ph type="dt" sz="half" idx="10"/>
          </p:nvPr>
        </p:nvSpPr>
        <p:spPr>
          <a:xfrm>
            <a:off x="838200" y="6356350"/>
            <a:ext cx="2743200" cy="365125"/>
          </a:xfrm>
          <a:prstGeom prst="rect">
            <a:avLst/>
          </a:prstGeom>
        </p:spPr>
        <p:txBody>
          <a:bodyPr/>
          <a:lstStyle/>
          <a:p>
            <a:fld id="{0E29DB40-7D52-44C4-8389-27BFDA7B0FED}" type="datetimeFigureOut">
              <a:rPr lang="en-US" smtClean="0"/>
              <a:t>9/23/2024</a:t>
            </a:fld>
            <a:endParaRPr lang="en-US"/>
          </a:p>
        </p:txBody>
      </p:sp>
      <p:sp>
        <p:nvSpPr>
          <p:cNvPr id="5" name="Footer Placeholder 4">
            <a:extLst>
              <a:ext uri="{FF2B5EF4-FFF2-40B4-BE49-F238E27FC236}">
                <a16:creationId xmlns:a16="http://schemas.microsoft.com/office/drawing/2014/main" id="{B620676F-38F7-4A0A-8383-03A0C4CC28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A516A30-31EB-40D8-975A-DBD6B46EEEEA}"/>
              </a:ext>
            </a:extLst>
          </p:cNvPr>
          <p:cNvSpPr>
            <a:spLocks noGrp="1"/>
          </p:cNvSpPr>
          <p:nvPr>
            <p:ph type="sldNum" sz="quarter" idx="12"/>
          </p:nvPr>
        </p:nvSpPr>
        <p:spPr>
          <a:xfrm>
            <a:off x="8610600" y="6356350"/>
            <a:ext cx="2743200" cy="365125"/>
          </a:xfrm>
          <a:prstGeom prst="rect">
            <a:avLst/>
          </a:prstGeom>
        </p:spPr>
        <p:txBody>
          <a:bodyPr/>
          <a:lstStyle/>
          <a:p>
            <a:fld id="{A38DB642-B96B-4E4F-95BE-DCA4F685BD55}" type="slidenum">
              <a:rPr lang="en-US" smtClean="0"/>
              <a:t>‹#›</a:t>
            </a:fld>
            <a:endParaRPr lang="en-US"/>
          </a:p>
        </p:txBody>
      </p:sp>
    </p:spTree>
    <p:extLst>
      <p:ext uri="{BB962C8B-B14F-4D97-AF65-F5344CB8AC3E}">
        <p14:creationId xmlns:p14="http://schemas.microsoft.com/office/powerpoint/2010/main" val="388274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98CDE-207A-4570-8912-01DC675EBE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DE600A-E08A-4F1F-89C6-358D9AD1597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790F0-AE01-4644-95C9-72CECE0DED9F}"/>
              </a:ext>
            </a:extLst>
          </p:cNvPr>
          <p:cNvSpPr>
            <a:spLocks noGrp="1"/>
          </p:cNvSpPr>
          <p:nvPr>
            <p:ph type="dt" sz="half" idx="10"/>
          </p:nvPr>
        </p:nvSpPr>
        <p:spPr>
          <a:xfrm>
            <a:off x="838200" y="6356350"/>
            <a:ext cx="2743200" cy="365125"/>
          </a:xfrm>
          <a:prstGeom prst="rect">
            <a:avLst/>
          </a:prstGeom>
        </p:spPr>
        <p:txBody>
          <a:bodyPr/>
          <a:lstStyle/>
          <a:p>
            <a:fld id="{0E29DB40-7D52-44C4-8389-27BFDA7B0FED}" type="datetimeFigureOut">
              <a:rPr lang="en-US" smtClean="0"/>
              <a:t>9/23/2024</a:t>
            </a:fld>
            <a:endParaRPr lang="en-US"/>
          </a:p>
        </p:txBody>
      </p:sp>
      <p:sp>
        <p:nvSpPr>
          <p:cNvPr id="5" name="Footer Placeholder 4">
            <a:extLst>
              <a:ext uri="{FF2B5EF4-FFF2-40B4-BE49-F238E27FC236}">
                <a16:creationId xmlns:a16="http://schemas.microsoft.com/office/drawing/2014/main" id="{CE859AB9-5A0D-4216-B605-6AAD4CC929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6BAFD0-857D-44D0-BD7A-5DB5C49CD26C}"/>
              </a:ext>
            </a:extLst>
          </p:cNvPr>
          <p:cNvSpPr>
            <a:spLocks noGrp="1"/>
          </p:cNvSpPr>
          <p:nvPr>
            <p:ph type="sldNum" sz="quarter" idx="12"/>
          </p:nvPr>
        </p:nvSpPr>
        <p:spPr>
          <a:xfrm>
            <a:off x="8610600" y="6356350"/>
            <a:ext cx="2743200" cy="365125"/>
          </a:xfrm>
          <a:prstGeom prst="rect">
            <a:avLst/>
          </a:prstGeom>
        </p:spPr>
        <p:txBody>
          <a:bodyPr/>
          <a:lstStyle/>
          <a:p>
            <a:fld id="{A38DB642-B96B-4E4F-95BE-DCA4F685BD55}" type="slidenum">
              <a:rPr lang="en-US" smtClean="0"/>
              <a:t>‹#›</a:t>
            </a:fld>
            <a:endParaRPr lang="en-US"/>
          </a:p>
        </p:txBody>
      </p:sp>
    </p:spTree>
    <p:extLst>
      <p:ext uri="{BB962C8B-B14F-4D97-AF65-F5344CB8AC3E}">
        <p14:creationId xmlns:p14="http://schemas.microsoft.com/office/powerpoint/2010/main" val="578364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43E8BC-AF8D-42C0-942A-5BCB942277E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F809F3-3DD1-40CB-9252-4AB40C92A7E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674B0-3699-4897-B4E2-2C3ADD15ABF1}"/>
              </a:ext>
            </a:extLst>
          </p:cNvPr>
          <p:cNvSpPr>
            <a:spLocks noGrp="1"/>
          </p:cNvSpPr>
          <p:nvPr>
            <p:ph type="dt" sz="half" idx="10"/>
          </p:nvPr>
        </p:nvSpPr>
        <p:spPr>
          <a:xfrm>
            <a:off x="838200" y="6356350"/>
            <a:ext cx="2743200" cy="365125"/>
          </a:xfrm>
          <a:prstGeom prst="rect">
            <a:avLst/>
          </a:prstGeom>
        </p:spPr>
        <p:txBody>
          <a:bodyPr/>
          <a:lstStyle/>
          <a:p>
            <a:fld id="{0E29DB40-7D52-44C4-8389-27BFDA7B0FED}" type="datetimeFigureOut">
              <a:rPr lang="en-US" smtClean="0"/>
              <a:t>9/23/2024</a:t>
            </a:fld>
            <a:endParaRPr lang="en-US"/>
          </a:p>
        </p:txBody>
      </p:sp>
      <p:sp>
        <p:nvSpPr>
          <p:cNvPr id="5" name="Footer Placeholder 4">
            <a:extLst>
              <a:ext uri="{FF2B5EF4-FFF2-40B4-BE49-F238E27FC236}">
                <a16:creationId xmlns:a16="http://schemas.microsoft.com/office/drawing/2014/main" id="{6756AF79-A339-4497-B01D-84FECFE8D3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92F07B7-2319-4771-9F4E-FE5227B5AFE2}"/>
              </a:ext>
            </a:extLst>
          </p:cNvPr>
          <p:cNvSpPr>
            <a:spLocks noGrp="1"/>
          </p:cNvSpPr>
          <p:nvPr>
            <p:ph type="sldNum" sz="quarter" idx="12"/>
          </p:nvPr>
        </p:nvSpPr>
        <p:spPr>
          <a:xfrm>
            <a:off x="8610600" y="6356350"/>
            <a:ext cx="2743200" cy="365125"/>
          </a:xfrm>
          <a:prstGeom prst="rect">
            <a:avLst/>
          </a:prstGeom>
        </p:spPr>
        <p:txBody>
          <a:bodyPr/>
          <a:lstStyle/>
          <a:p>
            <a:fld id="{A38DB642-B96B-4E4F-95BE-DCA4F685BD55}" type="slidenum">
              <a:rPr lang="en-US" smtClean="0"/>
              <a:t>‹#›</a:t>
            </a:fld>
            <a:endParaRPr lang="en-US"/>
          </a:p>
        </p:txBody>
      </p:sp>
    </p:spTree>
    <p:extLst>
      <p:ext uri="{BB962C8B-B14F-4D97-AF65-F5344CB8AC3E}">
        <p14:creationId xmlns:p14="http://schemas.microsoft.com/office/powerpoint/2010/main" val="95145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60ACD-7422-4C49-BAB7-6825768793F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9924C2C-4C6F-486B-93D0-0E9B517C718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E8521-BFD6-4F69-9040-06523B4EE066}"/>
              </a:ext>
            </a:extLst>
          </p:cNvPr>
          <p:cNvSpPr>
            <a:spLocks noGrp="1"/>
          </p:cNvSpPr>
          <p:nvPr>
            <p:ph type="dt" sz="half" idx="10"/>
          </p:nvPr>
        </p:nvSpPr>
        <p:spPr>
          <a:xfrm>
            <a:off x="838200" y="6356350"/>
            <a:ext cx="2743200" cy="365125"/>
          </a:xfrm>
          <a:prstGeom prst="rect">
            <a:avLst/>
          </a:prstGeom>
        </p:spPr>
        <p:txBody>
          <a:bodyPr/>
          <a:lstStyle/>
          <a:p>
            <a:fld id="{0E29DB40-7D52-44C4-8389-27BFDA7B0FED}" type="datetimeFigureOut">
              <a:rPr lang="en-US" smtClean="0"/>
              <a:t>9/23/2024</a:t>
            </a:fld>
            <a:endParaRPr lang="en-US"/>
          </a:p>
        </p:txBody>
      </p:sp>
      <p:sp>
        <p:nvSpPr>
          <p:cNvPr id="5" name="Footer Placeholder 4">
            <a:extLst>
              <a:ext uri="{FF2B5EF4-FFF2-40B4-BE49-F238E27FC236}">
                <a16:creationId xmlns:a16="http://schemas.microsoft.com/office/drawing/2014/main" id="{F17A5048-D9CD-4ACC-A8D4-ADC867354A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D20BDE-11F8-4337-B700-846B0D94E5AC}"/>
              </a:ext>
            </a:extLst>
          </p:cNvPr>
          <p:cNvSpPr>
            <a:spLocks noGrp="1"/>
          </p:cNvSpPr>
          <p:nvPr>
            <p:ph type="sldNum" sz="quarter" idx="12"/>
          </p:nvPr>
        </p:nvSpPr>
        <p:spPr>
          <a:xfrm>
            <a:off x="8610600" y="6356350"/>
            <a:ext cx="2743200" cy="365125"/>
          </a:xfrm>
          <a:prstGeom prst="rect">
            <a:avLst/>
          </a:prstGeom>
        </p:spPr>
        <p:txBody>
          <a:bodyPr/>
          <a:lstStyle/>
          <a:p>
            <a:fld id="{A38DB642-B96B-4E4F-95BE-DCA4F685BD55}" type="slidenum">
              <a:rPr lang="en-US" smtClean="0"/>
              <a:t>‹#›</a:t>
            </a:fld>
            <a:endParaRPr lang="en-US"/>
          </a:p>
        </p:txBody>
      </p:sp>
    </p:spTree>
    <p:extLst>
      <p:ext uri="{BB962C8B-B14F-4D97-AF65-F5344CB8AC3E}">
        <p14:creationId xmlns:p14="http://schemas.microsoft.com/office/powerpoint/2010/main" val="383248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73CA-CFB2-4438-8147-0826744D7E7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77FF31-4D60-43E7-A445-CE7773C1230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68648-866C-4A98-8B52-EACF6300D4AE}"/>
              </a:ext>
            </a:extLst>
          </p:cNvPr>
          <p:cNvSpPr>
            <a:spLocks noGrp="1"/>
          </p:cNvSpPr>
          <p:nvPr>
            <p:ph type="dt" sz="half" idx="10"/>
          </p:nvPr>
        </p:nvSpPr>
        <p:spPr>
          <a:xfrm>
            <a:off x="838200" y="6356350"/>
            <a:ext cx="2743200" cy="365125"/>
          </a:xfrm>
          <a:prstGeom prst="rect">
            <a:avLst/>
          </a:prstGeom>
        </p:spPr>
        <p:txBody>
          <a:bodyPr/>
          <a:lstStyle/>
          <a:p>
            <a:fld id="{0E29DB40-7D52-44C4-8389-27BFDA7B0FED}" type="datetimeFigureOut">
              <a:rPr lang="en-US" smtClean="0"/>
              <a:t>9/23/2024</a:t>
            </a:fld>
            <a:endParaRPr lang="en-US"/>
          </a:p>
        </p:txBody>
      </p:sp>
      <p:sp>
        <p:nvSpPr>
          <p:cNvPr id="5" name="Footer Placeholder 4">
            <a:extLst>
              <a:ext uri="{FF2B5EF4-FFF2-40B4-BE49-F238E27FC236}">
                <a16:creationId xmlns:a16="http://schemas.microsoft.com/office/drawing/2014/main" id="{FDBB3087-9BBC-49E5-9490-7F2858CD96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AEE07E-2376-4E29-8282-4ED1B01AF46A}"/>
              </a:ext>
            </a:extLst>
          </p:cNvPr>
          <p:cNvSpPr>
            <a:spLocks noGrp="1"/>
          </p:cNvSpPr>
          <p:nvPr>
            <p:ph type="sldNum" sz="quarter" idx="12"/>
          </p:nvPr>
        </p:nvSpPr>
        <p:spPr>
          <a:xfrm>
            <a:off x="8610600" y="6356350"/>
            <a:ext cx="2743200" cy="365125"/>
          </a:xfrm>
          <a:prstGeom prst="rect">
            <a:avLst/>
          </a:prstGeom>
        </p:spPr>
        <p:txBody>
          <a:bodyPr/>
          <a:lstStyle/>
          <a:p>
            <a:fld id="{A38DB642-B96B-4E4F-95BE-DCA4F685BD55}" type="slidenum">
              <a:rPr lang="en-US" smtClean="0"/>
              <a:t>‹#›</a:t>
            </a:fld>
            <a:endParaRPr lang="en-US"/>
          </a:p>
        </p:txBody>
      </p:sp>
    </p:spTree>
    <p:extLst>
      <p:ext uri="{BB962C8B-B14F-4D97-AF65-F5344CB8AC3E}">
        <p14:creationId xmlns:p14="http://schemas.microsoft.com/office/powerpoint/2010/main" val="378475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C0AA-B8C7-4BB2-A622-CB4BB3C33E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C993C62-0421-4D2C-9001-4ABA909297F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52AAA5-072C-4A6D-83F3-5D77397B1A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5B620C-FCE7-4E91-90DF-B8E53DB6BE47}"/>
              </a:ext>
            </a:extLst>
          </p:cNvPr>
          <p:cNvSpPr>
            <a:spLocks noGrp="1"/>
          </p:cNvSpPr>
          <p:nvPr>
            <p:ph type="dt" sz="half" idx="10"/>
          </p:nvPr>
        </p:nvSpPr>
        <p:spPr>
          <a:xfrm>
            <a:off x="838200" y="6356350"/>
            <a:ext cx="2743200" cy="365125"/>
          </a:xfrm>
          <a:prstGeom prst="rect">
            <a:avLst/>
          </a:prstGeom>
        </p:spPr>
        <p:txBody>
          <a:bodyPr/>
          <a:lstStyle/>
          <a:p>
            <a:fld id="{0E29DB40-7D52-44C4-8389-27BFDA7B0FED}" type="datetimeFigureOut">
              <a:rPr lang="en-US" smtClean="0"/>
              <a:t>9/23/2024</a:t>
            </a:fld>
            <a:endParaRPr lang="en-US"/>
          </a:p>
        </p:txBody>
      </p:sp>
      <p:sp>
        <p:nvSpPr>
          <p:cNvPr id="6" name="Footer Placeholder 5">
            <a:extLst>
              <a:ext uri="{FF2B5EF4-FFF2-40B4-BE49-F238E27FC236}">
                <a16:creationId xmlns:a16="http://schemas.microsoft.com/office/drawing/2014/main" id="{DC312DB7-C652-40B5-976D-B8C7BC76B8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3A94A2-F69E-45D8-A3F8-36097124B463}"/>
              </a:ext>
            </a:extLst>
          </p:cNvPr>
          <p:cNvSpPr>
            <a:spLocks noGrp="1"/>
          </p:cNvSpPr>
          <p:nvPr>
            <p:ph type="sldNum" sz="quarter" idx="12"/>
          </p:nvPr>
        </p:nvSpPr>
        <p:spPr>
          <a:xfrm>
            <a:off x="8610600" y="6356350"/>
            <a:ext cx="2743200" cy="365125"/>
          </a:xfrm>
          <a:prstGeom prst="rect">
            <a:avLst/>
          </a:prstGeom>
        </p:spPr>
        <p:txBody>
          <a:bodyPr/>
          <a:lstStyle/>
          <a:p>
            <a:fld id="{A38DB642-B96B-4E4F-95BE-DCA4F685BD55}" type="slidenum">
              <a:rPr lang="en-US" smtClean="0"/>
              <a:t>‹#›</a:t>
            </a:fld>
            <a:endParaRPr lang="en-US"/>
          </a:p>
        </p:txBody>
      </p:sp>
    </p:spTree>
    <p:extLst>
      <p:ext uri="{BB962C8B-B14F-4D97-AF65-F5344CB8AC3E}">
        <p14:creationId xmlns:p14="http://schemas.microsoft.com/office/powerpoint/2010/main" val="183233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570DC-D702-42D0-BA98-2BDA0314DBB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4883652-42F7-419C-9EA4-BE56B419CF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FBFC6A-FA17-489F-AB49-AB661AC5EEF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FAB262-2B1B-4582-B843-8E83FD368F4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96180-4755-4DA0-821D-CB508F9D183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5C31F8-2870-4A25-8DE9-4FC63DFEC22A}"/>
              </a:ext>
            </a:extLst>
          </p:cNvPr>
          <p:cNvSpPr>
            <a:spLocks noGrp="1"/>
          </p:cNvSpPr>
          <p:nvPr>
            <p:ph type="dt" sz="half" idx="10"/>
          </p:nvPr>
        </p:nvSpPr>
        <p:spPr>
          <a:xfrm>
            <a:off x="838200" y="6356350"/>
            <a:ext cx="2743200" cy="365125"/>
          </a:xfrm>
          <a:prstGeom prst="rect">
            <a:avLst/>
          </a:prstGeom>
        </p:spPr>
        <p:txBody>
          <a:bodyPr/>
          <a:lstStyle/>
          <a:p>
            <a:fld id="{0E29DB40-7D52-44C4-8389-27BFDA7B0FED}" type="datetimeFigureOut">
              <a:rPr lang="en-US" smtClean="0"/>
              <a:t>9/23/2024</a:t>
            </a:fld>
            <a:endParaRPr lang="en-US"/>
          </a:p>
        </p:txBody>
      </p:sp>
      <p:sp>
        <p:nvSpPr>
          <p:cNvPr id="8" name="Footer Placeholder 7">
            <a:extLst>
              <a:ext uri="{FF2B5EF4-FFF2-40B4-BE49-F238E27FC236}">
                <a16:creationId xmlns:a16="http://schemas.microsoft.com/office/drawing/2014/main" id="{60F8F0ED-9B49-4C0C-9BE2-11EC33F7E0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BB46C06-DADA-4CD2-B223-F0E40689A672}"/>
              </a:ext>
            </a:extLst>
          </p:cNvPr>
          <p:cNvSpPr>
            <a:spLocks noGrp="1"/>
          </p:cNvSpPr>
          <p:nvPr>
            <p:ph type="sldNum" sz="quarter" idx="12"/>
          </p:nvPr>
        </p:nvSpPr>
        <p:spPr>
          <a:xfrm>
            <a:off x="8610600" y="6356350"/>
            <a:ext cx="2743200" cy="365125"/>
          </a:xfrm>
          <a:prstGeom prst="rect">
            <a:avLst/>
          </a:prstGeom>
        </p:spPr>
        <p:txBody>
          <a:bodyPr/>
          <a:lstStyle/>
          <a:p>
            <a:fld id="{A38DB642-B96B-4E4F-95BE-DCA4F685BD55}" type="slidenum">
              <a:rPr lang="en-US" smtClean="0"/>
              <a:t>‹#›</a:t>
            </a:fld>
            <a:endParaRPr lang="en-US"/>
          </a:p>
        </p:txBody>
      </p:sp>
    </p:spTree>
    <p:extLst>
      <p:ext uri="{BB962C8B-B14F-4D97-AF65-F5344CB8AC3E}">
        <p14:creationId xmlns:p14="http://schemas.microsoft.com/office/powerpoint/2010/main" val="79823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B384-3E82-4FF6-8382-FFEDA78786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C4BA61-B8FA-4953-92F9-0AC380C5F3A4}"/>
              </a:ext>
            </a:extLst>
          </p:cNvPr>
          <p:cNvSpPr>
            <a:spLocks noGrp="1"/>
          </p:cNvSpPr>
          <p:nvPr>
            <p:ph type="dt" sz="half" idx="10"/>
          </p:nvPr>
        </p:nvSpPr>
        <p:spPr>
          <a:xfrm>
            <a:off x="838200" y="6356350"/>
            <a:ext cx="2743200" cy="365125"/>
          </a:xfrm>
          <a:prstGeom prst="rect">
            <a:avLst/>
          </a:prstGeom>
        </p:spPr>
        <p:txBody>
          <a:bodyPr/>
          <a:lstStyle/>
          <a:p>
            <a:fld id="{0E29DB40-7D52-44C4-8389-27BFDA7B0FED}" type="datetimeFigureOut">
              <a:rPr lang="en-US" smtClean="0"/>
              <a:t>9/23/2024</a:t>
            </a:fld>
            <a:endParaRPr lang="en-US"/>
          </a:p>
        </p:txBody>
      </p:sp>
      <p:sp>
        <p:nvSpPr>
          <p:cNvPr id="4" name="Footer Placeholder 3">
            <a:extLst>
              <a:ext uri="{FF2B5EF4-FFF2-40B4-BE49-F238E27FC236}">
                <a16:creationId xmlns:a16="http://schemas.microsoft.com/office/drawing/2014/main" id="{833E702D-B4FE-4160-9EA9-1817B47556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A0AAA79-9866-4F87-A7C1-555776E452CC}"/>
              </a:ext>
            </a:extLst>
          </p:cNvPr>
          <p:cNvSpPr>
            <a:spLocks noGrp="1"/>
          </p:cNvSpPr>
          <p:nvPr>
            <p:ph type="sldNum" sz="quarter" idx="12"/>
          </p:nvPr>
        </p:nvSpPr>
        <p:spPr>
          <a:xfrm>
            <a:off x="8610600" y="6356350"/>
            <a:ext cx="2743200" cy="365125"/>
          </a:xfrm>
          <a:prstGeom prst="rect">
            <a:avLst/>
          </a:prstGeom>
        </p:spPr>
        <p:txBody>
          <a:bodyPr/>
          <a:lstStyle/>
          <a:p>
            <a:fld id="{A38DB642-B96B-4E4F-95BE-DCA4F685BD55}" type="slidenum">
              <a:rPr lang="en-US" smtClean="0"/>
              <a:t>‹#›</a:t>
            </a:fld>
            <a:endParaRPr lang="en-US"/>
          </a:p>
        </p:txBody>
      </p:sp>
    </p:spTree>
    <p:extLst>
      <p:ext uri="{BB962C8B-B14F-4D97-AF65-F5344CB8AC3E}">
        <p14:creationId xmlns:p14="http://schemas.microsoft.com/office/powerpoint/2010/main" val="169135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71FD97-A03E-4889-878D-34A2F71AAF9F}"/>
              </a:ext>
            </a:extLst>
          </p:cNvPr>
          <p:cNvSpPr>
            <a:spLocks noGrp="1"/>
          </p:cNvSpPr>
          <p:nvPr>
            <p:ph type="dt" sz="half" idx="10"/>
          </p:nvPr>
        </p:nvSpPr>
        <p:spPr>
          <a:xfrm>
            <a:off x="838200" y="6356350"/>
            <a:ext cx="2743200" cy="365125"/>
          </a:xfrm>
          <a:prstGeom prst="rect">
            <a:avLst/>
          </a:prstGeom>
        </p:spPr>
        <p:txBody>
          <a:bodyPr/>
          <a:lstStyle/>
          <a:p>
            <a:fld id="{0E29DB40-7D52-44C4-8389-27BFDA7B0FED}" type="datetimeFigureOut">
              <a:rPr lang="en-US" smtClean="0"/>
              <a:t>9/23/2024</a:t>
            </a:fld>
            <a:endParaRPr lang="en-US"/>
          </a:p>
        </p:txBody>
      </p:sp>
      <p:sp>
        <p:nvSpPr>
          <p:cNvPr id="3" name="Footer Placeholder 2">
            <a:extLst>
              <a:ext uri="{FF2B5EF4-FFF2-40B4-BE49-F238E27FC236}">
                <a16:creationId xmlns:a16="http://schemas.microsoft.com/office/drawing/2014/main" id="{243DE6C4-494A-4A4D-89DE-6B2F290233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B422E4F-0BB4-422E-B36A-99F9014CD803}"/>
              </a:ext>
            </a:extLst>
          </p:cNvPr>
          <p:cNvSpPr>
            <a:spLocks noGrp="1"/>
          </p:cNvSpPr>
          <p:nvPr>
            <p:ph type="sldNum" sz="quarter" idx="12"/>
          </p:nvPr>
        </p:nvSpPr>
        <p:spPr>
          <a:xfrm>
            <a:off x="8610600" y="6356350"/>
            <a:ext cx="2743200" cy="365125"/>
          </a:xfrm>
          <a:prstGeom prst="rect">
            <a:avLst/>
          </a:prstGeom>
        </p:spPr>
        <p:txBody>
          <a:bodyPr/>
          <a:lstStyle/>
          <a:p>
            <a:fld id="{A38DB642-B96B-4E4F-95BE-DCA4F685BD55}" type="slidenum">
              <a:rPr lang="en-US" smtClean="0"/>
              <a:t>‹#›</a:t>
            </a:fld>
            <a:endParaRPr lang="en-US"/>
          </a:p>
        </p:txBody>
      </p:sp>
    </p:spTree>
    <p:extLst>
      <p:ext uri="{BB962C8B-B14F-4D97-AF65-F5344CB8AC3E}">
        <p14:creationId xmlns:p14="http://schemas.microsoft.com/office/powerpoint/2010/main" val="304165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6B974-D5A6-4061-B1DA-FDA29D8BBF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39ED1B-D5F7-45FD-A028-BA6FFD0EF5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242DB4-2D73-405F-87B5-D1AF89990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98C5C-7BF6-487C-85D3-E2E6C4537F95}"/>
              </a:ext>
            </a:extLst>
          </p:cNvPr>
          <p:cNvSpPr>
            <a:spLocks noGrp="1"/>
          </p:cNvSpPr>
          <p:nvPr>
            <p:ph type="dt" sz="half" idx="10"/>
          </p:nvPr>
        </p:nvSpPr>
        <p:spPr>
          <a:xfrm>
            <a:off x="838200" y="6356350"/>
            <a:ext cx="2743200" cy="365125"/>
          </a:xfrm>
          <a:prstGeom prst="rect">
            <a:avLst/>
          </a:prstGeom>
        </p:spPr>
        <p:txBody>
          <a:bodyPr/>
          <a:lstStyle/>
          <a:p>
            <a:fld id="{0E29DB40-7D52-44C4-8389-27BFDA7B0FED}" type="datetimeFigureOut">
              <a:rPr lang="en-US" smtClean="0"/>
              <a:t>9/23/2024</a:t>
            </a:fld>
            <a:endParaRPr lang="en-US"/>
          </a:p>
        </p:txBody>
      </p:sp>
      <p:sp>
        <p:nvSpPr>
          <p:cNvPr id="6" name="Footer Placeholder 5">
            <a:extLst>
              <a:ext uri="{FF2B5EF4-FFF2-40B4-BE49-F238E27FC236}">
                <a16:creationId xmlns:a16="http://schemas.microsoft.com/office/drawing/2014/main" id="{6AD384C7-43F0-4F66-A4F9-A8CF99B1AF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508489-4F32-436E-97D0-A90C0CC01296}"/>
              </a:ext>
            </a:extLst>
          </p:cNvPr>
          <p:cNvSpPr>
            <a:spLocks noGrp="1"/>
          </p:cNvSpPr>
          <p:nvPr>
            <p:ph type="sldNum" sz="quarter" idx="12"/>
          </p:nvPr>
        </p:nvSpPr>
        <p:spPr>
          <a:xfrm>
            <a:off x="8610600" y="6356350"/>
            <a:ext cx="2743200" cy="365125"/>
          </a:xfrm>
          <a:prstGeom prst="rect">
            <a:avLst/>
          </a:prstGeom>
        </p:spPr>
        <p:txBody>
          <a:bodyPr/>
          <a:lstStyle/>
          <a:p>
            <a:fld id="{A38DB642-B96B-4E4F-95BE-DCA4F685BD55}" type="slidenum">
              <a:rPr lang="en-US" smtClean="0"/>
              <a:t>‹#›</a:t>
            </a:fld>
            <a:endParaRPr lang="en-US"/>
          </a:p>
        </p:txBody>
      </p:sp>
    </p:spTree>
    <p:extLst>
      <p:ext uri="{BB962C8B-B14F-4D97-AF65-F5344CB8AC3E}">
        <p14:creationId xmlns:p14="http://schemas.microsoft.com/office/powerpoint/2010/main" val="909849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E8541-32AE-453F-9EC4-366CA37987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3C548F-FB01-41AF-9C1A-4350D4CBCC5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DAF019-D1CD-4BF0-AAB7-DD1B496458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61DD04-6A14-4E06-8195-EDEE31BB0CEC}"/>
              </a:ext>
            </a:extLst>
          </p:cNvPr>
          <p:cNvSpPr>
            <a:spLocks noGrp="1"/>
          </p:cNvSpPr>
          <p:nvPr>
            <p:ph type="dt" sz="half" idx="10"/>
          </p:nvPr>
        </p:nvSpPr>
        <p:spPr>
          <a:xfrm>
            <a:off x="838200" y="6356350"/>
            <a:ext cx="2743200" cy="365125"/>
          </a:xfrm>
          <a:prstGeom prst="rect">
            <a:avLst/>
          </a:prstGeom>
        </p:spPr>
        <p:txBody>
          <a:bodyPr/>
          <a:lstStyle/>
          <a:p>
            <a:fld id="{0E29DB40-7D52-44C4-8389-27BFDA7B0FED}" type="datetimeFigureOut">
              <a:rPr lang="en-US" smtClean="0"/>
              <a:t>9/23/2024</a:t>
            </a:fld>
            <a:endParaRPr lang="en-US"/>
          </a:p>
        </p:txBody>
      </p:sp>
      <p:sp>
        <p:nvSpPr>
          <p:cNvPr id="6" name="Footer Placeholder 5">
            <a:extLst>
              <a:ext uri="{FF2B5EF4-FFF2-40B4-BE49-F238E27FC236}">
                <a16:creationId xmlns:a16="http://schemas.microsoft.com/office/drawing/2014/main" id="{C32072D6-423C-4EE5-B82A-303E98AAF2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4620DAD-A9AD-4AC4-9E87-2FEACFAC8EDD}"/>
              </a:ext>
            </a:extLst>
          </p:cNvPr>
          <p:cNvSpPr>
            <a:spLocks noGrp="1"/>
          </p:cNvSpPr>
          <p:nvPr>
            <p:ph type="sldNum" sz="quarter" idx="12"/>
          </p:nvPr>
        </p:nvSpPr>
        <p:spPr>
          <a:xfrm>
            <a:off x="8610600" y="6356350"/>
            <a:ext cx="2743200" cy="365125"/>
          </a:xfrm>
          <a:prstGeom prst="rect">
            <a:avLst/>
          </a:prstGeom>
        </p:spPr>
        <p:txBody>
          <a:bodyPr/>
          <a:lstStyle/>
          <a:p>
            <a:fld id="{A38DB642-B96B-4E4F-95BE-DCA4F685BD55}" type="slidenum">
              <a:rPr lang="en-US" smtClean="0"/>
              <a:t>‹#›</a:t>
            </a:fld>
            <a:endParaRPr lang="en-US"/>
          </a:p>
        </p:txBody>
      </p:sp>
    </p:spTree>
    <p:extLst>
      <p:ext uri="{BB962C8B-B14F-4D97-AF65-F5344CB8AC3E}">
        <p14:creationId xmlns:p14="http://schemas.microsoft.com/office/powerpoint/2010/main" val="417534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7">
            <a:extLst>
              <a:ext uri="{FF2B5EF4-FFF2-40B4-BE49-F238E27FC236}">
                <a16:creationId xmlns:a16="http://schemas.microsoft.com/office/drawing/2014/main" id="{032DF209-F013-4F4D-805C-8CB3C39D921E}"/>
              </a:ext>
            </a:extLst>
          </p:cNvPr>
          <p:cNvSpPr>
            <a:spLocks noChangeArrowheads="1"/>
          </p:cNvSpPr>
          <p:nvPr userDrawn="1"/>
        </p:nvSpPr>
        <p:spPr bwMode="gray">
          <a:xfrm>
            <a:off x="0" y="-9525"/>
            <a:ext cx="12192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endParaRPr lang="en-US"/>
          </a:p>
        </p:txBody>
      </p:sp>
      <p:sp>
        <p:nvSpPr>
          <p:cNvPr id="11" name="Title Placeholder 1">
            <a:extLst>
              <a:ext uri="{FF2B5EF4-FFF2-40B4-BE49-F238E27FC236}">
                <a16:creationId xmlns:a16="http://schemas.microsoft.com/office/drawing/2014/main" id="{650AD8E2-39D5-4CCC-A5C6-DC6FEA73A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2">
            <a:extLst>
              <a:ext uri="{FF2B5EF4-FFF2-40B4-BE49-F238E27FC236}">
                <a16:creationId xmlns:a16="http://schemas.microsoft.com/office/drawing/2014/main" id="{3176119B-5BD1-49BD-A184-D1B973C7CC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E52A4421-7351-4654-AEC7-DB5102BC26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9DB40-7D52-44C4-8389-27BFDA7B0FED}" type="datetimeFigureOut">
              <a:rPr lang="en-US" smtClean="0"/>
              <a:t>9/23/2024</a:t>
            </a:fld>
            <a:endParaRPr lang="en-US"/>
          </a:p>
        </p:txBody>
      </p:sp>
      <p:sp>
        <p:nvSpPr>
          <p:cNvPr id="14" name="Footer Placeholder 4">
            <a:extLst>
              <a:ext uri="{FF2B5EF4-FFF2-40B4-BE49-F238E27FC236}">
                <a16:creationId xmlns:a16="http://schemas.microsoft.com/office/drawing/2014/main" id="{9FD53426-96C8-41DC-8952-B7B79FA073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a:extLst>
              <a:ext uri="{FF2B5EF4-FFF2-40B4-BE49-F238E27FC236}">
                <a16:creationId xmlns:a16="http://schemas.microsoft.com/office/drawing/2014/main" id="{3F7F84DB-BF87-41BC-AB17-EE1E0908EB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DB642-B96B-4E4F-95BE-DCA4F685BD55}" type="slidenum">
              <a:rPr lang="en-US" smtClean="0"/>
              <a:t>‹#›</a:t>
            </a:fld>
            <a:endParaRPr lang="en-US"/>
          </a:p>
        </p:txBody>
      </p:sp>
    </p:spTree>
    <p:extLst>
      <p:ext uri="{BB962C8B-B14F-4D97-AF65-F5344CB8AC3E}">
        <p14:creationId xmlns:p14="http://schemas.microsoft.com/office/powerpoint/2010/main" val="13521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542318"/>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6">
            <a:extLst>
              <a:ext uri="{FF2B5EF4-FFF2-40B4-BE49-F238E27FC236}">
                <a16:creationId xmlns:a16="http://schemas.microsoft.com/office/drawing/2014/main" id="{4E9FAA44-6A7E-A414-8E7F-93094ABAAD4B}"/>
              </a:ext>
            </a:extLst>
          </p:cNvPr>
          <p:cNvSpPr/>
          <p:nvPr/>
        </p:nvSpPr>
        <p:spPr>
          <a:xfrm>
            <a:off x="114477" y="97668"/>
            <a:ext cx="6333948" cy="575222"/>
          </a:xfrm>
          <a:prstGeom prst="rect">
            <a:avLst/>
          </a:prstGeom>
          <a:solidFill>
            <a:srgbClr val="FBDC77">
              <a:lumMod val="60000"/>
              <a:lumOff val="40000"/>
            </a:srgbClr>
          </a:solidFill>
          <a:ln w="9525" cap="flat" cmpd="sng" algn="ctr">
            <a:solidFill>
              <a:srgbClr val="FFC000"/>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spcFirstLastPara="1" wrap="square" lIns="0" tIns="0" rIns="0" bIns="0" anchor="t" anchorCtr="0">
            <a:spAutoFit/>
          </a:bodyPr>
          <a:lstStyle/>
          <a:p>
            <a:pPr marL="111125">
              <a:lnSpc>
                <a:spcPct val="109000"/>
              </a:lnSpc>
              <a:spcAft>
                <a:spcPts val="300"/>
              </a:spcAft>
            </a:pPr>
            <a:r>
              <a:rPr lang="en-US" sz="3200" b="1">
                <a:solidFill>
                  <a:srgbClr val="FF0000"/>
                </a:solidFill>
                <a:cs typeface="Calibri" panose="020F0502020204030204" pitchFamily="34" charset="0"/>
              </a:rPr>
              <a:t>I. </a:t>
            </a:r>
            <a:r>
              <a:rPr lang="en-US" sz="3200" b="1" u="none" strike="noStrike" spc="0">
                <a:solidFill>
                  <a:srgbClr val="FF0000"/>
                </a:solidFill>
                <a:effectLst/>
                <a:ea typeface="Arial" panose="020B0604020202020204" pitchFamily="34" charset="0"/>
                <a:cs typeface="Calibri" panose="020F0502020204030204" pitchFamily="34" charset="0"/>
              </a:rPr>
              <a:t>HƯỚNG DẪN THỰC HIỆN DỰ ÁN</a:t>
            </a:r>
          </a:p>
        </p:txBody>
      </p:sp>
      <p:pic>
        <p:nvPicPr>
          <p:cNvPr id="3" name="Picture 2">
            <a:extLst>
              <a:ext uri="{FF2B5EF4-FFF2-40B4-BE49-F238E27FC236}">
                <a16:creationId xmlns:a16="http://schemas.microsoft.com/office/drawing/2014/main" id="{CB7D25EC-8E2D-BB1A-3233-34222DDAA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438" y="905535"/>
            <a:ext cx="821571" cy="1422226"/>
          </a:xfrm>
          <a:prstGeom prst="rect">
            <a:avLst/>
          </a:prstGeom>
        </p:spPr>
      </p:pic>
      <p:graphicFrame>
        <p:nvGraphicFramePr>
          <p:cNvPr id="7" name="Diagram 6">
            <a:extLst>
              <a:ext uri="{FF2B5EF4-FFF2-40B4-BE49-F238E27FC236}">
                <a16:creationId xmlns:a16="http://schemas.microsoft.com/office/drawing/2014/main" id="{169C8186-5534-5992-5168-90137EC9AE5E}"/>
              </a:ext>
            </a:extLst>
          </p:cNvPr>
          <p:cNvGraphicFramePr/>
          <p:nvPr>
            <p:extLst>
              <p:ext uri="{D42A27DB-BD31-4B8C-83A1-F6EECF244321}">
                <p14:modId xmlns:p14="http://schemas.microsoft.com/office/powerpoint/2010/main" val="304398241"/>
              </p:ext>
            </p:extLst>
          </p:nvPr>
        </p:nvGraphicFramePr>
        <p:xfrm>
          <a:off x="1018009" y="986366"/>
          <a:ext cx="1037907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1946961"/>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6">
            <a:extLst>
              <a:ext uri="{FF2B5EF4-FFF2-40B4-BE49-F238E27FC236}">
                <a16:creationId xmlns:a16="http://schemas.microsoft.com/office/drawing/2014/main" id="{4E9FAA44-6A7E-A414-8E7F-93094ABAAD4B}"/>
              </a:ext>
            </a:extLst>
          </p:cNvPr>
          <p:cNvSpPr/>
          <p:nvPr/>
        </p:nvSpPr>
        <p:spPr>
          <a:xfrm>
            <a:off x="114477" y="97668"/>
            <a:ext cx="6467298" cy="575222"/>
          </a:xfrm>
          <a:prstGeom prst="rect">
            <a:avLst/>
          </a:prstGeom>
          <a:solidFill>
            <a:srgbClr val="FBDC77">
              <a:lumMod val="60000"/>
              <a:lumOff val="40000"/>
            </a:srgbClr>
          </a:solidFill>
          <a:ln w="9525" cap="flat" cmpd="sng" algn="ctr">
            <a:solidFill>
              <a:srgbClr val="FFC000"/>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spcFirstLastPara="1" wrap="square" lIns="0" tIns="0" rIns="0" bIns="0" anchor="t" anchorCtr="0">
            <a:spAutoFit/>
          </a:bodyPr>
          <a:lstStyle/>
          <a:p>
            <a:pPr marL="111125">
              <a:lnSpc>
                <a:spcPct val="109000"/>
              </a:lnSpc>
              <a:spcAft>
                <a:spcPts val="300"/>
              </a:spcAft>
            </a:pPr>
            <a:r>
              <a:rPr lang="en-US" sz="3200" b="1">
                <a:solidFill>
                  <a:srgbClr val="FF0000"/>
                </a:solidFill>
                <a:cs typeface="Calibri" panose="020F0502020204030204" pitchFamily="34" charset="0"/>
              </a:rPr>
              <a:t>II. </a:t>
            </a:r>
            <a:r>
              <a:rPr lang="en-US" sz="3200" b="1" u="none" strike="noStrike" spc="0">
                <a:solidFill>
                  <a:srgbClr val="FF0000"/>
                </a:solidFill>
                <a:effectLst/>
                <a:ea typeface="Arial" panose="020B0604020202020204" pitchFamily="34" charset="0"/>
                <a:cs typeface="Calibri" panose="020F0502020204030204" pitchFamily="34" charset="0"/>
              </a:rPr>
              <a:t>LẬP KẾ HOẠCH THỰC HIỆN DỰ ÁN</a:t>
            </a:r>
          </a:p>
        </p:txBody>
      </p:sp>
      <p:graphicFrame>
        <p:nvGraphicFramePr>
          <p:cNvPr id="3" name="Table 2">
            <a:extLst>
              <a:ext uri="{FF2B5EF4-FFF2-40B4-BE49-F238E27FC236}">
                <a16:creationId xmlns:a16="http://schemas.microsoft.com/office/drawing/2014/main" id="{75579B74-5501-227D-856E-FADAFA4EA078}"/>
              </a:ext>
            </a:extLst>
          </p:cNvPr>
          <p:cNvGraphicFramePr>
            <a:graphicFrameLocks noGrp="1"/>
          </p:cNvGraphicFramePr>
          <p:nvPr>
            <p:extLst>
              <p:ext uri="{D42A27DB-BD31-4B8C-83A1-F6EECF244321}">
                <p14:modId xmlns:p14="http://schemas.microsoft.com/office/powerpoint/2010/main" val="1246814578"/>
              </p:ext>
            </p:extLst>
          </p:nvPr>
        </p:nvGraphicFramePr>
        <p:xfrm>
          <a:off x="196646" y="798060"/>
          <a:ext cx="11651226" cy="6014690"/>
        </p:xfrm>
        <a:graphic>
          <a:graphicData uri="http://schemas.openxmlformats.org/drawingml/2006/table">
            <a:tbl>
              <a:tblPr firstRow="1" firstCol="1" bandRow="1">
                <a:tableStyleId>{5C22544A-7EE6-4342-B048-85BDC9FD1C3A}</a:tableStyleId>
              </a:tblPr>
              <a:tblGrid>
                <a:gridCol w="1976283">
                  <a:extLst>
                    <a:ext uri="{9D8B030D-6E8A-4147-A177-3AD203B41FA5}">
                      <a16:colId xmlns:a16="http://schemas.microsoft.com/office/drawing/2014/main" val="1597795946"/>
                    </a:ext>
                  </a:extLst>
                </a:gridCol>
                <a:gridCol w="7333021">
                  <a:extLst>
                    <a:ext uri="{9D8B030D-6E8A-4147-A177-3AD203B41FA5}">
                      <a16:colId xmlns:a16="http://schemas.microsoft.com/office/drawing/2014/main" val="559712779"/>
                    </a:ext>
                  </a:extLst>
                </a:gridCol>
                <a:gridCol w="2341922">
                  <a:extLst>
                    <a:ext uri="{9D8B030D-6E8A-4147-A177-3AD203B41FA5}">
                      <a16:colId xmlns:a16="http://schemas.microsoft.com/office/drawing/2014/main" val="1458122757"/>
                    </a:ext>
                  </a:extLst>
                </a:gridCol>
              </a:tblGrid>
              <a:tr h="320088">
                <a:tc>
                  <a:txBody>
                    <a:bodyPr/>
                    <a:lstStyle/>
                    <a:p>
                      <a:pPr algn="ctr">
                        <a:lnSpc>
                          <a:spcPct val="100000"/>
                        </a:lnSpc>
                        <a:spcAft>
                          <a:spcPts val="0"/>
                        </a:spcAft>
                      </a:pPr>
                      <a:r>
                        <a:rPr lang="en-US" sz="2800" b="1">
                          <a:solidFill>
                            <a:srgbClr val="00B050"/>
                          </a:solidFill>
                          <a:effectLst/>
                          <a:latin typeface="Calibri" panose="020F0502020204030204" pitchFamily="34" charset="0"/>
                          <a:cs typeface="Calibri" panose="020F0502020204030204" pitchFamily="34" charset="0"/>
                        </a:rPr>
                        <a:t>THỜI GIAN</a:t>
                      </a:r>
                      <a:endParaRPr lang="en-US" sz="2800" b="1">
                        <a:solidFill>
                          <a:srgbClr val="00B050"/>
                        </a:solidFill>
                        <a:effectLst/>
                        <a:latin typeface="Calibri" panose="020F0502020204030204" pitchFamily="34" charset="0"/>
                        <a:ea typeface="Arial" panose="020B0604020202020204" pitchFamily="34" charset="0"/>
                        <a:cs typeface="Calibri" panose="020F0502020204030204" pitchFamily="34" charset="0"/>
                      </a:endParaRPr>
                    </a:p>
                  </a:txBody>
                  <a:tcPr marL="3783" marR="3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0"/>
                        </a:spcAft>
                      </a:pPr>
                      <a:r>
                        <a:rPr lang="en-US" sz="2400" b="1">
                          <a:solidFill>
                            <a:srgbClr val="00B050"/>
                          </a:solidFill>
                          <a:effectLst/>
                          <a:latin typeface="Calibri" panose="020F0502020204030204" pitchFamily="34" charset="0"/>
                          <a:cs typeface="Calibri" panose="020F0502020204030204" pitchFamily="34" charset="0"/>
                        </a:rPr>
                        <a:t>NỘI DUNG THỰC HIỆN</a:t>
                      </a:r>
                      <a:endParaRPr lang="en-US" sz="2400" b="1">
                        <a:solidFill>
                          <a:srgbClr val="00B050"/>
                        </a:solidFill>
                        <a:effectLst/>
                        <a:latin typeface="Calibri" panose="020F0502020204030204" pitchFamily="34" charset="0"/>
                        <a:ea typeface="Arial" panose="020B0604020202020204" pitchFamily="34" charset="0"/>
                        <a:cs typeface="Calibri" panose="020F0502020204030204" pitchFamily="34" charset="0"/>
                      </a:endParaRPr>
                    </a:p>
                  </a:txBody>
                  <a:tcPr marL="3783" marR="3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0"/>
                        </a:spcAft>
                      </a:pPr>
                      <a:r>
                        <a:rPr lang="en-US" sz="2400" b="1">
                          <a:solidFill>
                            <a:srgbClr val="00B050"/>
                          </a:solidFill>
                          <a:effectLst/>
                          <a:latin typeface="Calibri" panose="020F0502020204030204" pitchFamily="34" charset="0"/>
                          <a:cs typeface="Calibri" panose="020F0502020204030204" pitchFamily="34" charset="0"/>
                        </a:rPr>
                        <a:t>GHI CHÚ</a:t>
                      </a:r>
                      <a:endParaRPr lang="en-US" sz="2400" b="1">
                        <a:solidFill>
                          <a:srgbClr val="00B050"/>
                        </a:solidFill>
                        <a:effectLst/>
                        <a:latin typeface="Calibri" panose="020F0502020204030204" pitchFamily="34" charset="0"/>
                        <a:ea typeface="Arial" panose="020B0604020202020204" pitchFamily="34" charset="0"/>
                        <a:cs typeface="Calibri" panose="020F0502020204030204" pitchFamily="34" charset="0"/>
                      </a:endParaRPr>
                    </a:p>
                  </a:txBody>
                  <a:tcPr marL="3783" marR="3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91277739"/>
                  </a:ext>
                </a:extLst>
              </a:tr>
              <a:tr h="1397743">
                <a:tc>
                  <a:txBody>
                    <a:bodyPr/>
                    <a:lstStyle/>
                    <a:p>
                      <a:pPr marL="114300" indent="0" algn="just">
                        <a:lnSpc>
                          <a:spcPct val="100000"/>
                        </a:lnSpc>
                        <a:spcAft>
                          <a:spcPts val="0"/>
                        </a:spcAft>
                      </a:pPr>
                      <a:r>
                        <a:rPr lang="en-US" sz="2400" b="1">
                          <a:solidFill>
                            <a:srgbClr val="00B050"/>
                          </a:solidFill>
                          <a:effectLst/>
                          <a:latin typeface="Calibri" panose="020F0502020204030204" pitchFamily="34" charset="0"/>
                          <a:cs typeface="Calibri" panose="020F0502020204030204" pitchFamily="34" charset="0"/>
                        </a:rPr>
                        <a:t>Tuần 1 </a:t>
                      </a:r>
                    </a:p>
                    <a:p>
                      <a:pPr marL="114300" indent="0" algn="just">
                        <a:lnSpc>
                          <a:spcPct val="100000"/>
                        </a:lnSpc>
                        <a:spcAft>
                          <a:spcPts val="0"/>
                        </a:spcAft>
                      </a:pPr>
                      <a:r>
                        <a:rPr lang="en-US" sz="2400" b="1">
                          <a:solidFill>
                            <a:srgbClr val="00B050"/>
                          </a:solidFill>
                          <a:effectLst/>
                          <a:latin typeface="Calibri" panose="020F0502020204030204" pitchFamily="34" charset="0"/>
                          <a:cs typeface="Calibri" panose="020F0502020204030204" pitchFamily="34" charset="0"/>
                        </a:rPr>
                        <a:t>từ…. đến…</a:t>
                      </a:r>
                      <a:endParaRPr lang="en-US" sz="2400" b="1">
                        <a:solidFill>
                          <a:srgbClr val="00B050"/>
                        </a:solidFill>
                        <a:effectLst/>
                        <a:latin typeface="Calibri" panose="020F0502020204030204" pitchFamily="34" charset="0"/>
                        <a:ea typeface="Arial" panose="020B0604020202020204" pitchFamily="34" charset="0"/>
                        <a:cs typeface="Calibri" panose="020F0502020204030204" pitchFamily="34" charset="0"/>
                      </a:endParaRPr>
                    </a:p>
                  </a:txBody>
                  <a:tcPr marL="3783" marR="3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57150" lvl="0" indent="0" algn="just">
                        <a:lnSpc>
                          <a:spcPct val="100000"/>
                        </a:lnSpc>
                        <a:spcAft>
                          <a:spcPts val="0"/>
                        </a:spcAft>
                        <a:buClr>
                          <a:srgbClr val="000000"/>
                        </a:buClr>
                        <a:buSzPts val="1300"/>
                        <a:buFont typeface="Symbol" panose="05050102010706020507" pitchFamily="18" charset="2"/>
                        <a:buNone/>
                        <a:tabLst/>
                      </a:pPr>
                      <a:r>
                        <a:rPr lang="en-US" sz="2000" b="1" u="none" strike="noStrike" spc="0">
                          <a:effectLst/>
                          <a:latin typeface="Calibri" panose="020F0502020204030204" pitchFamily="34" charset="0"/>
                          <a:cs typeface="Calibri" panose="020F0502020204030204" pitchFamily="34" charset="0"/>
                        </a:rPr>
                        <a:t>- Thông báo kế hoạch.</a:t>
                      </a:r>
                    </a:p>
                    <a:p>
                      <a:pPr marL="57150" lvl="0" indent="0" algn="just">
                        <a:lnSpc>
                          <a:spcPct val="100000"/>
                        </a:lnSpc>
                        <a:spcAft>
                          <a:spcPts val="0"/>
                        </a:spcAft>
                        <a:buClr>
                          <a:srgbClr val="000000"/>
                        </a:buClr>
                        <a:buSzPts val="1300"/>
                        <a:buFont typeface="Symbol" panose="05050102010706020507" pitchFamily="18" charset="2"/>
                        <a:buNone/>
                        <a:tabLst/>
                      </a:pPr>
                      <a:r>
                        <a:rPr lang="en-US" sz="2000" b="1" u="none" strike="noStrike" spc="0">
                          <a:effectLst/>
                          <a:latin typeface="Calibri" panose="020F0502020204030204" pitchFamily="34" charset="0"/>
                          <a:cs typeface="Calibri" panose="020F0502020204030204" pitchFamily="34" charset="0"/>
                        </a:rPr>
                        <a:t>- Chia các nhóm học tập, chọn nội dung và tiến hành thực hiện.</a:t>
                      </a:r>
                    </a:p>
                    <a:p>
                      <a:pPr marL="57150" lvl="0" indent="0" algn="just">
                        <a:lnSpc>
                          <a:spcPct val="100000"/>
                        </a:lnSpc>
                        <a:spcAft>
                          <a:spcPts val="0"/>
                        </a:spcAft>
                        <a:buClr>
                          <a:srgbClr val="000000"/>
                        </a:buClr>
                        <a:buSzPts val="1300"/>
                        <a:buFont typeface="Symbol" panose="05050102010706020507" pitchFamily="18" charset="2"/>
                        <a:buNone/>
                        <a:tabLst/>
                      </a:pPr>
                      <a:r>
                        <a:rPr lang="en-US" sz="2000" b="1" u="none" strike="noStrike" spc="0">
                          <a:effectLst/>
                          <a:latin typeface="Calibri" panose="020F0502020204030204" pitchFamily="34" charset="0"/>
                          <a:cs typeface="Calibri" panose="020F0502020204030204" pitchFamily="34" charset="0"/>
                        </a:rPr>
                        <a:t>- Các nhóm lập kế hoạch thực hiện dự án và sản phẩm dự kiến của mỗi tuần. Nộp lại kế hoạch thực hiện cho GV vào đầu tuần 2.</a:t>
                      </a:r>
                      <a:endParaRPr lang="en-US" sz="2000" b="1" u="none" strike="noStrike" spc="0">
                        <a:effectLst/>
                        <a:latin typeface="Calibri" panose="020F0502020204030204" pitchFamily="34" charset="0"/>
                        <a:ea typeface="Arial" panose="020B0604020202020204" pitchFamily="34" charset="0"/>
                        <a:cs typeface="Calibri" panose="020F0502020204030204" pitchFamily="34" charset="0"/>
                      </a:endParaRPr>
                    </a:p>
                  </a:txBody>
                  <a:tcPr marL="3783" marR="3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lvl="0" indent="0" algn="just">
                        <a:lnSpc>
                          <a:spcPct val="100000"/>
                        </a:lnSpc>
                        <a:spcAft>
                          <a:spcPts val="0"/>
                        </a:spcAft>
                        <a:buClr>
                          <a:srgbClr val="000000"/>
                        </a:buClr>
                        <a:buSzPts val="1300"/>
                        <a:buFont typeface="Symbol" panose="05050102010706020507" pitchFamily="18" charset="2"/>
                        <a:buNone/>
                        <a:tabLst/>
                      </a:pPr>
                      <a:r>
                        <a:rPr lang="en-US" sz="2000" b="1" u="none" strike="noStrike" spc="0">
                          <a:effectLst/>
                          <a:latin typeface="Calibri" panose="020F0502020204030204" pitchFamily="34" charset="0"/>
                          <a:cs typeface="Calibri" panose="020F0502020204030204" pitchFamily="34" charset="0"/>
                        </a:rPr>
                        <a:t>- Liên hệ với GV khi có thắc mắc.</a:t>
                      </a:r>
                    </a:p>
                    <a:p>
                      <a:pPr marL="114300" lvl="0" indent="0" algn="just">
                        <a:lnSpc>
                          <a:spcPct val="100000"/>
                        </a:lnSpc>
                        <a:spcAft>
                          <a:spcPts val="0"/>
                        </a:spcAft>
                        <a:buClr>
                          <a:srgbClr val="000000"/>
                        </a:buClr>
                        <a:buSzPts val="1300"/>
                        <a:buFont typeface="Symbol" panose="05050102010706020507" pitchFamily="18" charset="2"/>
                        <a:buNone/>
                        <a:tabLst/>
                      </a:pPr>
                      <a:r>
                        <a:rPr lang="en-US" sz="2000" b="1" u="none" strike="noStrike" spc="0">
                          <a:effectLst/>
                          <a:latin typeface="Calibri" panose="020F0502020204030204" pitchFamily="34" charset="0"/>
                          <a:cs typeface="Calibri" panose="020F0502020204030204" pitchFamily="34" charset="0"/>
                        </a:rPr>
                        <a:t>- Báo lại tên nhóm trưởng và danh sách thành viên cho GV.</a:t>
                      </a:r>
                      <a:endParaRPr lang="en-US" sz="2000" b="1" u="none" strike="noStrike" spc="0">
                        <a:effectLst/>
                        <a:latin typeface="Calibri" panose="020F0502020204030204" pitchFamily="34" charset="0"/>
                        <a:ea typeface="Arial" panose="020B0604020202020204" pitchFamily="34" charset="0"/>
                        <a:cs typeface="Calibri" panose="020F0502020204030204" pitchFamily="34" charset="0"/>
                      </a:endParaRPr>
                    </a:p>
                  </a:txBody>
                  <a:tcPr marL="3783" marR="3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3612477"/>
                  </a:ext>
                </a:extLst>
              </a:tr>
              <a:tr h="1282237">
                <a:tc>
                  <a:txBody>
                    <a:bodyPr/>
                    <a:lstStyle/>
                    <a:p>
                      <a:pPr marL="57150" indent="0" algn="just">
                        <a:lnSpc>
                          <a:spcPct val="100000"/>
                        </a:lnSpc>
                        <a:spcAft>
                          <a:spcPts val="0"/>
                        </a:spcAft>
                      </a:pPr>
                      <a:br>
                        <a:rPr lang="en-US" sz="2400" b="1">
                          <a:solidFill>
                            <a:srgbClr val="00B050"/>
                          </a:solidFill>
                          <a:effectLst/>
                          <a:latin typeface="Calibri" panose="020F0502020204030204" pitchFamily="34" charset="0"/>
                          <a:cs typeface="Calibri" panose="020F0502020204030204" pitchFamily="34" charset="0"/>
                        </a:rPr>
                      </a:br>
                      <a:r>
                        <a:rPr lang="en-US" sz="2400" b="1">
                          <a:solidFill>
                            <a:srgbClr val="00B050"/>
                          </a:solidFill>
                          <a:effectLst/>
                          <a:latin typeface="Calibri" panose="020F0502020204030204" pitchFamily="34" charset="0"/>
                          <a:cs typeface="Calibri" panose="020F0502020204030204" pitchFamily="34" charset="0"/>
                        </a:rPr>
                        <a:t>Tuần 2 </a:t>
                      </a:r>
                    </a:p>
                    <a:p>
                      <a:pPr marL="57150" indent="0" algn="just">
                        <a:lnSpc>
                          <a:spcPct val="100000"/>
                        </a:lnSpc>
                        <a:spcAft>
                          <a:spcPts val="0"/>
                        </a:spcAft>
                      </a:pPr>
                      <a:r>
                        <a:rPr lang="en-US" sz="2400" b="1">
                          <a:solidFill>
                            <a:srgbClr val="00B050"/>
                          </a:solidFill>
                          <a:effectLst/>
                          <a:latin typeface="Calibri" panose="020F0502020204030204" pitchFamily="34" charset="0"/>
                          <a:cs typeface="Calibri" panose="020F0502020204030204" pitchFamily="34" charset="0"/>
                        </a:rPr>
                        <a:t>từ…. đến…</a:t>
                      </a:r>
                      <a:endParaRPr lang="en-US" sz="2400" b="1">
                        <a:solidFill>
                          <a:srgbClr val="00B050"/>
                        </a:solidFill>
                        <a:effectLst/>
                        <a:latin typeface="Calibri" panose="020F0502020204030204" pitchFamily="34" charset="0"/>
                        <a:ea typeface="Arial" panose="020B0604020202020204" pitchFamily="34" charset="0"/>
                        <a:cs typeface="Calibri" panose="020F0502020204030204" pitchFamily="34" charset="0"/>
                      </a:endParaRPr>
                    </a:p>
                  </a:txBody>
                  <a:tcPr marL="3783" marR="3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57150" lvl="0" indent="0" algn="just">
                        <a:lnSpc>
                          <a:spcPct val="100000"/>
                        </a:lnSpc>
                        <a:spcAft>
                          <a:spcPts val="0"/>
                        </a:spcAft>
                        <a:buClr>
                          <a:srgbClr val="000000"/>
                        </a:buClr>
                        <a:buSzPts val="1300"/>
                        <a:buFont typeface="Symbol" panose="05050102010706020507" pitchFamily="18" charset="2"/>
                        <a:buNone/>
                        <a:tabLst/>
                      </a:pPr>
                      <a:r>
                        <a:rPr lang="en-US" sz="2000" b="1" u="none" strike="noStrike" spc="0">
                          <a:effectLst/>
                          <a:latin typeface="Calibri" panose="020F0502020204030204" pitchFamily="34" charset="0"/>
                          <a:cs typeface="Calibri" panose="020F0502020204030204" pitchFamily="34" charset="0"/>
                        </a:rPr>
                        <a:t>- Các nhóm nộp kế hoạch thực hiện cho GV.</a:t>
                      </a:r>
                    </a:p>
                    <a:p>
                      <a:pPr marL="57150" lvl="0" indent="0" algn="just">
                        <a:lnSpc>
                          <a:spcPct val="100000"/>
                        </a:lnSpc>
                        <a:spcAft>
                          <a:spcPts val="0"/>
                        </a:spcAft>
                        <a:buClr>
                          <a:srgbClr val="000000"/>
                        </a:buClr>
                        <a:buSzPts val="1300"/>
                        <a:buFont typeface="Symbol" panose="05050102010706020507" pitchFamily="18" charset="2"/>
                        <a:buNone/>
                        <a:tabLst/>
                      </a:pPr>
                      <a:r>
                        <a:rPr lang="en-US" sz="2000" b="1" u="none" strike="noStrike" spc="0">
                          <a:effectLst/>
                          <a:latin typeface="Calibri" panose="020F0502020204030204" pitchFamily="34" charset="0"/>
                          <a:cs typeface="Calibri" panose="020F0502020204030204" pitchFamily="34" charset="0"/>
                        </a:rPr>
                        <a:t>- Tổ chức buổi tham quan và học tập tại khu công nghệ cao hoặc viên nghiên cứu tế bào gốc (tuỳ tình hình thực tế).</a:t>
                      </a:r>
                    </a:p>
                    <a:p>
                      <a:pPr marL="57150" lvl="0" indent="0" algn="just">
                        <a:lnSpc>
                          <a:spcPct val="100000"/>
                        </a:lnSpc>
                        <a:spcAft>
                          <a:spcPts val="0"/>
                        </a:spcAft>
                        <a:buClr>
                          <a:srgbClr val="000000"/>
                        </a:buClr>
                        <a:buSzPts val="1300"/>
                        <a:buFont typeface="Symbol" panose="05050102010706020507" pitchFamily="18" charset="2"/>
                        <a:buNone/>
                        <a:tabLst/>
                      </a:pPr>
                      <a:r>
                        <a:rPr lang="en-US" sz="2000" b="1" u="none" strike="noStrike" spc="0">
                          <a:effectLst/>
                          <a:latin typeface="Calibri" panose="020F0502020204030204" pitchFamily="34" charset="0"/>
                          <a:cs typeface="Calibri" panose="020F0502020204030204" pitchFamily="34" charset="0"/>
                        </a:rPr>
                        <a:t>- Các nhóm tiến hành thực hiện sản phẩm dự án.</a:t>
                      </a:r>
                      <a:endParaRPr lang="en-US" sz="2000" b="1" u="none" strike="noStrike" spc="0">
                        <a:effectLst/>
                        <a:latin typeface="Calibri" panose="020F0502020204030204" pitchFamily="34" charset="0"/>
                        <a:ea typeface="Arial" panose="020B0604020202020204" pitchFamily="34" charset="0"/>
                        <a:cs typeface="Calibri" panose="020F0502020204030204" pitchFamily="34" charset="0"/>
                      </a:endParaRPr>
                    </a:p>
                  </a:txBody>
                  <a:tcPr marL="3783" marR="378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b="1">
                          <a:effectLst/>
                          <a:latin typeface="Calibri" panose="020F0502020204030204" pitchFamily="34" charset="0"/>
                          <a:cs typeface="Calibri" panose="020F0502020204030204" pitchFamily="34" charset="0"/>
                        </a:rPr>
                        <a:t> </a:t>
                      </a:r>
                      <a:endParaRPr lang="en-US" sz="1600" b="1">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3783" marR="37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719295"/>
                  </a:ext>
                </a:extLst>
              </a:tr>
              <a:tr h="1318693">
                <a:tc>
                  <a:txBody>
                    <a:bodyPr/>
                    <a:lstStyle/>
                    <a:p>
                      <a:pPr marL="114300" indent="0" algn="just">
                        <a:lnSpc>
                          <a:spcPct val="100000"/>
                        </a:lnSpc>
                        <a:spcAft>
                          <a:spcPts val="0"/>
                        </a:spcAft>
                      </a:pPr>
                      <a:r>
                        <a:rPr lang="en-US" sz="2400" b="1">
                          <a:solidFill>
                            <a:srgbClr val="00B050"/>
                          </a:solidFill>
                          <a:effectLst/>
                          <a:latin typeface="Calibri" panose="020F0502020204030204" pitchFamily="34" charset="0"/>
                          <a:cs typeface="Calibri" panose="020F0502020204030204" pitchFamily="34" charset="0"/>
                        </a:rPr>
                        <a:t>Tuần 3</a:t>
                      </a:r>
                    </a:p>
                    <a:p>
                      <a:pPr marL="114300" indent="0" algn="just">
                        <a:lnSpc>
                          <a:spcPct val="100000"/>
                        </a:lnSpc>
                        <a:spcAft>
                          <a:spcPts val="0"/>
                        </a:spcAft>
                      </a:pPr>
                      <a:r>
                        <a:rPr lang="en-US" sz="2400" b="1">
                          <a:solidFill>
                            <a:srgbClr val="00B050"/>
                          </a:solidFill>
                          <a:effectLst/>
                          <a:latin typeface="Calibri" panose="020F0502020204030204" pitchFamily="34" charset="0"/>
                          <a:cs typeface="Calibri" panose="020F0502020204030204" pitchFamily="34" charset="0"/>
                        </a:rPr>
                        <a:t>từ…. đến…</a:t>
                      </a:r>
                      <a:endParaRPr lang="en-US" sz="2400" b="1">
                        <a:solidFill>
                          <a:srgbClr val="00B050"/>
                        </a:solidFill>
                        <a:effectLst/>
                        <a:latin typeface="Calibri" panose="020F0502020204030204" pitchFamily="34" charset="0"/>
                        <a:ea typeface="Arial" panose="020B0604020202020204" pitchFamily="34" charset="0"/>
                        <a:cs typeface="Calibri" panose="020F0502020204030204" pitchFamily="34" charset="0"/>
                      </a:endParaRPr>
                    </a:p>
                  </a:txBody>
                  <a:tcPr marL="3783" marR="3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57150" lvl="0" indent="0" algn="just">
                        <a:lnSpc>
                          <a:spcPct val="100000"/>
                        </a:lnSpc>
                        <a:spcAft>
                          <a:spcPts val="0"/>
                        </a:spcAft>
                        <a:buClr>
                          <a:srgbClr val="000000"/>
                        </a:buClr>
                        <a:buSzPts val="1300"/>
                        <a:buFont typeface="Symbol" panose="05050102010706020507" pitchFamily="18" charset="2"/>
                        <a:buNone/>
                        <a:tabLst/>
                      </a:pPr>
                      <a:r>
                        <a:rPr lang="en-US" sz="2000" b="1" u="none" strike="noStrike" spc="0">
                          <a:effectLst/>
                          <a:latin typeface="Calibri" panose="020F0502020204030204" pitchFamily="34" charset="0"/>
                          <a:cs typeface="Calibri" panose="020F0502020204030204" pitchFamily="34" charset="0"/>
                        </a:rPr>
                        <a:t>+ Tất cả các nhóm nộp bài đợt 1 cho GV góp ý để chỉnh sửa, cụ thể:</a:t>
                      </a:r>
                    </a:p>
                    <a:p>
                      <a:pPr marL="57150" lvl="0" indent="0" algn="just">
                        <a:lnSpc>
                          <a:spcPct val="100000"/>
                        </a:lnSpc>
                        <a:spcAft>
                          <a:spcPts val="0"/>
                        </a:spcAft>
                        <a:buClr>
                          <a:srgbClr val="000000"/>
                        </a:buClr>
                        <a:buSzPts val="1300"/>
                        <a:buFont typeface="Symbol" panose="05050102010706020507" pitchFamily="18" charset="2"/>
                        <a:buNone/>
                        <a:tabLst/>
                      </a:pPr>
                      <a:r>
                        <a:rPr lang="en-US" sz="2000" b="1">
                          <a:effectLst/>
                          <a:latin typeface="Calibri" panose="020F0502020204030204" pitchFamily="34" charset="0"/>
                          <a:cs typeface="Calibri" panose="020F0502020204030204" pitchFamily="34" charset="0"/>
                        </a:rPr>
                        <a:t>+ Khung nội dung của đề tài.</a:t>
                      </a:r>
                    </a:p>
                    <a:p>
                      <a:pPr marL="57150" lvl="0" indent="0" algn="just">
                        <a:lnSpc>
                          <a:spcPct val="100000"/>
                        </a:lnSpc>
                        <a:spcAft>
                          <a:spcPts val="0"/>
                        </a:spcAft>
                        <a:buClr>
                          <a:srgbClr val="000000"/>
                        </a:buClr>
                        <a:buSzPts val="1300"/>
                        <a:buFont typeface="Symbol" panose="05050102010706020507" pitchFamily="18" charset="2"/>
                        <a:buNone/>
                        <a:tabLst/>
                      </a:pPr>
                      <a:r>
                        <a:rPr lang="en-US" sz="2000" b="1">
                          <a:effectLst/>
                          <a:latin typeface="Calibri" panose="020F0502020204030204" pitchFamily="34" charset="0"/>
                          <a:cs typeface="Calibri" panose="020F0502020204030204" pitchFamily="34" charset="0"/>
                        </a:rPr>
                        <a:t>+ Ý tưởng thiết kế tập san.</a:t>
                      </a:r>
                    </a:p>
                    <a:p>
                      <a:pPr marL="57150" lvl="0" indent="0" algn="just">
                        <a:lnSpc>
                          <a:spcPct val="100000"/>
                        </a:lnSpc>
                        <a:spcAft>
                          <a:spcPts val="0"/>
                        </a:spcAft>
                        <a:buClr>
                          <a:srgbClr val="000000"/>
                        </a:buClr>
                        <a:buSzPts val="1300"/>
                        <a:buFont typeface="Symbol" panose="05050102010706020507" pitchFamily="18" charset="2"/>
                        <a:buNone/>
                        <a:tabLst/>
                      </a:pPr>
                      <a:r>
                        <a:rPr lang="en-US" sz="2000" b="1" u="none" strike="noStrike" spc="0">
                          <a:effectLst/>
                          <a:latin typeface="Calibri" panose="020F0502020204030204" pitchFamily="34" charset="0"/>
                          <a:cs typeface="Calibri" panose="020F0502020204030204" pitchFamily="34" charset="0"/>
                        </a:rPr>
                        <a:t>- Mỗi nhóm nhận lại bài và chỉnh sửa theo góp ý của GV.</a:t>
                      </a:r>
                      <a:endParaRPr lang="en-US" sz="2000" b="1" u="none" strike="noStrike" spc="0">
                        <a:effectLst/>
                        <a:latin typeface="Calibri" panose="020F0502020204030204" pitchFamily="34" charset="0"/>
                        <a:ea typeface="Arial" panose="020B0604020202020204" pitchFamily="34" charset="0"/>
                        <a:cs typeface="Calibri" panose="020F0502020204030204" pitchFamily="34" charset="0"/>
                      </a:endParaRPr>
                    </a:p>
                  </a:txBody>
                  <a:tcPr marL="3783" marR="378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b="1">
                          <a:effectLst/>
                          <a:latin typeface="Calibri" panose="020F0502020204030204" pitchFamily="34" charset="0"/>
                          <a:cs typeface="Calibri" panose="020F0502020204030204" pitchFamily="34" charset="0"/>
                        </a:rPr>
                        <a:t> </a:t>
                      </a:r>
                      <a:endParaRPr lang="en-US" sz="1600" b="1">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3783" marR="37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5773209"/>
                  </a:ext>
                </a:extLst>
              </a:tr>
              <a:tr h="697778">
                <a:tc>
                  <a:txBody>
                    <a:bodyPr/>
                    <a:lstStyle/>
                    <a:p>
                      <a:pPr marL="114300" indent="0" algn="just">
                        <a:lnSpc>
                          <a:spcPct val="100000"/>
                        </a:lnSpc>
                        <a:spcAft>
                          <a:spcPts val="0"/>
                        </a:spcAft>
                      </a:pPr>
                      <a:r>
                        <a:rPr lang="en-US" sz="2400" b="1">
                          <a:solidFill>
                            <a:srgbClr val="00B050"/>
                          </a:solidFill>
                          <a:effectLst/>
                          <a:latin typeface="Calibri" panose="020F0502020204030204" pitchFamily="34" charset="0"/>
                          <a:cs typeface="Calibri" panose="020F0502020204030204" pitchFamily="34" charset="0"/>
                        </a:rPr>
                        <a:t>Tuần... </a:t>
                      </a:r>
                    </a:p>
                    <a:p>
                      <a:pPr marL="114300" indent="0" algn="just">
                        <a:lnSpc>
                          <a:spcPct val="100000"/>
                        </a:lnSpc>
                        <a:spcAft>
                          <a:spcPts val="0"/>
                        </a:spcAft>
                      </a:pPr>
                      <a:r>
                        <a:rPr lang="en-US" sz="2400" b="1">
                          <a:solidFill>
                            <a:srgbClr val="00B050"/>
                          </a:solidFill>
                          <a:effectLst/>
                          <a:latin typeface="Calibri" panose="020F0502020204030204" pitchFamily="34" charset="0"/>
                          <a:cs typeface="Calibri" panose="020F0502020204030204" pitchFamily="34" charset="0"/>
                        </a:rPr>
                        <a:t>từ…. đến…</a:t>
                      </a:r>
                      <a:endParaRPr lang="en-US" sz="2400" b="1">
                        <a:solidFill>
                          <a:srgbClr val="00B050"/>
                        </a:solidFill>
                        <a:effectLst/>
                        <a:latin typeface="Calibri" panose="020F0502020204030204" pitchFamily="34" charset="0"/>
                        <a:ea typeface="Arial" panose="020B0604020202020204" pitchFamily="34" charset="0"/>
                        <a:cs typeface="Calibri" panose="020F0502020204030204" pitchFamily="34" charset="0"/>
                      </a:endParaRPr>
                    </a:p>
                  </a:txBody>
                  <a:tcPr marL="3783" marR="37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57150" indent="0" algn="just">
                        <a:lnSpc>
                          <a:spcPct val="100000"/>
                        </a:lnSpc>
                        <a:spcAft>
                          <a:spcPts val="0"/>
                        </a:spcAft>
                      </a:pPr>
                      <a:r>
                        <a:rPr lang="en-US" sz="1800" b="1">
                          <a:effectLst/>
                          <a:latin typeface="Calibri" panose="020F0502020204030204" pitchFamily="34" charset="0"/>
                          <a:cs typeface="Calibri" panose="020F0502020204030204" pitchFamily="34" charset="0"/>
                        </a:rPr>
                        <a:t>...</a:t>
                      </a:r>
                      <a:endParaRPr lang="en-US" sz="1800" b="1">
                        <a:effectLst/>
                        <a:latin typeface="Calibri" panose="020F0502020204030204" pitchFamily="34" charset="0"/>
                        <a:ea typeface="Arial" panose="020B0604020202020204" pitchFamily="34" charset="0"/>
                        <a:cs typeface="Calibri" panose="020F0502020204030204" pitchFamily="34" charset="0"/>
                      </a:endParaRPr>
                    </a:p>
                  </a:txBody>
                  <a:tcPr marL="3783" marR="3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b="1">
                          <a:effectLst/>
                          <a:latin typeface="Calibri" panose="020F0502020204030204" pitchFamily="34" charset="0"/>
                          <a:cs typeface="Calibri" panose="020F0502020204030204" pitchFamily="34" charset="0"/>
                        </a:rPr>
                        <a:t> </a:t>
                      </a:r>
                      <a:endParaRPr lang="en-US" sz="1600" b="1">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3783" marR="37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990912"/>
                  </a:ext>
                </a:extLst>
              </a:tr>
              <a:tr h="697778">
                <a:tc>
                  <a:txBody>
                    <a:bodyPr/>
                    <a:lstStyle/>
                    <a:p>
                      <a:pPr marL="57150" indent="0" algn="just">
                        <a:lnSpc>
                          <a:spcPct val="100000"/>
                        </a:lnSpc>
                        <a:spcAft>
                          <a:spcPts val="0"/>
                        </a:spcAft>
                      </a:pPr>
                      <a:r>
                        <a:rPr lang="en-US" sz="2400" b="1">
                          <a:solidFill>
                            <a:srgbClr val="00B050"/>
                          </a:solidFill>
                          <a:effectLst/>
                          <a:latin typeface="Calibri" panose="020F0502020204030204" pitchFamily="34" charset="0"/>
                          <a:cs typeface="Calibri" panose="020F0502020204030204" pitchFamily="34" charset="0"/>
                        </a:rPr>
                        <a:t>Tuần ... </a:t>
                      </a:r>
                    </a:p>
                    <a:p>
                      <a:pPr marL="57150" indent="0" algn="just">
                        <a:lnSpc>
                          <a:spcPct val="100000"/>
                        </a:lnSpc>
                        <a:spcAft>
                          <a:spcPts val="0"/>
                        </a:spcAft>
                      </a:pPr>
                      <a:r>
                        <a:rPr lang="en-US" sz="2400" b="1">
                          <a:solidFill>
                            <a:srgbClr val="00B050"/>
                          </a:solidFill>
                          <a:effectLst/>
                          <a:latin typeface="Calibri" panose="020F0502020204030204" pitchFamily="34" charset="0"/>
                          <a:cs typeface="Calibri" panose="020F0502020204030204" pitchFamily="34" charset="0"/>
                        </a:rPr>
                        <a:t>từ…. đến…</a:t>
                      </a:r>
                      <a:endParaRPr lang="en-US" sz="2400" b="1">
                        <a:solidFill>
                          <a:srgbClr val="00B050"/>
                        </a:solidFill>
                        <a:effectLst/>
                        <a:latin typeface="Calibri" panose="020F0502020204030204" pitchFamily="34" charset="0"/>
                        <a:ea typeface="Arial" panose="020B0604020202020204" pitchFamily="34" charset="0"/>
                        <a:cs typeface="Calibri" panose="020F0502020204030204" pitchFamily="34" charset="0"/>
                      </a:endParaRPr>
                    </a:p>
                  </a:txBody>
                  <a:tcPr marL="3783" marR="37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57150" indent="0" algn="just">
                        <a:lnSpc>
                          <a:spcPct val="100000"/>
                        </a:lnSpc>
                        <a:spcAft>
                          <a:spcPts val="0"/>
                        </a:spcAft>
                      </a:pPr>
                      <a:r>
                        <a:rPr lang="en-US" sz="2000" b="1">
                          <a:effectLst/>
                          <a:latin typeface="Calibri" panose="020F0502020204030204" pitchFamily="34" charset="0"/>
                          <a:cs typeface="Calibri" panose="020F0502020204030204" pitchFamily="34" charset="0"/>
                        </a:rPr>
                        <a:t>- Báo cáo và tổng kết dự án.</a:t>
                      </a:r>
                      <a:endParaRPr lang="en-US" sz="2000" b="1">
                        <a:effectLst/>
                        <a:latin typeface="Calibri" panose="020F0502020204030204" pitchFamily="34" charset="0"/>
                        <a:ea typeface="Arial" panose="020B0604020202020204" pitchFamily="34" charset="0"/>
                        <a:cs typeface="Calibri" panose="020F0502020204030204" pitchFamily="34" charset="0"/>
                      </a:endParaRPr>
                    </a:p>
                  </a:txBody>
                  <a:tcPr marL="3783" marR="3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b="1">
                          <a:effectLst/>
                          <a:latin typeface="Calibri" panose="020F0502020204030204" pitchFamily="34" charset="0"/>
                          <a:cs typeface="Calibri" panose="020F0502020204030204" pitchFamily="34" charset="0"/>
                        </a:rPr>
                        <a:t> </a:t>
                      </a:r>
                      <a:endParaRPr lang="en-US" sz="1600" b="1">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3783" marR="37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6880110"/>
                  </a:ext>
                </a:extLst>
              </a:tr>
            </a:tbl>
          </a:graphicData>
        </a:graphic>
      </p:graphicFrame>
    </p:spTree>
    <p:extLst>
      <p:ext uri="{BB962C8B-B14F-4D97-AF65-F5344CB8AC3E}">
        <p14:creationId xmlns:p14="http://schemas.microsoft.com/office/powerpoint/2010/main" val="541359380"/>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6">
            <a:extLst>
              <a:ext uri="{FF2B5EF4-FFF2-40B4-BE49-F238E27FC236}">
                <a16:creationId xmlns:a16="http://schemas.microsoft.com/office/drawing/2014/main" id="{4E9FAA44-6A7E-A414-8E7F-93094ABAAD4B}"/>
              </a:ext>
            </a:extLst>
          </p:cNvPr>
          <p:cNvSpPr/>
          <p:nvPr/>
        </p:nvSpPr>
        <p:spPr>
          <a:xfrm>
            <a:off x="114477" y="97668"/>
            <a:ext cx="5886273" cy="575222"/>
          </a:xfrm>
          <a:prstGeom prst="rect">
            <a:avLst/>
          </a:prstGeom>
          <a:solidFill>
            <a:srgbClr val="FBDC77">
              <a:lumMod val="60000"/>
              <a:lumOff val="40000"/>
            </a:srgbClr>
          </a:solidFill>
          <a:ln w="9525" cap="flat" cmpd="sng" algn="ctr">
            <a:solidFill>
              <a:srgbClr val="FFC000"/>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spcFirstLastPara="1" wrap="square" lIns="0" tIns="0" rIns="0" bIns="0" anchor="t" anchorCtr="0">
            <a:spAutoFit/>
          </a:bodyPr>
          <a:lstStyle/>
          <a:p>
            <a:pPr marL="111125">
              <a:lnSpc>
                <a:spcPct val="109000"/>
              </a:lnSpc>
              <a:spcAft>
                <a:spcPts val="300"/>
              </a:spcAft>
            </a:pPr>
            <a:r>
              <a:rPr lang="en-US" sz="3200" b="1">
                <a:solidFill>
                  <a:srgbClr val="FF0000"/>
                </a:solidFill>
                <a:cs typeface="Calibri" panose="020F0502020204030204" pitchFamily="34" charset="0"/>
              </a:rPr>
              <a:t>III. </a:t>
            </a:r>
            <a:r>
              <a:rPr lang="en-US" sz="3200" b="1" u="none" strike="noStrike" spc="0">
                <a:solidFill>
                  <a:srgbClr val="FF0000"/>
                </a:solidFill>
                <a:effectLst/>
                <a:ea typeface="Arial" panose="020B0604020202020204" pitchFamily="34" charset="0"/>
                <a:cs typeface="Calibri" panose="020F0502020204030204" pitchFamily="34" charset="0"/>
              </a:rPr>
              <a:t>THỰC HIỆN SẢN PHẨM DỰ ÁN</a:t>
            </a:r>
          </a:p>
        </p:txBody>
      </p:sp>
      <p:graphicFrame>
        <p:nvGraphicFramePr>
          <p:cNvPr id="5" name="Diagram 4">
            <a:extLst>
              <a:ext uri="{FF2B5EF4-FFF2-40B4-BE49-F238E27FC236}">
                <a16:creationId xmlns:a16="http://schemas.microsoft.com/office/drawing/2014/main" id="{84ED50BA-195C-989C-DC46-3FCE18996069}"/>
              </a:ext>
            </a:extLst>
          </p:cNvPr>
          <p:cNvGraphicFramePr/>
          <p:nvPr>
            <p:extLst>
              <p:ext uri="{D42A27DB-BD31-4B8C-83A1-F6EECF244321}">
                <p14:modId xmlns:p14="http://schemas.microsoft.com/office/powerpoint/2010/main" val="3740767480"/>
              </p:ext>
            </p:extLst>
          </p:nvPr>
        </p:nvGraphicFramePr>
        <p:xfrm>
          <a:off x="114477" y="1014941"/>
          <a:ext cx="1166495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933771"/>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6">
            <a:extLst>
              <a:ext uri="{FF2B5EF4-FFF2-40B4-BE49-F238E27FC236}">
                <a16:creationId xmlns:a16="http://schemas.microsoft.com/office/drawing/2014/main" id="{4E9FAA44-6A7E-A414-8E7F-93094ABAAD4B}"/>
              </a:ext>
            </a:extLst>
          </p:cNvPr>
          <p:cNvSpPr/>
          <p:nvPr/>
        </p:nvSpPr>
        <p:spPr>
          <a:xfrm>
            <a:off x="114477" y="97668"/>
            <a:ext cx="3733623" cy="575222"/>
          </a:xfrm>
          <a:prstGeom prst="rect">
            <a:avLst/>
          </a:prstGeom>
          <a:solidFill>
            <a:srgbClr val="FBDC77">
              <a:lumMod val="60000"/>
              <a:lumOff val="40000"/>
            </a:srgbClr>
          </a:solidFill>
          <a:ln w="9525" cap="flat" cmpd="sng" algn="ctr">
            <a:solidFill>
              <a:srgbClr val="FFC000"/>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spcFirstLastPara="1" wrap="square" lIns="0" tIns="0" rIns="0" bIns="0" anchor="t" anchorCtr="0">
            <a:spAutoFit/>
          </a:bodyPr>
          <a:lstStyle/>
          <a:p>
            <a:pPr marL="111125">
              <a:lnSpc>
                <a:spcPct val="109000"/>
              </a:lnSpc>
              <a:spcAft>
                <a:spcPts val="300"/>
              </a:spcAft>
            </a:pPr>
            <a:r>
              <a:rPr lang="en-US" sz="3200" b="1" u="none" strike="noStrike" spc="0">
                <a:solidFill>
                  <a:srgbClr val="FF0000"/>
                </a:solidFill>
                <a:effectLst/>
                <a:ea typeface="Arial" panose="020B0604020202020204" pitchFamily="34" charset="0"/>
                <a:cs typeface="Calibri" panose="020F0502020204030204" pitchFamily="34" charset="0"/>
              </a:rPr>
              <a:t>IV. BÁO CÁO DỰ ÁN</a:t>
            </a:r>
          </a:p>
        </p:txBody>
      </p:sp>
      <p:sp>
        <p:nvSpPr>
          <p:cNvPr id="7" name="Arrow: Down 6">
            <a:extLst>
              <a:ext uri="{FF2B5EF4-FFF2-40B4-BE49-F238E27FC236}">
                <a16:creationId xmlns:a16="http://schemas.microsoft.com/office/drawing/2014/main" id="{2F282C8B-FCCF-10B6-FC71-8BA0BE5BA6A5}"/>
              </a:ext>
            </a:extLst>
          </p:cNvPr>
          <p:cNvSpPr/>
          <p:nvPr/>
        </p:nvSpPr>
        <p:spPr>
          <a:xfrm>
            <a:off x="6682822" y="1537531"/>
            <a:ext cx="445912" cy="353140"/>
          </a:xfrm>
          <a:prstGeom prst="downArrow">
            <a:avLst/>
          </a:prstGeom>
          <a:solidFill>
            <a:srgbClr val="00623D"/>
          </a:solidFill>
          <a:ln>
            <a:solidFill>
              <a:srgbClr val="2E7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0FDF528E-CC36-B174-FF6D-2732AFB6388C}"/>
              </a:ext>
            </a:extLst>
          </p:cNvPr>
          <p:cNvSpPr/>
          <p:nvPr/>
        </p:nvSpPr>
        <p:spPr>
          <a:xfrm>
            <a:off x="6682821" y="4589532"/>
            <a:ext cx="445913" cy="354919"/>
          </a:xfrm>
          <a:prstGeom prst="downArrow">
            <a:avLst/>
          </a:prstGeom>
          <a:solidFill>
            <a:srgbClr val="00623D"/>
          </a:solidFill>
          <a:ln>
            <a:solidFill>
              <a:srgbClr val="2E7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308ACDD-B4F3-F71F-18A7-67E15B16B103}"/>
              </a:ext>
            </a:extLst>
          </p:cNvPr>
          <p:cNvGrpSpPr/>
          <p:nvPr/>
        </p:nvGrpSpPr>
        <p:grpSpPr>
          <a:xfrm>
            <a:off x="2215245" y="857971"/>
            <a:ext cx="9381067" cy="657564"/>
            <a:chOff x="2215245" y="857971"/>
            <a:chExt cx="9381067" cy="657564"/>
          </a:xfrm>
        </p:grpSpPr>
        <p:sp>
          <p:nvSpPr>
            <p:cNvPr id="3" name="Rectangle 2">
              <a:extLst>
                <a:ext uri="{FF2B5EF4-FFF2-40B4-BE49-F238E27FC236}">
                  <a16:creationId xmlns:a16="http://schemas.microsoft.com/office/drawing/2014/main" id="{819B0FA1-FFBE-9F19-A947-C03B1FEFDF01}"/>
                </a:ext>
              </a:extLst>
            </p:cNvPr>
            <p:cNvSpPr/>
            <p:nvPr/>
          </p:nvSpPr>
          <p:spPr>
            <a:xfrm>
              <a:off x="2215245" y="857971"/>
              <a:ext cx="9381067" cy="657564"/>
            </a:xfrm>
            <a:prstGeom prst="rect">
              <a:avLst/>
            </a:prstGeom>
            <a:noFill/>
            <a:ln w="28575">
              <a:solidFill>
                <a:srgbClr val="2E7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F39E70-D467-E71D-61D8-B49FD5CFF0AE}"/>
                </a:ext>
              </a:extLst>
            </p:cNvPr>
            <p:cNvSpPr txBox="1"/>
            <p:nvPr/>
          </p:nvSpPr>
          <p:spPr>
            <a:xfrm>
              <a:off x="3760425" y="895809"/>
              <a:ext cx="6495903" cy="584775"/>
            </a:xfrm>
            <a:prstGeom prst="rect">
              <a:avLst/>
            </a:prstGeom>
            <a:noFill/>
          </p:spPr>
          <p:txBody>
            <a:bodyPr wrap="square" rtlCol="0">
              <a:spAutoFit/>
            </a:bodyPr>
            <a:lstStyle/>
            <a:p>
              <a:pPr algn="just"/>
              <a:r>
                <a:rPr lang="en-US" sz="3200" b="1">
                  <a:latin typeface="Calibri" panose="020F0502020204030204" pitchFamily="34" charset="0"/>
                  <a:cs typeface="Calibri" panose="020F0502020204030204" pitchFamily="34" charset="0"/>
                </a:rPr>
                <a:t>Các </a:t>
              </a:r>
              <a:r>
                <a:rPr lang="en-US" sz="3200" b="1" dirty="0" err="1">
                  <a:latin typeface="Calibri" panose="020F0502020204030204" pitchFamily="34" charset="0"/>
                  <a:cs typeface="Calibri" panose="020F0502020204030204" pitchFamily="34" charset="0"/>
                </a:rPr>
                <a:t>nhóm</a:t>
              </a:r>
              <a:r>
                <a:rPr lang="en-US" sz="3200" b="1" dirty="0">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báo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dự</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theo</a:t>
              </a:r>
              <a:r>
                <a:rPr lang="en-US" sz="3200" b="1" dirty="0">
                  <a:solidFill>
                    <a:srgbClr val="FF0000"/>
                  </a:solidFill>
                  <a:latin typeface="Calibri" panose="020F0502020204030204" pitchFamily="34" charset="0"/>
                  <a:cs typeface="Calibri" panose="020F0502020204030204" pitchFamily="34" charset="0"/>
                </a:rPr>
                <a:t> </a:t>
              </a:r>
              <a:r>
                <a:rPr lang="en-US" sz="3200" b="1" err="1">
                  <a:solidFill>
                    <a:srgbClr val="FF0000"/>
                  </a:solidFill>
                  <a:latin typeface="Calibri" panose="020F0502020204030204" pitchFamily="34" charset="0"/>
                  <a:cs typeface="Calibri" panose="020F0502020204030204" pitchFamily="34" charset="0"/>
                </a:rPr>
                <a:t>thứ</a:t>
              </a:r>
              <a:r>
                <a:rPr lang="en-US" sz="3200" b="1">
                  <a:solidFill>
                    <a:srgbClr val="FF0000"/>
                  </a:solidFill>
                  <a:latin typeface="Calibri" panose="020F0502020204030204" pitchFamily="34" charset="0"/>
                  <a:cs typeface="Calibri" panose="020F0502020204030204" pitchFamily="34" charset="0"/>
                </a:rPr>
                <a:t> tự</a:t>
              </a:r>
              <a:endParaRPr lang="en-US" sz="3200" b="1" dirty="0">
                <a:solidFill>
                  <a:srgbClr val="FF0000"/>
                </a:solidFill>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2E82EF79-E611-1A17-A0CD-1970D0481F3B}"/>
              </a:ext>
            </a:extLst>
          </p:cNvPr>
          <p:cNvGrpSpPr/>
          <p:nvPr/>
        </p:nvGrpSpPr>
        <p:grpSpPr>
          <a:xfrm>
            <a:off x="2215245" y="1889557"/>
            <a:ext cx="9381068" cy="2694518"/>
            <a:chOff x="2215245" y="1889557"/>
            <a:chExt cx="9381068" cy="2694518"/>
          </a:xfrm>
        </p:grpSpPr>
        <p:sp>
          <p:nvSpPr>
            <p:cNvPr id="4" name="Rectangle 3">
              <a:extLst>
                <a:ext uri="{FF2B5EF4-FFF2-40B4-BE49-F238E27FC236}">
                  <a16:creationId xmlns:a16="http://schemas.microsoft.com/office/drawing/2014/main" id="{BFB35766-8494-6F58-7035-79CAF6C1CD5D}"/>
                </a:ext>
              </a:extLst>
            </p:cNvPr>
            <p:cNvSpPr/>
            <p:nvPr/>
          </p:nvSpPr>
          <p:spPr>
            <a:xfrm>
              <a:off x="2215246" y="1889557"/>
              <a:ext cx="9381067" cy="2694518"/>
            </a:xfrm>
            <a:prstGeom prst="rect">
              <a:avLst/>
            </a:prstGeom>
            <a:noFill/>
            <a:ln w="28575">
              <a:solidFill>
                <a:srgbClr val="2E7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A11F3AB-2B72-A671-5095-50A0F4AAC607}"/>
                </a:ext>
              </a:extLst>
            </p:cNvPr>
            <p:cNvSpPr txBox="1"/>
            <p:nvPr/>
          </p:nvSpPr>
          <p:spPr>
            <a:xfrm>
              <a:off x="2215245" y="2159565"/>
              <a:ext cx="8891213" cy="2154501"/>
            </a:xfrm>
            <a:prstGeom prst="rect">
              <a:avLst/>
            </a:prstGeom>
            <a:noFill/>
          </p:spPr>
          <p:txBody>
            <a:bodyPr wrap="square">
              <a:spAutoFit/>
            </a:bodyPr>
            <a:lstStyle/>
            <a:p>
              <a:pPr indent="270510" algn="just">
                <a:lnSpc>
                  <a:spcPct val="117000"/>
                </a:lnSpc>
                <a:spcAft>
                  <a:spcPts val="300"/>
                </a:spcAft>
                <a:tabLst>
                  <a:tab pos="450215" algn="l"/>
                </a:tabLst>
              </a:pPr>
              <a:r>
                <a:rPr lang="en-US" sz="2800" b="1">
                  <a:solidFill>
                    <a:srgbClr val="00B050"/>
                  </a:solidFill>
                  <a:effectLst/>
                  <a:latin typeface="Calibri" panose="020F0502020204030204" pitchFamily="34" charset="0"/>
                  <a:ea typeface="Arial" panose="020B0604020202020204" pitchFamily="34" charset="0"/>
                  <a:cs typeface="Calibri" panose="020F0502020204030204" pitchFamily="34" charset="0"/>
                </a:rPr>
                <a:t>+ Giới thiệu quá trình thực hiện dự án của nhóm (có thể trình bày bằng một đoạn phim ngắn trong khoảng 3 phút).</a:t>
              </a:r>
            </a:p>
            <a:p>
              <a:pPr indent="270510" algn="just">
                <a:lnSpc>
                  <a:spcPct val="117000"/>
                </a:lnSpc>
                <a:spcAft>
                  <a:spcPts val="300"/>
                </a:spcAft>
                <a:tabLst>
                  <a:tab pos="450215" algn="l"/>
                </a:tabLst>
              </a:pPr>
              <a:r>
                <a:rPr lang="en-US" sz="2800" b="1">
                  <a:solidFill>
                    <a:srgbClr val="00B050"/>
                  </a:solidFill>
                  <a:effectLst/>
                  <a:latin typeface="Calibri" panose="020F0502020204030204" pitchFamily="34" charset="0"/>
                  <a:ea typeface="Arial" panose="020B0604020202020204" pitchFamily="34" charset="0"/>
                  <a:cs typeface="Calibri" panose="020F0502020204030204" pitchFamily="34" charset="0"/>
                </a:rPr>
                <a:t>+ Nội dung đề tài về thành tựu công nghệ tế bào.</a:t>
              </a:r>
            </a:p>
            <a:p>
              <a:pPr indent="270510" algn="just">
                <a:lnSpc>
                  <a:spcPct val="117000"/>
                </a:lnSpc>
                <a:spcAft>
                  <a:spcPts val="300"/>
                </a:spcAft>
                <a:tabLst>
                  <a:tab pos="450215" algn="l"/>
                </a:tabLst>
              </a:pPr>
              <a:r>
                <a:rPr lang="en-US" sz="2800" b="1">
                  <a:solidFill>
                    <a:srgbClr val="00B050"/>
                  </a:solidFill>
                  <a:effectLst/>
                  <a:latin typeface="Calibri" panose="020F0502020204030204" pitchFamily="34" charset="0"/>
                  <a:ea typeface="Arial" panose="020B0604020202020204" pitchFamily="34" charset="0"/>
                  <a:cs typeface="Calibri" panose="020F0502020204030204" pitchFamily="34" charset="0"/>
                </a:rPr>
                <a:t>+ Giới thiệu về tập san.</a:t>
              </a:r>
            </a:p>
          </p:txBody>
        </p:sp>
      </p:grpSp>
      <p:grpSp>
        <p:nvGrpSpPr>
          <p:cNvPr id="16" name="Group 15">
            <a:extLst>
              <a:ext uri="{FF2B5EF4-FFF2-40B4-BE49-F238E27FC236}">
                <a16:creationId xmlns:a16="http://schemas.microsoft.com/office/drawing/2014/main" id="{53166D1C-B33F-A3DD-FF65-A0AD4BA23B13}"/>
              </a:ext>
            </a:extLst>
          </p:cNvPr>
          <p:cNvGrpSpPr/>
          <p:nvPr/>
        </p:nvGrpSpPr>
        <p:grpSpPr>
          <a:xfrm>
            <a:off x="2215245" y="4975695"/>
            <a:ext cx="9381067" cy="1498887"/>
            <a:chOff x="2215245" y="4975695"/>
            <a:chExt cx="9381067" cy="1498887"/>
          </a:xfrm>
        </p:grpSpPr>
        <p:sp>
          <p:nvSpPr>
            <p:cNvPr id="6" name="Rectangle 5">
              <a:extLst>
                <a:ext uri="{FF2B5EF4-FFF2-40B4-BE49-F238E27FC236}">
                  <a16:creationId xmlns:a16="http://schemas.microsoft.com/office/drawing/2014/main" id="{89EC13E1-B8EC-3707-4CAF-461C29333CD2}"/>
                </a:ext>
              </a:extLst>
            </p:cNvPr>
            <p:cNvSpPr/>
            <p:nvPr/>
          </p:nvSpPr>
          <p:spPr>
            <a:xfrm>
              <a:off x="2215245" y="4975695"/>
              <a:ext cx="9381067" cy="1498887"/>
            </a:xfrm>
            <a:prstGeom prst="rect">
              <a:avLst/>
            </a:prstGeom>
            <a:noFill/>
            <a:ln w="28575">
              <a:solidFill>
                <a:srgbClr val="2E7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DCB4626-D628-B730-1BE8-54A984B6EA45}"/>
                </a:ext>
              </a:extLst>
            </p:cNvPr>
            <p:cNvSpPr txBox="1"/>
            <p:nvPr/>
          </p:nvSpPr>
          <p:spPr>
            <a:xfrm>
              <a:off x="2614988" y="5032640"/>
              <a:ext cx="8786778" cy="1384995"/>
            </a:xfrm>
            <a:prstGeom prst="rect">
              <a:avLst/>
            </a:prstGeom>
            <a:noFill/>
          </p:spPr>
          <p:txBody>
            <a:bodyPr wrap="square" rtlCol="0">
              <a:spAutoFit/>
            </a:bodyPr>
            <a:lstStyle/>
            <a:p>
              <a:pPr algn="just"/>
              <a:r>
                <a:rPr lang="en-US" sz="2800" b="1">
                  <a:solidFill>
                    <a:srgbClr val="FF0000"/>
                  </a:solidFill>
                  <a:latin typeface="Calibri" panose="020F0502020204030204" pitchFamily="34" charset="0"/>
                  <a:cs typeface="Calibri" panose="020F0502020204030204" pitchFamily="34" charset="0"/>
                </a:rPr>
                <a:t>T</a:t>
              </a:r>
              <a:r>
                <a:rPr lang="vi-VN" sz="2800" b="1" dirty="0">
                  <a:solidFill>
                    <a:srgbClr val="FF0000"/>
                  </a:solidFill>
                  <a:latin typeface="Calibri" panose="020F0502020204030204" pitchFamily="34" charset="0"/>
                  <a:cs typeface="Calibri" panose="020F0502020204030204" pitchFamily="34" charset="0"/>
                </a:rPr>
                <a:t>hảo luận, tranh luận </a:t>
              </a:r>
              <a:r>
                <a:rPr lang="vi-VN" sz="2800" b="1" dirty="0">
                  <a:solidFill>
                    <a:srgbClr val="00623D"/>
                  </a:solidFill>
                  <a:latin typeface="Calibri" panose="020F0502020204030204" pitchFamily="34" charset="0"/>
                  <a:cs typeface="Calibri" panose="020F0502020204030204" pitchFamily="34" charset="0"/>
                </a:rPr>
                <a:t>về những vấn đề có liên quan đến nội dung bài được đặt ra từ GV hoặc từ các thành viên khác trong thời gian </a:t>
              </a:r>
              <a:r>
                <a:rPr lang="vi-VN" sz="2800" b="1">
                  <a:solidFill>
                    <a:srgbClr val="00623D"/>
                  </a:solidFill>
                  <a:latin typeface="Calibri" panose="020F0502020204030204" pitchFamily="34" charset="0"/>
                  <a:cs typeface="Calibri" panose="020F0502020204030204" pitchFamily="34" charset="0"/>
                </a:rPr>
                <a:t>khoảng </a:t>
              </a:r>
              <a:r>
                <a:rPr lang="en-US" sz="2800" b="1">
                  <a:solidFill>
                    <a:srgbClr val="00623D"/>
                  </a:solidFill>
                  <a:latin typeface="Calibri" panose="020F0502020204030204" pitchFamily="34" charset="0"/>
                  <a:cs typeface="Calibri" panose="020F0502020204030204" pitchFamily="34" charset="0"/>
                </a:rPr>
                <a:t>5</a:t>
              </a:r>
              <a:r>
                <a:rPr lang="vi-VN" sz="2800" b="1">
                  <a:solidFill>
                    <a:srgbClr val="00623D"/>
                  </a:solidFill>
                  <a:latin typeface="Calibri" panose="020F0502020204030204" pitchFamily="34" charset="0"/>
                  <a:cs typeface="Calibri" panose="020F0502020204030204" pitchFamily="34" charset="0"/>
                </a:rPr>
                <a:t> </a:t>
              </a:r>
              <a:r>
                <a:rPr lang="vi-VN" sz="2800" b="1" dirty="0">
                  <a:solidFill>
                    <a:srgbClr val="00623D"/>
                  </a:solidFill>
                  <a:latin typeface="Calibri" panose="020F0502020204030204" pitchFamily="34" charset="0"/>
                  <a:cs typeface="Calibri" panose="020F0502020204030204" pitchFamily="34" charset="0"/>
                </a:rPr>
                <a:t>phút.</a:t>
              </a:r>
              <a:endParaRPr lang="en-US" sz="2800" b="1" dirty="0">
                <a:solidFill>
                  <a:srgbClr val="00623D"/>
                </a:solidFill>
                <a:latin typeface="Calibri" panose="020F0502020204030204" pitchFamily="34" charset="0"/>
                <a:cs typeface="Calibri" panose="020F0502020204030204" pitchFamily="34" charset="0"/>
              </a:endParaRPr>
            </a:p>
          </p:txBody>
        </p:sp>
      </p:grpSp>
      <p:pic>
        <p:nvPicPr>
          <p:cNvPr id="13" name="Picture 12">
            <a:extLst>
              <a:ext uri="{FF2B5EF4-FFF2-40B4-BE49-F238E27FC236}">
                <a16:creationId xmlns:a16="http://schemas.microsoft.com/office/drawing/2014/main" id="{EC06CC03-A65A-2017-18E7-D54758A78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55" y="1644020"/>
            <a:ext cx="1665061" cy="2882395"/>
          </a:xfrm>
          <a:prstGeom prst="rect">
            <a:avLst/>
          </a:prstGeom>
        </p:spPr>
      </p:pic>
    </p:spTree>
    <p:extLst>
      <p:ext uri="{BB962C8B-B14F-4D97-AF65-F5344CB8AC3E}">
        <p14:creationId xmlns:p14="http://schemas.microsoft.com/office/powerpoint/2010/main" val="2988240492"/>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9A4B03C-EBDD-998B-5152-9AEAE1EEBF39}"/>
              </a:ext>
            </a:extLst>
          </p:cNvPr>
          <p:cNvSpPr txBox="1"/>
          <p:nvPr/>
        </p:nvSpPr>
        <p:spPr>
          <a:xfrm>
            <a:off x="4135822" y="855245"/>
            <a:ext cx="7120759" cy="584775"/>
          </a:xfrm>
          <a:prstGeom prst="rect">
            <a:avLst/>
          </a:prstGeom>
          <a:noFill/>
        </p:spPr>
        <p:txBody>
          <a:bodyPr wrap="square">
            <a:spAutoFit/>
          </a:bodyPr>
          <a:lstStyle/>
          <a:p>
            <a:pPr algn="ctr"/>
            <a:r>
              <a:rPr lang="en-US" sz="3200" b="1">
                <a:solidFill>
                  <a:srgbClr val="2E7D5F"/>
                </a:solidFill>
              </a:rPr>
              <a:t> Hình thức và tiêu chí đánh giá</a:t>
            </a:r>
          </a:p>
        </p:txBody>
      </p:sp>
      <p:sp>
        <p:nvSpPr>
          <p:cNvPr id="6" name="AutoShape 8">
            <a:extLst>
              <a:ext uri="{FF2B5EF4-FFF2-40B4-BE49-F238E27FC236}">
                <a16:creationId xmlns:a16="http://schemas.microsoft.com/office/drawing/2014/main" id="{28DEA0C6-4362-BE3C-23C0-9AE5F4A97972}"/>
              </a:ext>
            </a:extLst>
          </p:cNvPr>
          <p:cNvSpPr/>
          <p:nvPr/>
        </p:nvSpPr>
        <p:spPr>
          <a:xfrm flipV="1">
            <a:off x="5849575" y="1699204"/>
            <a:ext cx="4013197" cy="22331"/>
          </a:xfrm>
          <a:prstGeom prst="line">
            <a:avLst/>
          </a:prstGeom>
          <a:ln w="47625" cap="rnd">
            <a:solidFill>
              <a:srgbClr val="2E7D5F"/>
            </a:solidFill>
            <a:prstDash val="solid"/>
            <a:headEnd type="triangle" w="lg" len="med"/>
            <a:tailEnd type="triangle" w="lg" len="med"/>
          </a:ln>
        </p:spPr>
        <p:txBody>
          <a:bodyPr/>
          <a:lstStyle/>
          <a:p>
            <a:endParaRPr lang="en-US" sz="1400"/>
          </a:p>
        </p:txBody>
      </p:sp>
      <p:sp>
        <p:nvSpPr>
          <p:cNvPr id="7" name="Rectangle: Rounded Corners 6">
            <a:extLst>
              <a:ext uri="{FF2B5EF4-FFF2-40B4-BE49-F238E27FC236}">
                <a16:creationId xmlns:a16="http://schemas.microsoft.com/office/drawing/2014/main" id="{B4720D94-CD3E-1072-8548-941D3ADA4C17}"/>
              </a:ext>
            </a:extLst>
          </p:cNvPr>
          <p:cNvSpPr/>
          <p:nvPr/>
        </p:nvSpPr>
        <p:spPr>
          <a:xfrm>
            <a:off x="3788043" y="2288527"/>
            <a:ext cx="3991928" cy="1857360"/>
          </a:xfrm>
          <a:prstGeom prst="roundRect">
            <a:avLst/>
          </a:prstGeom>
          <a:solidFill>
            <a:srgbClr val="2E7D5F"/>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Rectangle: Rounded Corners 24">
            <a:extLst>
              <a:ext uri="{FF2B5EF4-FFF2-40B4-BE49-F238E27FC236}">
                <a16:creationId xmlns:a16="http://schemas.microsoft.com/office/drawing/2014/main" id="{D09C43F1-7A48-9246-88A3-5D0D246F87F1}"/>
              </a:ext>
            </a:extLst>
          </p:cNvPr>
          <p:cNvSpPr/>
          <p:nvPr/>
        </p:nvSpPr>
        <p:spPr>
          <a:xfrm>
            <a:off x="8017655" y="2220269"/>
            <a:ext cx="3748404" cy="1932678"/>
          </a:xfrm>
          <a:prstGeom prst="roundRect">
            <a:avLst/>
          </a:prstGeom>
          <a:solidFill>
            <a:srgbClr val="2E7D5F"/>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29" name="Group 28">
            <a:extLst>
              <a:ext uri="{FF2B5EF4-FFF2-40B4-BE49-F238E27FC236}">
                <a16:creationId xmlns:a16="http://schemas.microsoft.com/office/drawing/2014/main" id="{F7F6D8E0-2191-953E-13E9-09390E872AF3}"/>
              </a:ext>
            </a:extLst>
          </p:cNvPr>
          <p:cNvGrpSpPr/>
          <p:nvPr/>
        </p:nvGrpSpPr>
        <p:grpSpPr>
          <a:xfrm>
            <a:off x="3777949" y="1782516"/>
            <a:ext cx="3991928" cy="2363370"/>
            <a:chOff x="6190423" y="3417757"/>
            <a:chExt cx="4934778" cy="2985164"/>
          </a:xfrm>
        </p:grpSpPr>
        <p:sp>
          <p:nvSpPr>
            <p:cNvPr id="27" name="Rectangle: Rounded Corners 26">
              <a:extLst>
                <a:ext uri="{FF2B5EF4-FFF2-40B4-BE49-F238E27FC236}">
                  <a16:creationId xmlns:a16="http://schemas.microsoft.com/office/drawing/2014/main" id="{589654FF-3AE4-B1E2-BCC6-A38B61B921AC}"/>
                </a:ext>
              </a:extLst>
            </p:cNvPr>
            <p:cNvSpPr/>
            <p:nvPr/>
          </p:nvSpPr>
          <p:spPr>
            <a:xfrm>
              <a:off x="6190423" y="4405919"/>
              <a:ext cx="4934778" cy="19970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p>
          </p:txBody>
        </p:sp>
        <p:sp>
          <p:nvSpPr>
            <p:cNvPr id="28" name="Oval 27">
              <a:extLst>
                <a:ext uri="{FF2B5EF4-FFF2-40B4-BE49-F238E27FC236}">
                  <a16:creationId xmlns:a16="http://schemas.microsoft.com/office/drawing/2014/main" id="{FBF4AFE2-BAA8-E9E4-5289-8FC42168808A}"/>
                </a:ext>
              </a:extLst>
            </p:cNvPr>
            <p:cNvSpPr/>
            <p:nvPr/>
          </p:nvSpPr>
          <p:spPr>
            <a:xfrm>
              <a:off x="8077200" y="3417757"/>
              <a:ext cx="1116137" cy="111613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p>
          </p:txBody>
        </p:sp>
      </p:grpSp>
      <p:grpSp>
        <p:nvGrpSpPr>
          <p:cNvPr id="30" name="Group 29">
            <a:extLst>
              <a:ext uri="{FF2B5EF4-FFF2-40B4-BE49-F238E27FC236}">
                <a16:creationId xmlns:a16="http://schemas.microsoft.com/office/drawing/2014/main" id="{BF4FC5A1-8D7A-BB7F-1B47-8EB523A19D76}"/>
              </a:ext>
            </a:extLst>
          </p:cNvPr>
          <p:cNvGrpSpPr/>
          <p:nvPr/>
        </p:nvGrpSpPr>
        <p:grpSpPr>
          <a:xfrm>
            <a:off x="8017655" y="1767966"/>
            <a:ext cx="3748404" cy="2383486"/>
            <a:chOff x="6190423" y="3417757"/>
            <a:chExt cx="4934778" cy="3111304"/>
          </a:xfrm>
        </p:grpSpPr>
        <p:sp>
          <p:nvSpPr>
            <p:cNvPr id="31" name="Rectangle: Rounded Corners 30">
              <a:extLst>
                <a:ext uri="{FF2B5EF4-FFF2-40B4-BE49-F238E27FC236}">
                  <a16:creationId xmlns:a16="http://schemas.microsoft.com/office/drawing/2014/main" id="{C0E28AAE-16B0-8058-2946-BBCED065C514}"/>
                </a:ext>
              </a:extLst>
            </p:cNvPr>
            <p:cNvSpPr/>
            <p:nvPr/>
          </p:nvSpPr>
          <p:spPr>
            <a:xfrm>
              <a:off x="6190423" y="4405919"/>
              <a:ext cx="4934778" cy="21231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p>
          </p:txBody>
        </p:sp>
        <p:sp>
          <p:nvSpPr>
            <p:cNvPr id="32" name="Oval 31">
              <a:extLst>
                <a:ext uri="{FF2B5EF4-FFF2-40B4-BE49-F238E27FC236}">
                  <a16:creationId xmlns:a16="http://schemas.microsoft.com/office/drawing/2014/main" id="{39CA25B4-B9FE-E3DB-431B-FB0EBC74E0FE}"/>
                </a:ext>
              </a:extLst>
            </p:cNvPr>
            <p:cNvSpPr/>
            <p:nvPr/>
          </p:nvSpPr>
          <p:spPr>
            <a:xfrm>
              <a:off x="8077200" y="3417757"/>
              <a:ext cx="1116137" cy="111613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p>
          </p:txBody>
        </p:sp>
      </p:grpSp>
      <p:sp>
        <p:nvSpPr>
          <p:cNvPr id="33" name="Freeform 10">
            <a:extLst>
              <a:ext uri="{FF2B5EF4-FFF2-40B4-BE49-F238E27FC236}">
                <a16:creationId xmlns:a16="http://schemas.microsoft.com/office/drawing/2014/main" id="{C649503F-99C8-B52E-4940-E1887DB6F047}"/>
              </a:ext>
            </a:extLst>
          </p:cNvPr>
          <p:cNvSpPr/>
          <p:nvPr/>
        </p:nvSpPr>
        <p:spPr>
          <a:xfrm>
            <a:off x="5410666" y="1944935"/>
            <a:ext cx="726493" cy="638405"/>
          </a:xfrm>
          <a:custGeom>
            <a:avLst/>
            <a:gdLst/>
            <a:ahLst/>
            <a:cxnLst/>
            <a:rect l="l" t="t" r="r" b="b"/>
            <a:pathLst>
              <a:path w="1089739" h="957608">
                <a:moveTo>
                  <a:pt x="0" y="0"/>
                </a:moveTo>
                <a:lnTo>
                  <a:pt x="1089738" y="0"/>
                </a:lnTo>
                <a:lnTo>
                  <a:pt x="1089738" y="957608"/>
                </a:lnTo>
                <a:lnTo>
                  <a:pt x="0" y="9576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400"/>
          </a:p>
        </p:txBody>
      </p:sp>
      <p:sp>
        <p:nvSpPr>
          <p:cNvPr id="34" name="Freeform 10">
            <a:extLst>
              <a:ext uri="{FF2B5EF4-FFF2-40B4-BE49-F238E27FC236}">
                <a16:creationId xmlns:a16="http://schemas.microsoft.com/office/drawing/2014/main" id="{AC04275D-C1FA-E109-3932-778B1839AB90}"/>
              </a:ext>
            </a:extLst>
          </p:cNvPr>
          <p:cNvSpPr/>
          <p:nvPr/>
        </p:nvSpPr>
        <p:spPr>
          <a:xfrm>
            <a:off x="9487661" y="1924949"/>
            <a:ext cx="726493" cy="638405"/>
          </a:xfrm>
          <a:custGeom>
            <a:avLst/>
            <a:gdLst/>
            <a:ahLst/>
            <a:cxnLst/>
            <a:rect l="l" t="t" r="r" b="b"/>
            <a:pathLst>
              <a:path w="1089739" h="957608">
                <a:moveTo>
                  <a:pt x="0" y="0"/>
                </a:moveTo>
                <a:lnTo>
                  <a:pt x="1089738" y="0"/>
                </a:lnTo>
                <a:lnTo>
                  <a:pt x="1089738" y="957608"/>
                </a:lnTo>
                <a:lnTo>
                  <a:pt x="0" y="9576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400"/>
          </a:p>
        </p:txBody>
      </p:sp>
      <p:sp>
        <p:nvSpPr>
          <p:cNvPr id="35" name="AutoShape 9">
            <a:extLst>
              <a:ext uri="{FF2B5EF4-FFF2-40B4-BE49-F238E27FC236}">
                <a16:creationId xmlns:a16="http://schemas.microsoft.com/office/drawing/2014/main" id="{6FBB8F52-636E-566A-F584-FB35E90B89AD}"/>
              </a:ext>
            </a:extLst>
          </p:cNvPr>
          <p:cNvSpPr/>
          <p:nvPr/>
        </p:nvSpPr>
        <p:spPr>
          <a:xfrm flipV="1">
            <a:off x="7779971" y="1376032"/>
            <a:ext cx="0" cy="325801"/>
          </a:xfrm>
          <a:prstGeom prst="line">
            <a:avLst/>
          </a:prstGeom>
          <a:ln w="47625" cap="rnd">
            <a:solidFill>
              <a:srgbClr val="2E7D5F"/>
            </a:solidFill>
            <a:prstDash val="solid"/>
            <a:headEnd type="triangle" w="lg" len="med"/>
            <a:tailEnd type="none" w="sm" len="sm"/>
          </a:ln>
        </p:spPr>
        <p:txBody>
          <a:bodyPr/>
          <a:lstStyle/>
          <a:p>
            <a:endParaRPr lang="en-US" sz="1400"/>
          </a:p>
        </p:txBody>
      </p:sp>
      <p:sp>
        <p:nvSpPr>
          <p:cNvPr id="37" name="TextBox 36">
            <a:extLst>
              <a:ext uri="{FF2B5EF4-FFF2-40B4-BE49-F238E27FC236}">
                <a16:creationId xmlns:a16="http://schemas.microsoft.com/office/drawing/2014/main" id="{AAFBAFCB-1469-F4CB-935D-63A5A28A2752}"/>
              </a:ext>
            </a:extLst>
          </p:cNvPr>
          <p:cNvSpPr txBox="1"/>
          <p:nvPr/>
        </p:nvSpPr>
        <p:spPr>
          <a:xfrm>
            <a:off x="3767855" y="2782456"/>
            <a:ext cx="3907754" cy="1200329"/>
          </a:xfrm>
          <a:prstGeom prst="rect">
            <a:avLst/>
          </a:prstGeom>
          <a:noFill/>
        </p:spPr>
        <p:txBody>
          <a:bodyPr wrap="square">
            <a:spAutoFit/>
          </a:bodyPr>
          <a:lstStyle/>
          <a:p>
            <a:pPr algn="ctr"/>
            <a:r>
              <a:rPr lang="vi-VN" sz="2400">
                <a:solidFill>
                  <a:srgbClr val="00623D"/>
                </a:solidFill>
              </a:rPr>
              <a:t>Giáo viên đánh giá: từng thành viên trong nhóm, kết quả sản phẩm của nhóm.</a:t>
            </a:r>
            <a:endParaRPr lang="en-US" sz="2400">
              <a:solidFill>
                <a:srgbClr val="00623D"/>
              </a:solidFill>
            </a:endParaRPr>
          </a:p>
        </p:txBody>
      </p:sp>
      <p:sp>
        <p:nvSpPr>
          <p:cNvPr id="41" name="TextBox 40">
            <a:extLst>
              <a:ext uri="{FF2B5EF4-FFF2-40B4-BE49-F238E27FC236}">
                <a16:creationId xmlns:a16="http://schemas.microsoft.com/office/drawing/2014/main" id="{A33B8861-826E-3A23-3A11-A7A2D7F1817C}"/>
              </a:ext>
            </a:extLst>
          </p:cNvPr>
          <p:cNvSpPr txBox="1"/>
          <p:nvPr/>
        </p:nvSpPr>
        <p:spPr>
          <a:xfrm>
            <a:off x="8231015" y="2564849"/>
            <a:ext cx="3364372" cy="1569660"/>
          </a:xfrm>
          <a:prstGeom prst="rect">
            <a:avLst/>
          </a:prstGeom>
          <a:noFill/>
        </p:spPr>
        <p:txBody>
          <a:bodyPr wrap="square">
            <a:spAutoFit/>
          </a:bodyPr>
          <a:lstStyle/>
          <a:p>
            <a:r>
              <a:rPr lang="vi-VN" sz="2400">
                <a:solidFill>
                  <a:srgbClr val="00623D"/>
                </a:solidFill>
              </a:rPr>
              <a:t>Học sinh đánh giá: đánh giá các thành viên trong nhóm, đánh giá nhóm khác.</a:t>
            </a:r>
            <a:endParaRPr lang="en-US" sz="2400">
              <a:solidFill>
                <a:srgbClr val="00623D"/>
              </a:solidFill>
            </a:endParaRPr>
          </a:p>
        </p:txBody>
      </p:sp>
      <p:sp>
        <p:nvSpPr>
          <p:cNvPr id="4" name="Rectangle 3">
            <a:extLst>
              <a:ext uri="{FF2B5EF4-FFF2-40B4-BE49-F238E27FC236}">
                <a16:creationId xmlns:a16="http://schemas.microsoft.com/office/drawing/2014/main" id="{D6B08D3D-9883-0211-6216-DB82FAA9CE5D}"/>
              </a:ext>
            </a:extLst>
          </p:cNvPr>
          <p:cNvSpPr/>
          <p:nvPr/>
        </p:nvSpPr>
        <p:spPr>
          <a:xfrm>
            <a:off x="3400425" y="4687090"/>
            <a:ext cx="8791575" cy="2073242"/>
          </a:xfrm>
          <a:prstGeom prst="rect">
            <a:avLst/>
          </a:prstGeom>
          <a:noFill/>
          <a:ln w="28575">
            <a:solidFill>
              <a:srgbClr val="2E7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5FEC0B6C-1A26-CCAE-26B0-4CA3885EBF42}"/>
              </a:ext>
            </a:extLst>
          </p:cNvPr>
          <p:cNvSpPr txBox="1"/>
          <p:nvPr/>
        </p:nvSpPr>
        <p:spPr>
          <a:xfrm>
            <a:off x="4748794" y="4775734"/>
            <a:ext cx="6918955" cy="461665"/>
          </a:xfrm>
          <a:prstGeom prst="rect">
            <a:avLst/>
          </a:prstGeom>
          <a:noFill/>
        </p:spPr>
        <p:txBody>
          <a:bodyPr wrap="square" rtlCol="0">
            <a:spAutoFit/>
          </a:bodyPr>
          <a:lstStyle/>
          <a:p>
            <a:pPr algn="just"/>
            <a:r>
              <a:rPr lang="en-US" sz="2400" b="1"/>
              <a:t>Đảm </a:t>
            </a:r>
            <a:r>
              <a:rPr lang="en-US" sz="2400" b="1" dirty="0" err="1"/>
              <a:t>bảo</a:t>
            </a:r>
            <a:r>
              <a:rPr lang="en-US" sz="2400" b="1" dirty="0"/>
              <a:t> </a:t>
            </a:r>
            <a:r>
              <a:rPr lang="en-US" sz="2400" b="1" dirty="0" err="1"/>
              <a:t>thời</a:t>
            </a:r>
            <a:r>
              <a:rPr lang="en-US" sz="2400" b="1" dirty="0"/>
              <a:t> </a:t>
            </a:r>
            <a:r>
              <a:rPr lang="en-US" sz="2400" b="1" dirty="0" err="1"/>
              <a:t>hạn</a:t>
            </a:r>
            <a:r>
              <a:rPr lang="en-US" sz="2400" b="1" dirty="0"/>
              <a:t> </a:t>
            </a:r>
            <a:r>
              <a:rPr lang="en-US" sz="2400" b="1" dirty="0" err="1"/>
              <a:t>hoàn</a:t>
            </a:r>
            <a:r>
              <a:rPr lang="en-US" sz="2400" b="1" dirty="0"/>
              <a:t> </a:t>
            </a:r>
            <a:r>
              <a:rPr lang="en-US" sz="2400" b="1" dirty="0" err="1"/>
              <a:t>thành</a:t>
            </a:r>
            <a:r>
              <a:rPr lang="en-US" sz="2400" b="1" dirty="0"/>
              <a:t> (</a:t>
            </a:r>
            <a:r>
              <a:rPr lang="en-US" sz="2400" b="1" dirty="0" err="1"/>
              <a:t>theo</a:t>
            </a:r>
            <a:r>
              <a:rPr lang="en-US" sz="2400" b="1" dirty="0"/>
              <a:t> </a:t>
            </a:r>
            <a:r>
              <a:rPr lang="en-US" sz="2400" b="1" dirty="0" err="1"/>
              <a:t>kế</a:t>
            </a:r>
            <a:r>
              <a:rPr lang="en-US" sz="2400" b="1" dirty="0"/>
              <a:t> </a:t>
            </a:r>
            <a:r>
              <a:rPr lang="en-US" sz="2400" b="1" dirty="0" err="1"/>
              <a:t>hoạch</a:t>
            </a:r>
            <a:r>
              <a:rPr lang="en-US" sz="2400" b="1" dirty="0"/>
              <a:t>) </a:t>
            </a:r>
            <a:endParaRPr lang="en-US" sz="2400" b="1" dirty="0">
              <a:latin typeface="Calibri Light" panose="020F0302020204030204" pitchFamily="34" charset="0"/>
              <a:cs typeface="Calibri Light" panose="020F0302020204030204" pitchFamily="34" charset="0"/>
            </a:endParaRPr>
          </a:p>
        </p:txBody>
      </p:sp>
      <p:sp>
        <p:nvSpPr>
          <p:cNvPr id="36" name="TextBox 35">
            <a:extLst>
              <a:ext uri="{FF2B5EF4-FFF2-40B4-BE49-F238E27FC236}">
                <a16:creationId xmlns:a16="http://schemas.microsoft.com/office/drawing/2014/main" id="{E33E563F-B64D-EDE8-ED80-069AE43772B1}"/>
              </a:ext>
            </a:extLst>
          </p:cNvPr>
          <p:cNvSpPr txBox="1"/>
          <p:nvPr/>
        </p:nvSpPr>
        <p:spPr>
          <a:xfrm>
            <a:off x="3989037" y="5158796"/>
            <a:ext cx="8056178" cy="461665"/>
          </a:xfrm>
          <a:prstGeom prst="rect">
            <a:avLst/>
          </a:prstGeom>
          <a:noFill/>
        </p:spPr>
        <p:txBody>
          <a:bodyPr wrap="square" rtlCol="0">
            <a:spAutoFit/>
          </a:bodyPr>
          <a:lstStyle/>
          <a:p>
            <a:pPr algn="just"/>
            <a:r>
              <a:rPr lang="en-US" sz="2400" b="1"/>
              <a:t>Chất </a:t>
            </a:r>
            <a:r>
              <a:rPr lang="en-US" sz="2400" b="1" dirty="0" err="1"/>
              <a:t>lượng</a:t>
            </a:r>
            <a:r>
              <a:rPr lang="en-US" sz="2400" b="1" dirty="0"/>
              <a:t> </a:t>
            </a:r>
            <a:r>
              <a:rPr lang="en-US" sz="2400" b="1" dirty="0" err="1"/>
              <a:t>sản</a:t>
            </a:r>
            <a:r>
              <a:rPr lang="en-US" sz="2400" b="1" dirty="0"/>
              <a:t> </a:t>
            </a:r>
            <a:r>
              <a:rPr lang="en-US" sz="2400" b="1" dirty="0" err="1"/>
              <a:t>phẩm</a:t>
            </a:r>
            <a:r>
              <a:rPr lang="en-US" sz="2400" b="1" dirty="0"/>
              <a:t> (</a:t>
            </a:r>
            <a:r>
              <a:rPr lang="en-US" sz="2400" b="1" dirty="0" err="1"/>
              <a:t>về</a:t>
            </a:r>
            <a:r>
              <a:rPr lang="en-US" sz="2400" b="1" dirty="0"/>
              <a:t> </a:t>
            </a:r>
            <a:r>
              <a:rPr lang="en-US" sz="2400" b="1" dirty="0" err="1"/>
              <a:t>nội</a:t>
            </a:r>
            <a:r>
              <a:rPr lang="en-US" sz="2400" b="1" dirty="0"/>
              <a:t> dung, </a:t>
            </a:r>
            <a:r>
              <a:rPr lang="en-US" sz="2400" b="1" dirty="0" err="1"/>
              <a:t>hình</a:t>
            </a:r>
            <a:r>
              <a:rPr lang="en-US" sz="2400" b="1" dirty="0"/>
              <a:t> </a:t>
            </a:r>
            <a:r>
              <a:rPr lang="en-US" sz="2400" b="1" dirty="0" err="1"/>
              <a:t>thức</a:t>
            </a:r>
            <a:r>
              <a:rPr lang="en-US" sz="2400" b="1" dirty="0"/>
              <a:t>, </a:t>
            </a:r>
            <a:r>
              <a:rPr lang="en-US" sz="2400" b="1" dirty="0" err="1"/>
              <a:t>tính</a:t>
            </a:r>
            <a:r>
              <a:rPr lang="en-US" sz="2400" b="1" dirty="0"/>
              <a:t> </a:t>
            </a:r>
            <a:r>
              <a:rPr lang="en-US" sz="2400" b="1" dirty="0" err="1"/>
              <a:t>thực</a:t>
            </a:r>
            <a:r>
              <a:rPr lang="en-US" sz="2400" b="1" dirty="0"/>
              <a:t> </a:t>
            </a:r>
            <a:r>
              <a:rPr lang="en-US" sz="2400" b="1" dirty="0" err="1"/>
              <a:t>tiễn</a:t>
            </a:r>
            <a:r>
              <a:rPr lang="en-US" sz="2400" b="1" dirty="0"/>
              <a:t>)</a:t>
            </a:r>
            <a:endParaRPr lang="en-US" sz="2400" b="1" dirty="0">
              <a:latin typeface="Calibri Light" panose="020F0302020204030204" pitchFamily="34" charset="0"/>
              <a:cs typeface="Calibri Light" panose="020F0302020204030204" pitchFamily="34" charset="0"/>
            </a:endParaRPr>
          </a:p>
        </p:txBody>
      </p:sp>
      <p:sp>
        <p:nvSpPr>
          <p:cNvPr id="38" name="TextBox 37">
            <a:extLst>
              <a:ext uri="{FF2B5EF4-FFF2-40B4-BE49-F238E27FC236}">
                <a16:creationId xmlns:a16="http://schemas.microsoft.com/office/drawing/2014/main" id="{3D6C418A-8F7B-700E-9AEF-A11712CEA534}"/>
              </a:ext>
            </a:extLst>
          </p:cNvPr>
          <p:cNvSpPr txBox="1"/>
          <p:nvPr/>
        </p:nvSpPr>
        <p:spPr>
          <a:xfrm>
            <a:off x="6096000" y="5540369"/>
            <a:ext cx="4496561" cy="461665"/>
          </a:xfrm>
          <a:prstGeom prst="rect">
            <a:avLst/>
          </a:prstGeom>
          <a:noFill/>
        </p:spPr>
        <p:txBody>
          <a:bodyPr wrap="square" rtlCol="0">
            <a:spAutoFit/>
          </a:bodyPr>
          <a:lstStyle/>
          <a:p>
            <a:pPr algn="just"/>
            <a:r>
              <a:rPr lang="en-US" sz="2400" b="1"/>
              <a:t>Thái </a:t>
            </a:r>
            <a:r>
              <a:rPr lang="en-US" sz="2400" b="1" dirty="0" err="1"/>
              <a:t>độ</a:t>
            </a:r>
            <a:r>
              <a:rPr lang="en-US" sz="2400" b="1" dirty="0"/>
              <a:t> </a:t>
            </a:r>
            <a:r>
              <a:rPr lang="en-US" sz="2400" b="1" dirty="0" err="1"/>
              <a:t>làm</a:t>
            </a:r>
            <a:r>
              <a:rPr lang="en-US" sz="2400" b="1" dirty="0"/>
              <a:t> </a:t>
            </a:r>
            <a:r>
              <a:rPr lang="en-US" sz="2400" b="1" dirty="0" err="1"/>
              <a:t>việc</a:t>
            </a:r>
            <a:r>
              <a:rPr lang="en-US" sz="2400" b="1" dirty="0"/>
              <a:t> </a:t>
            </a:r>
            <a:r>
              <a:rPr lang="en-US" sz="2400" b="1" dirty="0" err="1"/>
              <a:t>và</a:t>
            </a:r>
            <a:r>
              <a:rPr lang="en-US" sz="2400" b="1" dirty="0"/>
              <a:t> </a:t>
            </a:r>
            <a:r>
              <a:rPr lang="en-US" sz="2400" b="1" dirty="0" err="1"/>
              <a:t>hợp</a:t>
            </a:r>
            <a:r>
              <a:rPr lang="en-US" sz="2400" b="1" dirty="0"/>
              <a:t> </a:t>
            </a:r>
            <a:r>
              <a:rPr lang="en-US" sz="2400" b="1" dirty="0" err="1"/>
              <a:t>tác</a:t>
            </a:r>
            <a:endParaRPr lang="en-US" sz="2400" b="1" dirty="0">
              <a:latin typeface="Calibri Light" panose="020F0302020204030204" pitchFamily="34" charset="0"/>
              <a:cs typeface="Calibri Light" panose="020F0302020204030204" pitchFamily="34" charset="0"/>
            </a:endParaRPr>
          </a:p>
        </p:txBody>
      </p:sp>
      <p:sp>
        <p:nvSpPr>
          <p:cNvPr id="39" name="TextBox 38">
            <a:extLst>
              <a:ext uri="{FF2B5EF4-FFF2-40B4-BE49-F238E27FC236}">
                <a16:creationId xmlns:a16="http://schemas.microsoft.com/office/drawing/2014/main" id="{0B266A5B-6E14-772D-74EE-3EAFDCEE2565}"/>
              </a:ext>
            </a:extLst>
          </p:cNvPr>
          <p:cNvSpPr txBox="1"/>
          <p:nvPr/>
        </p:nvSpPr>
        <p:spPr>
          <a:xfrm>
            <a:off x="6655216" y="5913753"/>
            <a:ext cx="3643420" cy="461665"/>
          </a:xfrm>
          <a:prstGeom prst="rect">
            <a:avLst/>
          </a:prstGeom>
          <a:noFill/>
        </p:spPr>
        <p:txBody>
          <a:bodyPr wrap="square" rtlCol="0">
            <a:spAutoFit/>
          </a:bodyPr>
          <a:lstStyle/>
          <a:p>
            <a:pPr algn="just"/>
            <a:r>
              <a:rPr lang="en-US" sz="2400" b="1"/>
              <a:t>Kĩ </a:t>
            </a:r>
            <a:r>
              <a:rPr lang="en-US" sz="2400" b="1" dirty="0" err="1"/>
              <a:t>năng</a:t>
            </a:r>
            <a:r>
              <a:rPr lang="en-US" sz="2400" b="1" dirty="0"/>
              <a:t> </a:t>
            </a:r>
            <a:r>
              <a:rPr lang="en-US" sz="2400" b="1" dirty="0" err="1"/>
              <a:t>phỏng</a:t>
            </a:r>
            <a:r>
              <a:rPr lang="en-US" sz="2400" b="1" dirty="0"/>
              <a:t> </a:t>
            </a:r>
            <a:r>
              <a:rPr lang="en-US" sz="2400" b="1" dirty="0" err="1"/>
              <a:t>vấn</a:t>
            </a:r>
            <a:endParaRPr lang="en-US" sz="2400" b="1" dirty="0">
              <a:latin typeface="Calibri Light" panose="020F0302020204030204" pitchFamily="34" charset="0"/>
              <a:cs typeface="Calibri Light" panose="020F0302020204030204" pitchFamily="34" charset="0"/>
            </a:endParaRPr>
          </a:p>
        </p:txBody>
      </p:sp>
      <p:sp>
        <p:nvSpPr>
          <p:cNvPr id="40" name="TextBox 39">
            <a:extLst>
              <a:ext uri="{FF2B5EF4-FFF2-40B4-BE49-F238E27FC236}">
                <a16:creationId xmlns:a16="http://schemas.microsoft.com/office/drawing/2014/main" id="{B13A7DEB-DB8F-1CFC-69C8-CF36E99A8D43}"/>
              </a:ext>
            </a:extLst>
          </p:cNvPr>
          <p:cNvSpPr txBox="1"/>
          <p:nvPr/>
        </p:nvSpPr>
        <p:spPr>
          <a:xfrm>
            <a:off x="5335523" y="6319189"/>
            <a:ext cx="4921378" cy="461665"/>
          </a:xfrm>
          <a:prstGeom prst="rect">
            <a:avLst/>
          </a:prstGeom>
          <a:noFill/>
        </p:spPr>
        <p:txBody>
          <a:bodyPr wrap="square" rtlCol="0">
            <a:spAutoFit/>
          </a:bodyPr>
          <a:lstStyle/>
          <a:p>
            <a:pPr algn="just"/>
            <a:r>
              <a:rPr lang="en-US" sz="2400" b="1"/>
              <a:t>Kĩ </a:t>
            </a:r>
            <a:r>
              <a:rPr lang="en-US" sz="2400" b="1" dirty="0" err="1"/>
              <a:t>năng</a:t>
            </a:r>
            <a:r>
              <a:rPr lang="en-US" sz="2400" b="1" dirty="0"/>
              <a:t> </a:t>
            </a:r>
            <a:r>
              <a:rPr lang="en-US" sz="2400" b="1" dirty="0" err="1"/>
              <a:t>thuyết</a:t>
            </a:r>
            <a:r>
              <a:rPr lang="en-US" sz="2400" b="1" dirty="0"/>
              <a:t> </a:t>
            </a:r>
            <a:r>
              <a:rPr lang="en-US" sz="2400" b="1" dirty="0" err="1"/>
              <a:t>trình</a:t>
            </a:r>
            <a:r>
              <a:rPr lang="en-US" sz="2400" b="1" dirty="0"/>
              <a:t> </a:t>
            </a:r>
            <a:r>
              <a:rPr lang="en-US" sz="2400" b="1" dirty="0" err="1"/>
              <a:t>và</a:t>
            </a:r>
            <a:r>
              <a:rPr lang="en-US" sz="2400" b="1" dirty="0"/>
              <a:t> </a:t>
            </a:r>
            <a:r>
              <a:rPr lang="en-US" sz="2400" b="1" dirty="0" err="1"/>
              <a:t>trả</a:t>
            </a:r>
            <a:r>
              <a:rPr lang="en-US" sz="2400" b="1" dirty="0"/>
              <a:t> </a:t>
            </a:r>
            <a:r>
              <a:rPr lang="en-US" sz="2400" b="1" dirty="0" err="1"/>
              <a:t>lời</a:t>
            </a:r>
            <a:r>
              <a:rPr lang="en-US" sz="2400" b="1" dirty="0"/>
              <a:t> </a:t>
            </a:r>
            <a:r>
              <a:rPr lang="en-US" sz="2400" b="1" dirty="0" err="1"/>
              <a:t>câu</a:t>
            </a:r>
            <a:r>
              <a:rPr lang="en-US" sz="2400" b="1" dirty="0"/>
              <a:t> </a:t>
            </a:r>
            <a:r>
              <a:rPr lang="en-US" sz="2400" b="1" dirty="0" err="1"/>
              <a:t>hỏi</a:t>
            </a:r>
            <a:endParaRPr lang="en-US" sz="2400" b="1" dirty="0">
              <a:latin typeface="Calibri Light" panose="020F0302020204030204" pitchFamily="34" charset="0"/>
              <a:cs typeface="Calibri Light" panose="020F0302020204030204" pitchFamily="34" charset="0"/>
            </a:endParaRPr>
          </a:p>
        </p:txBody>
      </p:sp>
      <p:sp>
        <p:nvSpPr>
          <p:cNvPr id="42" name="Arrow: Down 41">
            <a:extLst>
              <a:ext uri="{FF2B5EF4-FFF2-40B4-BE49-F238E27FC236}">
                <a16:creationId xmlns:a16="http://schemas.microsoft.com/office/drawing/2014/main" id="{972FA8C4-C315-5F54-8E4E-7A3FF59E553B}"/>
              </a:ext>
            </a:extLst>
          </p:cNvPr>
          <p:cNvSpPr/>
          <p:nvPr/>
        </p:nvSpPr>
        <p:spPr>
          <a:xfrm>
            <a:off x="7696201" y="4227299"/>
            <a:ext cx="346193" cy="376997"/>
          </a:xfrm>
          <a:prstGeom prst="downArrow">
            <a:avLst/>
          </a:prstGeom>
          <a:solidFill>
            <a:schemeClr val="accent6">
              <a:lumMod val="50000"/>
            </a:schemeClr>
          </a:solidFill>
          <a:ln>
            <a:solidFill>
              <a:srgbClr val="2E7D5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a:solidFill>
                <a:srgbClr val="00B050"/>
              </a:solidFill>
            </a:endParaRPr>
          </a:p>
        </p:txBody>
      </p:sp>
      <p:sp>
        <p:nvSpPr>
          <p:cNvPr id="3" name="Google Shape;158;p6">
            <a:extLst>
              <a:ext uri="{FF2B5EF4-FFF2-40B4-BE49-F238E27FC236}">
                <a16:creationId xmlns:a16="http://schemas.microsoft.com/office/drawing/2014/main" id="{99E98E98-CC50-500B-A3BC-222E49B6F337}"/>
              </a:ext>
            </a:extLst>
          </p:cNvPr>
          <p:cNvSpPr/>
          <p:nvPr/>
        </p:nvSpPr>
        <p:spPr>
          <a:xfrm>
            <a:off x="114477" y="97668"/>
            <a:ext cx="3673566" cy="575222"/>
          </a:xfrm>
          <a:prstGeom prst="rect">
            <a:avLst/>
          </a:prstGeom>
          <a:solidFill>
            <a:srgbClr val="FBDC77">
              <a:lumMod val="60000"/>
              <a:lumOff val="40000"/>
            </a:srgbClr>
          </a:solidFill>
          <a:ln w="9525" cap="flat" cmpd="sng" algn="ctr">
            <a:solidFill>
              <a:srgbClr val="FFC000"/>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spcFirstLastPara="1" wrap="square" lIns="0" tIns="0" rIns="0" bIns="0" anchor="t" anchorCtr="0">
            <a:spAutoFit/>
          </a:bodyPr>
          <a:lstStyle/>
          <a:p>
            <a:pPr marL="111125">
              <a:lnSpc>
                <a:spcPct val="109000"/>
              </a:lnSpc>
              <a:spcAft>
                <a:spcPts val="300"/>
              </a:spcAft>
            </a:pPr>
            <a:r>
              <a:rPr lang="en-US" sz="3200" b="1">
                <a:solidFill>
                  <a:srgbClr val="FF0000"/>
                </a:solidFill>
                <a:cs typeface="Calibri" panose="020F0502020204030204" pitchFamily="34" charset="0"/>
              </a:rPr>
              <a:t>V. ĐÁNH GIÁ </a:t>
            </a:r>
            <a:r>
              <a:rPr lang="en-US" sz="3200" b="1" u="none" strike="noStrike" spc="0">
                <a:solidFill>
                  <a:srgbClr val="FF0000"/>
                </a:solidFill>
                <a:effectLst/>
                <a:ea typeface="Arial" panose="020B0604020202020204" pitchFamily="34" charset="0"/>
                <a:cs typeface="Calibri" panose="020F0502020204030204" pitchFamily="34" charset="0"/>
              </a:rPr>
              <a:t>DỰ ÁN</a:t>
            </a:r>
          </a:p>
        </p:txBody>
      </p:sp>
      <p:pic>
        <p:nvPicPr>
          <p:cNvPr id="43" name="Picture 42">
            <a:extLst>
              <a:ext uri="{FF2B5EF4-FFF2-40B4-BE49-F238E27FC236}">
                <a16:creationId xmlns:a16="http://schemas.microsoft.com/office/drawing/2014/main" id="{FDC49BE6-85E2-6E12-96E0-CADF8BBA9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755" y="1644020"/>
            <a:ext cx="2008659" cy="3477200"/>
          </a:xfrm>
          <a:prstGeom prst="rect">
            <a:avLst/>
          </a:prstGeom>
        </p:spPr>
      </p:pic>
    </p:spTree>
    <p:extLst>
      <p:ext uri="{BB962C8B-B14F-4D97-AF65-F5344CB8AC3E}">
        <p14:creationId xmlns:p14="http://schemas.microsoft.com/office/powerpoint/2010/main" val="833038832"/>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par>
                                <p:cTn id="17" presetID="16" presetClass="entr" presetSubtype="21"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par>
                                <p:cTn id="20" presetID="16" presetClass="entr" presetSubtype="21"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inVertical)">
                                      <p:cBhvr>
                                        <p:cTn id="25" dur="500"/>
                                        <p:tgtEl>
                                          <p:spTgt spid="3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arn(inVertical)">
                                      <p:cBhvr>
                                        <p:cTn id="31" dur="500"/>
                                        <p:tgtEl>
                                          <p:spTgt spid="3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arn(inVertical)">
                                      <p:cBhvr>
                                        <p:cTn id="34" dur="500"/>
                                        <p:tgtEl>
                                          <p:spTgt spid="3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arn(inVertical)">
                                      <p:cBhvr>
                                        <p:cTn id="37" dur="500"/>
                                        <p:tgtEl>
                                          <p:spTgt spid="4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barn(inVertical)">
                                      <p:cBhvr>
                                        <p:cTn id="46" dur="500"/>
                                        <p:tgtEl>
                                          <p:spTgt spid="3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arn(inVertical)">
                                      <p:cBhvr>
                                        <p:cTn id="49" dur="500"/>
                                        <p:tgtEl>
                                          <p:spTgt spid="3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barn(inVertical)">
                                      <p:cBhvr>
                                        <p:cTn id="52" dur="500"/>
                                        <p:tgtEl>
                                          <p:spTgt spid="3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arn(inVertical)">
                                      <p:cBhvr>
                                        <p:cTn id="55" dur="500"/>
                                        <p:tgtEl>
                                          <p:spTgt spid="4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barn(inVertical)">
                                      <p:cBhvr>
                                        <p:cTn id="58" dur="500"/>
                                        <p:tgtEl>
                                          <p:spTgt spid="42"/>
                                        </p:tgtEl>
                                      </p:cBhvr>
                                    </p:animEffect>
                                  </p:childTnLst>
                                </p:cTn>
                              </p:par>
                              <p:par>
                                <p:cTn id="59" presetID="16" presetClass="entr" presetSubtype="21"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barn(inVertical)">
                                      <p:cBhvr>
                                        <p:cTn id="6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P spid="7" grpId="0" animBg="1"/>
      <p:bldP spid="25" grpId="0" animBg="1"/>
      <p:bldP spid="33" grpId="0" animBg="1"/>
      <p:bldP spid="34" grpId="0" animBg="1"/>
      <p:bldP spid="35" grpId="0" animBg="1"/>
      <p:bldP spid="37" grpId="0"/>
      <p:bldP spid="41" grpId="0"/>
      <p:bldP spid="4" grpId="0" animBg="1"/>
      <p:bldP spid="5" grpId="0"/>
      <p:bldP spid="36" grpId="0"/>
      <p:bldP spid="38" grpId="0"/>
      <p:bldP spid="39" grpId="0"/>
      <p:bldP spid="40"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2B1B83-36CA-5643-AC1B-FCF7E08E131C}"/>
              </a:ext>
            </a:extLst>
          </p:cNvPr>
          <p:cNvGraphicFramePr>
            <a:graphicFrameLocks noGrp="1"/>
          </p:cNvGraphicFramePr>
          <p:nvPr>
            <p:extLst>
              <p:ext uri="{D42A27DB-BD31-4B8C-83A1-F6EECF244321}">
                <p14:modId xmlns:p14="http://schemas.microsoft.com/office/powerpoint/2010/main" val="907566688"/>
              </p:ext>
            </p:extLst>
          </p:nvPr>
        </p:nvGraphicFramePr>
        <p:xfrm>
          <a:off x="371476" y="744791"/>
          <a:ext cx="11744325" cy="6113209"/>
        </p:xfrm>
        <a:graphic>
          <a:graphicData uri="http://schemas.openxmlformats.org/drawingml/2006/table">
            <a:tbl>
              <a:tblPr firstRow="1" firstCol="1" bandRow="1">
                <a:tableStyleId>{5C22544A-7EE6-4342-B048-85BDC9FD1C3A}</a:tableStyleId>
              </a:tblPr>
              <a:tblGrid>
                <a:gridCol w="1171574">
                  <a:extLst>
                    <a:ext uri="{9D8B030D-6E8A-4147-A177-3AD203B41FA5}">
                      <a16:colId xmlns:a16="http://schemas.microsoft.com/office/drawing/2014/main" val="2653735115"/>
                    </a:ext>
                  </a:extLst>
                </a:gridCol>
                <a:gridCol w="3286125">
                  <a:extLst>
                    <a:ext uri="{9D8B030D-6E8A-4147-A177-3AD203B41FA5}">
                      <a16:colId xmlns:a16="http://schemas.microsoft.com/office/drawing/2014/main" val="2624498370"/>
                    </a:ext>
                  </a:extLst>
                </a:gridCol>
                <a:gridCol w="3533775">
                  <a:extLst>
                    <a:ext uri="{9D8B030D-6E8A-4147-A177-3AD203B41FA5}">
                      <a16:colId xmlns:a16="http://schemas.microsoft.com/office/drawing/2014/main" val="3572746041"/>
                    </a:ext>
                  </a:extLst>
                </a:gridCol>
                <a:gridCol w="3752851">
                  <a:extLst>
                    <a:ext uri="{9D8B030D-6E8A-4147-A177-3AD203B41FA5}">
                      <a16:colId xmlns:a16="http://schemas.microsoft.com/office/drawing/2014/main" val="869136923"/>
                    </a:ext>
                  </a:extLst>
                </a:gridCol>
              </a:tblGrid>
              <a:tr h="247650">
                <a:tc>
                  <a:txBody>
                    <a:bodyPr/>
                    <a:lstStyle/>
                    <a:p>
                      <a:pPr marL="90170" marR="89535" algn="ctr">
                        <a:lnSpc>
                          <a:spcPct val="107000"/>
                        </a:lnSpc>
                        <a:spcAft>
                          <a:spcPts val="0"/>
                        </a:spcAft>
                      </a:pPr>
                      <a:r>
                        <a:rPr lang="vi-VN" sz="2400" b="1" kern="100">
                          <a:solidFill>
                            <a:srgbClr val="00B050"/>
                          </a:solidFill>
                          <a:effectLst/>
                          <a:latin typeface="Calibri" panose="020F0502020204030204" pitchFamily="34" charset="0"/>
                          <a:cs typeface="Calibri" panose="020F0502020204030204" pitchFamily="34" charset="0"/>
                        </a:rPr>
                        <a:t>Tiêu chí</a:t>
                      </a:r>
                      <a:endParaRPr lang="en-US" sz="2400" b="1" kern="100">
                        <a:solidFill>
                          <a:srgbClr val="00B05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90170" marR="89535" algn="ctr">
                        <a:lnSpc>
                          <a:spcPct val="107000"/>
                        </a:lnSpc>
                        <a:spcAft>
                          <a:spcPts val="0"/>
                        </a:spcAft>
                      </a:pPr>
                      <a:r>
                        <a:rPr lang="vi-VN" sz="2800" b="1" kern="100">
                          <a:solidFill>
                            <a:srgbClr val="00B050"/>
                          </a:solidFill>
                          <a:effectLst/>
                          <a:latin typeface="Calibri" panose="020F0502020204030204" pitchFamily="34" charset="0"/>
                          <a:cs typeface="Calibri" panose="020F0502020204030204" pitchFamily="34" charset="0"/>
                        </a:rPr>
                        <a:t>Mức1</a:t>
                      </a:r>
                      <a:endParaRPr lang="en-US" sz="2800" b="1" kern="100">
                        <a:solidFill>
                          <a:srgbClr val="00B05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90170" marR="89535" algn="ctr">
                        <a:lnSpc>
                          <a:spcPct val="107000"/>
                        </a:lnSpc>
                        <a:spcAft>
                          <a:spcPts val="0"/>
                        </a:spcAft>
                      </a:pPr>
                      <a:r>
                        <a:rPr lang="vi-VN" sz="2800" b="1" kern="100">
                          <a:solidFill>
                            <a:srgbClr val="00B050"/>
                          </a:solidFill>
                          <a:effectLst/>
                          <a:latin typeface="Calibri" panose="020F0502020204030204" pitchFamily="34" charset="0"/>
                          <a:cs typeface="Calibri" panose="020F0502020204030204" pitchFamily="34" charset="0"/>
                        </a:rPr>
                        <a:t>Mức 2</a:t>
                      </a:r>
                      <a:endParaRPr lang="en-US" sz="2800" b="1" kern="100">
                        <a:solidFill>
                          <a:srgbClr val="00B05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90170" marR="89535" algn="ctr">
                        <a:lnSpc>
                          <a:spcPct val="107000"/>
                        </a:lnSpc>
                        <a:spcAft>
                          <a:spcPts val="0"/>
                        </a:spcAft>
                      </a:pPr>
                      <a:r>
                        <a:rPr lang="vi-VN" sz="2800" b="1" kern="100">
                          <a:solidFill>
                            <a:srgbClr val="00B050"/>
                          </a:solidFill>
                          <a:effectLst/>
                          <a:latin typeface="Calibri" panose="020F0502020204030204" pitchFamily="34" charset="0"/>
                          <a:cs typeface="Calibri" panose="020F0502020204030204" pitchFamily="34" charset="0"/>
                        </a:rPr>
                        <a:t>Mức 3</a:t>
                      </a:r>
                      <a:endParaRPr lang="en-US" sz="2800" b="1" kern="100">
                        <a:solidFill>
                          <a:srgbClr val="00B05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59175944"/>
                  </a:ext>
                </a:extLst>
              </a:tr>
              <a:tr h="1024255">
                <a:tc>
                  <a:txBody>
                    <a:bodyPr/>
                    <a:lstStyle/>
                    <a:p>
                      <a:pPr marL="90170" marR="89535" algn="ctr">
                        <a:lnSpc>
                          <a:spcPct val="107000"/>
                        </a:lnSpc>
                        <a:spcAft>
                          <a:spcPts val="0"/>
                        </a:spcAft>
                      </a:pPr>
                      <a:r>
                        <a:rPr lang="vi-VN" sz="2800" b="1" kern="100">
                          <a:solidFill>
                            <a:srgbClr val="00B050"/>
                          </a:solidFill>
                          <a:effectLst/>
                          <a:latin typeface="Calibri" panose="020F0502020204030204" pitchFamily="34" charset="0"/>
                          <a:cs typeface="Calibri" panose="020F0502020204030204" pitchFamily="34" charset="0"/>
                        </a:rPr>
                        <a:t>Nội dung</a:t>
                      </a:r>
                      <a:endParaRPr lang="en-US" sz="2800" b="1" kern="100">
                        <a:solidFill>
                          <a:srgbClr val="00B05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90170" marR="89535" algn="l">
                        <a:lnSpc>
                          <a:spcPct val="107000"/>
                        </a:lnSpc>
                        <a:spcAft>
                          <a:spcPts val="0"/>
                        </a:spcAft>
                      </a:pPr>
                      <a:r>
                        <a:rPr lang="vi-VN" sz="2200" b="1" kern="100">
                          <a:effectLst/>
                          <a:latin typeface="Calibri" panose="020F0502020204030204" pitchFamily="34" charset="0"/>
                          <a:cs typeface="Calibri" panose="020F0502020204030204" pitchFamily="34" charset="0"/>
                        </a:rPr>
                        <a:t>Đầy đủ các mục theo yêu cầu, lượng thông tin hợp lí, nội dung kiến thức chính xác. (3,5 - 4 điểm)</a:t>
                      </a:r>
                      <a:endParaRPr lang="en-US" sz="2200" b="1" kern="10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marR="89535" algn="l">
                        <a:lnSpc>
                          <a:spcPct val="107000"/>
                        </a:lnSpc>
                        <a:spcAft>
                          <a:spcPts val="0"/>
                        </a:spcAft>
                      </a:pPr>
                      <a:r>
                        <a:rPr lang="vi-VN" sz="2200" b="1" kern="100">
                          <a:effectLst/>
                          <a:latin typeface="Calibri" panose="020F0502020204030204" pitchFamily="34" charset="0"/>
                          <a:cs typeface="Calibri" panose="020F0502020204030204" pitchFamily="34" charset="0"/>
                        </a:rPr>
                        <a:t>Đầy đủ các mục theo yêu cầu, lượng thông tin hợp lí, có nội dung chưa được chính xác. (2,5 - 3 điểm)</a:t>
                      </a:r>
                      <a:endParaRPr lang="en-US" sz="2200" b="1" kern="10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marR="89535" algn="l">
                        <a:lnSpc>
                          <a:spcPct val="107000"/>
                        </a:lnSpc>
                        <a:spcAft>
                          <a:spcPts val="0"/>
                        </a:spcAft>
                      </a:pPr>
                      <a:r>
                        <a:rPr lang="vi-VN" sz="2200" b="1" kern="100">
                          <a:effectLst/>
                          <a:latin typeface="Calibri" panose="020F0502020204030204" pitchFamily="34" charset="0"/>
                          <a:cs typeface="Calibri" panose="020F0502020204030204" pitchFamily="34" charset="0"/>
                        </a:rPr>
                        <a:t>Chưa đầy đủ các mục, thiếu nội dung hoặc ít thông tin, nội dung chưa chính xác. (0,5 - 2 điểm)</a:t>
                      </a:r>
                      <a:endParaRPr lang="en-US" sz="2200" b="1" kern="10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320752"/>
                  </a:ext>
                </a:extLst>
              </a:tr>
              <a:tr h="1037590">
                <a:tc>
                  <a:txBody>
                    <a:bodyPr/>
                    <a:lstStyle/>
                    <a:p>
                      <a:pPr marL="90170" marR="89535" algn="ctr">
                        <a:lnSpc>
                          <a:spcPct val="107000"/>
                        </a:lnSpc>
                        <a:spcAft>
                          <a:spcPts val="0"/>
                        </a:spcAft>
                      </a:pPr>
                      <a:r>
                        <a:rPr lang="vi-VN" sz="2800" b="1" kern="100">
                          <a:solidFill>
                            <a:srgbClr val="00B050"/>
                          </a:solidFill>
                          <a:effectLst/>
                          <a:latin typeface="Calibri" panose="020F0502020204030204" pitchFamily="34" charset="0"/>
                          <a:cs typeface="Calibri" panose="020F0502020204030204" pitchFamily="34" charset="0"/>
                        </a:rPr>
                        <a:t>Trình bày</a:t>
                      </a:r>
                      <a:endParaRPr lang="en-US" sz="2800" b="1" kern="100">
                        <a:solidFill>
                          <a:srgbClr val="00B05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90170" marR="89535" algn="l">
                        <a:lnSpc>
                          <a:spcPct val="107000"/>
                        </a:lnSpc>
                        <a:spcAft>
                          <a:spcPts val="0"/>
                        </a:spcAft>
                      </a:pPr>
                      <a:r>
                        <a:rPr lang="vi-VN" sz="2200" b="1" kern="100">
                          <a:effectLst/>
                          <a:latin typeface="Calibri" panose="020F0502020204030204" pitchFamily="34" charset="0"/>
                          <a:cs typeface="Calibri" panose="020F0502020204030204" pitchFamily="34" charset="0"/>
                        </a:rPr>
                        <a:t>Bố cục dễ nhìn, màu sắc hài hoà, có hình ảnh và video minh hoạ rõ ràng, có tính sáng tạo cao.</a:t>
                      </a:r>
                      <a:r>
                        <a:rPr lang="en-US" sz="2200" b="1" kern="100">
                          <a:effectLst/>
                          <a:latin typeface="Calibri" panose="020F0502020204030204" pitchFamily="34" charset="0"/>
                          <a:cs typeface="Calibri" panose="020F0502020204030204" pitchFamily="34" charset="0"/>
                        </a:rPr>
                        <a:t> </a:t>
                      </a:r>
                      <a:r>
                        <a:rPr lang="vi-VN" sz="2200" b="1" kern="100">
                          <a:effectLst/>
                          <a:latin typeface="Calibri" panose="020F0502020204030204" pitchFamily="34" charset="0"/>
                          <a:cs typeface="Calibri" panose="020F0502020204030204" pitchFamily="34" charset="0"/>
                        </a:rPr>
                        <a:t>(2 điểm)</a:t>
                      </a:r>
                      <a:endParaRPr lang="en-US" sz="2200" b="1" kern="10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marR="89535" algn="l">
                        <a:lnSpc>
                          <a:spcPct val="107000"/>
                        </a:lnSpc>
                        <a:spcAft>
                          <a:spcPts val="0"/>
                        </a:spcAft>
                      </a:pPr>
                      <a:r>
                        <a:rPr lang="vi-VN" sz="2200" b="1" kern="100">
                          <a:effectLst/>
                          <a:latin typeface="Calibri" panose="020F0502020204030204" pitchFamily="34" charset="0"/>
                          <a:cs typeface="Calibri" panose="020F0502020204030204" pitchFamily="34" charset="0"/>
                        </a:rPr>
                        <a:t>Bố cục dễ nhìn, màu sắc hài hoà, có hình ành và video minh hoạ nhưng tính sáng tạo chưa cao. (1,5 điểm)</a:t>
                      </a:r>
                      <a:endParaRPr lang="en-US" sz="2200" b="1" kern="10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marR="89535" algn="l">
                        <a:lnSpc>
                          <a:spcPct val="107000"/>
                        </a:lnSpc>
                        <a:spcAft>
                          <a:spcPts val="0"/>
                        </a:spcAft>
                      </a:pPr>
                      <a:r>
                        <a:rPr lang="vi-VN" sz="2200" b="1" kern="100">
                          <a:effectLst/>
                          <a:latin typeface="Calibri" panose="020F0502020204030204" pitchFamily="34" charset="0"/>
                          <a:cs typeface="Calibri" panose="020F0502020204030204" pitchFamily="34" charset="0"/>
                        </a:rPr>
                        <a:t>Bố cục chưa được hợp lí, màu sắc chưa có sự hài hoà, thiếu hình ảnh và video minh hoạ, chưa có sự sáng tạo. (0,5 - 1 điểm)</a:t>
                      </a:r>
                      <a:endParaRPr lang="en-US" sz="2200" b="1" kern="10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751671"/>
                  </a:ext>
                </a:extLst>
              </a:tr>
              <a:tr h="934085">
                <a:tc>
                  <a:txBody>
                    <a:bodyPr/>
                    <a:lstStyle/>
                    <a:p>
                      <a:pPr marL="90170" marR="89535" algn="ctr">
                        <a:lnSpc>
                          <a:spcPct val="107000"/>
                        </a:lnSpc>
                        <a:spcAft>
                          <a:spcPts val="0"/>
                        </a:spcAft>
                      </a:pPr>
                      <a:r>
                        <a:rPr lang="vi-VN" sz="2800" b="1" kern="100">
                          <a:solidFill>
                            <a:srgbClr val="00B050"/>
                          </a:solidFill>
                          <a:effectLst/>
                          <a:latin typeface="Calibri" panose="020F0502020204030204" pitchFamily="34" charset="0"/>
                          <a:cs typeface="Calibri" panose="020F0502020204030204" pitchFamily="34" charset="0"/>
                        </a:rPr>
                        <a:t>Tác phong</a:t>
                      </a:r>
                      <a:endParaRPr lang="en-US" sz="2800" b="1" kern="100">
                        <a:solidFill>
                          <a:srgbClr val="00B05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90170" marR="89535" algn="l">
                        <a:lnSpc>
                          <a:spcPct val="107000"/>
                        </a:lnSpc>
                        <a:spcAft>
                          <a:spcPts val="0"/>
                        </a:spcAft>
                      </a:pPr>
                      <a:r>
                        <a:rPr lang="vi-VN" sz="2200" b="1" kern="100">
                          <a:effectLst/>
                          <a:latin typeface="Calibri" panose="020F0502020204030204" pitchFamily="34" charset="0"/>
                          <a:cs typeface="Calibri" panose="020F0502020204030204" pitchFamily="34" charset="0"/>
                        </a:rPr>
                        <a:t>Trình bày lưu loát, rõ ràng, tự tin, có giao tiếp với người nghe. (2 điểm)</a:t>
                      </a:r>
                      <a:endParaRPr lang="en-US" sz="2200" b="1" kern="10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marR="89535" algn="l">
                        <a:lnSpc>
                          <a:spcPct val="107000"/>
                        </a:lnSpc>
                        <a:spcAft>
                          <a:spcPts val="0"/>
                        </a:spcAft>
                      </a:pPr>
                      <a:r>
                        <a:rPr lang="vi-VN" sz="2200" b="1" kern="100">
                          <a:effectLst/>
                          <a:latin typeface="Calibri" panose="020F0502020204030204" pitchFamily="34" charset="0"/>
                          <a:cs typeface="Calibri" panose="020F0502020204030204" pitchFamily="34" charset="0"/>
                        </a:rPr>
                        <a:t>Trình bày lưu loát, rõ ràng, tự tin, chưa có sự giao tiếp với người nghe.</a:t>
                      </a:r>
                      <a:r>
                        <a:rPr lang="en-US" sz="2200" b="1" kern="100">
                          <a:effectLst/>
                          <a:latin typeface="Calibri" panose="020F0502020204030204" pitchFamily="34" charset="0"/>
                          <a:cs typeface="Calibri" panose="020F0502020204030204" pitchFamily="34" charset="0"/>
                        </a:rPr>
                        <a:t> </a:t>
                      </a:r>
                      <a:r>
                        <a:rPr lang="vi-VN" sz="2200" b="1" kern="100">
                          <a:effectLst/>
                          <a:latin typeface="Calibri" panose="020F0502020204030204" pitchFamily="34" charset="0"/>
                          <a:cs typeface="Calibri" panose="020F0502020204030204" pitchFamily="34" charset="0"/>
                        </a:rPr>
                        <a:t>(1,5 điểm)</a:t>
                      </a:r>
                      <a:endParaRPr lang="en-US" sz="2200" b="1" kern="10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marR="89535" algn="l">
                        <a:lnSpc>
                          <a:spcPct val="107000"/>
                        </a:lnSpc>
                        <a:spcAft>
                          <a:spcPts val="0"/>
                        </a:spcAft>
                      </a:pPr>
                      <a:r>
                        <a:rPr lang="vi-VN" sz="2200" b="1" kern="100">
                          <a:effectLst/>
                          <a:latin typeface="Calibri" panose="020F0502020204030204" pitchFamily="34" charset="0"/>
                          <a:cs typeface="Calibri" panose="020F0502020204030204" pitchFamily="34" charset="0"/>
                        </a:rPr>
                        <a:t>Trình bày ngập ngừng, thiếu tự tin, chưa có sự giao tiếp với người nghe. (0,5 -1 điểm)</a:t>
                      </a:r>
                      <a:endParaRPr lang="en-US" sz="2200" b="1" kern="10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7178419"/>
                  </a:ext>
                </a:extLst>
              </a:tr>
              <a:tr h="911860">
                <a:tc>
                  <a:txBody>
                    <a:bodyPr/>
                    <a:lstStyle/>
                    <a:p>
                      <a:pPr marL="90170" marR="89535" algn="ctr">
                        <a:lnSpc>
                          <a:spcPct val="107000"/>
                        </a:lnSpc>
                        <a:spcAft>
                          <a:spcPts val="0"/>
                        </a:spcAft>
                      </a:pPr>
                      <a:r>
                        <a:rPr lang="vi-VN" sz="2800" b="1" kern="100">
                          <a:solidFill>
                            <a:srgbClr val="00B050"/>
                          </a:solidFill>
                          <a:effectLst/>
                          <a:latin typeface="Calibri" panose="020F0502020204030204" pitchFamily="34" charset="0"/>
                          <a:cs typeface="Calibri" panose="020F0502020204030204" pitchFamily="34" charset="0"/>
                        </a:rPr>
                        <a:t>Thái độ</a:t>
                      </a:r>
                      <a:endParaRPr lang="en-US" sz="2800" b="1" kern="100">
                        <a:solidFill>
                          <a:srgbClr val="00B05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90170" marR="89535" algn="l">
                        <a:lnSpc>
                          <a:spcPct val="107000"/>
                        </a:lnSpc>
                        <a:spcAft>
                          <a:spcPts val="0"/>
                        </a:spcAft>
                      </a:pPr>
                      <a:r>
                        <a:rPr lang="vi-VN" sz="2200" b="1" kern="100">
                          <a:effectLst/>
                          <a:latin typeface="Calibri" panose="020F0502020204030204" pitchFamily="34" charset="0"/>
                          <a:cs typeface="Calibri" panose="020F0502020204030204" pitchFamily="34" charset="0"/>
                        </a:rPr>
                        <a:t>Nộp sản phẩm đúng kế hoạch, có sự hợp tác tốt giữa các thành viên trong nhóm.</a:t>
                      </a:r>
                      <a:r>
                        <a:rPr lang="en-US" sz="2200" b="1" kern="100">
                          <a:effectLst/>
                          <a:latin typeface="Calibri" panose="020F0502020204030204" pitchFamily="34" charset="0"/>
                          <a:cs typeface="Calibri" panose="020F0502020204030204" pitchFamily="34" charset="0"/>
                        </a:rPr>
                        <a:t> </a:t>
                      </a:r>
                      <a:r>
                        <a:rPr lang="vi-VN" sz="2200" b="1" kern="100">
                          <a:effectLst/>
                          <a:latin typeface="Calibri" panose="020F0502020204030204" pitchFamily="34" charset="0"/>
                          <a:cs typeface="Calibri" panose="020F0502020204030204" pitchFamily="34" charset="0"/>
                        </a:rPr>
                        <a:t>(2 điểm)</a:t>
                      </a:r>
                      <a:endParaRPr lang="en-US" sz="2200" b="1" kern="10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marR="89535" algn="l">
                        <a:lnSpc>
                          <a:spcPct val="107000"/>
                        </a:lnSpc>
                        <a:spcAft>
                          <a:spcPts val="0"/>
                        </a:spcAft>
                      </a:pPr>
                      <a:r>
                        <a:rPr lang="vi-VN" sz="2200" b="1" kern="100">
                          <a:effectLst/>
                          <a:latin typeface="Calibri" panose="020F0502020204030204" pitchFamily="34" charset="0"/>
                          <a:cs typeface="Calibri" panose="020F0502020204030204" pitchFamily="34" charset="0"/>
                        </a:rPr>
                        <a:t>Nộp sản phẩm đúng kế hoạch, sự hợp tác giữa các thành viên trong nhóm chưa tốt. (1,5 điểm)</a:t>
                      </a:r>
                      <a:endParaRPr lang="en-US" sz="2200" b="1" kern="10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170" marR="89535" algn="l">
                        <a:lnSpc>
                          <a:spcPct val="107000"/>
                        </a:lnSpc>
                        <a:spcAft>
                          <a:spcPts val="0"/>
                        </a:spcAft>
                      </a:pPr>
                      <a:r>
                        <a:rPr lang="vi-VN" sz="2200" b="1" kern="100">
                          <a:effectLst/>
                          <a:latin typeface="Calibri" panose="020F0502020204030204" pitchFamily="34" charset="0"/>
                          <a:cs typeface="Calibri" panose="020F0502020204030204" pitchFamily="34" charset="0"/>
                        </a:rPr>
                        <a:t>Nộp sản phẩm chưa đúng kế hoạch, chưa có sự hợp tác tốt giữa các thành viên trong nhóm. (0,5 - 1 điểm)</a:t>
                      </a:r>
                      <a:endParaRPr lang="en-US" sz="2200" b="1" kern="100">
                        <a:solidFill>
                          <a:srgbClr val="000000"/>
                        </a:solidFill>
                        <a:effectLst/>
                        <a:latin typeface="Calibri" panose="020F0502020204030204" pitchFamily="34" charset="0"/>
                        <a:ea typeface="Courier New" panose="02070309020205020404" pitchFamily="49"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5979144"/>
                  </a:ext>
                </a:extLst>
              </a:tr>
            </a:tbl>
          </a:graphicData>
        </a:graphic>
      </p:graphicFrame>
      <p:sp>
        <p:nvSpPr>
          <p:cNvPr id="3" name="Google Shape;158;p6">
            <a:extLst>
              <a:ext uri="{FF2B5EF4-FFF2-40B4-BE49-F238E27FC236}">
                <a16:creationId xmlns:a16="http://schemas.microsoft.com/office/drawing/2014/main" id="{2A07C149-B965-0DEE-FD64-5CF1919AA91E}"/>
              </a:ext>
            </a:extLst>
          </p:cNvPr>
          <p:cNvSpPr/>
          <p:nvPr/>
        </p:nvSpPr>
        <p:spPr>
          <a:xfrm>
            <a:off x="114477" y="97668"/>
            <a:ext cx="3673566" cy="575222"/>
          </a:xfrm>
          <a:prstGeom prst="rect">
            <a:avLst/>
          </a:prstGeom>
          <a:solidFill>
            <a:srgbClr val="FBDC77">
              <a:lumMod val="60000"/>
              <a:lumOff val="40000"/>
            </a:srgbClr>
          </a:solidFill>
          <a:ln w="9525" cap="flat" cmpd="sng" algn="ctr">
            <a:solidFill>
              <a:srgbClr val="FFC000"/>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spcFirstLastPara="1" wrap="square" lIns="0" tIns="0" rIns="0" bIns="0" anchor="t" anchorCtr="0">
            <a:spAutoFit/>
          </a:bodyPr>
          <a:lstStyle/>
          <a:p>
            <a:pPr marL="111125">
              <a:lnSpc>
                <a:spcPct val="109000"/>
              </a:lnSpc>
              <a:spcAft>
                <a:spcPts val="300"/>
              </a:spcAft>
            </a:pPr>
            <a:r>
              <a:rPr lang="en-US" sz="3200" b="1">
                <a:solidFill>
                  <a:srgbClr val="FF0000"/>
                </a:solidFill>
                <a:cs typeface="Calibri" panose="020F0502020204030204" pitchFamily="34" charset="0"/>
              </a:rPr>
              <a:t>V. ĐÁNH GIÁ </a:t>
            </a:r>
            <a:r>
              <a:rPr lang="en-US" sz="3200" b="1" u="none" strike="noStrike" spc="0">
                <a:solidFill>
                  <a:srgbClr val="FF0000"/>
                </a:solidFill>
                <a:effectLst/>
                <a:ea typeface="Arial" panose="020B0604020202020204" pitchFamily="34" charset="0"/>
                <a:cs typeface="Calibri" panose="020F0502020204030204" pitchFamily="34" charset="0"/>
              </a:rPr>
              <a:t>DỰ ÁN</a:t>
            </a:r>
          </a:p>
        </p:txBody>
      </p:sp>
    </p:spTree>
    <p:extLst>
      <p:ext uri="{BB962C8B-B14F-4D97-AF65-F5344CB8AC3E}">
        <p14:creationId xmlns:p14="http://schemas.microsoft.com/office/powerpoint/2010/main" val="1772122761"/>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CFDB771-8FCF-B23A-D4D9-B0D55C206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890" y="929381"/>
            <a:ext cx="9316959" cy="5822284"/>
          </a:xfrm>
          <a:prstGeom prst="rect">
            <a:avLst/>
          </a:prstGeom>
        </p:spPr>
      </p:pic>
      <p:pic>
        <p:nvPicPr>
          <p:cNvPr id="26" name="Picture 25">
            <a:extLst>
              <a:ext uri="{FF2B5EF4-FFF2-40B4-BE49-F238E27FC236}">
                <a16:creationId xmlns:a16="http://schemas.microsoft.com/office/drawing/2014/main" id="{516D7BF0-A16A-3F15-EDF3-620ECC9F4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755" y="1644020"/>
            <a:ext cx="1665061" cy="2882395"/>
          </a:xfrm>
          <a:prstGeom prst="rect">
            <a:avLst/>
          </a:prstGeom>
        </p:spPr>
      </p:pic>
      <p:sp>
        <p:nvSpPr>
          <p:cNvPr id="3" name="Google Shape;158;p6">
            <a:extLst>
              <a:ext uri="{FF2B5EF4-FFF2-40B4-BE49-F238E27FC236}">
                <a16:creationId xmlns:a16="http://schemas.microsoft.com/office/drawing/2014/main" id="{37B3AAE0-AC9F-0BAE-DB05-3D348A7BDCFF}"/>
              </a:ext>
            </a:extLst>
          </p:cNvPr>
          <p:cNvSpPr/>
          <p:nvPr/>
        </p:nvSpPr>
        <p:spPr>
          <a:xfrm>
            <a:off x="114477" y="97668"/>
            <a:ext cx="3673566" cy="575222"/>
          </a:xfrm>
          <a:prstGeom prst="rect">
            <a:avLst/>
          </a:prstGeom>
          <a:solidFill>
            <a:srgbClr val="FBDC77">
              <a:lumMod val="60000"/>
              <a:lumOff val="40000"/>
            </a:srgbClr>
          </a:solidFill>
          <a:ln w="9525" cap="flat" cmpd="sng" algn="ctr">
            <a:solidFill>
              <a:srgbClr val="FFC000"/>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spcFirstLastPara="1" wrap="square" lIns="0" tIns="0" rIns="0" bIns="0" anchor="t" anchorCtr="0">
            <a:spAutoFit/>
          </a:bodyPr>
          <a:lstStyle/>
          <a:p>
            <a:pPr marL="111125">
              <a:lnSpc>
                <a:spcPct val="109000"/>
              </a:lnSpc>
              <a:spcAft>
                <a:spcPts val="300"/>
              </a:spcAft>
            </a:pPr>
            <a:r>
              <a:rPr lang="en-US" sz="3200" b="1">
                <a:solidFill>
                  <a:srgbClr val="FF0000"/>
                </a:solidFill>
                <a:cs typeface="Calibri" panose="020F0502020204030204" pitchFamily="34" charset="0"/>
              </a:rPr>
              <a:t>V. ĐÁNH GIÁ </a:t>
            </a:r>
            <a:r>
              <a:rPr lang="en-US" sz="3200" b="1" u="none" strike="noStrike" spc="0">
                <a:solidFill>
                  <a:srgbClr val="FF0000"/>
                </a:solidFill>
                <a:effectLst/>
                <a:ea typeface="Arial" panose="020B0604020202020204" pitchFamily="34" charset="0"/>
                <a:cs typeface="Calibri" panose="020F0502020204030204" pitchFamily="34" charset="0"/>
              </a:rPr>
              <a:t>DỰ ÁN</a:t>
            </a:r>
          </a:p>
        </p:txBody>
      </p:sp>
    </p:spTree>
    <p:extLst>
      <p:ext uri="{BB962C8B-B14F-4D97-AF65-F5344CB8AC3E}">
        <p14:creationId xmlns:p14="http://schemas.microsoft.com/office/powerpoint/2010/main" val="177296523"/>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p6">
            <a:extLst>
              <a:ext uri="{FF2B5EF4-FFF2-40B4-BE49-F238E27FC236}">
                <a16:creationId xmlns:a16="http://schemas.microsoft.com/office/drawing/2014/main" id="{39217FBF-D7DA-53F5-8C14-818889FB4803}"/>
              </a:ext>
            </a:extLst>
          </p:cNvPr>
          <p:cNvSpPr/>
          <p:nvPr/>
        </p:nvSpPr>
        <p:spPr>
          <a:xfrm>
            <a:off x="114476" y="97668"/>
            <a:ext cx="5181423" cy="575222"/>
          </a:xfrm>
          <a:prstGeom prst="rect">
            <a:avLst/>
          </a:prstGeom>
          <a:solidFill>
            <a:srgbClr val="FBDC77">
              <a:lumMod val="60000"/>
              <a:lumOff val="40000"/>
            </a:srgbClr>
          </a:solidFill>
          <a:ln w="9525" cap="flat" cmpd="sng" algn="ctr">
            <a:solidFill>
              <a:srgbClr val="FFC000"/>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spcFirstLastPara="1" wrap="square" lIns="0" tIns="0" rIns="0" bIns="0" anchor="t" anchorCtr="0">
            <a:spAutoFit/>
          </a:bodyPr>
          <a:lstStyle/>
          <a:p>
            <a:pPr marL="111125">
              <a:lnSpc>
                <a:spcPct val="109000"/>
              </a:lnSpc>
              <a:spcAft>
                <a:spcPts val="300"/>
              </a:spcAft>
            </a:pPr>
            <a:r>
              <a:rPr lang="en-US" sz="3200" b="1">
                <a:solidFill>
                  <a:srgbClr val="FF0000"/>
                </a:solidFill>
                <a:cs typeface="Calibri" panose="020F0502020204030204" pitchFamily="34" charset="0"/>
              </a:rPr>
              <a:t>VI. THU HOẠCH SAU </a:t>
            </a:r>
            <a:r>
              <a:rPr lang="en-US" sz="3200" b="1" u="none" strike="noStrike" spc="0">
                <a:solidFill>
                  <a:srgbClr val="FF0000"/>
                </a:solidFill>
                <a:effectLst/>
                <a:ea typeface="Arial" panose="020B0604020202020204" pitchFamily="34" charset="0"/>
                <a:cs typeface="Calibri" panose="020F0502020204030204" pitchFamily="34" charset="0"/>
              </a:rPr>
              <a:t>DỰ ÁN</a:t>
            </a:r>
          </a:p>
        </p:txBody>
      </p:sp>
      <p:sp>
        <p:nvSpPr>
          <p:cNvPr id="8" name="TextBox 22">
            <a:extLst>
              <a:ext uri="{FF2B5EF4-FFF2-40B4-BE49-F238E27FC236}">
                <a16:creationId xmlns:a16="http://schemas.microsoft.com/office/drawing/2014/main" id="{96C7A9CF-17E9-AFC5-4D74-C81567CF13DF}"/>
              </a:ext>
            </a:extLst>
          </p:cNvPr>
          <p:cNvSpPr txBox="1"/>
          <p:nvPr/>
        </p:nvSpPr>
        <p:spPr>
          <a:xfrm>
            <a:off x="819150" y="883337"/>
            <a:ext cx="11134725" cy="493084"/>
          </a:xfrm>
          <a:prstGeom prst="rect">
            <a:avLst/>
          </a:prstGeom>
          <a:solidFill>
            <a:schemeClr val="accent2">
              <a:lumMod val="20000"/>
              <a:lumOff val="80000"/>
            </a:schemeClr>
          </a:solidFill>
          <a:effectLst>
            <a:glow rad="63500">
              <a:schemeClr val="accent3">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lIns="0" tIns="0" rIns="0" bIns="0" rtlCol="0" anchor="t">
            <a:spAutoFit/>
          </a:bodyPr>
          <a:lstStyle/>
          <a:p>
            <a:pPr marL="171450" algn="just">
              <a:lnSpc>
                <a:spcPts val="3960"/>
              </a:lnSpc>
            </a:pPr>
            <a:r>
              <a:rPr lang="vi-VN" sz="3200" b="1">
                <a:solidFill>
                  <a:srgbClr val="00B050"/>
                </a:solidFill>
                <a:latin typeface="Calibri" panose="020F0502020204030204" pitchFamily="34" charset="0"/>
                <a:ea typeface="Neue Einstellung Bold"/>
                <a:cs typeface="Calibri" panose="020F0502020204030204" pitchFamily="34" charset="0"/>
                <a:sym typeface="Neue Einstellung Bold"/>
              </a:rPr>
              <a:t>1. Những điều gì em chưa làm được và đã làm được sau dự án?</a:t>
            </a:r>
          </a:p>
        </p:txBody>
      </p:sp>
      <p:sp>
        <p:nvSpPr>
          <p:cNvPr id="9" name="TextBox 22">
            <a:extLst>
              <a:ext uri="{FF2B5EF4-FFF2-40B4-BE49-F238E27FC236}">
                <a16:creationId xmlns:a16="http://schemas.microsoft.com/office/drawing/2014/main" id="{5F6E5B78-F83C-F0D7-29E8-526ED5C75A89}"/>
              </a:ext>
            </a:extLst>
          </p:cNvPr>
          <p:cNvSpPr txBox="1"/>
          <p:nvPr/>
        </p:nvSpPr>
        <p:spPr>
          <a:xfrm>
            <a:off x="819148" y="1589752"/>
            <a:ext cx="11134725" cy="1006045"/>
          </a:xfrm>
          <a:prstGeom prst="rect">
            <a:avLst/>
          </a:prstGeom>
          <a:solidFill>
            <a:schemeClr val="accent5">
              <a:lumMod val="20000"/>
              <a:lumOff val="80000"/>
            </a:schemeClr>
          </a:solidFill>
          <a:effectLst>
            <a:glow rad="63500">
              <a:schemeClr val="accent3">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lIns="0" tIns="0" rIns="0" bIns="0" rtlCol="0" anchor="t">
            <a:spAutoFit/>
          </a:bodyPr>
          <a:lstStyle/>
          <a:p>
            <a:pPr marL="171450" algn="just">
              <a:lnSpc>
                <a:spcPts val="3960"/>
              </a:lnSpc>
            </a:pPr>
            <a:r>
              <a:rPr lang="vi-VN" sz="3200" b="1">
                <a:solidFill>
                  <a:srgbClr val="00B050"/>
                </a:solidFill>
                <a:latin typeface="Calibri" panose="020F0502020204030204" pitchFamily="34" charset="0"/>
                <a:ea typeface="Neue Einstellung Bold"/>
                <a:cs typeface="Calibri" panose="020F0502020204030204" pitchFamily="34" charset="0"/>
                <a:sym typeface="Neue Einstellung Bold"/>
              </a:rPr>
              <a:t>2. Sau dự án, em đã thu nhận được cho bản thân mình những điều gì về phẩm chất và năng lực?</a:t>
            </a:r>
          </a:p>
        </p:txBody>
      </p:sp>
      <p:sp>
        <p:nvSpPr>
          <p:cNvPr id="10" name="TextBox 22">
            <a:extLst>
              <a:ext uri="{FF2B5EF4-FFF2-40B4-BE49-F238E27FC236}">
                <a16:creationId xmlns:a16="http://schemas.microsoft.com/office/drawing/2014/main" id="{8C149FDB-201F-81E9-E3CA-2F4ADD8879DE}"/>
              </a:ext>
            </a:extLst>
          </p:cNvPr>
          <p:cNvSpPr txBox="1"/>
          <p:nvPr/>
        </p:nvSpPr>
        <p:spPr>
          <a:xfrm>
            <a:off x="819147" y="2931903"/>
            <a:ext cx="11134725" cy="1519006"/>
          </a:xfrm>
          <a:prstGeom prst="rect">
            <a:avLst/>
          </a:prstGeom>
          <a:solidFill>
            <a:schemeClr val="accent4">
              <a:lumMod val="40000"/>
              <a:lumOff val="60000"/>
            </a:schemeClr>
          </a:solidFill>
          <a:effectLst>
            <a:glow rad="63500">
              <a:schemeClr val="accent3">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lIns="0" tIns="0" rIns="0" bIns="0" rtlCol="0" anchor="t">
            <a:spAutoFit/>
          </a:bodyPr>
          <a:lstStyle/>
          <a:p>
            <a:pPr marL="114300" algn="just">
              <a:lnSpc>
                <a:spcPts val="3960"/>
              </a:lnSpc>
            </a:pPr>
            <a:r>
              <a:rPr lang="vi-VN" sz="3200" b="1">
                <a:solidFill>
                  <a:srgbClr val="00B050"/>
                </a:solidFill>
                <a:latin typeface="Calibri" panose="020F0502020204030204" pitchFamily="34" charset="0"/>
                <a:ea typeface="Neue Einstellung Bold"/>
                <a:cs typeface="Calibri" panose="020F0502020204030204" pitchFamily="34" charset="0"/>
                <a:sym typeface="Neue Einstellung Bold"/>
              </a:rPr>
              <a:t>3. Em tâm đắc nhất nội dung nào của dự án nhóm em và nhóm bạn? Hãy trình bày quan điểm cá nhân về lợi ích và sự ảnh hưởng của dự án đó đến con người và xã hội.</a:t>
            </a:r>
          </a:p>
        </p:txBody>
      </p:sp>
      <p:sp>
        <p:nvSpPr>
          <p:cNvPr id="11" name="TextBox 22">
            <a:extLst>
              <a:ext uri="{FF2B5EF4-FFF2-40B4-BE49-F238E27FC236}">
                <a16:creationId xmlns:a16="http://schemas.microsoft.com/office/drawing/2014/main" id="{008D1C0E-2BAF-0004-16F5-4810C2B31705}"/>
              </a:ext>
            </a:extLst>
          </p:cNvPr>
          <p:cNvSpPr txBox="1"/>
          <p:nvPr/>
        </p:nvSpPr>
        <p:spPr>
          <a:xfrm>
            <a:off x="819147" y="4787015"/>
            <a:ext cx="11134724" cy="493084"/>
          </a:xfrm>
          <a:prstGeom prst="rect">
            <a:avLst/>
          </a:prstGeom>
          <a:solidFill>
            <a:schemeClr val="bg1">
              <a:lumMod val="95000"/>
            </a:schemeClr>
          </a:solidFill>
          <a:effectLst>
            <a:glow rad="63500">
              <a:schemeClr val="accent3">
                <a:satMod val="175000"/>
                <a:alpha val="40000"/>
              </a:schemeClr>
            </a:glow>
          </a:effectLst>
        </p:spPr>
        <p:style>
          <a:lnRef idx="1">
            <a:schemeClr val="accent4"/>
          </a:lnRef>
          <a:fillRef idx="2">
            <a:schemeClr val="accent4"/>
          </a:fillRef>
          <a:effectRef idx="1">
            <a:schemeClr val="accent4"/>
          </a:effectRef>
          <a:fontRef idx="minor">
            <a:schemeClr val="dk1"/>
          </a:fontRef>
        </p:style>
        <p:txBody>
          <a:bodyPr wrap="square" lIns="0" tIns="0" rIns="0" bIns="0" rtlCol="0" anchor="t">
            <a:spAutoFit/>
          </a:bodyPr>
          <a:lstStyle/>
          <a:p>
            <a:pPr marL="114300" algn="just">
              <a:lnSpc>
                <a:spcPts val="3960"/>
              </a:lnSpc>
            </a:pPr>
            <a:r>
              <a:rPr lang="vi-VN" sz="3200" b="1">
                <a:solidFill>
                  <a:srgbClr val="00B050"/>
                </a:solidFill>
                <a:latin typeface="Calibri" panose="020F0502020204030204" pitchFamily="34" charset="0"/>
                <a:ea typeface="Neue Einstellung Bold"/>
                <a:cs typeface="Calibri" panose="020F0502020204030204" pitchFamily="34" charset="0"/>
                <a:sym typeface="Neue Einstellung Bold"/>
              </a:rPr>
              <a:t>4. Em cần thay đổi gì khi tham gia những dự án tiếp theo?</a:t>
            </a:r>
          </a:p>
        </p:txBody>
      </p:sp>
    </p:spTree>
    <p:extLst>
      <p:ext uri="{BB962C8B-B14F-4D97-AF65-F5344CB8AC3E}">
        <p14:creationId xmlns:p14="http://schemas.microsoft.com/office/powerpoint/2010/main" val="3813807235"/>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blumenpflanzen05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457700"/>
            <a:ext cx="3733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ong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92076"/>
            <a:ext cx="152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125" name="Rectangle 11"/>
          <p:cNvSpPr>
            <a:spLocks noChangeArrowheads="1"/>
          </p:cNvSpPr>
          <p:nvPr/>
        </p:nvSpPr>
        <p:spPr bwMode="auto">
          <a:xfrm>
            <a:off x="2900218" y="1731522"/>
            <a:ext cx="5778916" cy="177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19063" eaLnBrk="0" hangingPunct="0">
              <a:defRPr>
                <a:solidFill>
                  <a:schemeClr val="tx1"/>
                </a:solidFill>
                <a:latin typeface="Arial" panose="020B0604020202020204" pitchFamily="34" charset="0"/>
              </a:defRPr>
            </a:lvl1pPr>
            <a:lvl2pPr marL="742950" indent="-285750" defTabSz="119063" eaLnBrk="0" hangingPunct="0">
              <a:defRPr>
                <a:solidFill>
                  <a:schemeClr val="tx1"/>
                </a:solidFill>
                <a:latin typeface="Arial" panose="020B0604020202020204" pitchFamily="34" charset="0"/>
              </a:defRPr>
            </a:lvl2pPr>
            <a:lvl3pPr marL="1143000" indent="-228600" defTabSz="119063" eaLnBrk="0" hangingPunct="0">
              <a:defRPr>
                <a:solidFill>
                  <a:schemeClr val="tx1"/>
                </a:solidFill>
                <a:latin typeface="Arial" panose="020B0604020202020204" pitchFamily="34" charset="0"/>
              </a:defRPr>
            </a:lvl3pPr>
            <a:lvl4pPr marL="1600200" indent="-228600" defTabSz="119063" eaLnBrk="0" hangingPunct="0">
              <a:defRPr>
                <a:solidFill>
                  <a:schemeClr val="tx1"/>
                </a:solidFill>
                <a:latin typeface="Arial" panose="020B0604020202020204" pitchFamily="34" charset="0"/>
              </a:defRPr>
            </a:lvl4pPr>
            <a:lvl5pPr marL="2057400" indent="-228600" defTabSz="119063" eaLnBrk="0" hangingPunct="0">
              <a:defRPr>
                <a:solidFill>
                  <a:schemeClr val="tx1"/>
                </a:solidFill>
                <a:latin typeface="Arial" panose="020B0604020202020204" pitchFamily="34" charset="0"/>
              </a:defRPr>
            </a:lvl5pPr>
            <a:lvl6pPr marL="2514600" indent="-228600" defTabSz="119063" eaLnBrk="0" fontAlgn="base" hangingPunct="0">
              <a:spcBef>
                <a:spcPct val="0"/>
              </a:spcBef>
              <a:spcAft>
                <a:spcPct val="0"/>
              </a:spcAft>
              <a:defRPr>
                <a:solidFill>
                  <a:schemeClr val="tx1"/>
                </a:solidFill>
                <a:latin typeface="Arial" panose="020B0604020202020204" pitchFamily="34" charset="0"/>
              </a:defRPr>
            </a:lvl6pPr>
            <a:lvl7pPr marL="2971800" indent="-228600" defTabSz="119063" eaLnBrk="0" fontAlgn="base" hangingPunct="0">
              <a:spcBef>
                <a:spcPct val="0"/>
              </a:spcBef>
              <a:spcAft>
                <a:spcPct val="0"/>
              </a:spcAft>
              <a:defRPr>
                <a:solidFill>
                  <a:schemeClr val="tx1"/>
                </a:solidFill>
                <a:latin typeface="Arial" panose="020B0604020202020204" pitchFamily="34" charset="0"/>
              </a:defRPr>
            </a:lvl7pPr>
            <a:lvl8pPr marL="3429000" indent="-228600" defTabSz="119063" eaLnBrk="0" fontAlgn="base" hangingPunct="0">
              <a:spcBef>
                <a:spcPct val="0"/>
              </a:spcBef>
              <a:spcAft>
                <a:spcPct val="0"/>
              </a:spcAft>
              <a:defRPr>
                <a:solidFill>
                  <a:schemeClr val="tx1"/>
                </a:solidFill>
                <a:latin typeface="Arial" panose="020B0604020202020204" pitchFamily="34" charset="0"/>
              </a:defRPr>
            </a:lvl8pPr>
            <a:lvl9pPr marL="3886200" indent="-228600" defTabSz="1190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600" b="1">
                <a:solidFill>
                  <a:srgbClr val="00B050"/>
                </a:solidFill>
                <a:latin typeface="+mn-lt"/>
              </a:rPr>
              <a:t>CHUYÊN ĐỀ </a:t>
            </a:r>
          </a:p>
          <a:p>
            <a:pPr algn="ctr" eaLnBrk="1" hangingPunct="1"/>
            <a:r>
              <a:rPr lang="en-US" altLang="en-US" sz="6600" b="1">
                <a:solidFill>
                  <a:srgbClr val="00B050"/>
                </a:solidFill>
                <a:latin typeface="+mn-lt"/>
              </a:rPr>
              <a:t>SINH HỌC 10</a:t>
            </a:r>
          </a:p>
        </p:txBody>
      </p:sp>
    </p:spTree>
    <p:extLst>
      <p:ext uri="{BB962C8B-B14F-4D97-AF65-F5344CB8AC3E}">
        <p14:creationId xmlns:p14="http://schemas.microsoft.com/office/powerpoint/2010/main" val="3931221524"/>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BAEF4-29B1-B731-60E6-1F7EC7424BB1}"/>
              </a:ext>
            </a:extLst>
          </p:cNvPr>
          <p:cNvSpPr txBox="1"/>
          <p:nvPr/>
        </p:nvSpPr>
        <p:spPr>
          <a:xfrm>
            <a:off x="1187029" y="-16130"/>
            <a:ext cx="10471572" cy="156966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vi-VN" sz="3200" b="1" i="1">
                <a:latin typeface="Calibri" panose="020F0502020204030204" pitchFamily="34" charset="0"/>
                <a:cs typeface="Calibri" panose="020F0502020204030204" pitchFamily="34" charset="0"/>
              </a:rPr>
              <a:t>Nếu lựa chọn một thành tựu của công nghệ tế bào để sản xuất ứng dụng trong đời sống, em sẽ chọn loại nào? Tại sao em lại chọn như vậy?</a:t>
            </a:r>
            <a:endParaRPr lang="en-US" sz="3200" b="1">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908EE76-47D7-6B00-CFDC-6660504C0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6" y="519751"/>
            <a:ext cx="1119893" cy="1480499"/>
          </a:xfrm>
          <a:prstGeom prst="rect">
            <a:avLst/>
          </a:prstGeom>
        </p:spPr>
      </p:pic>
      <p:pic>
        <p:nvPicPr>
          <p:cNvPr id="1026" name="Picture 2" descr="Khoa Khoa học Sinh học">
            <a:extLst>
              <a:ext uri="{FF2B5EF4-FFF2-40B4-BE49-F238E27FC236}">
                <a16:creationId xmlns:a16="http://schemas.microsoft.com/office/drawing/2014/main" id="{B0903BD1-F1A2-525B-AB98-FD74B66E9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4525" y="2095500"/>
            <a:ext cx="2712138" cy="4076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190F8F1-989D-E4E7-44B5-A07A2B5BAE64}"/>
              </a:ext>
            </a:extLst>
          </p:cNvPr>
          <p:cNvSpPr txBox="1"/>
          <p:nvPr/>
        </p:nvSpPr>
        <p:spPr>
          <a:xfrm>
            <a:off x="8763625" y="6219881"/>
            <a:ext cx="2633038" cy="584775"/>
          </a:xfrm>
          <a:prstGeom prst="rect">
            <a:avLst/>
          </a:prstGeom>
          <a:noFill/>
        </p:spPr>
        <p:txBody>
          <a:bodyPr wrap="square" rtlCol="0">
            <a:spAutoFit/>
          </a:bodyPr>
          <a:lstStyle/>
          <a:p>
            <a:pPr algn="ctr"/>
            <a:r>
              <a:rPr lang="en-US" sz="3200" b="1">
                <a:cs typeface="Times New Roman" pitchFamily="18" charset="0"/>
              </a:rPr>
              <a:t>Cây POMATO</a:t>
            </a:r>
            <a:endParaRPr lang="en-US" sz="3200" b="1" dirty="0">
              <a:cs typeface="Times New Roman" pitchFamily="18" charset="0"/>
            </a:endParaRPr>
          </a:p>
        </p:txBody>
      </p:sp>
      <p:pic>
        <p:nvPicPr>
          <p:cNvPr id="1028" name="Picture 4" descr="Sâm Vũ diệp - Nhân Sâm Đức Tâm : nhân sâm, linh chi , đông trùng ...">
            <a:extLst>
              <a:ext uri="{FF2B5EF4-FFF2-40B4-BE49-F238E27FC236}">
                <a16:creationId xmlns:a16="http://schemas.microsoft.com/office/drawing/2014/main" id="{EC36E8B8-36EC-3992-6698-5C3491A3EE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84" r="12477"/>
          <a:stretch/>
        </p:blipFill>
        <p:spPr bwMode="auto">
          <a:xfrm>
            <a:off x="404052" y="2095500"/>
            <a:ext cx="2268518" cy="39622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âm Đương Quy – Liên minh Hợp tác xã Đắk Nông">
            <a:extLst>
              <a:ext uri="{FF2B5EF4-FFF2-40B4-BE49-F238E27FC236}">
                <a16:creationId xmlns:a16="http://schemas.microsoft.com/office/drawing/2014/main" id="{D9A9DA61-4C1A-ED35-9ECC-D9563F736B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498" r="16829"/>
          <a:stretch/>
        </p:blipFill>
        <p:spPr bwMode="auto">
          <a:xfrm>
            <a:off x="3211089" y="2085378"/>
            <a:ext cx="2364841" cy="39629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on Tum: Tăng cường công tác quản lý chất lượng Sâm Ngọc Linh">
            <a:extLst>
              <a:ext uri="{FF2B5EF4-FFF2-40B4-BE49-F238E27FC236}">
                <a16:creationId xmlns:a16="http://schemas.microsoft.com/office/drawing/2014/main" id="{94AAFF17-6CC0-A248-78A6-F0C083D149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0072" y="2085378"/>
            <a:ext cx="2834580" cy="4076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EB8C0F2-CC98-D879-7762-F09CB0A618A6}"/>
              </a:ext>
            </a:extLst>
          </p:cNvPr>
          <p:cNvSpPr txBox="1"/>
          <p:nvPr/>
        </p:nvSpPr>
        <p:spPr>
          <a:xfrm>
            <a:off x="172888" y="6169308"/>
            <a:ext cx="2633038" cy="584775"/>
          </a:xfrm>
          <a:prstGeom prst="rect">
            <a:avLst/>
          </a:prstGeom>
          <a:noFill/>
        </p:spPr>
        <p:txBody>
          <a:bodyPr wrap="square" rtlCol="0">
            <a:spAutoFit/>
          </a:bodyPr>
          <a:lstStyle/>
          <a:p>
            <a:pPr algn="ctr"/>
            <a:r>
              <a:rPr lang="en-US" sz="3200" b="1">
                <a:cs typeface="Times New Roman" pitchFamily="18" charset="0"/>
              </a:rPr>
              <a:t>Sâm vũ điệp</a:t>
            </a:r>
            <a:endParaRPr lang="en-US" sz="3200" b="1" dirty="0">
              <a:cs typeface="Times New Roman" pitchFamily="18" charset="0"/>
            </a:endParaRPr>
          </a:p>
        </p:txBody>
      </p:sp>
      <p:sp>
        <p:nvSpPr>
          <p:cNvPr id="10" name="TextBox 9">
            <a:extLst>
              <a:ext uri="{FF2B5EF4-FFF2-40B4-BE49-F238E27FC236}">
                <a16:creationId xmlns:a16="http://schemas.microsoft.com/office/drawing/2014/main" id="{A6EA951C-4DD3-9880-1EC8-78F0E585B6FB}"/>
              </a:ext>
            </a:extLst>
          </p:cNvPr>
          <p:cNvSpPr txBox="1"/>
          <p:nvPr/>
        </p:nvSpPr>
        <p:spPr>
          <a:xfrm>
            <a:off x="2780644" y="6169308"/>
            <a:ext cx="3175166" cy="584775"/>
          </a:xfrm>
          <a:prstGeom prst="rect">
            <a:avLst/>
          </a:prstGeom>
          <a:noFill/>
        </p:spPr>
        <p:txBody>
          <a:bodyPr wrap="square" rtlCol="0">
            <a:spAutoFit/>
          </a:bodyPr>
          <a:lstStyle/>
          <a:p>
            <a:pPr algn="ctr"/>
            <a:r>
              <a:rPr lang="en-US" sz="3200" b="1">
                <a:cs typeface="Times New Roman" pitchFamily="18" charset="0"/>
              </a:rPr>
              <a:t>Sâm đương quy</a:t>
            </a:r>
            <a:endParaRPr lang="en-US" sz="3200" b="1" dirty="0">
              <a:cs typeface="Times New Roman" pitchFamily="18" charset="0"/>
            </a:endParaRPr>
          </a:p>
        </p:txBody>
      </p:sp>
      <p:sp>
        <p:nvSpPr>
          <p:cNvPr id="11" name="TextBox 10">
            <a:extLst>
              <a:ext uri="{FF2B5EF4-FFF2-40B4-BE49-F238E27FC236}">
                <a16:creationId xmlns:a16="http://schemas.microsoft.com/office/drawing/2014/main" id="{62E772B0-4A2A-CC10-B989-66FA5013C4B5}"/>
              </a:ext>
            </a:extLst>
          </p:cNvPr>
          <p:cNvSpPr txBox="1"/>
          <p:nvPr/>
        </p:nvSpPr>
        <p:spPr>
          <a:xfrm>
            <a:off x="5630072" y="6216989"/>
            <a:ext cx="3175166" cy="584775"/>
          </a:xfrm>
          <a:prstGeom prst="rect">
            <a:avLst/>
          </a:prstGeom>
          <a:noFill/>
        </p:spPr>
        <p:txBody>
          <a:bodyPr wrap="square" rtlCol="0">
            <a:spAutoFit/>
          </a:bodyPr>
          <a:lstStyle/>
          <a:p>
            <a:pPr algn="ctr"/>
            <a:r>
              <a:rPr lang="en-US" sz="3200" b="1">
                <a:cs typeface="Times New Roman" pitchFamily="18" charset="0"/>
              </a:rPr>
              <a:t>Sâm ngọc linh</a:t>
            </a:r>
            <a:endParaRPr lang="en-US" sz="3200" b="1" dirty="0">
              <a:cs typeface="Times New Roman" pitchFamily="18" charset="0"/>
            </a:endParaRPr>
          </a:p>
        </p:txBody>
      </p:sp>
    </p:spTree>
    <p:extLst>
      <p:ext uri="{BB962C8B-B14F-4D97-AF65-F5344CB8AC3E}">
        <p14:creationId xmlns:p14="http://schemas.microsoft.com/office/powerpoint/2010/main" val="1909328342"/>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arn(inVertical)">
                                      <p:cBhvr>
                                        <p:cTn id="13" dur="500"/>
                                        <p:tgtEl>
                                          <p:spTgt spid="10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barn(inVertical)">
                                      <p:cBhvr>
                                        <p:cTn id="19" dur="500"/>
                                        <p:tgtEl>
                                          <p:spTgt spid="103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arn(inVertical)">
                                      <p:cBhvr>
                                        <p:cTn id="25" dur="500"/>
                                        <p:tgtEl>
                                          <p:spTgt spid="102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14F21B-9D93-126F-1C64-CDEA75179821}"/>
              </a:ext>
            </a:extLst>
          </p:cNvPr>
          <p:cNvPicPr>
            <a:picLocks noChangeAspect="1"/>
          </p:cNvPicPr>
          <p:nvPr/>
        </p:nvPicPr>
        <p:blipFill>
          <a:blip r:embed="rId2">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
        <p:nvSpPr>
          <p:cNvPr id="2" name="TextBox 1">
            <a:extLst>
              <a:ext uri="{FF2B5EF4-FFF2-40B4-BE49-F238E27FC236}">
                <a16:creationId xmlns:a16="http://schemas.microsoft.com/office/drawing/2014/main" id="{5281827F-C5BB-AC4C-DEED-F43A03F37DE3}"/>
              </a:ext>
            </a:extLst>
          </p:cNvPr>
          <p:cNvSpPr txBox="1"/>
          <p:nvPr/>
        </p:nvSpPr>
        <p:spPr>
          <a:xfrm>
            <a:off x="1291803" y="345731"/>
            <a:ext cx="10471572" cy="1077218"/>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en-US" sz="3200" b="1" i="1"/>
              <a:t>Hãy kể tên một số thành tựu công nghệ tế bào đang được ứng dụng tại gia đình hoặc địa phương của em.</a:t>
            </a:r>
            <a:endParaRPr lang="en-US" sz="3200" b="1">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5E0E054-0A9A-7A9E-BBF6-798C86EF9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6" y="1034101"/>
            <a:ext cx="1119893" cy="1480499"/>
          </a:xfrm>
          <a:prstGeom prst="rect">
            <a:avLst/>
          </a:prstGeom>
        </p:spPr>
      </p:pic>
    </p:spTree>
    <p:extLst>
      <p:ext uri="{BB962C8B-B14F-4D97-AF65-F5344CB8AC3E}">
        <p14:creationId xmlns:p14="http://schemas.microsoft.com/office/powerpoint/2010/main" val="845897862"/>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ông nghệ sinh học thúc đẩy nông nghiệp công nghệ c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692634"/>
            <a:ext cx="4957561" cy="4176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3954" y="278115"/>
            <a:ext cx="6957295" cy="1077218"/>
          </a:xfrm>
          <a:prstGeom prst="rect">
            <a:avLst/>
          </a:prstGeom>
          <a:noFill/>
        </p:spPr>
        <p:txBody>
          <a:bodyPr wrap="square" rtlCol="0">
            <a:spAutoFit/>
          </a:bodyPr>
          <a:lstStyle/>
          <a:p>
            <a:pPr algn="ctr"/>
            <a:r>
              <a:rPr lang="en-US" sz="3200" b="1" dirty="0" err="1">
                <a:solidFill>
                  <a:srgbClr val="FF0000"/>
                </a:solidFill>
                <a:cs typeface="Times New Roman" pitchFamily="18" charset="0"/>
              </a:rPr>
              <a:t>Một</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số</a:t>
            </a:r>
            <a:r>
              <a:rPr lang="en-US" sz="3200" b="1" dirty="0">
                <a:solidFill>
                  <a:srgbClr val="FF0000"/>
                </a:solidFill>
                <a:cs typeface="Times New Roman" pitchFamily="18" charset="0"/>
              </a:rPr>
              <a:t> </a:t>
            </a:r>
            <a:r>
              <a:rPr lang="en-US" sz="3200" b="1" err="1">
                <a:solidFill>
                  <a:srgbClr val="FF0000"/>
                </a:solidFill>
                <a:cs typeface="Times New Roman" pitchFamily="18" charset="0"/>
              </a:rPr>
              <a:t>thành</a:t>
            </a:r>
            <a:r>
              <a:rPr lang="en-US" sz="3200" b="1">
                <a:solidFill>
                  <a:srgbClr val="FF0000"/>
                </a:solidFill>
                <a:cs typeface="Times New Roman" pitchFamily="18" charset="0"/>
              </a:rPr>
              <a:t> tựu </a:t>
            </a:r>
            <a:r>
              <a:rPr lang="en-US" sz="3200" b="1" dirty="0" err="1">
                <a:solidFill>
                  <a:srgbClr val="FF0000"/>
                </a:solidFill>
                <a:cs typeface="Times New Roman" pitchFamily="18" charset="0"/>
              </a:rPr>
              <a:t>trong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công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nghệ</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tế</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bào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trong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sản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xuất</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nông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nghiệp</a:t>
            </a:r>
            <a:endParaRPr lang="en-US" sz="3200" b="1" dirty="0">
              <a:solidFill>
                <a:srgbClr val="FF0000"/>
              </a:solidFill>
              <a:cs typeface="Times New Roman" pitchFamily="18" charset="0"/>
            </a:endParaRPr>
          </a:p>
        </p:txBody>
      </p:sp>
      <p:pic>
        <p:nvPicPr>
          <p:cNvPr id="1028" name="Picture 4" descr="Công nghệ sinh học giúp nông nghiệp bay cao, bay 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176" y="1692634"/>
            <a:ext cx="5229224" cy="4176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358" y="5995110"/>
            <a:ext cx="5523805" cy="584775"/>
          </a:xfrm>
          <a:prstGeom prst="rect">
            <a:avLst/>
          </a:prstGeom>
          <a:noFill/>
        </p:spPr>
        <p:txBody>
          <a:bodyPr wrap="square" rtlCol="0">
            <a:spAutoFit/>
          </a:bodyPr>
          <a:lstStyle/>
          <a:p>
            <a:pPr algn="ctr"/>
            <a:r>
              <a:rPr lang="en-US" sz="3200" b="1" dirty="0" err="1">
                <a:cs typeface="Times New Roman" pitchFamily="18" charset="0"/>
              </a:rPr>
              <a:t>Hoa</a:t>
            </a:r>
            <a:r>
              <a:rPr lang="en-US" sz="3200" b="1" dirty="0">
                <a:cs typeface="Times New Roman" pitchFamily="18" charset="0"/>
              </a:rPr>
              <a:t> </a:t>
            </a:r>
            <a:r>
              <a:rPr lang="en-US" sz="3200" b="1" dirty="0" err="1">
                <a:cs typeface="Times New Roman" pitchFamily="18" charset="0"/>
              </a:rPr>
              <a:t>lan</a:t>
            </a:r>
            <a:r>
              <a:rPr lang="en-US" sz="3200" b="1" dirty="0">
                <a:cs typeface="Times New Roman" pitchFamily="18" charset="0"/>
              </a:rPr>
              <a:t> </a:t>
            </a:r>
            <a:r>
              <a:rPr lang="en-US" sz="3200" b="1" dirty="0" err="1">
                <a:cs typeface="Times New Roman" pitchFamily="18" charset="0"/>
              </a:rPr>
              <a:t>tạo</a:t>
            </a:r>
            <a:r>
              <a:rPr lang="en-US" sz="3200" b="1" dirty="0">
                <a:cs typeface="Times New Roman" pitchFamily="18" charset="0"/>
              </a:rPr>
              <a:t> </a:t>
            </a:r>
            <a:r>
              <a:rPr lang="en-US" sz="3200" b="1" dirty="0" err="1">
                <a:cs typeface="Times New Roman" pitchFamily="18" charset="0"/>
              </a:rPr>
              <a:t>ra</a:t>
            </a:r>
            <a:r>
              <a:rPr lang="en-US" sz="3200" b="1" dirty="0">
                <a:cs typeface="Times New Roman" pitchFamily="18" charset="0"/>
              </a:rPr>
              <a:t> do </a:t>
            </a:r>
            <a:r>
              <a:rPr lang="en-US" sz="3200" b="1" dirty="0" err="1">
                <a:cs typeface="Times New Roman" pitchFamily="18" charset="0"/>
              </a:rPr>
              <a:t>nuôi</a:t>
            </a:r>
            <a:r>
              <a:rPr lang="en-US" sz="3200" b="1" dirty="0">
                <a:cs typeface="Times New Roman" pitchFamily="18" charset="0"/>
              </a:rPr>
              <a:t> </a:t>
            </a:r>
            <a:r>
              <a:rPr lang="en-US" sz="3200" b="1" dirty="0" err="1">
                <a:cs typeface="Times New Roman" pitchFamily="18" charset="0"/>
              </a:rPr>
              <a:t>cấy</a:t>
            </a:r>
            <a:r>
              <a:rPr lang="en-US" sz="3200" b="1" dirty="0">
                <a:cs typeface="Times New Roman" pitchFamily="18" charset="0"/>
              </a:rPr>
              <a:t>  </a:t>
            </a:r>
            <a:r>
              <a:rPr lang="en-US" sz="3200" b="1" dirty="0" err="1">
                <a:cs typeface="Times New Roman" pitchFamily="18" charset="0"/>
              </a:rPr>
              <a:t>mô</a:t>
            </a:r>
            <a:endParaRPr lang="en-US" sz="3200" b="1" dirty="0">
              <a:cs typeface="Times New Roman" pitchFamily="18" charset="0"/>
            </a:endParaRPr>
          </a:p>
        </p:txBody>
      </p:sp>
      <p:sp>
        <p:nvSpPr>
          <p:cNvPr id="7" name="TextBox 6"/>
          <p:cNvSpPr txBox="1"/>
          <p:nvPr/>
        </p:nvSpPr>
        <p:spPr>
          <a:xfrm>
            <a:off x="6272838" y="6110046"/>
            <a:ext cx="5523804" cy="584775"/>
          </a:xfrm>
          <a:prstGeom prst="rect">
            <a:avLst/>
          </a:prstGeom>
          <a:noFill/>
        </p:spPr>
        <p:txBody>
          <a:bodyPr wrap="square" rtlCol="0">
            <a:spAutoFit/>
          </a:bodyPr>
          <a:lstStyle/>
          <a:p>
            <a:pPr algn="ctr"/>
            <a:r>
              <a:rPr lang="en-US" sz="3200" b="1" dirty="0" err="1">
                <a:cs typeface="Times New Roman" pitchFamily="18" charset="0"/>
              </a:rPr>
              <a:t>Giống</a:t>
            </a:r>
            <a:r>
              <a:rPr lang="en-US" sz="3200" b="1" dirty="0">
                <a:cs typeface="Times New Roman" pitchFamily="18" charset="0"/>
              </a:rPr>
              <a:t> </a:t>
            </a:r>
            <a:r>
              <a:rPr lang="en-US" sz="3200" b="1" dirty="0" err="1">
                <a:cs typeface="Times New Roman" pitchFamily="18" charset="0"/>
              </a:rPr>
              <a:t>cây</a:t>
            </a:r>
            <a:r>
              <a:rPr lang="en-US" sz="3200" b="1" dirty="0">
                <a:cs typeface="Times New Roman" pitchFamily="18" charset="0"/>
              </a:rPr>
              <a:t> </a:t>
            </a:r>
            <a:r>
              <a:rPr lang="en-US" sz="3200" b="1" dirty="0" err="1">
                <a:cs typeface="Times New Roman" pitchFamily="18" charset="0"/>
              </a:rPr>
              <a:t>cải</a:t>
            </a:r>
            <a:r>
              <a:rPr lang="en-US" sz="3200" b="1" dirty="0">
                <a:cs typeface="Times New Roman" pitchFamily="18" charset="0"/>
              </a:rPr>
              <a:t> </a:t>
            </a:r>
            <a:r>
              <a:rPr lang="en-US" sz="3200" b="1" dirty="0" err="1">
                <a:cs typeface="Times New Roman" pitchFamily="18" charset="0"/>
              </a:rPr>
              <a:t>cho</a:t>
            </a:r>
            <a:r>
              <a:rPr lang="en-US" sz="3200" b="1" dirty="0">
                <a:cs typeface="Times New Roman" pitchFamily="18" charset="0"/>
              </a:rPr>
              <a:t> </a:t>
            </a:r>
            <a:r>
              <a:rPr lang="en-US" sz="3200" b="1" dirty="0" err="1">
                <a:cs typeface="Times New Roman" pitchFamily="18" charset="0"/>
              </a:rPr>
              <a:t>năng</a:t>
            </a:r>
            <a:r>
              <a:rPr lang="en-US" sz="3200" b="1" dirty="0">
                <a:cs typeface="Times New Roman" pitchFamily="18" charset="0"/>
              </a:rPr>
              <a:t> </a:t>
            </a:r>
            <a:r>
              <a:rPr lang="en-US" sz="3200" b="1" dirty="0" err="1">
                <a:cs typeface="Times New Roman" pitchFamily="18" charset="0"/>
              </a:rPr>
              <a:t>xuất</a:t>
            </a:r>
            <a:r>
              <a:rPr lang="en-US" sz="3200" b="1" dirty="0">
                <a:cs typeface="Times New Roman" pitchFamily="18" charset="0"/>
              </a:rPr>
              <a:t> </a:t>
            </a:r>
            <a:r>
              <a:rPr lang="en-US" sz="3200" b="1" dirty="0" err="1">
                <a:cs typeface="Times New Roman" pitchFamily="18" charset="0"/>
              </a:rPr>
              <a:t>cao</a:t>
            </a:r>
            <a:endParaRPr lang="en-US" sz="3200" b="1" dirty="0">
              <a:cs typeface="Times New Roman" pitchFamily="18" charset="0"/>
            </a:endParaRPr>
          </a:p>
        </p:txBody>
      </p:sp>
    </p:spTree>
    <p:extLst>
      <p:ext uri="{BB962C8B-B14F-4D97-AF65-F5344CB8AC3E}">
        <p14:creationId xmlns:p14="http://schemas.microsoft.com/office/powerpoint/2010/main" val="3532383212"/>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666A1E-9365-97CA-1CDD-D91B68B8B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303491"/>
            <a:ext cx="5019674" cy="3029528"/>
          </a:xfrm>
          <a:prstGeom prst="rect">
            <a:avLst/>
          </a:prstGeom>
          <a:ln>
            <a:noFill/>
          </a:ln>
          <a:effectLst>
            <a:softEdge rad="112500"/>
          </a:effectLst>
        </p:spPr>
      </p:pic>
      <p:pic>
        <p:nvPicPr>
          <p:cNvPr id="5" name="Picture 4">
            <a:extLst>
              <a:ext uri="{FF2B5EF4-FFF2-40B4-BE49-F238E27FC236}">
                <a16:creationId xmlns:a16="http://schemas.microsoft.com/office/drawing/2014/main" id="{AB21E125-CC80-6CAC-16F6-522006BFB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5" y="289405"/>
            <a:ext cx="4906938" cy="3029528"/>
          </a:xfrm>
          <a:prstGeom prst="rect">
            <a:avLst/>
          </a:prstGeom>
          <a:ln>
            <a:noFill/>
          </a:ln>
          <a:effectLst>
            <a:softEdge rad="112500"/>
          </a:effectLst>
        </p:spPr>
      </p:pic>
      <p:pic>
        <p:nvPicPr>
          <p:cNvPr id="1028" name="Picture 4" descr="Nghiên cứu thành công quy trình vi nhân giống và quy trình thuần dưỡng,  chăm sóc cây Cúc đồng tiền | Khoa Công nghệ Sinh học | Trường Đại học Bình  Dương">
            <a:extLst>
              <a:ext uri="{FF2B5EF4-FFF2-40B4-BE49-F238E27FC236}">
                <a16:creationId xmlns:a16="http://schemas.microsoft.com/office/drawing/2014/main" id="{36691FE9-2F9E-0FD3-6118-6B10EF2168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31541"/>
            <a:ext cx="5019674" cy="32740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Nhiều cơ hội phát triển nông nghiệp công nghệ cao Việt Nam-Australia | Kinh  doanh | Vietnam+ (VietnamPlus)">
            <a:extLst>
              <a:ext uri="{FF2B5EF4-FFF2-40B4-BE49-F238E27FC236}">
                <a16:creationId xmlns:a16="http://schemas.microsoft.com/office/drawing/2014/main" id="{D3195DEE-6B27-8239-4DD8-E38F52B34F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3429000"/>
            <a:ext cx="4840263" cy="3276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046502"/>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C6251D6B-751F-16C0-AC9F-4D385200B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14861"/>
            <a:ext cx="5854696" cy="48272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D4D9AE42-411E-DF5F-0A8E-39B2BA732A5F}"/>
              </a:ext>
            </a:extLst>
          </p:cNvPr>
          <p:cNvSpPr txBox="1"/>
          <p:nvPr/>
        </p:nvSpPr>
        <p:spPr>
          <a:xfrm>
            <a:off x="6643016" y="5502897"/>
            <a:ext cx="4996199" cy="1077218"/>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bò</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năng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suất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cao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tạo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ra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công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nghệ</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tế</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bào</a:t>
            </a:r>
            <a:endParaRPr lang="en-US" sz="3200" b="1" dirty="0">
              <a:latin typeface="Calibri" panose="020F0502020204030204" pitchFamily="34" charset="0"/>
              <a:cs typeface="Calibri" panose="020F0502020204030204" pitchFamily="34" charset="0"/>
            </a:endParaRPr>
          </a:p>
        </p:txBody>
      </p:sp>
      <p:pic>
        <p:nvPicPr>
          <p:cNvPr id="2050" name="Picture 2" descr="Heo cơ bắp cuồn cuộn như lực sĩ - Tuổi Trẻ Online">
            <a:extLst>
              <a:ext uri="{FF2B5EF4-FFF2-40B4-BE49-F238E27FC236}">
                <a16:creationId xmlns:a16="http://schemas.microsoft.com/office/drawing/2014/main" id="{1DC5041F-D04C-1C3D-6BC6-E20E8290D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4" y="1169043"/>
            <a:ext cx="5715000"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0E6A0B-DA10-6758-CE44-D4594A64DA68}"/>
              </a:ext>
            </a:extLst>
          </p:cNvPr>
          <p:cNvSpPr txBox="1"/>
          <p:nvPr/>
        </p:nvSpPr>
        <p:spPr>
          <a:xfrm>
            <a:off x="413089" y="4255987"/>
            <a:ext cx="4996199" cy="1077218"/>
          </a:xfrm>
          <a:prstGeom prst="rect">
            <a:avLst/>
          </a:prstGeom>
          <a:noFill/>
        </p:spPr>
        <p:txBody>
          <a:bodyPr wrap="square" rtlCol="0">
            <a:spAutoFit/>
          </a:bodyPr>
          <a:lstStyle/>
          <a:p>
            <a:pPr algn="ctr"/>
            <a:r>
              <a:rPr lang="en-US" sz="3200" b="1" err="1">
                <a:latin typeface="Calibri" panose="020F0502020204030204" pitchFamily="34" charset="0"/>
                <a:cs typeface="Calibri" panose="020F0502020204030204" pitchFamily="34" charset="0"/>
              </a:rPr>
              <a:t>Giống</a:t>
            </a:r>
            <a:r>
              <a:rPr lang="en-US" sz="3200" b="1">
                <a:latin typeface="Calibri" panose="020F0502020204030204" pitchFamily="34" charset="0"/>
                <a:cs typeface="Calibri" panose="020F0502020204030204" pitchFamily="34" charset="0"/>
              </a:rPr>
              <a:t> lợn </a:t>
            </a:r>
            <a:r>
              <a:rPr lang="en-US" sz="3200" b="1" dirty="0" err="1">
                <a:latin typeface="Calibri" panose="020F0502020204030204" pitchFamily="34" charset="0"/>
                <a:cs typeface="Calibri" panose="020F0502020204030204" pitchFamily="34" charset="0"/>
              </a:rPr>
              <a:t>năng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suất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cao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tạo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ra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công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nghệ</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tế</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bào</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2831324"/>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C36147-65C1-45D6-AA01-C916795CF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3331"/>
            <a:ext cx="12190992" cy="6851337"/>
          </a:xfrm>
          <a:prstGeom prst="rect">
            <a:avLst/>
          </a:prstGeom>
        </p:spPr>
      </p:pic>
      <p:pic>
        <p:nvPicPr>
          <p:cNvPr id="5" name="Picture 4" descr="A plant in a beaker with leaves&#10;&#10;Description automatically generated">
            <a:extLst>
              <a:ext uri="{FF2B5EF4-FFF2-40B4-BE49-F238E27FC236}">
                <a16:creationId xmlns:a16="http://schemas.microsoft.com/office/drawing/2014/main" id="{9BB0ABBF-0E01-51C5-F297-9AEB12AF280E}"/>
              </a:ext>
            </a:extLst>
          </p:cNvPr>
          <p:cNvPicPr>
            <a:picLocks noChangeAspect="1"/>
          </p:cNvPicPr>
          <p:nvPr/>
        </p:nvPicPr>
        <p:blipFill>
          <a:blip r:embed="rId3">
            <a:extLst>
              <a:ext uri="{28A0092B-C50C-407E-A947-70E740481C1C}">
                <a14:useLocalDpi xmlns:a14="http://schemas.microsoft.com/office/drawing/2010/main" val="0"/>
              </a:ext>
            </a:extLst>
          </a:blip>
          <a:srcRect t="19644"/>
          <a:stretch/>
        </p:blipFill>
        <p:spPr>
          <a:xfrm>
            <a:off x="1693299" y="2280384"/>
            <a:ext cx="4717026" cy="3790421"/>
          </a:xfrm>
          <a:prstGeom prst="rect">
            <a:avLst/>
          </a:prstGeom>
        </p:spPr>
      </p:pic>
      <p:pic>
        <p:nvPicPr>
          <p:cNvPr id="12" name="Picture 11" descr="A diagram of a cell&#10;&#10;Description automatically generated">
            <a:extLst>
              <a:ext uri="{FF2B5EF4-FFF2-40B4-BE49-F238E27FC236}">
                <a16:creationId xmlns:a16="http://schemas.microsoft.com/office/drawing/2014/main" id="{4C791A08-10A6-7A2D-16A0-B052A268D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4553" y="2280384"/>
            <a:ext cx="6711686" cy="4051271"/>
          </a:xfrm>
          <a:prstGeom prst="rect">
            <a:avLst/>
          </a:prstGeom>
        </p:spPr>
      </p:pic>
      <p:sp>
        <p:nvSpPr>
          <p:cNvPr id="13" name="TextBox 12">
            <a:extLst>
              <a:ext uri="{FF2B5EF4-FFF2-40B4-BE49-F238E27FC236}">
                <a16:creationId xmlns:a16="http://schemas.microsoft.com/office/drawing/2014/main" id="{56636DF5-91D2-6393-400D-ADD1CF646977}"/>
              </a:ext>
            </a:extLst>
          </p:cNvPr>
          <p:cNvSpPr txBox="1"/>
          <p:nvPr/>
        </p:nvSpPr>
        <p:spPr>
          <a:xfrm>
            <a:off x="822445" y="276116"/>
            <a:ext cx="10985255" cy="2308324"/>
          </a:xfrm>
          <a:prstGeom prst="rect">
            <a:avLst/>
          </a:prstGeom>
          <a:noFill/>
        </p:spPr>
        <p:txBody>
          <a:bodyPr wrap="square">
            <a:spAutoFit/>
          </a:bodyPr>
          <a:lstStyle/>
          <a:p>
            <a:pPr algn="ctr" eaLnBrk="1" hangingPunct="1">
              <a:defRPr/>
            </a:pPr>
            <a:r>
              <a:rPr lang="en-US" altLang="en-US" sz="4800" b="1">
                <a:ln w="0">
                  <a:solidFill>
                    <a:srgbClr val="FFFF00"/>
                  </a:solidFill>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BÀI 5:</a:t>
            </a:r>
          </a:p>
          <a:p>
            <a:pPr algn="ctr" eaLnBrk="1" hangingPunct="1">
              <a:defRPr/>
            </a:pPr>
            <a:r>
              <a:rPr lang="vi-VN" sz="4800" b="1">
                <a:ln w="0">
                  <a:solidFill>
                    <a:srgbClr val="FFFF00"/>
                  </a:solidFill>
                </a:ln>
                <a:solidFill>
                  <a:srgbClr val="FF0000"/>
                </a:solidFill>
                <a:effectLst>
                  <a:outerShdw blurRad="38100" dist="38100" dir="2700000" algn="tl">
                    <a:srgbClr val="000000">
                      <a:alpha val="43137"/>
                    </a:srgbClr>
                  </a:outerShdw>
                </a:effectLst>
                <a:latin typeface="Calibri" panose="020F0502020204030204" pitchFamily="34" charset="0"/>
                <a:ea typeface="Courier New" panose="02070309020205020404" pitchFamily="49" charset="0"/>
                <a:cs typeface="Calibri" panose="020F0502020204030204" pitchFamily="34" charset="0"/>
              </a:rPr>
              <a:t>DỰ ÁN: TÌM HIỂU VỀ MỘT SỐ THÀNH</a:t>
            </a:r>
            <a:r>
              <a:rPr lang="en-US" sz="4800" b="1">
                <a:ln w="0">
                  <a:solidFill>
                    <a:srgbClr val="FFFF00"/>
                  </a:solidFill>
                </a:ln>
                <a:solidFill>
                  <a:srgbClr val="FF0000"/>
                </a:solidFill>
                <a:effectLst>
                  <a:outerShdw blurRad="38100" dist="38100" dir="2700000" algn="tl">
                    <a:srgbClr val="000000">
                      <a:alpha val="43137"/>
                    </a:srgbClr>
                  </a:outerShdw>
                </a:effectLst>
                <a:latin typeface="Calibri" panose="020F0502020204030204" pitchFamily="34" charset="0"/>
                <a:ea typeface="Courier New" panose="02070309020205020404" pitchFamily="49" charset="0"/>
                <a:cs typeface="Calibri" panose="020F0502020204030204" pitchFamily="34" charset="0"/>
              </a:rPr>
              <a:t> </a:t>
            </a:r>
            <a:r>
              <a:rPr lang="vi-VN" sz="4800" b="1">
                <a:ln w="0">
                  <a:solidFill>
                    <a:srgbClr val="FFFF00"/>
                  </a:solidFill>
                </a:ln>
                <a:solidFill>
                  <a:srgbClr val="FF0000"/>
                </a:solidFill>
                <a:effectLst>
                  <a:outerShdw blurRad="38100" dist="38100" dir="2700000" algn="tl">
                    <a:srgbClr val="000000">
                      <a:alpha val="43137"/>
                    </a:srgbClr>
                  </a:outerShdw>
                </a:effectLst>
                <a:latin typeface="Calibri" panose="020F0502020204030204" pitchFamily="34" charset="0"/>
                <a:ea typeface="Courier New" panose="02070309020205020404" pitchFamily="49" charset="0"/>
                <a:cs typeface="Calibri" panose="020F0502020204030204" pitchFamily="34" charset="0"/>
              </a:rPr>
              <a:t>TỰU</a:t>
            </a:r>
            <a:r>
              <a:rPr lang="en-US" sz="4800" b="1">
                <a:ln w="0">
                  <a:solidFill>
                    <a:srgbClr val="FFFF00"/>
                  </a:solidFill>
                </a:ln>
                <a:solidFill>
                  <a:srgbClr val="FF0000"/>
                </a:solidFill>
                <a:effectLst>
                  <a:outerShdw blurRad="38100" dist="38100" dir="2700000" algn="tl">
                    <a:srgbClr val="000000">
                      <a:alpha val="43137"/>
                    </a:srgbClr>
                  </a:outerShdw>
                </a:effectLst>
                <a:latin typeface="Calibri" panose="020F0502020204030204" pitchFamily="34" charset="0"/>
                <a:ea typeface="Courier New" panose="02070309020205020404" pitchFamily="49" charset="0"/>
                <a:cs typeface="Calibri" panose="020F0502020204030204" pitchFamily="34" charset="0"/>
              </a:rPr>
              <a:t> </a:t>
            </a:r>
            <a:r>
              <a:rPr lang="vi-VN" sz="4800" b="1">
                <a:ln w="0">
                  <a:solidFill>
                    <a:srgbClr val="FFFF00"/>
                  </a:solidFill>
                </a:ln>
                <a:solidFill>
                  <a:srgbClr val="FF0000"/>
                </a:solidFill>
                <a:effectLst>
                  <a:outerShdw blurRad="38100" dist="38100" dir="2700000" algn="tl">
                    <a:srgbClr val="000000">
                      <a:alpha val="43137"/>
                    </a:srgbClr>
                  </a:outerShdw>
                </a:effectLst>
                <a:latin typeface="Calibri" panose="020F0502020204030204" pitchFamily="34" charset="0"/>
                <a:ea typeface="Courier New" panose="02070309020205020404" pitchFamily="49" charset="0"/>
                <a:cs typeface="Calibri" panose="020F0502020204030204" pitchFamily="34" charset="0"/>
              </a:rPr>
              <a:t>CỦA CÔNG NGHỆ TẾ BÀO</a:t>
            </a:r>
            <a:endParaRPr lang="en-US" altLang="en-US" sz="4800" b="1" dirty="0">
              <a:ln w="0">
                <a:solidFill>
                  <a:srgbClr val="FFFF00"/>
                </a:solidFill>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3354430"/>
      </p:ext>
    </p:extLst>
  </p:cSld>
  <p:clrMapOvr>
    <a:masterClrMapping/>
  </p:clrMapOvr>
  <mc:AlternateContent xmlns:mc="http://schemas.openxmlformats.org/markup-compatibility/2006">
    <mc:Choice xmlns:p14="http://schemas.microsoft.com/office/powerpoint/2010/main" Requires="p14">
      <p:transition spd="slow" p14:dur="2000">
        <p14:vortex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6">
            <a:extLst>
              <a:ext uri="{FF2B5EF4-FFF2-40B4-BE49-F238E27FC236}">
                <a16:creationId xmlns:a16="http://schemas.microsoft.com/office/drawing/2014/main" id="{327CA711-1DBF-41F4-D576-18E4F5DB1548}"/>
              </a:ext>
            </a:extLst>
          </p:cNvPr>
          <p:cNvSpPr/>
          <p:nvPr/>
        </p:nvSpPr>
        <p:spPr>
          <a:xfrm>
            <a:off x="114477" y="97668"/>
            <a:ext cx="6333948" cy="575222"/>
          </a:xfrm>
          <a:prstGeom prst="rect">
            <a:avLst/>
          </a:prstGeom>
          <a:solidFill>
            <a:srgbClr val="FBDC77">
              <a:lumMod val="60000"/>
              <a:lumOff val="40000"/>
            </a:srgbClr>
          </a:solidFill>
          <a:ln w="9525" cap="flat" cmpd="sng" algn="ctr">
            <a:solidFill>
              <a:srgbClr val="FFC000"/>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spcFirstLastPara="1" wrap="square" lIns="0" tIns="0" rIns="0" bIns="0" anchor="t" anchorCtr="0">
            <a:spAutoFit/>
          </a:bodyPr>
          <a:lstStyle/>
          <a:p>
            <a:pPr marL="111125">
              <a:lnSpc>
                <a:spcPct val="109000"/>
              </a:lnSpc>
              <a:spcAft>
                <a:spcPts val="300"/>
              </a:spcAft>
            </a:pPr>
            <a:r>
              <a:rPr lang="en-US" sz="3200" b="1">
                <a:solidFill>
                  <a:srgbClr val="FF0000"/>
                </a:solidFill>
                <a:cs typeface="Calibri" panose="020F0502020204030204" pitchFamily="34" charset="0"/>
              </a:rPr>
              <a:t>I. </a:t>
            </a:r>
            <a:r>
              <a:rPr lang="en-US" sz="3200" b="1" u="none" strike="noStrike" spc="0">
                <a:solidFill>
                  <a:srgbClr val="FF0000"/>
                </a:solidFill>
                <a:effectLst/>
                <a:ea typeface="Arial" panose="020B0604020202020204" pitchFamily="34" charset="0"/>
                <a:cs typeface="Calibri" panose="020F0502020204030204" pitchFamily="34" charset="0"/>
              </a:rPr>
              <a:t>HƯỚNG DẪN THỰC HIỆN DỰ ÁN</a:t>
            </a:r>
          </a:p>
        </p:txBody>
      </p:sp>
      <p:sp>
        <p:nvSpPr>
          <p:cNvPr id="3" name="TextBox 2">
            <a:extLst>
              <a:ext uri="{FF2B5EF4-FFF2-40B4-BE49-F238E27FC236}">
                <a16:creationId xmlns:a16="http://schemas.microsoft.com/office/drawing/2014/main" id="{0974CE3B-8FCC-1934-DD2C-3543D1D88462}"/>
              </a:ext>
            </a:extLst>
          </p:cNvPr>
          <p:cNvSpPr txBox="1"/>
          <p:nvPr/>
        </p:nvSpPr>
        <p:spPr>
          <a:xfrm>
            <a:off x="934894" y="828847"/>
            <a:ext cx="9494401"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R="57150" algn="just">
              <a:spcAft>
                <a:spcPts val="600"/>
              </a:spcAft>
              <a:tabLst>
                <a:tab pos="114300" algn="l"/>
                <a:tab pos="231775" algn="l"/>
                <a:tab pos="1600200" algn="l"/>
                <a:tab pos="1657350" algn="l"/>
              </a:tabLst>
            </a:pPr>
            <a:r>
              <a:rPr lang="en-US" sz="3200" b="1">
                <a:solidFill>
                  <a:srgbClr val="00B050"/>
                </a:solidFill>
                <a:effectLst/>
                <a:ea typeface="Courier New" panose="02070309020205020404" pitchFamily="49" charset="0"/>
                <a:cs typeface="Calibri" panose="020F0502020204030204" pitchFamily="34" charset="0"/>
              </a:rPr>
              <a:t>M</a:t>
            </a:r>
            <a:r>
              <a:rPr lang="vi-VN" sz="3200" b="1">
                <a:solidFill>
                  <a:srgbClr val="00B050"/>
                </a:solidFill>
                <a:effectLst/>
                <a:ea typeface="Courier New" panose="02070309020205020404" pitchFamily="49" charset="0"/>
                <a:cs typeface="Calibri" panose="020F0502020204030204" pitchFamily="34" charset="0"/>
              </a:rPr>
              <a:t>ỗi nhóm sẽ lựa chọn một trong các đề tài sau</a:t>
            </a:r>
            <a:r>
              <a:rPr lang="en-US" sz="3200" b="1">
                <a:solidFill>
                  <a:srgbClr val="00B050"/>
                </a:solidFill>
                <a:effectLst/>
                <a:ea typeface="Courier New" panose="02070309020205020404" pitchFamily="49" charset="0"/>
                <a:cs typeface="Calibri" panose="020F0502020204030204" pitchFamily="34" charset="0"/>
              </a:rPr>
              <a:t>:</a:t>
            </a:r>
            <a:r>
              <a:rPr lang="vi-VN" sz="3200" b="1">
                <a:solidFill>
                  <a:srgbClr val="00B050"/>
                </a:solidFill>
                <a:effectLst/>
                <a:ea typeface="Courier New" panose="02070309020205020404" pitchFamily="49" charset="0"/>
                <a:cs typeface="Calibri" panose="020F0502020204030204" pitchFamily="34" charset="0"/>
              </a:rPr>
              <a:t> </a:t>
            </a:r>
            <a:endParaRPr lang="en-US" sz="3200" b="1">
              <a:solidFill>
                <a:srgbClr val="00B050"/>
              </a:solidFill>
              <a:effectLst/>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2560BDF2-A7FB-4875-DC70-E4D013EEE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7" y="859854"/>
            <a:ext cx="719293" cy="1245172"/>
          </a:xfrm>
          <a:prstGeom prst="rect">
            <a:avLst/>
          </a:prstGeom>
        </p:spPr>
      </p:pic>
      <p:sp>
        <p:nvSpPr>
          <p:cNvPr id="9" name="TextBox 8">
            <a:extLst>
              <a:ext uri="{FF2B5EF4-FFF2-40B4-BE49-F238E27FC236}">
                <a16:creationId xmlns:a16="http://schemas.microsoft.com/office/drawing/2014/main" id="{55AD92B7-AB10-D6AE-50C2-2D71347974B7}"/>
              </a:ext>
            </a:extLst>
          </p:cNvPr>
          <p:cNvSpPr txBox="1"/>
          <p:nvPr/>
        </p:nvSpPr>
        <p:spPr>
          <a:xfrm>
            <a:off x="1013573" y="2680154"/>
            <a:ext cx="1909264" cy="3513782"/>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algn="ctr">
              <a:lnSpc>
                <a:spcPct val="117000"/>
              </a:lnSpc>
              <a:spcAft>
                <a:spcPts val="300"/>
              </a:spcAft>
            </a:pPr>
            <a:r>
              <a:rPr lang="en-US" sz="3200" b="1">
                <a:solidFill>
                  <a:srgbClr val="000000"/>
                </a:solidFill>
                <a:effectLst/>
                <a:ea typeface="Arial" panose="020B0604020202020204" pitchFamily="34" charset="0"/>
              </a:rPr>
              <a:t>Thành tựu nuôi cấy mô tế bào thực vật </a:t>
            </a:r>
            <a:r>
              <a:rPr lang="en-US" sz="3200" b="1" i="1">
                <a:solidFill>
                  <a:srgbClr val="000000"/>
                </a:solidFill>
                <a:effectLst/>
                <a:ea typeface="Arial" panose="020B0604020202020204" pitchFamily="34" charset="0"/>
              </a:rPr>
              <a:t>in vitro.</a:t>
            </a:r>
            <a:endParaRPr lang="en-US" sz="3200" b="1">
              <a:effectLst/>
              <a:ea typeface="Arial" panose="020B0604020202020204" pitchFamily="34" charset="0"/>
            </a:endParaRPr>
          </a:p>
        </p:txBody>
      </p:sp>
      <p:sp>
        <p:nvSpPr>
          <p:cNvPr id="10" name="TextBox 9">
            <a:extLst>
              <a:ext uri="{FF2B5EF4-FFF2-40B4-BE49-F238E27FC236}">
                <a16:creationId xmlns:a16="http://schemas.microsoft.com/office/drawing/2014/main" id="{2FFEECAA-6BF8-9523-D0E9-B0F208531BF4}"/>
              </a:ext>
            </a:extLst>
          </p:cNvPr>
          <p:cNvSpPr txBox="1"/>
          <p:nvPr/>
        </p:nvSpPr>
        <p:spPr>
          <a:xfrm>
            <a:off x="3776983" y="2680155"/>
            <a:ext cx="1893456" cy="2361416"/>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algn="ctr">
              <a:lnSpc>
                <a:spcPct val="117000"/>
              </a:lnSpc>
              <a:spcAft>
                <a:spcPts val="300"/>
              </a:spcAft>
            </a:pPr>
            <a:r>
              <a:rPr lang="en-US" sz="3200" b="1">
                <a:solidFill>
                  <a:srgbClr val="000000"/>
                </a:solidFill>
                <a:effectLst/>
                <a:ea typeface="Arial" panose="020B0604020202020204" pitchFamily="34" charset="0"/>
              </a:rPr>
              <a:t>Thành tựu nuôi cấy hạt phấn.</a:t>
            </a:r>
            <a:endParaRPr lang="en-US" sz="3200" b="1">
              <a:effectLst/>
              <a:ea typeface="Arial" panose="020B0604020202020204" pitchFamily="34" charset="0"/>
            </a:endParaRPr>
          </a:p>
        </p:txBody>
      </p:sp>
      <p:sp>
        <p:nvSpPr>
          <p:cNvPr id="11" name="TextBox 10">
            <a:extLst>
              <a:ext uri="{FF2B5EF4-FFF2-40B4-BE49-F238E27FC236}">
                <a16:creationId xmlns:a16="http://schemas.microsoft.com/office/drawing/2014/main" id="{C94ED112-357A-CDFD-7BC7-983AC830AA24}"/>
              </a:ext>
            </a:extLst>
          </p:cNvPr>
          <p:cNvSpPr txBox="1"/>
          <p:nvPr/>
        </p:nvSpPr>
        <p:spPr>
          <a:xfrm>
            <a:off x="1006177" y="1849157"/>
            <a:ext cx="1924057" cy="646331"/>
          </a:xfrm>
          <a:prstGeom prst="rect">
            <a:avLst/>
          </a:prstGeom>
          <a:solidFill>
            <a:schemeClr val="accent4">
              <a:lumMod val="20000"/>
              <a:lumOff val="80000"/>
            </a:schemeClr>
          </a:solidFill>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600" b="1">
                <a:solidFill>
                  <a:srgbClr val="7030A0"/>
                </a:solidFill>
                <a:ea typeface="Arial" panose="020B0604020202020204" pitchFamily="34" charset="0"/>
                <a:cs typeface="Arial" panose="020B0604020202020204" pitchFamily="34" charset="0"/>
              </a:rPr>
              <a:t>Đề tài 1</a:t>
            </a:r>
            <a:endParaRPr lang="en-US" sz="3600" b="1">
              <a:solidFill>
                <a:srgbClr val="7030A0"/>
              </a:solidFill>
              <a:effectLst/>
              <a:ea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0B6059B-BA95-E1D9-6E1E-3302DE8CEE29}"/>
              </a:ext>
            </a:extLst>
          </p:cNvPr>
          <p:cNvSpPr txBox="1"/>
          <p:nvPr/>
        </p:nvSpPr>
        <p:spPr>
          <a:xfrm>
            <a:off x="3788639" y="1849157"/>
            <a:ext cx="1893456" cy="646331"/>
          </a:xfrm>
          <a:prstGeom prst="rect">
            <a:avLst/>
          </a:prstGeom>
          <a:solidFill>
            <a:schemeClr val="accent4">
              <a:lumMod val="20000"/>
              <a:lumOff val="80000"/>
            </a:schemeClr>
          </a:solidFill>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600" b="1">
                <a:solidFill>
                  <a:srgbClr val="7030A0"/>
                </a:solidFill>
                <a:ea typeface="Arial" panose="020B0604020202020204" pitchFamily="34" charset="0"/>
                <a:cs typeface="Arial" panose="020B0604020202020204" pitchFamily="34" charset="0"/>
              </a:rPr>
              <a:t>Đề tài 2</a:t>
            </a:r>
          </a:p>
        </p:txBody>
      </p:sp>
      <p:sp>
        <p:nvSpPr>
          <p:cNvPr id="13" name="Rectangle 12">
            <a:extLst>
              <a:ext uri="{FF2B5EF4-FFF2-40B4-BE49-F238E27FC236}">
                <a16:creationId xmlns:a16="http://schemas.microsoft.com/office/drawing/2014/main" id="{55EDDADB-04A6-F683-FB07-2C6A3CBDDDCC}"/>
              </a:ext>
            </a:extLst>
          </p:cNvPr>
          <p:cNvSpPr/>
          <p:nvPr/>
        </p:nvSpPr>
        <p:spPr>
          <a:xfrm>
            <a:off x="924788" y="2642098"/>
            <a:ext cx="2070103" cy="358989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E14D35-6116-5B15-1F71-B80AB2C31204}"/>
              </a:ext>
            </a:extLst>
          </p:cNvPr>
          <p:cNvSpPr/>
          <p:nvPr/>
        </p:nvSpPr>
        <p:spPr>
          <a:xfrm>
            <a:off x="3761176" y="2680154"/>
            <a:ext cx="1909263" cy="358989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893B80-B79F-60B1-7148-E4BF6D096666}"/>
              </a:ext>
            </a:extLst>
          </p:cNvPr>
          <p:cNvSpPr txBox="1"/>
          <p:nvPr/>
        </p:nvSpPr>
        <p:spPr>
          <a:xfrm>
            <a:off x="6698094" y="2680155"/>
            <a:ext cx="1893455" cy="3589894"/>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algn="ctr">
              <a:lnSpc>
                <a:spcPct val="117000"/>
              </a:lnSpc>
              <a:spcAft>
                <a:spcPts val="300"/>
              </a:spcAft>
            </a:pPr>
            <a:r>
              <a:rPr lang="vi-VN" sz="2800" b="1">
                <a:solidFill>
                  <a:srgbClr val="000000"/>
                </a:solidFill>
                <a:effectLst/>
                <a:latin typeface="Calibri" panose="020F0502020204030204" pitchFamily="34" charset="0"/>
                <a:ea typeface="Courier New" panose="02070309020205020404" pitchFamily="49" charset="0"/>
                <a:cs typeface="Calibri" panose="020F0502020204030204" pitchFamily="34" charset="0"/>
              </a:rPr>
              <a:t>Thành tựu ứng dụng tế bào gốc trong điều trị một số bệnh ở người </a:t>
            </a:r>
            <a:r>
              <a:rPr lang="en-US" sz="2800" b="1">
                <a:solidFill>
                  <a:srgbClr val="000000"/>
                </a:solidFill>
                <a:effectLst/>
                <a:latin typeface="Calibri" panose="020F0502020204030204" pitchFamily="34" charset="0"/>
                <a:ea typeface="Courier New" panose="02070309020205020404" pitchFamily="49" charset="0"/>
                <a:cs typeface="Calibri" panose="020F0502020204030204" pitchFamily="34" charset="0"/>
              </a:rPr>
              <a:t>.</a:t>
            </a:r>
            <a:endParaRPr lang="en-US" sz="4000" b="1">
              <a:effectLst/>
              <a:latin typeface="Calibri" panose="020F0502020204030204" pitchFamily="34" charset="0"/>
              <a:ea typeface="Arial" panose="020B060402020202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42185B94-23AB-FB43-CD6A-A0B818A497DE}"/>
              </a:ext>
            </a:extLst>
          </p:cNvPr>
          <p:cNvSpPr txBox="1"/>
          <p:nvPr/>
        </p:nvSpPr>
        <p:spPr>
          <a:xfrm>
            <a:off x="6621896" y="1849157"/>
            <a:ext cx="1893456" cy="646331"/>
          </a:xfrm>
          <a:prstGeom prst="rect">
            <a:avLst/>
          </a:prstGeom>
          <a:solidFill>
            <a:schemeClr val="accent4">
              <a:lumMod val="20000"/>
              <a:lumOff val="80000"/>
            </a:schemeClr>
          </a:solidFill>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600" b="1">
                <a:solidFill>
                  <a:srgbClr val="7030A0"/>
                </a:solidFill>
                <a:ea typeface="Arial" panose="020B0604020202020204" pitchFamily="34" charset="0"/>
                <a:cs typeface="Arial" panose="020B0604020202020204" pitchFamily="34" charset="0"/>
              </a:rPr>
              <a:t>Đề tài 3</a:t>
            </a:r>
          </a:p>
        </p:txBody>
      </p:sp>
      <p:sp>
        <p:nvSpPr>
          <p:cNvPr id="17" name="Rectangle 16">
            <a:extLst>
              <a:ext uri="{FF2B5EF4-FFF2-40B4-BE49-F238E27FC236}">
                <a16:creationId xmlns:a16="http://schemas.microsoft.com/office/drawing/2014/main" id="{08C96024-04FD-AC93-454D-5AAAFA914BF5}"/>
              </a:ext>
            </a:extLst>
          </p:cNvPr>
          <p:cNvSpPr/>
          <p:nvPr/>
        </p:nvSpPr>
        <p:spPr>
          <a:xfrm>
            <a:off x="6690022" y="2680154"/>
            <a:ext cx="1893456" cy="358989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36ABFD6-F4EF-BEDF-FB9E-C848A339DFD8}"/>
              </a:ext>
            </a:extLst>
          </p:cNvPr>
          <p:cNvSpPr txBox="1"/>
          <p:nvPr/>
        </p:nvSpPr>
        <p:spPr>
          <a:xfrm>
            <a:off x="9373756" y="2671822"/>
            <a:ext cx="1893456" cy="3085781"/>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algn="ctr">
              <a:lnSpc>
                <a:spcPct val="117000"/>
              </a:lnSpc>
              <a:spcAft>
                <a:spcPts val="300"/>
              </a:spcAft>
            </a:pPr>
            <a:r>
              <a:rPr lang="vi-VN" sz="2800" b="1">
                <a:solidFill>
                  <a:srgbClr val="000000"/>
                </a:solidFill>
                <a:effectLst/>
                <a:latin typeface="Calibri" panose="020F0502020204030204" pitchFamily="34" charset="0"/>
                <a:ea typeface="Courier New" panose="02070309020205020404" pitchFamily="49" charset="0"/>
                <a:cs typeface="Calibri" panose="020F0502020204030204" pitchFamily="34" charset="0"/>
              </a:rPr>
              <a:t>Thành tựu ứng dụng tế bào gốc trong điều trị bệnh ung thư.</a:t>
            </a:r>
            <a:endParaRPr lang="en-US" sz="2800" b="1">
              <a:effectLst/>
              <a:latin typeface="Calibri" panose="020F0502020204030204" pitchFamily="34" charset="0"/>
              <a:ea typeface="Arial" panose="020B060402020202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9A99FF33-693D-5B55-A7BA-13C7BC9BA7BF}"/>
              </a:ext>
            </a:extLst>
          </p:cNvPr>
          <p:cNvSpPr txBox="1"/>
          <p:nvPr/>
        </p:nvSpPr>
        <p:spPr>
          <a:xfrm>
            <a:off x="9373756" y="1849157"/>
            <a:ext cx="1893456" cy="646331"/>
          </a:xfrm>
          <a:prstGeom prst="rect">
            <a:avLst/>
          </a:prstGeom>
          <a:solidFill>
            <a:schemeClr val="accent4">
              <a:lumMod val="20000"/>
              <a:lumOff val="80000"/>
            </a:schemeClr>
          </a:solidFill>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600" b="1">
                <a:solidFill>
                  <a:srgbClr val="7030A0"/>
                </a:solidFill>
                <a:ea typeface="Arial" panose="020B0604020202020204" pitchFamily="34" charset="0"/>
                <a:cs typeface="Arial" panose="020B0604020202020204" pitchFamily="34" charset="0"/>
              </a:rPr>
              <a:t>Đề tài 4</a:t>
            </a:r>
          </a:p>
        </p:txBody>
      </p:sp>
      <p:sp>
        <p:nvSpPr>
          <p:cNvPr id="20" name="Rectangle 19">
            <a:extLst>
              <a:ext uri="{FF2B5EF4-FFF2-40B4-BE49-F238E27FC236}">
                <a16:creationId xmlns:a16="http://schemas.microsoft.com/office/drawing/2014/main" id="{1472C7AD-7BAC-FA34-51E2-AB2710A27069}"/>
              </a:ext>
            </a:extLst>
          </p:cNvPr>
          <p:cNvSpPr/>
          <p:nvPr/>
        </p:nvSpPr>
        <p:spPr>
          <a:xfrm>
            <a:off x="9373756" y="2671821"/>
            <a:ext cx="1893456" cy="308577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391491"/>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grpId="0" nodeType="clickEffect">
                                  <p:stCondLst>
                                    <p:cond delay="0"/>
                                  </p:stCondLst>
                                  <p:childTnLst>
                                    <p:animEffect transition="out" filter="barn(inVertical)">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grpId="0" nodeType="clickEffect">
                                  <p:stCondLst>
                                    <p:cond delay="0"/>
                                  </p:stCondLst>
                                  <p:childTnLst>
                                    <p:animEffect transition="out" filter="barn(inVertical)">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3" grpId="0" animBg="1"/>
      <p:bldP spid="14" grpId="0" animBg="1"/>
      <p:bldP spid="17"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1299</TotalTime>
  <Words>1386</Words>
  <PresentationFormat>Widescreen</PresentationFormat>
  <Paragraphs>115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Courier New</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2019-04-01T09:07:42Z</dcterms:created>
  <dcterms:modified xsi:type="dcterms:W3CDTF">2024-09-23T04:19:56Z</dcterms:modified>
</cp:coreProperties>
</file>