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0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0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9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1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5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9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34888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3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7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56084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0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344815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5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2879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7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9"/>
            <a:ext cx="72728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586636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5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7776864" cy="4849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66124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9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1682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2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0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678454" cy="52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</Words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2020-08-22T03:34:32Z</dcterms:created>
  <dcterms:modified xsi:type="dcterms:W3CDTF">2020-08-22T03:50:19Z</dcterms:modified>
</cp:coreProperties>
</file>