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63" d="100"/>
          <a:sy n="63" d="100"/>
        </p:scale>
        <p:origin x="1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58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F8DA-45A7-B458-A6BD-7018FA5B3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BE7D2-16AE-0C35-4CCE-3E5285E48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495F7-1641-2936-9EA7-32A7E01F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D869E-8A38-F988-DA54-7D49CD26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06A07-9AD9-C394-2D18-F545FD96C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370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9D6A9-4952-2957-0FFB-887C78C70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82BD1-4B97-1651-1E7E-FE6DEC522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53394-41AA-5A55-A2D5-8DDB42E6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77E8B-7433-DC42-F52D-005CB28E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1D546-1293-7495-ED9B-1C244E297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593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D0ABA1-8535-7A33-86FF-5E4F0FFB9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A6F5F-FE5F-2A67-F6D4-43FC890F6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BA95E-39B3-C607-1820-DAD66345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F1470-702E-2491-866E-8D083805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F8945-EFB9-C0F4-0D54-D17260F2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420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54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FBE9E-3EB0-E753-D2D9-C1120D63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8D442-B5F6-2558-00A0-F41FD5B3C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21F83-6E08-87D6-4502-447A3BB91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898BE-FF9B-B212-98BB-1C3059941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429F3-3CD1-B058-1E8F-D357F718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54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165F1-9ADC-D70B-C02D-70E7756CB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5B809-EDFC-E448-51B9-F89C2061B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F0BF3-3566-6297-48F7-879B9878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EFCED-4248-7A5B-F3EA-C898B658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2D384-8BE8-C1F4-2EC1-BD75EE28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4399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711F4-24FF-87FE-5856-1309481C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98765-A5D3-C9AA-4170-70071D6F0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547E2-C6F3-BDE9-F32D-9A3DBFEA6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0D0FD-EBA0-42AE-ECAE-D30296DB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E1235-7F75-6813-73EC-5FD8B4C8B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485A0-25E4-49A3-CEB1-ED47FDAB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345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4D05C-10FB-863C-DC29-E0E4008A8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EF21C-D8F3-F417-1527-6352E7ADA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852F3-3D2D-950B-B095-EFBA1624E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D7CF5D-C5F0-951E-F1FD-EF26B6332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F3179-DB5F-0197-DD94-6B13A486A0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BC06CF-5E6A-1BF6-D64E-2CEC2B4C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79D75B-380A-BC42-4C81-914463CB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52543-BE7F-FBD1-D0A1-D798324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9838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A023-810B-0A9E-A0C7-6C6DA7DF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A8F60-8F9A-4561-8F3F-BF55C2E6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CE8372-3E10-6B34-C306-5545038D6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0F1996-D1BC-6D19-AD12-2A9F25F8E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6939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C6D9C-09D4-5090-B5EA-195FCB9C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EA5C2A-F802-2B1C-C679-B9E45D0C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B2CB-DE60-5CCD-84A1-5FC7D43E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9660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CA2D7-335E-FFB4-DFE7-F8BB0B2E9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FAB8A-F3DB-5AF4-5A0A-08618C194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D259EB-BD17-5EDB-C185-8E9BF3DEC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79372-B14B-E8D7-C56C-8193531F6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31F74-7B55-1479-AE6C-B81BA0664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79E6C-CAC4-E62D-B3A1-3B267A85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5061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F47F-6C77-9C8F-97B5-E58056F0B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BE7C41-6C97-E773-1866-CD02F1E54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D2A61-E0ED-7A5B-1CA9-AAFE1E5FE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478C2-877D-2F20-29DD-46E702B7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02EDA-9DBE-C99E-37F7-344CBDA92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37BFF-CF7D-55F3-F537-DA158E4A1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155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98EF8A-591F-14A9-DE5F-8ADEA3657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A0238-D315-3B58-2389-A06FBE7A9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D3A4E-3C5B-428D-5C20-49D89FF410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4835A-74B2-5074-BE4C-8CA73F89F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38890-31A0-F1B7-B90B-6D2D8DCA2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7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0" descr="preencoded.png"/>
          <p:cNvPicPr>
            <a:picLocks noChangeAspect="1"/>
          </p:cNvPicPr>
          <p:nvPr/>
        </p:nvPicPr>
        <p:blipFill rotWithShape="1">
          <a:blip r:embed="rId3"/>
          <a:srcRect r="3"/>
          <a:stretch/>
        </p:blipFill>
        <p:spPr>
          <a:xfrm>
            <a:off x="-13769" y="0"/>
            <a:ext cx="9143751" cy="6857990"/>
          </a:xfrm>
          <a:prstGeom prst="rect">
            <a:avLst/>
          </a:prstGeom>
        </p:spPr>
      </p:pic>
      <p:sp>
        <p:nvSpPr>
          <p:cNvPr id="2" name="Text 0"/>
          <p:cNvSpPr/>
          <p:nvPr/>
        </p:nvSpPr>
        <p:spPr>
          <a:xfrm>
            <a:off x="4570809" y="5239131"/>
            <a:ext cx="3959617" cy="96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>
                <a:solidFill>
                  <a:srgbClr val="FFFFFE"/>
                </a:solidFill>
                <a:latin typeface="+mj-lt"/>
                <a:ea typeface="+mj-ea"/>
                <a:cs typeface="+mj-cs"/>
              </a:rPr>
              <a:t>BÀI 5: MỘT SỐ HỢP CHẤT QUAN TRỌNG CỦA NITROGEN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Ayoa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</dc:creator>
  <cp:keywords>VnTeach.Com</cp:keywords>
  <dc:description>VnTeach.Com</dc:description>
  <cp:lastModifiedBy>kieu phuong</cp:lastModifiedBy>
  <cp:revision>2</cp:revision>
  <dcterms:created xsi:type="dcterms:W3CDTF">2023-05-21T10:15:43Z</dcterms:created>
  <dcterms:modified xsi:type="dcterms:W3CDTF">2023-05-21T10:19:28Z</dcterms:modified>
  <cp:category>VnTeach.Com</cp:category>
</cp:coreProperties>
</file>