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sldIdLst>
    <p:sldId id="276" r:id="rId3"/>
    <p:sldId id="258" r:id="rId4"/>
    <p:sldId id="259" r:id="rId5"/>
    <p:sldId id="277" r:id="rId6"/>
    <p:sldId id="293" r:id="rId7"/>
    <p:sldId id="278" r:id="rId8"/>
    <p:sldId id="279" r:id="rId9"/>
    <p:sldId id="504" r:id="rId10"/>
    <p:sldId id="260" r:id="rId11"/>
    <p:sldId id="290" r:id="rId12"/>
    <p:sldId id="289"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p:cViewPr>
        <p:scale>
          <a:sx n="25" d="100"/>
          <a:sy n="25" d="100"/>
        </p:scale>
        <p:origin x="2442"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7722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1002637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32044451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8068023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1304024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135618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9306114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005540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16798887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4375632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5660323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4828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961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93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606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74690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46948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6242414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24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6370322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1721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9846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10109215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1060522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15025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6000" r="-6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F86B16D-D742-A068-A080-D47EBF2A412C}"/>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3635440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4"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0D4A4CE-8AAB-01AC-099C-9084F7D18B7D}"/>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Noto Sans S Chinese DemiLight" panose="020B0400000000000000" pitchFamily="34" charset="-122"/>
                <a:ea typeface="Noto Sans S Chinese DemiLight" panose="020B0400000000000000" pitchFamily="34" charset="-122"/>
              </a:rPr>
              <a:t>www.9slide.vn</a:t>
            </a:r>
          </a:p>
        </p:txBody>
      </p:sp>
    </p:spTree>
    <p:extLst>
      <p:ext uri="{BB962C8B-B14F-4D97-AF65-F5344CB8AC3E}">
        <p14:creationId xmlns:p14="http://schemas.microsoft.com/office/powerpoint/2010/main" val="33790372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3"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9"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0"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1"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2"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3"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4"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5"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6"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7"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8"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9"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0"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1"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2"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4"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5"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6"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7"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8"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9"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0"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1"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2"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3"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4"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5"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6"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7"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8"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9"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0"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1"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2"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3"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4"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5"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6"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7"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08"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109"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110"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11"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2"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3"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4"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5"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6"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7"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8"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9"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0"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177" name="图片 219">
            <a:extLst>
              <a:ext uri="{FF2B5EF4-FFF2-40B4-BE49-F238E27FC236}">
                <a16:creationId xmlns:a16="http://schemas.microsoft.com/office/drawing/2014/main" id="{5E25665A-C0F2-4C66-B137-E72EB7328CF9}"/>
              </a:ext>
            </a:extLst>
          </p:cNvPr>
          <p:cNvPicPr>
            <a:picLocks noChangeAspect="1"/>
          </p:cNvPicPr>
          <p:nvPr/>
        </p:nvPicPr>
        <p:blipFill>
          <a:blip r:embed="rId2"/>
          <a:stretch>
            <a:fillRect/>
          </a:stretch>
        </p:blipFill>
        <p:spPr>
          <a:xfrm>
            <a:off x="10670185" y="2813331"/>
            <a:ext cx="734492" cy="791022"/>
          </a:xfrm>
          <a:prstGeom prst="rect">
            <a:avLst/>
          </a:prstGeom>
        </p:spPr>
      </p:pic>
      <p:grpSp>
        <p:nvGrpSpPr>
          <p:cNvPr id="179"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18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2"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183"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5"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186"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89" name="Heart 188"/>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90" name="Heart 189"/>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176" name="矩形: 圆角 117">
            <a:extLst>
              <a:ext uri="{FF2B5EF4-FFF2-40B4-BE49-F238E27FC236}">
                <a16:creationId xmlns:a16="http://schemas.microsoft.com/office/drawing/2014/main" id="{D200828A-7A84-D42D-8560-3C965558F39C}"/>
              </a:ext>
            </a:extLst>
          </p:cNvPr>
          <p:cNvSpPr/>
          <p:nvPr/>
        </p:nvSpPr>
        <p:spPr>
          <a:xfrm>
            <a:off x="4042938" y="466699"/>
            <a:ext cx="4339062"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Cambria" panose="02040503050406030204" pitchFamily="18" charset="0"/>
                <a:ea typeface="Cambria" panose="02040503050406030204" pitchFamily="18"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78" name="Picture 177">
            <a:extLst>
              <a:ext uri="{FF2B5EF4-FFF2-40B4-BE49-F238E27FC236}">
                <a16:creationId xmlns:a16="http://schemas.microsoft.com/office/drawing/2014/main" id="{17D89D88-D2B2-F18B-CF0F-36448CB81D3B}"/>
              </a:ext>
            </a:extLst>
          </p:cNvPr>
          <p:cNvPicPr>
            <a:picLocks noChangeAspect="1"/>
          </p:cNvPicPr>
          <p:nvPr/>
        </p:nvPicPr>
        <p:blipFill>
          <a:blip r:embed="rId5"/>
          <a:stretch>
            <a:fillRect/>
          </a:stretch>
        </p:blipFill>
        <p:spPr>
          <a:xfrm>
            <a:off x="2366445" y="1584099"/>
            <a:ext cx="7535309" cy="2280102"/>
          </a:xfrm>
          <a:prstGeom prst="rect">
            <a:avLst/>
          </a:prstGeom>
        </p:spPr>
      </p:pic>
      <p:pic>
        <p:nvPicPr>
          <p:cNvPr id="191" name="Picture 190">
            <a:extLst>
              <a:ext uri="{FF2B5EF4-FFF2-40B4-BE49-F238E27FC236}">
                <a16:creationId xmlns:a16="http://schemas.microsoft.com/office/drawing/2014/main" id="{8CF1920B-C117-0B7E-D6E6-240B32281AFF}"/>
              </a:ext>
            </a:extLst>
          </p:cNvPr>
          <p:cNvPicPr>
            <a:picLocks noChangeAspect="1"/>
          </p:cNvPicPr>
          <p:nvPr/>
        </p:nvPicPr>
        <p:blipFill>
          <a:blip r:embed="rId6"/>
          <a:stretch>
            <a:fillRect/>
          </a:stretch>
        </p:blipFill>
        <p:spPr>
          <a:xfrm>
            <a:off x="5155581" y="3414099"/>
            <a:ext cx="2566638" cy="963251"/>
          </a:xfrm>
          <a:prstGeom prst="rect">
            <a:avLst/>
          </a:prstGeom>
        </p:spPr>
      </p:pic>
    </p:spTree>
    <p:extLst>
      <p:ext uri="{BB962C8B-B14F-4D97-AF65-F5344CB8AC3E}">
        <p14:creationId xmlns:p14="http://schemas.microsoft.com/office/powerpoint/2010/main" val="390651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10000"/>
                                  </p:iterate>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anim calcmode="lin" valueType="num">
                                      <p:cBhvr>
                                        <p:cTn id="8" dur="500" fill="hold"/>
                                        <p:tgtEl>
                                          <p:spTgt spid="177"/>
                                        </p:tgtEl>
                                        <p:attrNameLst>
                                          <p:attrName>ppt_x</p:attrName>
                                        </p:attrNameLst>
                                      </p:cBhvr>
                                      <p:tavLst>
                                        <p:tav tm="0">
                                          <p:val>
                                            <p:strVal val="#ppt_x"/>
                                          </p:val>
                                        </p:tav>
                                        <p:tav tm="100000">
                                          <p:val>
                                            <p:strVal val="#ppt_x"/>
                                          </p:val>
                                        </p:tav>
                                      </p:tavLst>
                                    </p:anim>
                                    <p:anim calcmode="lin" valueType="num">
                                      <p:cBhvr>
                                        <p:cTn id="9" dur="500" fill="hold"/>
                                        <p:tgtEl>
                                          <p:spTgt spid="177"/>
                                        </p:tgtEl>
                                        <p:attrNameLst>
                                          <p:attrName>ppt_y</p:attrName>
                                        </p:attrNameLst>
                                      </p:cBhvr>
                                      <p:tavLst>
                                        <p:tav tm="0">
                                          <p:val>
                                            <p:strVal val="#ppt_y+.1"/>
                                          </p:val>
                                        </p:tav>
                                        <p:tav tm="100000">
                                          <p:val>
                                            <p:strVal val="#ppt_y"/>
                                          </p:val>
                                        </p:tav>
                                      </p:tavLst>
                                    </p:anim>
                                  </p:childTnLst>
                                </p:cTn>
                              </p:par>
                              <p:par>
                                <p:cTn id="10" presetID="2" presetClass="entr" presetSubtype="6" fill="hold" nodeType="withEffect">
                                  <p:stCondLst>
                                    <p:cond delay="0"/>
                                  </p:stCondLst>
                                  <p:iterate type="lt">
                                    <p:tmPct val="10000"/>
                                  </p:iterate>
                                  <p:childTnLst>
                                    <p:set>
                                      <p:cBhvr>
                                        <p:cTn id="11" dur="1" fill="hold">
                                          <p:stCondLst>
                                            <p:cond delay="0"/>
                                          </p:stCondLst>
                                        </p:cTn>
                                        <p:tgtEl>
                                          <p:spTgt spid="179"/>
                                        </p:tgtEl>
                                        <p:attrNameLst>
                                          <p:attrName>style.visibility</p:attrName>
                                        </p:attrNameLst>
                                      </p:cBhvr>
                                      <p:to>
                                        <p:strVal val="visible"/>
                                      </p:to>
                                    </p:set>
                                    <p:anim calcmode="lin" valueType="num">
                                      <p:cBhvr additive="base">
                                        <p:cTn id="12" dur="500" fill="hold"/>
                                        <p:tgtEl>
                                          <p:spTgt spid="179"/>
                                        </p:tgtEl>
                                        <p:attrNameLst>
                                          <p:attrName>ppt_x</p:attrName>
                                        </p:attrNameLst>
                                      </p:cBhvr>
                                      <p:tavLst>
                                        <p:tav tm="0">
                                          <p:val>
                                            <p:strVal val="1+#ppt_w/2"/>
                                          </p:val>
                                        </p:tav>
                                        <p:tav tm="100000">
                                          <p:val>
                                            <p:strVal val="#ppt_x"/>
                                          </p:val>
                                        </p:tav>
                                      </p:tavLst>
                                    </p:anim>
                                    <p:anim calcmode="lin" valueType="num">
                                      <p:cBhvr additive="base">
                                        <p:cTn id="13" dur="500" fill="hold"/>
                                        <p:tgtEl>
                                          <p:spTgt spid="17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fill="hold"/>
                                        <p:tgtEl>
                                          <p:spTgt spid="182"/>
                                        </p:tgtEl>
                                        <p:attrNameLst>
                                          <p:attrName>ppt_x</p:attrName>
                                        </p:attrNameLst>
                                      </p:cBhvr>
                                      <p:tavLst>
                                        <p:tav tm="0">
                                          <p:val>
                                            <p:strVal val="1+#ppt_w/2"/>
                                          </p:val>
                                        </p:tav>
                                        <p:tav tm="100000">
                                          <p:val>
                                            <p:strVal val="#ppt_x"/>
                                          </p:val>
                                        </p:tav>
                                      </p:tavLst>
                                    </p:anim>
                                    <p:anim calcmode="lin" valueType="num">
                                      <p:cBhvr additive="base">
                                        <p:cTn id="17" dur="500" fill="hold"/>
                                        <p:tgtEl>
                                          <p:spTgt spid="18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185"/>
                                        </p:tgtEl>
                                        <p:attrNameLst>
                                          <p:attrName>style.visibility</p:attrName>
                                        </p:attrNameLst>
                                      </p:cBhvr>
                                      <p:to>
                                        <p:strVal val="visible"/>
                                      </p:to>
                                    </p:set>
                                    <p:anim calcmode="lin" valueType="num">
                                      <p:cBhvr additive="base">
                                        <p:cTn id="20" dur="500" fill="hold"/>
                                        <p:tgtEl>
                                          <p:spTgt spid="185"/>
                                        </p:tgtEl>
                                        <p:attrNameLst>
                                          <p:attrName>ppt_x</p:attrName>
                                        </p:attrNameLst>
                                      </p:cBhvr>
                                      <p:tavLst>
                                        <p:tav tm="0">
                                          <p:val>
                                            <p:strVal val="1+#ppt_w/2"/>
                                          </p:val>
                                        </p:tav>
                                        <p:tav tm="100000">
                                          <p:val>
                                            <p:strVal val="#ppt_x"/>
                                          </p:val>
                                        </p:tav>
                                      </p:tavLst>
                                    </p:anim>
                                    <p:anim calcmode="lin" valueType="num">
                                      <p:cBhvr additive="base">
                                        <p:cTn id="21" dur="500" fill="hold"/>
                                        <p:tgtEl>
                                          <p:spTgt spid="185"/>
                                        </p:tgtEl>
                                        <p:attrNameLst>
                                          <p:attrName>ppt_y</p:attrName>
                                        </p:attrNameLst>
                                      </p:cBhvr>
                                      <p:tavLst>
                                        <p:tav tm="0">
                                          <p:val>
                                            <p:strVal val="1+#ppt_h/2"/>
                                          </p:val>
                                        </p:tav>
                                        <p:tav tm="100000">
                                          <p:val>
                                            <p:strVal val="#ppt_y"/>
                                          </p:val>
                                        </p:tav>
                                      </p:tavLst>
                                    </p:anim>
                                  </p:childTnLst>
                                </p:cTn>
                              </p:par>
                              <p:par>
                                <p:cTn id="22"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23" dur="2000" fill="hold"/>
                                        <p:tgtEl>
                                          <p:spTgt spid="177"/>
                                        </p:tgtEl>
                                        <p:attrNameLst>
                                          <p:attrName>ppt_x</p:attrName>
                                          <p:attrName>ppt_y</p:attrName>
                                        </p:attrNameLst>
                                      </p:cBhvr>
                                      <p:rCtr x="-37630" y="5208"/>
                                    </p:animMotion>
                                  </p:childTnLst>
                                </p:cTn>
                              </p:par>
                            </p:childTnLst>
                          </p:cTn>
                        </p:par>
                        <p:par>
                          <p:cTn id="24" fill="hold">
                            <p:stCondLst>
                              <p:cond delay="2000"/>
                            </p:stCondLst>
                            <p:childTnLst>
                              <p:par>
                                <p:cTn id="25" presetID="63" presetClass="path" presetSubtype="0" accel="50000" decel="50000" fill="hold" grpId="0" nodeType="afterEffect">
                                  <p:stCondLst>
                                    <p:cond delay="0"/>
                                  </p:stCondLst>
                                  <p:childTnLst>
                                    <p:animMotion origin="layout" path="M -2.70833E-6 4.81481E-6 L 0.71497 -0.05741 " pathEditMode="relative" rAng="0" ptsTypes="AA">
                                      <p:cBhvr>
                                        <p:cTn id="26" dur="1000" fill="hold"/>
                                        <p:tgtEl>
                                          <p:spTgt spid="189"/>
                                        </p:tgtEl>
                                        <p:attrNameLst>
                                          <p:attrName>ppt_x</p:attrName>
                                          <p:attrName>ppt_y</p:attrName>
                                        </p:attrNameLst>
                                      </p:cBhvr>
                                      <p:rCtr x="34570" y="23"/>
                                    </p:animMotion>
                                  </p:childTnLst>
                                </p:cTn>
                              </p:par>
                              <p:par>
                                <p:cTn id="27" presetID="35" presetClass="path" presetSubtype="0" accel="50000" decel="50000" fill="hold" grpId="0" nodeType="withEffect">
                                  <p:stCondLst>
                                    <p:cond delay="0"/>
                                  </p:stCondLst>
                                  <p:childTnLst>
                                    <p:animMotion origin="layout" path="M 8.33333E-7 2.59259E-6 L -0.69153 -0.02222 " pathEditMode="relative" rAng="0" ptsTypes="AA">
                                      <p:cBhvr>
                                        <p:cTn id="28" dur="1000" fill="hold"/>
                                        <p:tgtEl>
                                          <p:spTgt spid="190"/>
                                        </p:tgtEl>
                                        <p:attrNameLst>
                                          <p:attrName>ppt_x</p:attrName>
                                          <p:attrName>ppt_y</p:attrName>
                                        </p:attrNameLst>
                                      </p:cBhvr>
                                      <p:rCtr x="-35352" y="-217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76"/>
                                        </p:tgtEl>
                                        <p:attrNameLst>
                                          <p:attrName>style.visibility</p:attrName>
                                        </p:attrNameLst>
                                      </p:cBhvr>
                                      <p:to>
                                        <p:strVal val="visible"/>
                                      </p:to>
                                    </p:set>
                                    <p:animEffect transition="in" filter="wipe(left)">
                                      <p:cBhvr>
                                        <p:cTn id="33" dur="500"/>
                                        <p:tgtEl>
                                          <p:spTgt spid="17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8"/>
                                        </p:tgtEl>
                                        <p:attrNameLst>
                                          <p:attrName>style.visibility</p:attrName>
                                        </p:attrNameLst>
                                      </p:cBhvr>
                                      <p:to>
                                        <p:strVal val="visible"/>
                                      </p:to>
                                    </p:set>
                                    <p:animEffect transition="in" filter="barn(inVertical)">
                                      <p:cBhvr>
                                        <p:cTn id="38" dur="500"/>
                                        <p:tgtEl>
                                          <p:spTgt spid="17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91"/>
                                        </p:tgtEl>
                                        <p:attrNameLst>
                                          <p:attrName>style.visibility</p:attrName>
                                        </p:attrNameLst>
                                      </p:cBhvr>
                                      <p:to>
                                        <p:strVal val="visible"/>
                                      </p:to>
                                    </p:set>
                                    <p:animEffect transition="in" filter="barn(inVertical)">
                                      <p:cBhvr>
                                        <p:cTn id="43"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800100" y="1357804"/>
            <a:ext cx="10725149" cy="4493538"/>
          </a:xfrm>
          <a:prstGeom prst="rect">
            <a:avLst/>
          </a:prstGeom>
          <a:noFill/>
        </p:spPr>
        <p:txBody>
          <a:bodyPr wrap="square">
            <a:spAutoFit/>
          </a:bodyPr>
          <a:lstStyle/>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Chủ nhật tuần trước bố em đưa em đi chơi vườn bách thú. Ở đây em gặp được nhiều con vật nhưng em đặc biệt thích con hươu cao cổ.</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Chú hươu được nhốt trong cái lồng rất cao bởi chú trông thật cao lớn. Chú có làn da rất độc đáo màu đỏ cam xen lẫn vàng nhạt, tạo thành các khối trên da. Màu sắc rất nổi bật nên nhìn từ xa em đã thấy chú đã cúi đầu ăn lá cây. Bộ phận nổi bật nhất của chú tất nhiên là chiếc cổ dài hơn một mét nhỏ và linh hoạt. Mẹ em nói nhờ có cái côt ấy mà chú có thể chọn những lá non trên cành cao để thưởng thức. Bốn chân của chú nhỏ gọn và cũng có máng như loài ngựa. Hai tai chú hay ngoe nguẩy như hai chiếc lá non mềm mại. Hàm răng chú hơi hô ra để tiện cho việc cắn cỏ, chú nhai từ từ như đang thưởng thức vị mát lành của cỏ non. Đôi khi có người khùa lá cây vào cho chú ăn, chú cũng từ tốn, chậm rãi thưởng thức. Em thật muốn có được chiều cao như chú, em sẽ ăn thật nhiều và uống nhiều sữa để có thể cao như chú.</a:t>
            </a:r>
          </a:p>
          <a:p>
            <a:pPr algn="l"/>
            <a:r>
              <a:rPr lang="en-US" sz="2200" b="0" i="0" dirty="0">
                <a:effectLst/>
                <a:latin typeface="Cambria" panose="02040503050406030204" pitchFamily="18" charset="0"/>
                <a:ea typeface="Cambria" panose="02040503050406030204" pitchFamily="18" charset="0"/>
              </a:rPr>
              <a:t>   </a:t>
            </a:r>
            <a:r>
              <a:rPr lang="vi-VN" sz="2200" b="0" i="0" dirty="0">
                <a:effectLst/>
                <a:latin typeface="Cambria" panose="02040503050406030204" pitchFamily="18" charset="0"/>
                <a:ea typeface="Cambria" panose="02040503050406030204" pitchFamily="18" charset="0"/>
              </a:rPr>
              <a:t>Em rất thích chú hươu cao cổ. Em mong sẽ có lần nữa được đi công viên để ngắm chú.</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01BD0178-D714-4131-ABFD-74DCC5C94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5" y="930910"/>
            <a:ext cx="8157210" cy="5927090"/>
          </a:xfrm>
          <a:prstGeom prst="rect">
            <a:avLst/>
          </a:prstGeom>
        </p:spPr>
      </p:pic>
      <p:sp>
        <p:nvSpPr>
          <p:cNvPr id="14" name="文本框 7">
            <a:extLst>
              <a:ext uri="{FF2B5EF4-FFF2-40B4-BE49-F238E27FC236}">
                <a16:creationId xmlns:a16="http://schemas.microsoft.com/office/drawing/2014/main" id="{ACFAA2B9-677B-4340-9591-8F97B93B5C50}"/>
              </a:ext>
            </a:extLst>
          </p:cNvPr>
          <p:cNvSpPr txBox="1"/>
          <p:nvPr/>
        </p:nvSpPr>
        <p:spPr>
          <a:xfrm>
            <a:off x="3119316" y="2589951"/>
            <a:ext cx="4795960" cy="1754326"/>
          </a:xfrm>
          <a:prstGeom prst="rect">
            <a:avLst/>
          </a:prstGeom>
          <a:noFill/>
        </p:spPr>
        <p:txBody>
          <a:bodyPr wrap="square" rtlCol="0">
            <a:spAutoFit/>
          </a:bodyPr>
          <a:lstStyle/>
          <a:p>
            <a:pPr lvl="0" algn="ctr">
              <a:defRPr/>
            </a:pP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3.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Trao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đổi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với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góp</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nhau</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rồi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chỉnh</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sửa</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kern="0" dirty="0" err="1">
                <a:solidFill>
                  <a:prstClr val="black"/>
                </a:solidFill>
                <a:latin typeface="Cambria" panose="02040503050406030204" pitchFamily="18" charset="0"/>
                <a:ea typeface="Cambria" panose="02040503050406030204" pitchFamily="18" charset="0"/>
                <a:cs typeface="Calibri" panose="020F0502020204030204" pitchFamily="34" charset="0"/>
              </a:rPr>
              <a:t>viết</a:t>
            </a:r>
            <a:r>
              <a:rPr lang="en-US" sz="3600" b="1" kern="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22DA75-ABC2-4817-82F1-24C33EC995F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023" y="4330260"/>
            <a:ext cx="2435064" cy="1890270"/>
          </a:xfrm>
          <a:prstGeom prst="rect">
            <a:avLst/>
          </a:prstGeom>
        </p:spPr>
      </p:pic>
    </p:spTree>
    <p:extLst>
      <p:ext uri="{BB962C8B-B14F-4D97-AF65-F5344CB8AC3E}">
        <p14:creationId xmlns:p14="http://schemas.microsoft.com/office/powerpoint/2010/main" val="87333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图片 4">
            <a:extLst>
              <a:ext uri="{FF2B5EF4-FFF2-40B4-BE49-F238E27FC236}">
                <a16:creationId xmlns:a16="http://schemas.microsoft.com/office/drawing/2014/main" id="{D145DAE2-2E36-4953-9708-B568451BAD72}"/>
              </a:ext>
            </a:extLst>
          </p:cNvPr>
          <p:cNvPicPr>
            <a:picLocks noChangeAspect="1"/>
          </p:cNvPicPr>
          <p:nvPr/>
        </p:nvPicPr>
        <p:blipFill>
          <a:blip r:embed="rId2"/>
          <a:stretch>
            <a:fillRect/>
          </a:stretch>
        </p:blipFill>
        <p:spPr>
          <a:xfrm>
            <a:off x="-422048" y="0"/>
            <a:ext cx="11501269" cy="6932386"/>
          </a:xfrm>
          <a:prstGeom prst="rect">
            <a:avLst/>
          </a:prstGeom>
        </p:spPr>
      </p:pic>
      <p:pic>
        <p:nvPicPr>
          <p:cNvPr id="118"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610994" y="417286"/>
            <a:ext cx="1534028" cy="1492540"/>
          </a:xfrm>
          <a:prstGeom prst="rect">
            <a:avLst/>
          </a:prstGeom>
        </p:spPr>
      </p:pic>
      <p:grpSp>
        <p:nvGrpSpPr>
          <p:cNvPr id="119" name="组合 5">
            <a:extLst>
              <a:ext uri="{FF2B5EF4-FFF2-40B4-BE49-F238E27FC236}">
                <a16:creationId xmlns:a16="http://schemas.microsoft.com/office/drawing/2014/main" id="{660AD6BF-557F-48B4-9A42-A61B6C58BE17}"/>
              </a:ext>
            </a:extLst>
          </p:cNvPr>
          <p:cNvGrpSpPr/>
          <p:nvPr/>
        </p:nvGrpSpPr>
        <p:grpSpPr>
          <a:xfrm>
            <a:off x="9900691" y="3924870"/>
            <a:ext cx="2150885" cy="2693960"/>
            <a:chOff x="3778251" y="989012"/>
            <a:chExt cx="514350" cy="609601"/>
          </a:xfrm>
        </p:grpSpPr>
        <p:sp>
          <p:nvSpPr>
            <p:cNvPr id="120"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1"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2"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3"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4"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5"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6"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7"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8"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9"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0"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1"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2"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3"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4"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5"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6"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7"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8"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9"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0"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1"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2"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3"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4"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5"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6"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7"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8"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9"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0"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1"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2"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3"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4"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5"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6"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7"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8"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9"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0"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1"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2"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3"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4"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5"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6"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7"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8"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9"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0"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1"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2"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3"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4"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5"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6"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7"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8"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9"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0"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1"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2"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3"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4"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5"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6"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7"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8"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9"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0"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1"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2"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3"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4"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5"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6"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7"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8"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9"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0"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1"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2"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3"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4"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5"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6"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7"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8"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9"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0"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1"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2"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3"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4"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5"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6"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7"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8"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9"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0"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1"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2"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3"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4"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5"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6"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7"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8" name="组合 221">
            <a:extLst>
              <a:ext uri="{FF2B5EF4-FFF2-40B4-BE49-F238E27FC236}">
                <a16:creationId xmlns:a16="http://schemas.microsoft.com/office/drawing/2014/main" id="{E9EE46CE-1C68-4B6E-AFCC-AD0934B94683}"/>
              </a:ext>
            </a:extLst>
          </p:cNvPr>
          <p:cNvGrpSpPr/>
          <p:nvPr/>
        </p:nvGrpSpPr>
        <p:grpSpPr>
          <a:xfrm>
            <a:off x="10292367" y="5658799"/>
            <a:ext cx="786854" cy="873260"/>
            <a:chOff x="-2033679" y="889419"/>
            <a:chExt cx="463503" cy="619473"/>
          </a:xfrm>
        </p:grpSpPr>
        <p:pic>
          <p:nvPicPr>
            <p:cNvPr id="229"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16">
            <a:extLst>
              <a:ext uri="{FF2B5EF4-FFF2-40B4-BE49-F238E27FC236}">
                <a16:creationId xmlns:a16="http://schemas.microsoft.com/office/drawing/2014/main" id="{11AA59B1-0835-41CA-90E4-DCB405F31D82}"/>
              </a:ext>
            </a:extLst>
          </p:cNvPr>
          <p:cNvPicPr>
            <a:picLocks noChangeAspect="1"/>
          </p:cNvPicPr>
          <p:nvPr/>
        </p:nvPicPr>
        <p:blipFill>
          <a:blip r:embed="rId3"/>
          <a:stretch>
            <a:fillRect/>
          </a:stretch>
        </p:blipFill>
        <p:spPr>
          <a:xfrm>
            <a:off x="458594" y="264886"/>
            <a:ext cx="1534028" cy="1492540"/>
          </a:xfrm>
          <a:prstGeom prst="rect">
            <a:avLst/>
          </a:prstGeom>
        </p:spPr>
      </p:pic>
      <p:sp>
        <p:nvSpPr>
          <p:cNvPr id="116" name="TextBox 115"/>
          <p:cNvSpPr txBox="1"/>
          <p:nvPr/>
        </p:nvSpPr>
        <p:spPr>
          <a:xfrm>
            <a:off x="2873264" y="1584313"/>
            <a:ext cx="7146919" cy="1754326"/>
          </a:xfrm>
          <a:prstGeom prst="rect">
            <a:avLst/>
          </a:prstGeom>
          <a:noFill/>
        </p:spPr>
        <p:txBody>
          <a:bodyPr wrap="square" rtlCol="0">
            <a:spAutoFit/>
          </a:bodyPr>
          <a:lstStyle/>
          <a:p>
            <a:pPr lvl="0" algn="just"/>
            <a:r>
              <a:rPr lang="vi-VN" sz="3600" dirty="0">
                <a:solidFill>
                  <a:prstClr val="black"/>
                </a:solidFill>
                <a:cs typeface="Arial" panose="020B0604020202020204" pitchFamily="34" charset="0"/>
              </a:rPr>
              <a:t>-</a:t>
            </a:r>
            <a:r>
              <a:rPr lang="en-US" sz="3600" dirty="0">
                <a:solidFill>
                  <a:prstClr val="black"/>
                </a:solidFill>
                <a:cs typeface="Arial" panose="020B0604020202020204" pitchFamily="34" charset="0"/>
              </a:rPr>
              <a:t> </a:t>
            </a:r>
            <a:r>
              <a:rPr lang="vi-VN" sz="3600" dirty="0">
                <a:solidFill>
                  <a:prstClr val="black"/>
                </a:solidFill>
                <a:cs typeface="Arial" panose="020B0604020202020204" pitchFamily="34" charset="0"/>
              </a:rPr>
              <a:t>Vận dụng nói và viết về đặc điểm con vật  theo nội dung tranh cho trước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EE31D69-B7B9-9431-8C3D-FA79441FE24C}"/>
              </a:ext>
            </a:extLst>
          </p:cNvPr>
          <p:cNvPicPr>
            <a:picLocks noChangeAspect="1"/>
          </p:cNvPicPr>
          <p:nvPr/>
        </p:nvPicPr>
        <p:blipFill>
          <a:blip r:embed="rId6"/>
          <a:stretch>
            <a:fillRect/>
          </a:stretch>
        </p:blipFill>
        <p:spPr>
          <a:xfrm>
            <a:off x="4251730" y="371475"/>
            <a:ext cx="5310076" cy="1450974"/>
          </a:xfrm>
          <a:prstGeom prst="rect">
            <a:avLst/>
          </a:prstGeom>
        </p:spPr>
      </p:pic>
    </p:spTree>
    <p:extLst>
      <p:ext uri="{BB962C8B-B14F-4D97-AF65-F5344CB8AC3E}">
        <p14:creationId xmlns:p14="http://schemas.microsoft.com/office/powerpoint/2010/main" val="2940657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8"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2" name="Group 11">
            <a:extLst>
              <a:ext uri="{FF2B5EF4-FFF2-40B4-BE49-F238E27FC236}">
                <a16:creationId xmlns:a16="http://schemas.microsoft.com/office/drawing/2014/main" id="{527A444A-D3EA-4128-8423-AB1FE45BF5A7}"/>
              </a:ext>
            </a:extLst>
          </p:cNvPr>
          <p:cNvGrpSpPr>
            <a:grpSpLocks/>
          </p:cNvGrpSpPr>
          <p:nvPr/>
        </p:nvGrpSpPr>
        <p:grpSpPr bwMode="auto">
          <a:xfrm>
            <a:off x="3433457" y="617788"/>
            <a:ext cx="1454486" cy="960868"/>
            <a:chOff x="0" y="0"/>
            <a:chExt cx="3087" cy="2039"/>
          </a:xfrm>
        </p:grpSpPr>
        <p:sp>
          <p:nvSpPr>
            <p:cNvPr id="13"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7" name="Group 16">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18"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7"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28"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3" name="Picture 32">
            <a:extLst>
              <a:ext uri="{FF2B5EF4-FFF2-40B4-BE49-F238E27FC236}">
                <a16:creationId xmlns:a16="http://schemas.microsoft.com/office/drawing/2014/main" id="{BD135A93-B19A-4F29-89AA-42088D4CF04B}"/>
              </a:ext>
            </a:extLst>
          </p:cNvPr>
          <p:cNvPicPr>
            <a:picLocks noChangeAspect="1"/>
          </p:cNvPicPr>
          <p:nvPr/>
        </p:nvPicPr>
        <p:blipFill>
          <a:blip r:embed="rId2"/>
          <a:stretch>
            <a:fillRect/>
          </a:stretch>
        </p:blipFill>
        <p:spPr>
          <a:xfrm>
            <a:off x="2038671" y="3098184"/>
            <a:ext cx="9041152" cy="2426418"/>
          </a:xfrm>
          <a:prstGeom prst="rect">
            <a:avLst/>
          </a:prstGeom>
        </p:spPr>
      </p:pic>
    </p:spTree>
    <p:extLst>
      <p:ext uri="{BB962C8B-B14F-4D97-AF65-F5344CB8AC3E}">
        <p14:creationId xmlns:p14="http://schemas.microsoft.com/office/powerpoint/2010/main" val="3395766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 fill="hold"/>
                                        <p:tgtEl>
                                          <p:spTgt spid="7"/>
                                        </p:tgtEl>
                                        <p:attrNameLst>
                                          <p:attrName>ppt_x</p:attrName>
                                        </p:attrNameLst>
                                      </p:cBhvr>
                                      <p:tavLst>
                                        <p:tav tm="0">
                                          <p:val>
                                            <p:strVal val="0-#ppt_w/2"/>
                                          </p:val>
                                        </p:tav>
                                        <p:tav tm="100000">
                                          <p:val>
                                            <p:strVal val="#ppt_x"/>
                                          </p:val>
                                        </p:tav>
                                      </p:tavLst>
                                    </p:anim>
                                    <p:anim calcmode="lin" valueType="num">
                                      <p:cBhvr additive="base">
                                        <p:cTn id="8" dur="2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 fill="hold"/>
                                        <p:tgtEl>
                                          <p:spTgt spid="17"/>
                                        </p:tgtEl>
                                        <p:attrNameLst>
                                          <p:attrName>ppt_x</p:attrName>
                                        </p:attrNameLst>
                                      </p:cBhvr>
                                      <p:tavLst>
                                        <p:tav tm="0">
                                          <p:val>
                                            <p:strVal val="0-#ppt_w/2"/>
                                          </p:val>
                                        </p:tav>
                                        <p:tav tm="100000">
                                          <p:val>
                                            <p:strVal val="#ppt_x"/>
                                          </p:val>
                                        </p:tav>
                                      </p:tavLst>
                                    </p:anim>
                                    <p:anim calcmode="lin" valueType="num">
                                      <p:cBhvr additive="base">
                                        <p:cTn id="13" dur="2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 fill="hold"/>
                                        <p:tgtEl>
                                          <p:spTgt spid="12"/>
                                        </p:tgtEl>
                                        <p:attrNameLst>
                                          <p:attrName>ppt_x</p:attrName>
                                        </p:attrNameLst>
                                      </p:cBhvr>
                                      <p:tavLst>
                                        <p:tav tm="0">
                                          <p:val>
                                            <p:strVal val="0-#ppt_w/2"/>
                                          </p:val>
                                        </p:tav>
                                        <p:tav tm="100000">
                                          <p:val>
                                            <p:strVal val="#ppt_x"/>
                                          </p:val>
                                        </p:tav>
                                      </p:tavLst>
                                    </p:anim>
                                    <p:anim calcmode="lin" valueType="num">
                                      <p:cBhvr additive="base">
                                        <p:cTn id="18" dur="2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00" fill="hold"/>
                                        <p:tgtEl>
                                          <p:spTgt spid="22"/>
                                        </p:tgtEl>
                                        <p:attrNameLst>
                                          <p:attrName>ppt_x</p:attrName>
                                        </p:attrNameLst>
                                      </p:cBhvr>
                                      <p:tavLst>
                                        <p:tav tm="0">
                                          <p:val>
                                            <p:strVal val="0-#ppt_w/2"/>
                                          </p:val>
                                        </p:tav>
                                        <p:tav tm="100000">
                                          <p:val>
                                            <p:strVal val="#ppt_x"/>
                                          </p:val>
                                        </p:tav>
                                      </p:tavLst>
                                    </p:anim>
                                    <p:anim calcmode="lin" valueType="num">
                                      <p:cBhvr additive="base">
                                        <p:cTn id="23" dur="2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00" fill="hold"/>
                                        <p:tgtEl>
                                          <p:spTgt spid="27"/>
                                        </p:tgtEl>
                                        <p:attrNameLst>
                                          <p:attrName>ppt_x</p:attrName>
                                        </p:attrNameLst>
                                      </p:cBhvr>
                                      <p:tavLst>
                                        <p:tav tm="0">
                                          <p:val>
                                            <p:strVal val="0-#ppt_w/2"/>
                                          </p:val>
                                        </p:tav>
                                        <p:tav tm="100000">
                                          <p:val>
                                            <p:strVal val="#ppt_x"/>
                                          </p:val>
                                        </p:tav>
                                      </p:tavLst>
                                    </p:anim>
                                    <p:anim calcmode="lin" valueType="num">
                                      <p:cBhvr additive="base">
                                        <p:cTn id="28" dur="200" fill="hold"/>
                                        <p:tgtEl>
                                          <p:spTgt spid="27"/>
                                        </p:tgtEl>
                                        <p:attrNameLst>
                                          <p:attrName>ppt_y</p:attrName>
                                        </p:attrNameLst>
                                      </p:cBhvr>
                                      <p:tavLst>
                                        <p:tav tm="0">
                                          <p:val>
                                            <p:strVal val="1+#ppt_h/2"/>
                                          </p:val>
                                        </p:tav>
                                        <p:tav tm="100000">
                                          <p:val>
                                            <p:strVal val="#ppt_y"/>
                                          </p:val>
                                        </p:tav>
                                      </p:tavLst>
                                    </p:anim>
                                  </p:childTnLst>
                                </p:cTn>
                              </p:par>
                              <p:par>
                                <p:cTn id="29" presetID="53" presetClass="entr" presetSubtype="16" fill="hold" grpId="1"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par>
                          <p:cTn id="54" fill="hold">
                            <p:stCondLst>
                              <p:cond delay="1300"/>
                            </p:stCondLst>
                            <p:childTnLst>
                              <p:par>
                                <p:cTn id="55" presetID="56" presetClass="path" presetSubtype="0" accel="50000" decel="50000" fill="hold" grpId="0" nodeType="afterEffect">
                                  <p:stCondLst>
                                    <p:cond delay="0"/>
                                  </p:stCondLst>
                                  <p:childTnLst>
                                    <p:animMotion origin="layout" path="M 4.79167E-6 3.7037E-6 L -0.16394 0.10764 " pathEditMode="relative" rAng="0" ptsTypes="AA">
                                      <p:cBhvr>
                                        <p:cTn id="56" dur="1000" fill="hold"/>
                                        <p:tgtEl>
                                          <p:spTgt spid="6"/>
                                        </p:tgtEl>
                                        <p:attrNameLst>
                                          <p:attrName>ppt_x</p:attrName>
                                          <p:attrName>ppt_y</p:attrName>
                                        </p:attrNameLst>
                                      </p:cBhvr>
                                      <p:rCtr x="-8203" y="5370"/>
                                    </p:animMotion>
                                  </p:childTnLst>
                                </p:cTn>
                              </p:par>
                              <p:par>
                                <p:cTn id="57" presetID="49" presetClass="path" presetSubtype="0" accel="50000" decel="50000" fill="hold" grpId="0" nodeType="withEffect">
                                  <p:stCondLst>
                                    <p:cond delay="0"/>
                                  </p:stCondLst>
                                  <p:childTnLst>
                                    <p:animMotion origin="layout" path="M -1.45833E-6 4.07407E-6 L -0.10612 -0.17547 " pathEditMode="relative" rAng="0" ptsTypes="AA">
                                      <p:cBhvr>
                                        <p:cTn id="58" dur="1000" fill="hold"/>
                                        <p:tgtEl>
                                          <p:spTgt spid="3"/>
                                        </p:tgtEl>
                                        <p:attrNameLst>
                                          <p:attrName>ppt_x</p:attrName>
                                          <p:attrName>ppt_y</p:attrName>
                                        </p:attrNameLst>
                                      </p:cBhvr>
                                      <p:rCtr x="-5313" y="-8773"/>
                                    </p:animMotion>
                                  </p:childTnLst>
                                </p:cTn>
                              </p:par>
                              <p:par>
                                <p:cTn id="59" presetID="49" presetClass="path" presetSubtype="0" accel="50000" decel="50000" fill="hold" grpId="0" nodeType="withEffect">
                                  <p:stCondLst>
                                    <p:cond delay="0"/>
                                  </p:stCondLst>
                                  <p:childTnLst>
                                    <p:animMotion origin="layout" path="M 3.125E-6 3.7037E-6 L -0.05222 0.19791 " pathEditMode="relative" rAng="0" ptsTypes="AA">
                                      <p:cBhvr>
                                        <p:cTn id="60" dur="1000" fill="hold"/>
                                        <p:tgtEl>
                                          <p:spTgt spid="5"/>
                                        </p:tgtEl>
                                        <p:attrNameLst>
                                          <p:attrName>ppt_x</p:attrName>
                                          <p:attrName>ppt_y</p:attrName>
                                        </p:attrNameLst>
                                      </p:cBhvr>
                                      <p:rCtr x="-2617" y="9884"/>
                                    </p:animMotion>
                                  </p:childTnLst>
                                </p:cTn>
                              </p:par>
                              <p:par>
                                <p:cTn id="61" presetID="49" presetClass="path" presetSubtype="0" accel="50000" decel="50000" fill="hold" grpId="0" nodeType="withEffect">
                                  <p:stCondLst>
                                    <p:cond delay="0"/>
                                  </p:stCondLst>
                                  <p:childTnLst>
                                    <p:animMotion origin="layout" path="M 6.25E-7 -2.96296E-6 L 0.07565 -0.16875 " pathEditMode="relative" rAng="0" ptsTypes="AA">
                                      <p:cBhvr>
                                        <p:cTn id="62" dur="1000" fill="hold"/>
                                        <p:tgtEl>
                                          <p:spTgt spid="2"/>
                                        </p:tgtEl>
                                        <p:attrNameLst>
                                          <p:attrName>ppt_x</p:attrName>
                                          <p:attrName>ppt_y</p:attrName>
                                        </p:attrNameLst>
                                      </p:cBhvr>
                                      <p:rCtr x="3776" y="-8449"/>
                                    </p:animMotion>
                                  </p:childTnLst>
                                </p:cTn>
                              </p:par>
                              <p:par>
                                <p:cTn id="63" presetID="49" presetClass="path" presetSubtype="0" accel="50000" decel="50000" fill="hold" grpId="0" nodeType="withEffect">
                                  <p:stCondLst>
                                    <p:cond delay="0"/>
                                  </p:stCondLst>
                                  <p:childTnLst>
                                    <p:animMotion origin="layout" path="M 1.875E-6 2.22222E-6 L 0.09114 0.19398 " pathEditMode="relative" rAng="0" ptsTypes="AA">
                                      <p:cBhvr>
                                        <p:cTn id="64" dur="1000" fill="hold"/>
                                        <p:tgtEl>
                                          <p:spTgt spid="4"/>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322423AC-E044-9042-E43D-050BCA5F95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35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3" name="Heart 2"/>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4" name="Heart 3"/>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5" name="Heart 4"/>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sp>
        <p:nvSpPr>
          <p:cNvPr id="6" name="Heart 5"/>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等线" panose="020F0502020204030204"/>
              <a:ea typeface="+mn-ea"/>
              <a:cs typeface="+mn-cs"/>
            </a:endParaRPr>
          </a:p>
        </p:txBody>
      </p:sp>
      <p:grpSp>
        <p:nvGrpSpPr>
          <p:cNvPr id="22" name="Group 21">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3"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5"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6"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32" name="Picture 31">
            <a:extLst>
              <a:ext uri="{FF2B5EF4-FFF2-40B4-BE49-F238E27FC236}">
                <a16:creationId xmlns:a16="http://schemas.microsoft.com/office/drawing/2014/main" id="{DBECE863-0415-F83C-D051-1738B3F0168D}"/>
              </a:ext>
            </a:extLst>
          </p:cNvPr>
          <p:cNvPicPr>
            <a:picLocks noChangeAspect="1"/>
          </p:cNvPicPr>
          <p:nvPr/>
        </p:nvPicPr>
        <p:blipFill>
          <a:blip r:embed="rId2"/>
          <a:stretch>
            <a:fillRect/>
          </a:stretch>
        </p:blipFill>
        <p:spPr>
          <a:xfrm>
            <a:off x="726901" y="1586957"/>
            <a:ext cx="10668925" cy="3724979"/>
          </a:xfrm>
          <a:prstGeom prst="rect">
            <a:avLst/>
          </a:prstGeom>
        </p:spPr>
      </p:pic>
    </p:spTree>
    <p:extLst>
      <p:ext uri="{BB962C8B-B14F-4D97-AF65-F5344CB8AC3E}">
        <p14:creationId xmlns:p14="http://schemas.microsoft.com/office/powerpoint/2010/main" val="4210970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 fill="hold"/>
                                        <p:tgtEl>
                                          <p:spTgt spid="22"/>
                                        </p:tgtEl>
                                        <p:attrNameLst>
                                          <p:attrName>ppt_x</p:attrName>
                                        </p:attrNameLst>
                                      </p:cBhvr>
                                      <p:tavLst>
                                        <p:tav tm="0">
                                          <p:val>
                                            <p:strVal val="0-#ppt_w/2"/>
                                          </p:val>
                                        </p:tav>
                                        <p:tav tm="100000">
                                          <p:val>
                                            <p:strVal val="#ppt_x"/>
                                          </p:val>
                                        </p:tav>
                                      </p:tavLst>
                                    </p:anim>
                                    <p:anim calcmode="lin" valueType="num">
                                      <p:cBhvr additive="base">
                                        <p:cTn id="8" dur="200" fill="hold"/>
                                        <p:tgtEl>
                                          <p:spTgt spid="22"/>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1"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grpId="1"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500"/>
                            </p:stCondLst>
                            <p:childTnLst>
                              <p:par>
                                <p:cTn id="35" presetID="56" presetClass="path" presetSubtype="0" accel="50000" decel="50000" fill="hold" grpId="0" nodeType="afterEffect">
                                  <p:stCondLst>
                                    <p:cond delay="0"/>
                                  </p:stCondLst>
                                  <p:childTnLst>
                                    <p:animMotion origin="layout" path="M 4.79167E-6 3.7037E-6 L -0.16394 0.10764 " pathEditMode="relative" rAng="0" ptsTypes="AA">
                                      <p:cBhvr>
                                        <p:cTn id="36" dur="1000" fill="hold"/>
                                        <p:tgtEl>
                                          <p:spTgt spid="6"/>
                                        </p:tgtEl>
                                        <p:attrNameLst>
                                          <p:attrName>ppt_x</p:attrName>
                                          <p:attrName>ppt_y</p:attrName>
                                        </p:attrNameLst>
                                      </p:cBhvr>
                                      <p:rCtr x="-8203" y="5370"/>
                                    </p:animMotion>
                                  </p:childTnLst>
                                </p:cTn>
                              </p:par>
                              <p:par>
                                <p:cTn id="37" presetID="49" presetClass="path" presetSubtype="0" accel="50000" decel="50000" fill="hold" grpId="0" nodeType="withEffect">
                                  <p:stCondLst>
                                    <p:cond delay="0"/>
                                  </p:stCondLst>
                                  <p:childTnLst>
                                    <p:animMotion origin="layout" path="M -1.45833E-6 4.07407E-6 L -0.10612 -0.17547 " pathEditMode="relative" rAng="0" ptsTypes="AA">
                                      <p:cBhvr>
                                        <p:cTn id="38" dur="1000" fill="hold"/>
                                        <p:tgtEl>
                                          <p:spTgt spid="3"/>
                                        </p:tgtEl>
                                        <p:attrNameLst>
                                          <p:attrName>ppt_x</p:attrName>
                                          <p:attrName>ppt_y</p:attrName>
                                        </p:attrNameLst>
                                      </p:cBhvr>
                                      <p:rCtr x="-5313" y="-8773"/>
                                    </p:animMotion>
                                  </p:childTnLst>
                                </p:cTn>
                              </p:par>
                              <p:par>
                                <p:cTn id="39" presetID="49" presetClass="path" presetSubtype="0" accel="50000" decel="50000" fill="hold" grpId="0" nodeType="withEffect">
                                  <p:stCondLst>
                                    <p:cond delay="0"/>
                                  </p:stCondLst>
                                  <p:childTnLst>
                                    <p:animMotion origin="layout" path="M 3.125E-6 3.7037E-6 L -0.05222 0.19791 " pathEditMode="relative" rAng="0" ptsTypes="AA">
                                      <p:cBhvr>
                                        <p:cTn id="40" dur="1000" fill="hold"/>
                                        <p:tgtEl>
                                          <p:spTgt spid="5"/>
                                        </p:tgtEl>
                                        <p:attrNameLst>
                                          <p:attrName>ppt_x</p:attrName>
                                          <p:attrName>ppt_y</p:attrName>
                                        </p:attrNameLst>
                                      </p:cBhvr>
                                      <p:rCtr x="-2617" y="9884"/>
                                    </p:animMotion>
                                  </p:childTnLst>
                                </p:cTn>
                              </p:par>
                              <p:par>
                                <p:cTn id="41" presetID="49" presetClass="path" presetSubtype="0" accel="50000" decel="50000" fill="hold" grpId="0" nodeType="withEffect">
                                  <p:stCondLst>
                                    <p:cond delay="0"/>
                                  </p:stCondLst>
                                  <p:childTnLst>
                                    <p:animMotion origin="layout" path="M 6.25E-7 -2.96296E-6 L 0.07565 -0.16875 " pathEditMode="relative" rAng="0" ptsTypes="AA">
                                      <p:cBhvr>
                                        <p:cTn id="42" dur="1000" fill="hold"/>
                                        <p:tgtEl>
                                          <p:spTgt spid="2"/>
                                        </p:tgtEl>
                                        <p:attrNameLst>
                                          <p:attrName>ppt_x</p:attrName>
                                          <p:attrName>ppt_y</p:attrName>
                                        </p:attrNameLst>
                                      </p:cBhvr>
                                      <p:rCtr x="3776" y="-8449"/>
                                    </p:animMotion>
                                  </p:childTnLst>
                                </p:cTn>
                              </p:par>
                              <p:par>
                                <p:cTn id="43" presetID="49" presetClass="path" presetSubtype="0" accel="50000" decel="50000" fill="hold" grpId="0" nodeType="withEffect">
                                  <p:stCondLst>
                                    <p:cond delay="0"/>
                                  </p:stCondLst>
                                  <p:childTnLst>
                                    <p:animMotion origin="layout" path="M 1.875E-6 2.22222E-6 L 0.09114 0.19398 " pathEditMode="relative" rAng="0" ptsTypes="AA">
                                      <p:cBhvr>
                                        <p:cTn id="44" dur="1000" fill="hold"/>
                                        <p:tgtEl>
                                          <p:spTgt spid="4"/>
                                        </p:tgtEl>
                                        <p:attrNameLst>
                                          <p:attrName>ppt_x</p:attrName>
                                          <p:attrName>ppt_y</p:attrName>
                                        </p:attrNameLst>
                                      </p:cBhvr>
                                      <p:rCtr x="4557" y="9699"/>
                                    </p:animMotion>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BABEC41-BB6F-3AB5-6343-68AD72B2919C}"/>
              </a:ext>
            </a:extLst>
          </p:cNvPr>
          <p:cNvSpPr txBox="1"/>
          <p:nvPr/>
        </p:nvSpPr>
        <p:spPr>
          <a:xfrm>
            <a:off x="1304925" y="419100"/>
            <a:ext cx="9401175" cy="1077218"/>
          </a:xfrm>
          <a:prstGeom prst="rect">
            <a:avLst/>
          </a:prstGeom>
          <a:noFill/>
        </p:spPr>
        <p:txBody>
          <a:bodyPr wrap="square" rtlCol="0">
            <a:spAutoFit/>
          </a:bodyPr>
          <a:lstStyle/>
          <a:p>
            <a:pPr algn="just"/>
            <a:r>
              <a:rPr lang="en-US" sz="3200" b="1" dirty="0">
                <a:solidFill>
                  <a:srgbClr val="000000"/>
                </a:solidFill>
                <a:effectLst/>
                <a:latin typeface="Cambria" panose="02040503050406030204" pitchFamily="18" charset="0"/>
                <a:ea typeface="Cambria" panose="02040503050406030204" pitchFamily="18" charset="0"/>
              </a:rPr>
              <a:t>1. </a:t>
            </a:r>
            <a:r>
              <a:rPr lang="en-US" sz="3200" b="1" dirty="0" err="1">
                <a:solidFill>
                  <a:srgbClr val="000000"/>
                </a:solidFill>
                <a:effectLst/>
                <a:latin typeface="Cambria" panose="02040503050406030204" pitchFamily="18" charset="0"/>
                <a:ea typeface="Cambria" panose="02040503050406030204" pitchFamily="18" charset="0"/>
              </a:rPr>
              <a:t>Nói</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về</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một</a:t>
            </a:r>
            <a:r>
              <a:rPr lang="en-US" sz="3200" b="1" dirty="0">
                <a:solidFill>
                  <a:srgbClr val="000000"/>
                </a:solidFill>
                <a:effectLst/>
                <a:latin typeface="Cambria" panose="02040503050406030204" pitchFamily="18" charset="0"/>
                <a:ea typeface="Cambria" panose="02040503050406030204" pitchFamily="18" charset="0"/>
              </a:rPr>
              <a:t> con </a:t>
            </a:r>
            <a:r>
              <a:rPr lang="en-US" sz="3200" b="1" dirty="0" err="1">
                <a:solidFill>
                  <a:srgbClr val="000000"/>
                </a:solidFill>
                <a:effectLst/>
                <a:latin typeface="Cambria" panose="02040503050406030204" pitchFamily="18" charset="0"/>
                <a:ea typeface="Cambria" panose="02040503050406030204" pitchFamily="18" charset="0"/>
              </a:rPr>
              <a:t>vật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có</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biệt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vể</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hình</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dáng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hoạt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động</a:t>
            </a:r>
            <a:r>
              <a:rPr lang="en-US" sz="3200" b="1"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C448BCA9-EC6D-4DBB-91B4-711E8D21D5EF}"/>
              </a:ext>
            </a:extLst>
          </p:cNvPr>
          <p:cNvSpPr/>
          <p:nvPr/>
        </p:nvSpPr>
        <p:spPr>
          <a:xfrm>
            <a:off x="762001" y="2743200"/>
            <a:ext cx="1962150" cy="112395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Con </a:t>
            </a:r>
            <a:r>
              <a:rPr lang="en-US" sz="3600" b="1" dirty="0" err="1">
                <a:solidFill>
                  <a:srgbClr val="002060"/>
                </a:solidFill>
                <a:latin typeface="Cambria" panose="02040503050406030204" pitchFamily="18" charset="0"/>
                <a:ea typeface="Cambria" panose="02040503050406030204" pitchFamily="18" charset="0"/>
              </a:rPr>
              <a:t>vật</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6" name="Group 35">
            <a:extLst>
              <a:ext uri="{FF2B5EF4-FFF2-40B4-BE49-F238E27FC236}">
                <a16:creationId xmlns:a16="http://schemas.microsoft.com/office/drawing/2014/main" id="{E091A29D-0A48-90F3-0F4E-0326AAC42D2E}"/>
              </a:ext>
            </a:extLst>
          </p:cNvPr>
          <p:cNvGrpSpPr/>
          <p:nvPr/>
        </p:nvGrpSpPr>
        <p:grpSpPr>
          <a:xfrm>
            <a:off x="2724151" y="2371725"/>
            <a:ext cx="1181099" cy="2486025"/>
            <a:chOff x="2724151" y="2371725"/>
            <a:chExt cx="1181099" cy="2257425"/>
          </a:xfrm>
        </p:grpSpPr>
        <p:cxnSp>
          <p:nvCxnSpPr>
            <p:cNvPr id="27" name="Straight Connector 26">
              <a:extLst>
                <a:ext uri="{FF2B5EF4-FFF2-40B4-BE49-F238E27FC236}">
                  <a16:creationId xmlns:a16="http://schemas.microsoft.com/office/drawing/2014/main" id="{A118B411-5DEE-B4E9-F6DA-930C3814B9AC}"/>
                </a:ext>
              </a:extLst>
            </p:cNvPr>
            <p:cNvCxnSpPr>
              <a:cxnSpLocks/>
              <a:stCxn id="23" idx="3"/>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24240F-BC77-7603-0B6F-4CD2CB911F79}"/>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57A13A-DDC4-17A6-7F20-42001707BC99}"/>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0F8F2E-86AE-7E59-86AD-44CCEF130E6E}"/>
                </a:ext>
              </a:extLst>
            </p:cNvPr>
            <p:cNvCxnSpPr>
              <a:cxnSpLocks/>
            </p:cNvCxnSpPr>
            <p:nvPr/>
          </p:nvCxnSpPr>
          <p:spPr>
            <a:xfrm>
              <a:off x="3314701" y="39147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0B806A-4816-3AC6-DBBD-5AD4D5F6EEC7}"/>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7" name="Rectangle: Rounded Corners 36">
            <a:extLst>
              <a:ext uri="{FF2B5EF4-FFF2-40B4-BE49-F238E27FC236}">
                <a16:creationId xmlns:a16="http://schemas.microsoft.com/office/drawing/2014/main" id="{0BAFB83B-2893-30CF-B671-B18284934FAB}"/>
              </a:ext>
            </a:extLst>
          </p:cNvPr>
          <p:cNvSpPr/>
          <p:nvPr/>
        </p:nvSpPr>
        <p:spPr>
          <a:xfrm>
            <a:off x="3876676" y="1847850"/>
            <a:ext cx="4543424" cy="11334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Giới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nơi</a:t>
            </a:r>
            <a:r>
              <a:rPr lang="en-US" sz="2800" b="1" dirty="0">
                <a:solidFill>
                  <a:srgbClr val="002060"/>
                </a:solidFill>
                <a:latin typeface="Cambria" panose="02040503050406030204" pitchFamily="18" charset="0"/>
                <a:ea typeface="Cambria" panose="02040503050406030204" pitchFamily="18" charset="0"/>
              </a:rPr>
              <a:t> ở, </a:t>
            </a:r>
            <a:r>
              <a:rPr lang="en-US" sz="2800" b="1" dirty="0" err="1">
                <a:solidFill>
                  <a:srgbClr val="002060"/>
                </a:solidFill>
                <a:latin typeface="Cambria" panose="02040503050406030204" pitchFamily="18" charset="0"/>
                <a:ea typeface="Cambria" panose="02040503050406030204" pitchFamily="18" charset="0"/>
              </a:rPr>
              <a:t>ấn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chung</a:t>
            </a:r>
            <a:r>
              <a:rPr lang="en-US" sz="2800" b="1" dirty="0">
                <a:solidFill>
                  <a:srgbClr val="002060"/>
                </a:solidFill>
                <a:latin typeface="Cambria" panose="02040503050406030204" pitchFamily="18" charset="0"/>
                <a:ea typeface="Cambria" panose="02040503050406030204" pitchFamily="18" charset="0"/>
              </a:rPr>
              <a:t>…)</a:t>
            </a:r>
          </a:p>
        </p:txBody>
      </p:sp>
      <p:sp>
        <p:nvSpPr>
          <p:cNvPr id="38" name="Rectangle: Rounded Corners 37">
            <a:extLst>
              <a:ext uri="{FF2B5EF4-FFF2-40B4-BE49-F238E27FC236}">
                <a16:creationId xmlns:a16="http://schemas.microsoft.com/office/drawing/2014/main" id="{39E9E193-F5E1-A3B9-E264-233AF2140DBE}"/>
              </a:ext>
            </a:extLst>
          </p:cNvPr>
          <p:cNvSpPr/>
          <p:nvPr/>
        </p:nvSpPr>
        <p:spPr>
          <a:xfrm>
            <a:off x="3924300" y="3495675"/>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Điểm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biệt</a:t>
            </a:r>
            <a:endParaRPr lang="en-US" sz="2800" b="1" dirty="0">
              <a:solidFill>
                <a:srgbClr val="002060"/>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A2B1EA9C-A211-E535-4D7F-8A049F173DEE}"/>
              </a:ext>
            </a:extLst>
          </p:cNvPr>
          <p:cNvSpPr/>
          <p:nvPr/>
        </p:nvSpPr>
        <p:spPr>
          <a:xfrm>
            <a:off x="3838575" y="4552950"/>
            <a:ext cx="2628899" cy="8001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nghĩ</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98322165-9468-D161-5569-5244CDCEC83B}"/>
              </a:ext>
            </a:extLst>
          </p:cNvPr>
          <p:cNvGrpSpPr/>
          <p:nvPr/>
        </p:nvGrpSpPr>
        <p:grpSpPr>
          <a:xfrm>
            <a:off x="6572251" y="3390900"/>
            <a:ext cx="1181099" cy="1323975"/>
            <a:chOff x="2724151" y="2371725"/>
            <a:chExt cx="1181099" cy="2257425"/>
          </a:xfrm>
        </p:grpSpPr>
        <p:cxnSp>
          <p:nvCxnSpPr>
            <p:cNvPr id="41" name="Straight Connector 40">
              <a:extLst>
                <a:ext uri="{FF2B5EF4-FFF2-40B4-BE49-F238E27FC236}">
                  <a16:creationId xmlns:a16="http://schemas.microsoft.com/office/drawing/2014/main" id="{4D716D37-7DBD-CBC7-9AC2-87ECC5F17EB8}"/>
                </a:ext>
              </a:extLst>
            </p:cNvPr>
            <p:cNvCxnSpPr>
              <a:cxnSpLocks/>
            </p:cNvCxnSpPr>
            <p:nvPr/>
          </p:nvCxnSpPr>
          <p:spPr>
            <a:xfrm>
              <a:off x="2724151" y="3305175"/>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8B3B3D7-C615-A342-690A-E55BE197082B}"/>
                </a:ext>
              </a:extLst>
            </p:cNvPr>
            <p:cNvCxnSpPr/>
            <p:nvPr/>
          </p:nvCxnSpPr>
          <p:spPr>
            <a:xfrm>
              <a:off x="3314700" y="2371725"/>
              <a:ext cx="0" cy="2257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1AF923-6A4D-AA5E-41A8-F8A5DBE173E5}"/>
                </a:ext>
              </a:extLst>
            </p:cNvPr>
            <p:cNvCxnSpPr>
              <a:cxnSpLocks/>
            </p:cNvCxnSpPr>
            <p:nvPr/>
          </p:nvCxnSpPr>
          <p:spPr>
            <a:xfrm>
              <a:off x="3314701" y="23812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307DC7A-AD40-5A1F-CC2A-3C3BBF27837C}"/>
                </a:ext>
              </a:extLst>
            </p:cNvPr>
            <p:cNvCxnSpPr>
              <a:cxnSpLocks/>
            </p:cNvCxnSpPr>
            <p:nvPr/>
          </p:nvCxnSpPr>
          <p:spPr>
            <a:xfrm>
              <a:off x="3286126" y="4629150"/>
              <a:ext cx="59054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2EC91797-75D1-0FE1-BD83-CD3202C235CD}"/>
              </a:ext>
            </a:extLst>
          </p:cNvPr>
          <p:cNvSpPr/>
          <p:nvPr/>
        </p:nvSpPr>
        <p:spPr>
          <a:xfrm>
            <a:off x="7743825" y="3048000"/>
            <a:ext cx="2628899" cy="8001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Ngoại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hình</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vòi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dài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cổ</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bướu</a:t>
            </a:r>
            <a:r>
              <a:rPr lang="en-US" sz="2000" b="1" dirty="0">
                <a:solidFill>
                  <a:srgbClr val="002060"/>
                </a:solidFill>
                <a:latin typeface="Cambria" panose="02040503050406030204" pitchFamily="18" charset="0"/>
                <a:ea typeface="Cambria" panose="02040503050406030204" pitchFamily="18" charset="0"/>
              </a:rPr>
              <a:t>,..)</a:t>
            </a:r>
          </a:p>
        </p:txBody>
      </p:sp>
      <p:sp>
        <p:nvSpPr>
          <p:cNvPr id="47" name="Rectangle: Rounded Corners 46">
            <a:extLst>
              <a:ext uri="{FF2B5EF4-FFF2-40B4-BE49-F238E27FC236}">
                <a16:creationId xmlns:a16="http://schemas.microsoft.com/office/drawing/2014/main" id="{E0D45BF1-84B6-8B2B-67F8-121295399486}"/>
              </a:ext>
            </a:extLst>
          </p:cNvPr>
          <p:cNvSpPr/>
          <p:nvPr/>
        </p:nvSpPr>
        <p:spPr>
          <a:xfrm>
            <a:off x="7734300" y="4257675"/>
            <a:ext cx="2628899" cy="9525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rPr>
              <a:t>Hoạt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động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leo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trèo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giỏi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bước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uyển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chuyển</a:t>
            </a:r>
            <a:r>
              <a:rPr lang="en-US" sz="2000" b="1" dirty="0">
                <a:solidFill>
                  <a:srgbClr val="002060"/>
                </a:solidFill>
                <a:latin typeface="Cambria" panose="02040503050406030204" pitchFamily="18" charset="0"/>
                <a:ea typeface="Cambria" panose="02040503050406030204" pitchFamily="18" charset="0"/>
              </a:rPr>
              <a:t>,…</a:t>
            </a:r>
          </a:p>
        </p:txBody>
      </p:sp>
      <p:pic>
        <p:nvPicPr>
          <p:cNvPr id="49" name="Picture 48">
            <a:extLst>
              <a:ext uri="{FF2B5EF4-FFF2-40B4-BE49-F238E27FC236}">
                <a16:creationId xmlns:a16="http://schemas.microsoft.com/office/drawing/2014/main" id="{5A8A5CF3-6836-8AF6-6405-D84E2D2C00F9}"/>
              </a:ext>
            </a:extLst>
          </p:cNvPr>
          <p:cNvPicPr>
            <a:picLocks noChangeAspect="1"/>
          </p:cNvPicPr>
          <p:nvPr/>
        </p:nvPicPr>
        <p:blipFill>
          <a:blip r:embed="rId2"/>
          <a:stretch>
            <a:fillRect/>
          </a:stretch>
        </p:blipFill>
        <p:spPr>
          <a:xfrm>
            <a:off x="990600" y="4914900"/>
            <a:ext cx="1847850" cy="1333500"/>
          </a:xfrm>
          <a:prstGeom prst="rect">
            <a:avLst/>
          </a:prstGeom>
        </p:spPr>
      </p:pic>
      <p:pic>
        <p:nvPicPr>
          <p:cNvPr id="51" name="Picture 50">
            <a:extLst>
              <a:ext uri="{FF2B5EF4-FFF2-40B4-BE49-F238E27FC236}">
                <a16:creationId xmlns:a16="http://schemas.microsoft.com/office/drawing/2014/main" id="{0F5E9641-C28A-9783-1873-575431CB994A}"/>
              </a:ext>
            </a:extLst>
          </p:cNvPr>
          <p:cNvPicPr>
            <a:picLocks noChangeAspect="1"/>
          </p:cNvPicPr>
          <p:nvPr/>
        </p:nvPicPr>
        <p:blipFill>
          <a:blip r:embed="rId3"/>
          <a:stretch>
            <a:fillRect/>
          </a:stretch>
        </p:blipFill>
        <p:spPr>
          <a:xfrm>
            <a:off x="9105214" y="1466850"/>
            <a:ext cx="2439086" cy="1295400"/>
          </a:xfrm>
          <a:prstGeom prst="rect">
            <a:avLst/>
          </a:prstGeom>
        </p:spPr>
      </p:pic>
      <p:pic>
        <p:nvPicPr>
          <p:cNvPr id="53" name="Picture 52">
            <a:extLst>
              <a:ext uri="{FF2B5EF4-FFF2-40B4-BE49-F238E27FC236}">
                <a16:creationId xmlns:a16="http://schemas.microsoft.com/office/drawing/2014/main" id="{B3743E0E-3E9E-CB9D-7733-9C8FC799AC3C}"/>
              </a:ext>
            </a:extLst>
          </p:cNvPr>
          <p:cNvPicPr>
            <a:picLocks noChangeAspect="1"/>
          </p:cNvPicPr>
          <p:nvPr/>
        </p:nvPicPr>
        <p:blipFill>
          <a:blip r:embed="rId4"/>
          <a:stretch>
            <a:fillRect/>
          </a:stretch>
        </p:blipFill>
        <p:spPr>
          <a:xfrm>
            <a:off x="9772650" y="5243512"/>
            <a:ext cx="1162050" cy="1228725"/>
          </a:xfrm>
          <a:prstGeom prst="rect">
            <a:avLst/>
          </a:prstGeom>
        </p:spPr>
      </p:pic>
      <p:pic>
        <p:nvPicPr>
          <p:cNvPr id="60" name="Picture 59">
            <a:extLst>
              <a:ext uri="{FF2B5EF4-FFF2-40B4-BE49-F238E27FC236}">
                <a16:creationId xmlns:a16="http://schemas.microsoft.com/office/drawing/2014/main" id="{259FB52A-24A8-D49A-39D2-2065BDE32610}"/>
              </a:ext>
            </a:extLst>
          </p:cNvPr>
          <p:cNvPicPr>
            <a:picLocks noChangeAspect="1"/>
          </p:cNvPicPr>
          <p:nvPr/>
        </p:nvPicPr>
        <p:blipFill>
          <a:blip r:embed="rId5"/>
          <a:stretch>
            <a:fillRect/>
          </a:stretch>
        </p:blipFill>
        <p:spPr>
          <a:xfrm>
            <a:off x="1404938" y="1590675"/>
            <a:ext cx="1551162" cy="1019175"/>
          </a:xfrm>
          <a:prstGeom prst="rect">
            <a:avLst/>
          </a:prstGeom>
        </p:spPr>
      </p:pic>
    </p:spTree>
    <p:extLst>
      <p:ext uri="{BB962C8B-B14F-4D97-AF65-F5344CB8AC3E}">
        <p14:creationId xmlns:p14="http://schemas.microsoft.com/office/powerpoint/2010/main" val="2331109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CBA796-9049-516B-FE97-C4D102F2B049}"/>
              </a:ext>
            </a:extLst>
          </p:cNvPr>
          <p:cNvGrpSpPr/>
          <p:nvPr/>
        </p:nvGrpSpPr>
        <p:grpSpPr>
          <a:xfrm>
            <a:off x="1190625" y="2752725"/>
            <a:ext cx="3143250" cy="2180570"/>
            <a:chOff x="1428750" y="3419475"/>
            <a:chExt cx="3143250" cy="2180570"/>
          </a:xfrm>
        </p:grpSpPr>
        <p:pic>
          <p:nvPicPr>
            <p:cNvPr id="2" name="Hình ảnh 11" descr="Ảnh có chứa đồ chơi, búp bê&#10;&#10;Mô tả được tạo tự động">
              <a:extLst>
                <a:ext uri="{FF2B5EF4-FFF2-40B4-BE49-F238E27FC236}">
                  <a16:creationId xmlns:a16="http://schemas.microsoft.com/office/drawing/2014/main" id="{9898BEBD-E578-6EE4-262E-CCE767312C0B}"/>
                </a:ext>
              </a:extLst>
            </p:cNvPr>
            <p:cNvPicPr>
              <a:picLocks noChangeAspect="1"/>
            </p:cNvPicPr>
            <p:nvPr/>
          </p:nvPicPr>
          <p:blipFill rotWithShape="1">
            <a:blip r:embed="rId2">
              <a:extLst>
                <a:ext uri="{28A0092B-C50C-407E-A947-70E740481C1C}">
                  <a14:useLocalDpi xmlns:a14="http://schemas.microsoft.com/office/drawing/2010/main" val="0"/>
                </a:ext>
              </a:extLst>
            </a:blip>
            <a:srcRect t="29336"/>
            <a:stretch/>
          </p:blipFill>
          <p:spPr>
            <a:xfrm>
              <a:off x="1437447" y="3419475"/>
              <a:ext cx="3010208" cy="1581150"/>
            </a:xfrm>
            <a:prstGeom prst="rect">
              <a:avLst/>
            </a:prstGeom>
          </p:spPr>
        </p:pic>
        <p:sp>
          <p:nvSpPr>
            <p:cNvPr id="3" name="TextBox 2">
              <a:extLst>
                <a:ext uri="{FF2B5EF4-FFF2-40B4-BE49-F238E27FC236}">
                  <a16:creationId xmlns:a16="http://schemas.microsoft.com/office/drawing/2014/main" id="{00A3CA14-BC1C-C2E5-6E19-94F645FE7B0B}"/>
                </a:ext>
              </a:extLst>
            </p:cNvPr>
            <p:cNvSpPr txBox="1"/>
            <p:nvPr/>
          </p:nvSpPr>
          <p:spPr>
            <a:xfrm>
              <a:off x="1428750" y="5076825"/>
              <a:ext cx="3143250" cy="523220"/>
            </a:xfrm>
            <a:prstGeom prst="rect">
              <a:avLst/>
            </a:prstGeom>
            <a:noFill/>
          </p:spPr>
          <p:txBody>
            <a:bodyPr wrap="square" rtlCol="0">
              <a:spAutoFit/>
            </a:bodyPr>
            <a:lstStyle/>
            <a:p>
              <a:pPr algn="l"/>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nhóm</a:t>
              </a:r>
              <a:r>
                <a:rPr lang="en-US" sz="2800" b="1" dirty="0">
                  <a:latin typeface="Cambria" panose="02040503050406030204" pitchFamily="18" charset="0"/>
                  <a:ea typeface="Cambria" panose="02040503050406030204" pitchFamily="18" charset="0"/>
                </a:rPr>
                <a:t> 4</a:t>
              </a:r>
            </a:p>
          </p:txBody>
        </p:sp>
      </p:grpSp>
      <p:grpSp>
        <p:nvGrpSpPr>
          <p:cNvPr id="5" name="Group 4">
            <a:extLst>
              <a:ext uri="{FF2B5EF4-FFF2-40B4-BE49-F238E27FC236}">
                <a16:creationId xmlns:a16="http://schemas.microsoft.com/office/drawing/2014/main" id="{721DA4A6-3270-3C22-66C4-BF442B9F8A4D}"/>
              </a:ext>
            </a:extLst>
          </p:cNvPr>
          <p:cNvGrpSpPr/>
          <p:nvPr/>
        </p:nvGrpSpPr>
        <p:grpSpPr>
          <a:xfrm>
            <a:off x="2530168" y="1244155"/>
            <a:ext cx="7326139" cy="941262"/>
            <a:chOff x="1346094" y="2009012"/>
            <a:chExt cx="6192842" cy="1512906"/>
          </a:xfrm>
        </p:grpSpPr>
        <p:sp>
          <p:nvSpPr>
            <p:cNvPr id="6" name="圆角矩形 7">
              <a:extLst>
                <a:ext uri="{FF2B5EF4-FFF2-40B4-BE49-F238E27FC236}">
                  <a16:creationId xmlns:a16="http://schemas.microsoft.com/office/drawing/2014/main" id="{57510C03-AF18-DEB2-EC65-3780C1EFE8F8}"/>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7" name="圆角矩形 5">
              <a:extLst>
                <a:ext uri="{FF2B5EF4-FFF2-40B4-BE49-F238E27FC236}">
                  <a16:creationId xmlns:a16="http://schemas.microsoft.com/office/drawing/2014/main" id="{010F8D98-8C7E-7C72-3F62-842D94D9A622}"/>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8" name="TextBox 7">
              <a:extLst>
                <a:ext uri="{FF2B5EF4-FFF2-40B4-BE49-F238E27FC236}">
                  <a16:creationId xmlns:a16="http://schemas.microsoft.com/office/drawing/2014/main" id="{64A1BFB1-90D4-C087-BA15-70FC4CA72546}"/>
                </a:ext>
              </a:extLst>
            </p:cNvPr>
            <p:cNvSpPr txBox="1"/>
            <p:nvPr/>
          </p:nvSpPr>
          <p:spPr>
            <a:xfrm>
              <a:off x="1735512" y="2211290"/>
              <a:ext cx="5510584" cy="902921"/>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0000"/>
                  </a:solidFill>
                  <a:effectLst/>
                  <a:latin typeface="Cambria" panose="02040503050406030204" pitchFamily="18" charset="0"/>
                  <a:ea typeface="Cambria" panose="02040503050406030204" pitchFamily="18" charset="0"/>
                </a:rPr>
                <a:t>Quan </a:t>
              </a:r>
              <a:r>
                <a:rPr lang="en-US" sz="2800" b="1" dirty="0" err="1">
                  <a:solidFill>
                    <a:srgbClr val="000000"/>
                  </a:solidFill>
                  <a:effectLst/>
                  <a:latin typeface="Cambria" panose="02040503050406030204" pitchFamily="18" charset="0"/>
                  <a:ea typeface="Cambria" panose="02040503050406030204" pitchFamily="18" charset="0"/>
                </a:rPr>
                <a:t>sát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đọc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nội</a:t>
              </a:r>
              <a:r>
                <a:rPr lang="en-US" sz="2800" b="1" dirty="0">
                  <a:solidFill>
                    <a:srgbClr val="000000"/>
                  </a:solidFill>
                  <a:effectLst/>
                  <a:latin typeface="Cambria" panose="02040503050406030204" pitchFamily="18" charset="0"/>
                  <a:ea typeface="Cambria" panose="02040503050406030204" pitchFamily="18" charset="0"/>
                </a:rPr>
                <a:t> dung </a:t>
              </a:r>
              <a:r>
                <a:rPr lang="en-US" sz="2800" b="1" dirty="0" err="1">
                  <a:solidFill>
                    <a:srgbClr val="000000"/>
                  </a:solidFill>
                  <a:effectLst/>
                  <a:latin typeface="Cambria" panose="02040503050406030204" pitchFamily="18" charset="0"/>
                  <a:ea typeface="Cambria" panose="02040503050406030204" pitchFamily="18" charset="0"/>
                </a:rPr>
                <a:t>từng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tranh</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7246D67F-BEF3-42AC-8897-63BCB88CF153}"/>
              </a:ext>
            </a:extLst>
          </p:cNvPr>
          <p:cNvGrpSpPr/>
          <p:nvPr/>
        </p:nvGrpSpPr>
        <p:grpSpPr>
          <a:xfrm>
            <a:off x="4349443" y="2701480"/>
            <a:ext cx="7326139" cy="1413320"/>
            <a:chOff x="1346094" y="2009012"/>
            <a:chExt cx="6192842" cy="1735830"/>
          </a:xfrm>
        </p:grpSpPr>
        <p:sp>
          <p:nvSpPr>
            <p:cNvPr id="10" name="圆角矩形 7">
              <a:extLst>
                <a:ext uri="{FF2B5EF4-FFF2-40B4-BE49-F238E27FC236}">
                  <a16:creationId xmlns:a16="http://schemas.microsoft.com/office/drawing/2014/main" id="{FFE93806-BB39-A2D4-159A-C8308344B592}"/>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1" name="圆角矩形 5">
              <a:extLst>
                <a:ext uri="{FF2B5EF4-FFF2-40B4-BE49-F238E27FC236}">
                  <a16:creationId xmlns:a16="http://schemas.microsoft.com/office/drawing/2014/main" id="{9820A6D6-468D-4FD1-A98B-44B5F294B42A}"/>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12" name="TextBox 11">
              <a:extLst>
                <a:ext uri="{FF2B5EF4-FFF2-40B4-BE49-F238E27FC236}">
                  <a16:creationId xmlns:a16="http://schemas.microsoft.com/office/drawing/2014/main" id="{C4CD41E7-7713-7A11-65EA-CF77807502B4}"/>
                </a:ext>
              </a:extLst>
            </p:cNvPr>
            <p:cNvSpPr txBox="1"/>
            <p:nvPr/>
          </p:nvSpPr>
          <p:spPr>
            <a:xfrm>
              <a:off x="1735512" y="2211290"/>
              <a:ext cx="5510584" cy="153355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Nêu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điều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em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biết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đặc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điểm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hình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dáng</a:t>
              </a:r>
              <a:r>
                <a:rPr lang="en-US" sz="2800" b="1" dirty="0">
                  <a:solidFill>
                    <a:srgbClr val="000000"/>
                  </a:solidFill>
                  <a:effectLst/>
                  <a:latin typeface="Cambria" panose="02040503050406030204" pitchFamily="18" charset="0"/>
                  <a:ea typeface="Cambria" panose="02040503050406030204" pitchFamily="18" charset="0"/>
                </a:rPr>
                <a:t> con </a:t>
              </a:r>
              <a:r>
                <a:rPr lang="en-US" sz="2800" b="1" dirty="0" err="1">
                  <a:solidFill>
                    <a:srgbClr val="000000"/>
                  </a:solidFill>
                  <a:effectLst/>
                  <a:latin typeface="Cambria" panose="02040503050406030204" pitchFamily="18" charset="0"/>
                  <a:ea typeface="Cambria" panose="02040503050406030204" pitchFamily="18" charset="0"/>
                </a:rPr>
                <a:t>vật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đó</a:t>
              </a:r>
              <a:r>
                <a:rPr lang="en-US" sz="2800" b="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0935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7" name="Bong bóng Lời nói: Hình bầu dục 6">
            <a:extLst>
              <a:ext uri="{FF2B5EF4-FFF2-40B4-BE49-F238E27FC236}">
                <a16:creationId xmlns:a16="http://schemas.microsoft.com/office/drawing/2014/main" id="{445C4692-4B1F-225D-5C98-730F541351BE}"/>
              </a:ext>
            </a:extLst>
          </p:cNvPr>
          <p:cNvSpPr/>
          <p:nvPr/>
        </p:nvSpPr>
        <p:spPr>
          <a:xfrm>
            <a:off x="2109629" y="2587558"/>
            <a:ext cx="2762656" cy="1643975"/>
          </a:xfrm>
          <a:prstGeom prst="wedgeEllipseCallout">
            <a:avLst>
              <a:gd name="adj1" fmla="val 35858"/>
              <a:gd name="adj2" fmla="val 70783"/>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sp>
        <p:nvSpPr>
          <p:cNvPr id="14" name="Bong bóng Ý nghĩ: Hình đám mây 13">
            <a:extLst>
              <a:ext uri="{FF2B5EF4-FFF2-40B4-BE49-F238E27FC236}">
                <a16:creationId xmlns:a16="http://schemas.microsoft.com/office/drawing/2014/main" id="{FD94204E-469A-7C06-CC3C-D59DF88A0264}"/>
              </a:ext>
            </a:extLst>
          </p:cNvPr>
          <p:cNvSpPr/>
          <p:nvPr/>
        </p:nvSpPr>
        <p:spPr>
          <a:xfrm>
            <a:off x="3232328" y="0"/>
            <a:ext cx="5108713" cy="2612184"/>
          </a:xfrm>
          <a:prstGeom prst="cloudCallout">
            <a:avLst>
              <a:gd name="adj1" fmla="val -10551"/>
              <a:gd name="adj2" fmla="val 12227"/>
            </a:avLst>
          </a:prstGeom>
          <a:solidFill>
            <a:schemeClr val="accent4">
              <a:lumMod val="40000"/>
              <a:lumOff val="60000"/>
            </a:schemeClr>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0" name="Nhóm 19">
            <a:extLst>
              <a:ext uri="{FF2B5EF4-FFF2-40B4-BE49-F238E27FC236}">
                <a16:creationId xmlns:a16="http://schemas.microsoft.com/office/drawing/2014/main" id="{CE908EEC-E5A1-8879-EBF4-03F8642F9D0E}"/>
              </a:ext>
            </a:extLst>
          </p:cNvPr>
          <p:cNvGrpSpPr/>
          <p:nvPr/>
        </p:nvGrpSpPr>
        <p:grpSpPr>
          <a:xfrm>
            <a:off x="3404244" y="560197"/>
            <a:ext cx="4773681" cy="1025189"/>
            <a:chOff x="4552536" y="2093640"/>
            <a:chExt cx="4773681" cy="1025189"/>
          </a:xfrm>
        </p:grpSpPr>
        <p:sp>
          <p:nvSpPr>
            <p:cNvPr id="19" name="Hộp Văn bản 18">
              <a:extLst>
                <a:ext uri="{FF2B5EF4-FFF2-40B4-BE49-F238E27FC236}">
                  <a16:creationId xmlns:a16="http://schemas.microsoft.com/office/drawing/2014/main" id="{97F56730-DF7C-5F08-8A97-BA4BB45707BF}"/>
                </a:ext>
              </a:extLst>
            </p:cNvPr>
            <p:cNvSpPr txBox="1"/>
            <p:nvPr/>
          </p:nvSpPr>
          <p:spPr>
            <a:xfrm>
              <a:off x="4714461" y="2103166"/>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6000" b="0" i="0" u="none" strike="noStrike" kern="1200" cap="none" spc="0" normalizeH="0" baseline="0" noProof="0" dirty="0" err="1">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rPr>
                <a:t>sẻ</a:t>
              </a:r>
              <a:endParaRPr kumimoji="0" lang="en-US" sz="6000" b="0" i="0" u="none" strike="noStrike" kern="1200" cap="none" spc="0" normalizeH="0" baseline="0" noProof="0" dirty="0">
                <a:ln w="190500">
                  <a:solidFill>
                    <a:prstClr val="white"/>
                  </a:solid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Hộp Văn bản 17">
              <a:extLst>
                <a:ext uri="{FF2B5EF4-FFF2-40B4-BE49-F238E27FC236}">
                  <a16:creationId xmlns:a16="http://schemas.microsoft.com/office/drawing/2014/main" id="{F5AE890C-71CF-FCE8-25B9-29FABE5115C4}"/>
                </a:ext>
              </a:extLst>
            </p:cNvPr>
            <p:cNvSpPr txBox="1"/>
            <p:nvPr/>
          </p:nvSpPr>
          <p:spPr>
            <a:xfrm>
              <a:off x="4552536" y="2093640"/>
              <a:ext cx="4611756" cy="1015663"/>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DA3838"/>
                  </a:solidFill>
                  <a:effectLst/>
                  <a:uLnTx/>
                  <a:uFillTx/>
                  <a:latin typeface="Cambria" panose="02040503050406030204" pitchFamily="18" charset="0"/>
                  <a:ea typeface="Cambria" panose="02040503050406030204" pitchFamily="18" charset="0"/>
                  <a:cs typeface="+mn-cs"/>
                </a:rPr>
                <a:t>Cùng</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cs typeface="+mn-cs"/>
                </a:rPr>
                <a:t>chia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endParaRPr kumimoji="0" lang="en-US" sz="6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grpSp>
      <p:sp>
        <p:nvSpPr>
          <p:cNvPr id="6" name="Bong bóng Lời nói: Hình bầu dục 5">
            <a:extLst>
              <a:ext uri="{FF2B5EF4-FFF2-40B4-BE49-F238E27FC236}">
                <a16:creationId xmlns:a16="http://schemas.microsoft.com/office/drawing/2014/main" id="{958A611A-CC21-3CA8-3870-52A66AE2AF1B}"/>
              </a:ext>
            </a:extLst>
          </p:cNvPr>
          <p:cNvSpPr/>
          <p:nvPr/>
        </p:nvSpPr>
        <p:spPr>
          <a:xfrm>
            <a:off x="6959713" y="2289312"/>
            <a:ext cx="2762656" cy="1643975"/>
          </a:xfrm>
          <a:prstGeom prst="wedgeEllipseCallout">
            <a:avLst>
              <a:gd name="adj1" fmla="val -34565"/>
              <a:gd name="adj2" fmla="val 61908"/>
            </a:avLst>
          </a:prstGeom>
          <a:solidFill>
            <a:schemeClr val="bg1"/>
          </a:solidFill>
          <a:ln w="698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Nhận xét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2">
            <a:extLst>
              <a:ext uri="{FF2B5EF4-FFF2-40B4-BE49-F238E27FC236}">
                <a16:creationId xmlns:a16="http://schemas.microsoft.com/office/drawing/2014/main" id="{38324C72-456C-5764-E14B-000C64906D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75"/>
          <a:stretch/>
        </p:blipFill>
        <p:spPr>
          <a:xfrm>
            <a:off x="2546027" y="3356042"/>
            <a:ext cx="7098805" cy="4782079"/>
          </a:xfrm>
          <a:prstGeom prst="rect">
            <a:avLst/>
          </a:prstGeom>
        </p:spPr>
      </p:pic>
    </p:spTree>
    <p:extLst>
      <p:ext uri="{BB962C8B-B14F-4D97-AF65-F5344CB8AC3E}">
        <p14:creationId xmlns:p14="http://schemas.microsoft.com/office/powerpoint/2010/main" val="7676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3605349" y="1019175"/>
            <a:ext cx="8222857" cy="3609975"/>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图片 3">
            <a:extLst>
              <a:ext uri="{FF2B5EF4-FFF2-40B4-BE49-F238E27FC236}">
                <a16:creationId xmlns:a16="http://schemas.microsoft.com/office/drawing/2014/main" id="{5A1F2765-D738-462A-B5D8-19D22C8BB2DA}"/>
              </a:ext>
            </a:extLst>
          </p:cNvPr>
          <p:cNvPicPr>
            <a:picLocks noChangeAspect="1"/>
          </p:cNvPicPr>
          <p:nvPr/>
        </p:nvPicPr>
        <p:blipFill>
          <a:blip r:embed="rId2"/>
          <a:stretch>
            <a:fillRect/>
          </a:stretch>
        </p:blipFill>
        <p:spPr>
          <a:xfrm>
            <a:off x="0" y="0"/>
            <a:ext cx="1616671" cy="1014506"/>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622B90-FBBB-C063-23DA-9B64E309B089}"/>
              </a:ext>
            </a:extLst>
          </p:cNvPr>
          <p:cNvSpPr txBox="1"/>
          <p:nvPr/>
        </p:nvSpPr>
        <p:spPr>
          <a:xfrm>
            <a:off x="4181475" y="1609725"/>
            <a:ext cx="6772275" cy="2308324"/>
          </a:xfrm>
          <a:prstGeom prst="rect">
            <a:avLst/>
          </a:prstGeom>
          <a:noFill/>
        </p:spPr>
        <p:txBody>
          <a:bodyPr wrap="square" rtlCol="0">
            <a:spAutoFit/>
          </a:bodyPr>
          <a:lstStyle/>
          <a:p>
            <a:pPr algn="ct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2.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điều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bài</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một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0697837"/>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TotalTime>
  <Words>423</Words>
  <PresentationFormat>Widescreen</PresentationFormat>
  <Paragraphs>23</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等线</vt:lpstr>
      <vt:lpstr>Arial</vt:lpstr>
      <vt:lpstr>Cambria</vt:lpstr>
      <vt:lpstr>inpin heiti</vt:lpstr>
      <vt:lpstr>Noto Sans S Chinese DemiLight</vt:lpstr>
      <vt:lpstr>站酷快乐体2016修订版</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2023-10-16T08:25:37Z</dcterms:created>
  <dcterms:modified xsi:type="dcterms:W3CDTF">2023-12-10T10:45:27Z</dcterms:modified>
</cp:coreProperties>
</file>