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4" r:id="rId4"/>
    <p:sldId id="267" r:id="rId5"/>
    <p:sldId id="257" r:id="rId6"/>
    <p:sldId id="262" r:id="rId7"/>
    <p:sldId id="258" r:id="rId8"/>
    <p:sldId id="259" r:id="rId9"/>
    <p:sldId id="268" r:id="rId10"/>
    <p:sldId id="269" r:id="rId11"/>
    <p:sldId id="270" r:id="rId12"/>
    <p:sldId id="260" r:id="rId13"/>
    <p:sldId id="26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947"/>
    <a:srgbClr val="E59BD2"/>
    <a:srgbClr val="D7FC7C"/>
    <a:srgbClr val="CFFB61"/>
    <a:srgbClr val="D8FF89"/>
    <a:srgbClr val="CCFF66"/>
    <a:srgbClr val="CCFF99"/>
    <a:srgbClr val="DDFC8E"/>
    <a:srgbClr val="D9F496"/>
    <a:srgbClr val="C1E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24288-AC2E-4949-A59A-0A596E5430C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1A69A-323E-4072-A5A3-476CE0B4A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5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A69A-323E-4072-A5A3-476CE0B4A2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1A69A-323E-4072-A5A3-476CE0B4A2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0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AC2-CC60-4A47-B045-9422B883AEB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4D76-936A-4CAC-8BEA-6B5BD16D4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2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AC2-CC60-4A47-B045-9422B883AEB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4D76-936A-4CAC-8BEA-6B5BD16D4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5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AC2-CC60-4A47-B045-9422B883AEB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4D76-936A-4CAC-8BEA-6B5BD16D4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1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AC2-CC60-4A47-B045-9422B883AEB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4D76-936A-4CAC-8BEA-6B5BD16D4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3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AC2-CC60-4A47-B045-9422B883AEB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4D76-936A-4CAC-8BEA-6B5BD16D4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6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AC2-CC60-4A47-B045-9422B883AEB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4D76-936A-4CAC-8BEA-6B5BD16D4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AC2-CC60-4A47-B045-9422B883AEB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4D76-936A-4CAC-8BEA-6B5BD16D4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3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AC2-CC60-4A47-B045-9422B883AEB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4D76-936A-4CAC-8BEA-6B5BD16D4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8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AC2-CC60-4A47-B045-9422B883AEB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4D76-936A-4CAC-8BEA-6B5BD16D4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9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AC2-CC60-4A47-B045-9422B883AEB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4D76-936A-4CAC-8BEA-6B5BD16D4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5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AC2-CC60-4A47-B045-9422B883AEB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F4D76-936A-4CAC-8BEA-6B5BD16D4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5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AAC2-CC60-4A47-B045-9422B883AEB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F4D76-936A-4CAC-8BEA-6B5BD16D4C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736"/>
            <a:ext cx="12192000" cy="69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6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405" y="606832"/>
            <a:ext cx="82221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GÓC SÁNG TẠO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089" y="1723189"/>
            <a:ext cx="107304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Ý TƯỞNG CỦA EM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471257FD-9453-C18D-9BED-D1699B932E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36890" r="32848" b="2444"/>
          <a:stretch/>
        </p:blipFill>
        <p:spPr>
          <a:xfrm>
            <a:off x="862405" y="3404361"/>
            <a:ext cx="2768614" cy="4031100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8ABB6C04-5D18-4F0B-97A7-B125A15835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>
            <a:off x="9307470" y="2893061"/>
            <a:ext cx="3320354" cy="4834695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F7F8C48D-A559-4113-AD18-8377F23E9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 flipV="1">
            <a:off x="3101504" y="5537890"/>
            <a:ext cx="5623608" cy="1320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6166" y="3957990"/>
            <a:ext cx="39861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Tuần 13</a:t>
            </a:r>
            <a:endParaRPr lang="en-US" sz="8000" b="1" u="sng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4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671332" y="358815"/>
            <a:ext cx="9688010" cy="1388962"/>
          </a:xfrm>
          <a:prstGeom prst="homePlate">
            <a:avLst/>
          </a:prstGeom>
          <a:solidFill>
            <a:srgbClr val="D7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48483" y="612935"/>
            <a:ext cx="8645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 vật mà các em miêu tả có gì đặc biệt?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671332" y="2118167"/>
            <a:ext cx="9611801" cy="2696902"/>
          </a:xfrm>
          <a:prstGeom prst="roundRect">
            <a:avLst/>
          </a:prstGeom>
          <a:solidFill>
            <a:srgbClr val="E59B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 vật miêu tả có thể là đồ dùng học tập, đồ chơi, đồ dùng ở nhà, ... nhưng thuận tiện hơn cái mà em đang có.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349661" y="671331"/>
            <a:ext cx="5440101" cy="2708476"/>
          </a:xfrm>
          <a:prstGeom prst="cloudCallout">
            <a:avLst>
              <a:gd name="adj1" fmla="val -78493"/>
              <a:gd name="adj2" fmla="val 1509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Trình bày phác họa ý tưởng</a:t>
            </a:r>
            <a:endParaRPr lang="en-US" sz="4000"/>
          </a:p>
        </p:txBody>
      </p:sp>
      <p:sp>
        <p:nvSpPr>
          <p:cNvPr id="3" name="Rounded Rectangle 2"/>
          <p:cNvSpPr/>
          <p:nvPr/>
        </p:nvSpPr>
        <p:spPr>
          <a:xfrm>
            <a:off x="3437681" y="1736203"/>
            <a:ext cx="4988688" cy="23496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Làm bài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08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010" y="187927"/>
            <a:ext cx="1031657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+mj-lt"/>
              </a:rPr>
              <a:t>  2.  Giới thiệu và bình chọn những sản phẩm có sáng tạo.</a:t>
            </a:r>
            <a:endParaRPr lang="en-US" sz="5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459" y="2152186"/>
            <a:ext cx="3088888" cy="121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1487" y="2152186"/>
            <a:ext cx="101818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 chí: </a:t>
            </a:r>
            <a:endParaRPr lang="vi-VN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nl-NL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Ý tưởng rõ ràng, sáng tạo, hấp dẫn. </a:t>
            </a:r>
            <a:endParaRPr lang="vi-VN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nl-NL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 to, rõ, tự nhiên</a:t>
            </a:r>
            <a:r>
              <a:rPr lang="vi-VN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nl-NL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 hoạ, trang trí ấn tượng. </a:t>
            </a:r>
            <a:endParaRPr lang="vi-VN" sz="40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nl-NL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 sản phẩm được đánh giá cao sẽ được treo ở góc trang</a:t>
            </a:r>
            <a:r>
              <a:rPr lang="vi-VN" sz="4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4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 của lớp suốt tuần.</a:t>
            </a:r>
            <a:endParaRPr lang="en-US" sz="4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445"/>
            <a:ext cx="12192000" cy="74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02" y="-21810"/>
            <a:ext cx="1231090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84BAAA-0A71-EACA-21B7-6A1E064C3409}"/>
              </a:ext>
            </a:extLst>
          </p:cNvPr>
          <p:cNvSpPr txBox="1"/>
          <p:nvPr/>
        </p:nvSpPr>
        <p:spPr>
          <a:xfrm>
            <a:off x="2166604" y="1898709"/>
            <a:ext cx="9690553" cy="2386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39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38" algn="l" defTabSz="9139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05" algn="l" defTabSz="9139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52" algn="l" defTabSz="9139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09" algn="l" defTabSz="9139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46" algn="l" defTabSz="9139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684" algn="l" defTabSz="9139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640" algn="l" defTabSz="9139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588" algn="l" defTabSz="9139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  <p:pic>
        <p:nvPicPr>
          <p:cNvPr id="4" name="图片 11">
            <a:extLst>
              <a:ext uri="{FF2B5EF4-FFF2-40B4-BE49-F238E27FC236}">
                <a16:creationId xmlns:a16="http://schemas.microsoft.com/office/drawing/2014/main" id="{A0685C41-D465-4512-B9F6-8A38B1A4D0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4143018" y="-65684"/>
            <a:ext cx="6362899" cy="2654231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F7F8C48D-A559-4113-AD18-8377F23E9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 flipV="1">
            <a:off x="5501381" y="5500649"/>
            <a:ext cx="5623608" cy="1320110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471257FD-9453-C18D-9BED-D1699B932E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36890" r="32848" b="2444"/>
          <a:stretch/>
        </p:blipFill>
        <p:spPr>
          <a:xfrm>
            <a:off x="3902839" y="3485099"/>
            <a:ext cx="2768614" cy="4031100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ABB6C04-5D18-4F0B-97A7-B125A1583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>
            <a:off x="9438237" y="-837447"/>
            <a:ext cx="3320354" cy="48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6CEA3B5-CF65-DAB4-FDC2-6A45492B8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103" y="3653937"/>
            <a:ext cx="5768898" cy="3299164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id="{933E7C55-0E05-81E7-9E36-37DB9242DA59}"/>
              </a:ext>
            </a:extLst>
          </p:cNvPr>
          <p:cNvSpPr txBox="1"/>
          <p:nvPr/>
        </p:nvSpPr>
        <p:spPr>
          <a:xfrm>
            <a:off x="1148576" y="1565389"/>
            <a:ext cx="840801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Comfortaa Bold" panose="00000800000000000000" pitchFamily="2" charset="0"/>
                <a:ea typeface="+mj-ea"/>
              </a:rPr>
              <a:t>KHỞI ĐỘNG</a:t>
            </a:r>
          </a:p>
        </p:txBody>
      </p:sp>
      <p:pic>
        <p:nvPicPr>
          <p:cNvPr id="13" name="图片 20">
            <a:extLst>
              <a:ext uri="{FF2B5EF4-FFF2-40B4-BE49-F238E27FC236}">
                <a16:creationId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375" y="-367549"/>
            <a:ext cx="2867881" cy="2616941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92" y="405956"/>
            <a:ext cx="983166" cy="36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p Vn Cuộc thi ý tưởng trẻ thơ 20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874" y="6032809"/>
            <a:ext cx="452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Cuộc thi Ý tưởng trẻ thơ năm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873"/>
            <a:ext cx="12192000" cy="7069873"/>
          </a:xfrm>
          <a:prstGeom prst="rect">
            <a:avLst/>
          </a:prstGeom>
        </p:spPr>
      </p:pic>
      <p:pic>
        <p:nvPicPr>
          <p:cNvPr id="2" name="图片 20">
            <a:extLst>
              <a:ext uri="{FF2B5EF4-FFF2-40B4-BE49-F238E27FC236}">
                <a16:creationId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5067" r="3678" b="-5"/>
          <a:stretch/>
        </p:blipFill>
        <p:spPr>
          <a:xfrm>
            <a:off x="6957427" y="41856"/>
            <a:ext cx="3047542" cy="3047542"/>
          </a:xfrm>
          <a:custGeom>
            <a:avLst/>
            <a:gdLst/>
            <a:ahLst/>
            <a:cxnLst/>
            <a:rect l="l" t="t" r="r" b="b"/>
            <a:pathLst>
              <a:path w="2283868" h="2283868">
                <a:moveTo>
                  <a:pt x="1141934" y="0"/>
                </a:moveTo>
                <a:cubicBezTo>
                  <a:pt x="1772607" y="0"/>
                  <a:pt x="2283868" y="511261"/>
                  <a:pt x="2283868" y="1141934"/>
                </a:cubicBezTo>
                <a:cubicBezTo>
                  <a:pt x="2283868" y="1772607"/>
                  <a:pt x="1772607" y="2283868"/>
                  <a:pt x="1141934" y="2283868"/>
                </a:cubicBezTo>
                <a:cubicBezTo>
                  <a:pt x="511261" y="2283868"/>
                  <a:pt x="0" y="1772607"/>
                  <a:pt x="0" y="1141934"/>
                </a:cubicBezTo>
                <a:cubicBezTo>
                  <a:pt x="0" y="511261"/>
                  <a:pt x="511261" y="0"/>
                  <a:pt x="1141934" y="0"/>
                </a:cubicBezTo>
                <a:close/>
              </a:path>
            </a:pathLst>
          </a:custGeom>
          <a:noFill/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DDEBE039-9AA0-FDD8-59C0-FEAE0CADA56B}"/>
              </a:ext>
            </a:extLst>
          </p:cNvPr>
          <p:cNvSpPr txBox="1"/>
          <p:nvPr/>
        </p:nvSpPr>
        <p:spPr>
          <a:xfrm>
            <a:off x="3639312" y="3173160"/>
            <a:ext cx="5181303" cy="11087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6400" dirty="0">
                <a:latin typeface="#9Slide03 Comfortaa Bold" panose="00000800000000000000" pitchFamily="2" charset="0"/>
                <a:ea typeface="+mj-ea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7998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61"/>
            <a:ext cx="12164122" cy="1460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" y="1706136"/>
            <a:ext cx="4007005" cy="49166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196" y="1918009"/>
            <a:ext cx="5988205" cy="33899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4335" y="3612994"/>
            <a:ext cx="1995022" cy="31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135" y="131560"/>
            <a:ext cx="4007005" cy="51853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7629" y="1488690"/>
            <a:ext cx="613318" cy="613317"/>
          </a:xfrm>
          <a:prstGeom prst="ellipse">
            <a:avLst/>
          </a:prstGeom>
          <a:solidFill>
            <a:srgbClr val="D8FA2E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ysClr val="windowText" lastClr="000000"/>
                </a:solidFill>
              </a:rPr>
              <a:t>M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8999034" cy="5447940"/>
            <a:chOff x="791736" y="1460812"/>
            <a:chExt cx="8274205" cy="53514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736" y="1460812"/>
              <a:ext cx="8274205" cy="53514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3561" y="1605776"/>
              <a:ext cx="4995746" cy="74713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73926" y="5878827"/>
            <a:ext cx="9792817" cy="769441"/>
          </a:xfrm>
          <a:prstGeom prst="rect">
            <a:avLst/>
          </a:prstGeom>
          <a:solidFill>
            <a:srgbClr val="CFFB61"/>
          </a:solidFill>
        </p:spPr>
        <p:txBody>
          <a:bodyPr wrap="square" rtlCol="0">
            <a:spAutoFit/>
          </a:bodyPr>
          <a:lstStyle/>
          <a:p>
            <a:r>
              <a:rPr lang="nl-NL" sz="4400">
                <a:latin typeface="Times New Roman" panose="02020603050405020304" pitchFamily="18" charset="0"/>
                <a:ea typeface="Calibri" panose="020F0502020204030204" pitchFamily="34" charset="0"/>
              </a:rPr>
              <a:t>Chiếc váy của bạn Ngân có gì lạ?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27320" y="5464463"/>
            <a:ext cx="11617713" cy="1200329"/>
          </a:xfrm>
          <a:prstGeom prst="rect">
            <a:avLst/>
          </a:prstGeom>
          <a:solidFill>
            <a:srgbClr val="E59BD2"/>
          </a:solidFill>
        </p:spPr>
        <p:txBody>
          <a:bodyPr wrap="square">
            <a:spAutoFit/>
          </a:bodyPr>
          <a:lstStyle/>
          <a:p>
            <a:r>
              <a:rPr lang="nl-NL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Váy được làm bằng giấy thay cho vải,  đính các hạt ngô thay cho các hạt cườm nên dễ làm và tiết kiệm.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94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21" y="0"/>
            <a:ext cx="10772079" cy="4939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49" y="4048338"/>
            <a:ext cx="5988205" cy="33899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7484" y="5020049"/>
            <a:ext cx="5775721" cy="1446550"/>
          </a:xfrm>
          <a:prstGeom prst="rect">
            <a:avLst/>
          </a:prstGeom>
          <a:solidFill>
            <a:srgbClr val="E59BD2"/>
          </a:solidFill>
        </p:spPr>
        <p:txBody>
          <a:bodyPr wrap="square">
            <a:spAutoFit/>
          </a:bodyPr>
          <a:lstStyle/>
          <a:p>
            <a:r>
              <a:rPr lang="vi-VN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nl-NL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vi-VN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ô </a:t>
            </a:r>
            <a:r>
              <a:rPr lang="nl-NL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ố</a:t>
            </a:r>
            <a:r>
              <a:rPr lang="nl-NL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 của bạn Dũng có tác dụng như thế nào?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5656186" y="5020049"/>
            <a:ext cx="6535814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nl-NL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thể vá đường những đoạn đường bị hỏng.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698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774540" cy="5374888"/>
            <a:chOff x="-735983" y="1711891"/>
            <a:chExt cx="10894743" cy="5647914"/>
          </a:xfrm>
        </p:grpSpPr>
        <p:sp>
          <p:nvSpPr>
            <p:cNvPr id="3" name="Rectangle 2"/>
            <p:cNvSpPr/>
            <p:nvPr/>
          </p:nvSpPr>
          <p:spPr>
            <a:xfrm>
              <a:off x="-735981" y="2642840"/>
              <a:ext cx="3456879" cy="333498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-735983" y="1711891"/>
              <a:ext cx="10894743" cy="564791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0306429" y="0"/>
            <a:ext cx="1210379" cy="50167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nl-NL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 bút của bạn Hà có gì độc đáo?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70389" y="5534561"/>
            <a:ext cx="1156310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nl-NL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 bút rất đáng yêu, lại có thể phát sáng vào ban đêm khi viết.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0145" y="1643081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1280" y="2233094"/>
            <a:ext cx="11981471" cy="1354666"/>
            <a:chOff x="195095" y="2419109"/>
            <a:chExt cx="11981471" cy="1354666"/>
          </a:xfrm>
        </p:grpSpPr>
        <p:sp>
          <p:nvSpPr>
            <p:cNvPr id="14" name="Rounded Rectangle 13"/>
            <p:cNvSpPr/>
            <p:nvPr/>
          </p:nvSpPr>
          <p:spPr>
            <a:xfrm>
              <a:off x="195095" y="2419109"/>
              <a:ext cx="1354666" cy="1354666"/>
            </a:xfrm>
            <a:prstGeom prst="roundRect">
              <a:avLst>
                <a:gd name="adj" fmla="val 16670"/>
              </a:avLst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1748462" y="2419109"/>
              <a:ext cx="10428104" cy="1354666"/>
            </a:xfrm>
            <a:custGeom>
              <a:avLst/>
              <a:gdLst>
                <a:gd name="connsiteX0" fmla="*/ 0 w 10428104"/>
                <a:gd name="connsiteY0" fmla="*/ 225823 h 1354666"/>
                <a:gd name="connsiteX1" fmla="*/ 225823 w 10428104"/>
                <a:gd name="connsiteY1" fmla="*/ 0 h 1354666"/>
                <a:gd name="connsiteX2" fmla="*/ 10202281 w 10428104"/>
                <a:gd name="connsiteY2" fmla="*/ 0 h 1354666"/>
                <a:gd name="connsiteX3" fmla="*/ 10428104 w 10428104"/>
                <a:gd name="connsiteY3" fmla="*/ 225823 h 1354666"/>
                <a:gd name="connsiteX4" fmla="*/ 10428104 w 10428104"/>
                <a:gd name="connsiteY4" fmla="*/ 1128843 h 1354666"/>
                <a:gd name="connsiteX5" fmla="*/ 10202281 w 10428104"/>
                <a:gd name="connsiteY5" fmla="*/ 1354666 h 1354666"/>
                <a:gd name="connsiteX6" fmla="*/ 225823 w 10428104"/>
                <a:gd name="connsiteY6" fmla="*/ 1354666 h 1354666"/>
                <a:gd name="connsiteX7" fmla="*/ 0 w 10428104"/>
                <a:gd name="connsiteY7" fmla="*/ 1128843 h 1354666"/>
                <a:gd name="connsiteX8" fmla="*/ 0 w 10428104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28104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10202281" y="0"/>
                  </a:lnTo>
                  <a:cubicBezTo>
                    <a:pt x="10327000" y="0"/>
                    <a:pt x="10428104" y="101104"/>
                    <a:pt x="10428104" y="225823"/>
                  </a:cubicBezTo>
                  <a:lnTo>
                    <a:pt x="10428104" y="1128843"/>
                  </a:lnTo>
                  <a:cubicBezTo>
                    <a:pt x="10428104" y="1253562"/>
                    <a:pt x="10327000" y="1354666"/>
                    <a:pt x="10202281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949" tIns="307949" rIns="307949" bIns="30794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400" kern="1200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Viết đoạn văn miêu tả đồ vật thể hiện ý tưởng sáng tạo</a:t>
              </a:r>
              <a:r>
                <a:rPr lang="vi-VN" sz="3400" kern="1200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400" kern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198700" y="442303"/>
            <a:ext cx="11864051" cy="1354666"/>
          </a:xfrm>
          <a:custGeom>
            <a:avLst/>
            <a:gdLst>
              <a:gd name="connsiteX0" fmla="*/ 0 w 11864051"/>
              <a:gd name="connsiteY0" fmla="*/ 135467 h 1354666"/>
              <a:gd name="connsiteX1" fmla="*/ 135467 w 11864051"/>
              <a:gd name="connsiteY1" fmla="*/ 0 h 1354666"/>
              <a:gd name="connsiteX2" fmla="*/ 11728584 w 11864051"/>
              <a:gd name="connsiteY2" fmla="*/ 0 h 1354666"/>
              <a:gd name="connsiteX3" fmla="*/ 11864051 w 11864051"/>
              <a:gd name="connsiteY3" fmla="*/ 135467 h 1354666"/>
              <a:gd name="connsiteX4" fmla="*/ 11864051 w 11864051"/>
              <a:gd name="connsiteY4" fmla="*/ 1219199 h 1354666"/>
              <a:gd name="connsiteX5" fmla="*/ 11728584 w 11864051"/>
              <a:gd name="connsiteY5" fmla="*/ 1354666 h 1354666"/>
              <a:gd name="connsiteX6" fmla="*/ 135467 w 11864051"/>
              <a:gd name="connsiteY6" fmla="*/ 1354666 h 1354666"/>
              <a:gd name="connsiteX7" fmla="*/ 0 w 11864051"/>
              <a:gd name="connsiteY7" fmla="*/ 1219199 h 1354666"/>
              <a:gd name="connsiteX8" fmla="*/ 0 w 11864051"/>
              <a:gd name="connsiteY8" fmla="*/ 135467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4051" h="1354666">
                <a:moveTo>
                  <a:pt x="0" y="135467"/>
                </a:moveTo>
                <a:cubicBezTo>
                  <a:pt x="0" y="60651"/>
                  <a:pt x="60651" y="0"/>
                  <a:pt x="135467" y="0"/>
                </a:cubicBezTo>
                <a:lnTo>
                  <a:pt x="11728584" y="0"/>
                </a:lnTo>
                <a:cubicBezTo>
                  <a:pt x="11803400" y="0"/>
                  <a:pt x="11864051" y="60651"/>
                  <a:pt x="11864051" y="135467"/>
                </a:cubicBezTo>
                <a:lnTo>
                  <a:pt x="11864051" y="1219199"/>
                </a:lnTo>
                <a:cubicBezTo>
                  <a:pt x="11864051" y="1294015"/>
                  <a:pt x="11803400" y="1354666"/>
                  <a:pt x="11728584" y="1354666"/>
                </a:cubicBezTo>
                <a:lnTo>
                  <a:pt x="135467" y="1354666"/>
                </a:lnTo>
                <a:cubicBezTo>
                  <a:pt x="60651" y="1354666"/>
                  <a:pt x="0" y="1294015"/>
                  <a:pt x="0" y="1219199"/>
                </a:cubicBezTo>
                <a:lnTo>
                  <a:pt x="0" y="135467"/>
                </a:lnTo>
                <a:close/>
              </a:path>
            </a:pathLst>
          </a:custGeom>
          <a:solidFill>
            <a:srgbClr val="D7FC7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502" tIns="122227" rIns="163502" bIns="12222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6500" kern="1200" dirty="0" smtClean="0">
                <a:solidFill>
                  <a:schemeClr val="tx1"/>
                </a:solidFill>
              </a:rPr>
              <a:t>Đề bài có mấy yêu cầu?</a:t>
            </a:r>
            <a:endParaRPr lang="en-US" sz="6500" kern="1200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4153675"/>
            <a:ext cx="12006415" cy="1354666"/>
            <a:chOff x="104172" y="4051049"/>
            <a:chExt cx="12006415" cy="1354666"/>
          </a:xfrm>
        </p:grpSpPr>
        <p:sp>
          <p:nvSpPr>
            <p:cNvPr id="27" name="Rounded Rectangle 26"/>
            <p:cNvSpPr/>
            <p:nvPr/>
          </p:nvSpPr>
          <p:spPr>
            <a:xfrm>
              <a:off x="104172" y="4051049"/>
              <a:ext cx="1354666" cy="1354666"/>
            </a:xfrm>
            <a:prstGeom prst="roundRect">
              <a:avLst>
                <a:gd name="adj" fmla="val 16670"/>
              </a:avLst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1682483" y="4051049"/>
              <a:ext cx="10428104" cy="1354666"/>
            </a:xfrm>
            <a:custGeom>
              <a:avLst/>
              <a:gdLst>
                <a:gd name="connsiteX0" fmla="*/ 0 w 10428104"/>
                <a:gd name="connsiteY0" fmla="*/ 225823 h 1354666"/>
                <a:gd name="connsiteX1" fmla="*/ 225823 w 10428104"/>
                <a:gd name="connsiteY1" fmla="*/ 0 h 1354666"/>
                <a:gd name="connsiteX2" fmla="*/ 10202281 w 10428104"/>
                <a:gd name="connsiteY2" fmla="*/ 0 h 1354666"/>
                <a:gd name="connsiteX3" fmla="*/ 10428104 w 10428104"/>
                <a:gd name="connsiteY3" fmla="*/ 225823 h 1354666"/>
                <a:gd name="connsiteX4" fmla="*/ 10428104 w 10428104"/>
                <a:gd name="connsiteY4" fmla="*/ 1128843 h 1354666"/>
                <a:gd name="connsiteX5" fmla="*/ 10202281 w 10428104"/>
                <a:gd name="connsiteY5" fmla="*/ 1354666 h 1354666"/>
                <a:gd name="connsiteX6" fmla="*/ 225823 w 10428104"/>
                <a:gd name="connsiteY6" fmla="*/ 1354666 h 1354666"/>
                <a:gd name="connsiteX7" fmla="*/ 0 w 10428104"/>
                <a:gd name="connsiteY7" fmla="*/ 1128843 h 1354666"/>
                <a:gd name="connsiteX8" fmla="*/ 0 w 10428104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28104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10202281" y="0"/>
                  </a:lnTo>
                  <a:cubicBezTo>
                    <a:pt x="10327000" y="0"/>
                    <a:pt x="10428104" y="101104"/>
                    <a:pt x="10428104" y="225823"/>
                  </a:cubicBezTo>
                  <a:lnTo>
                    <a:pt x="10428104" y="1128843"/>
                  </a:lnTo>
                  <a:cubicBezTo>
                    <a:pt x="10428104" y="1253562"/>
                    <a:pt x="10327000" y="1354666"/>
                    <a:pt x="10202281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949" tIns="307949" rIns="307949" bIns="30794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400" kern="1200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 hình cắt, dán hoặc vẽ thể hiện ý tưởng đó đi kèm.</a:t>
              </a:r>
              <a:endParaRPr lang="en-US" sz="3400" kern="1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30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271</Words>
  <Application>Microsoft Office PowerPoint</Application>
  <PresentationFormat>Widescreen</PresentationFormat>
  <Paragraphs>30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#9Slide03 Comfortaa Bold</vt:lpstr>
      <vt:lpstr>Arial</vt:lpstr>
      <vt:lpstr>Calibri</vt:lpstr>
      <vt:lpstr>Calibri Light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 Nguyen</dc:creator>
  <cp:lastModifiedBy>Dung Nguyen</cp:lastModifiedBy>
  <cp:revision>20</cp:revision>
  <dcterms:created xsi:type="dcterms:W3CDTF">2022-10-04T14:14:36Z</dcterms:created>
  <dcterms:modified xsi:type="dcterms:W3CDTF">2022-10-05T15:41:54Z</dcterms:modified>
</cp:coreProperties>
</file>