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4: Ở LẠI VỚI CHIẾN KHU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04119" y="3922098"/>
            <a:ext cx="7239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9668</TotalTime>
  <Words>48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2022-08-02T13:37:59Z</dcterms:modified>
</cp:coreProperties>
</file>