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9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3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6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98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0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8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44D5A-F911-4CCB-9363-584767775F2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slide" Target="slide13.xml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9.xml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0.xml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11.xml"/><Relationship Id="rId7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18.png"/><Relationship Id="rId4" Type="http://schemas.openxmlformats.org/officeDocument/2006/relationships/image" Target="../media/image33.png"/><Relationship Id="rId9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37.png"/><Relationship Id="rId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openxmlformats.org/officeDocument/2006/relationships/image" Target="../media/image35.jpg"/><Relationship Id="rId9" Type="http://schemas.openxmlformats.org/officeDocument/2006/relationships/image" Target="../media/image36.png"/><Relationship Id="rId1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" Target="slide13.xml"/><Relationship Id="rId7" Type="http://schemas.openxmlformats.org/officeDocument/2006/relationships/image" Target="../media/image39.png"/><Relationship Id="rId12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4.xml"/><Relationship Id="rId7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5.xml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6.xml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3.wdp"/><Relationship Id="rId3" Type="http://schemas.openxmlformats.org/officeDocument/2006/relationships/slide" Target="slide17.xml"/><Relationship Id="rId7" Type="http://schemas.openxmlformats.org/officeDocument/2006/relationships/image" Target="../media/image44.pn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slide" Target="slide13.xml"/><Relationship Id="rId5" Type="http://schemas.openxmlformats.org/officeDocument/2006/relationships/image" Target="../media/image43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3.wdp"/><Relationship Id="rId3" Type="http://schemas.openxmlformats.org/officeDocument/2006/relationships/slide" Target="slide18.xml"/><Relationship Id="rId7" Type="http://schemas.openxmlformats.org/officeDocument/2006/relationships/image" Target="../media/image46.pn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slide" Target="slide13.xml"/><Relationship Id="rId5" Type="http://schemas.openxmlformats.org/officeDocument/2006/relationships/image" Target="../media/image45.pn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slide" Target="slide1.xml"/><Relationship Id="rId4" Type="http://schemas.openxmlformats.org/officeDocument/2006/relationships/image" Target="../media/image10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19.xml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slide" Target="slide20.xml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21.xml"/><Relationship Id="rId7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5.xml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6.xml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7.xml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8.xml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59436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1501676"/>
            <a:ext cx="7772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 TOÁN CÙNG</a:t>
            </a:r>
          </a:p>
          <a:p>
            <a:pPr algn="ctr"/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 CHÚ ONG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38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" b="100000" l="0" r="100000">
                        <a14:foregroundMark x1="28375" y1="40022" x2="29871" y2="48567"/>
                        <a14:foregroundMark x1="17169" y1="46555" x2="17558" y2="56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4105">
            <a:off x="1571109" y="-158187"/>
            <a:ext cx="2804159" cy="20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Kết quả hình ảnh cho sunflower 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19320"/>
            <a:ext cx="2590800" cy="1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Kết quả hình ảnh cho APPLE ART 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33855"/>
            <a:ext cx="1600200" cy="18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76400" y="36576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u="sng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u="sng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u="sng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u="sng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u="sng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u="sng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u="sng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u="sng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u="sng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C:\Users\ADMIN\Desktop\Tro chơi con ong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4921">
            <a:off x="7293467" y="159053"/>
            <a:ext cx="1159154" cy="151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6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25908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ADMIN\Desktop\Tro chơi con ong\ONG SO THU TU (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30286"/>
            <a:ext cx="1803304" cy="30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Tro chơi con ong\dahlia_png_01_by_thy_darkest_hour-d4zti9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685" y="381000"/>
            <a:ext cx="1122515" cy="9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\Desktop\Tro chơi con ong\dahlia_png_01_by_thy_darkest_hour-d4zti9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2685" y="368217"/>
            <a:ext cx="1122515" cy="9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ro chơi con ong\dahlia_png_01_by_thy_darkest_hour-d4zti9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0742" y="368217"/>
            <a:ext cx="1122515" cy="9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\Desktop\Tro chơi con ong\dahlia_png_01_by_thy_darkest_hour-d4zti9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0942" y="368217"/>
            <a:ext cx="1122515" cy="9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Tro chơi con ong\dahlia_png_01_by_thy_darkest_hour-d4zti9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3684" y="381000"/>
            <a:ext cx="1122515" cy="9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ro chơi con ong\dahlia_png_01_by_thy_darkest_hour-d4zti9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1495488"/>
            <a:ext cx="1122515" cy="9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\Desktop\Tro chơi con ong\dahlia_png_01_by_thy_darkest_hour-d4zti9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2200" y="1482705"/>
            <a:ext cx="1122515" cy="9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Tro chơi con ong\dahlia_png_01_by_thy_darkest_hour-d4zti9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0257" y="1482705"/>
            <a:ext cx="1122515" cy="9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có liên qua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Tro chơi con ong\ONG SO THU TU (6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79271"/>
            <a:ext cx="1904456" cy="31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ADMIN\Desktop\Tro chơi con ong\ONG SO THU TU (7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20175"/>
            <a:ext cx="2039643" cy="34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2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0578E-6 C -0.00069 -0.01873 0.00868 -0.03514 0.02118 -0.03607 C 0.03333 -0.03745 0.04462 -0.02497 0.04531 -0.0067 C 0.04636 0.00995 0.03837 0.02567 0.02708 0.02682 C 0.01667 0.02775 0.00695 0.01734 0.00625 0.00162 C 0.00538 -0.01271 0.01198 -0.02612 0.02153 -0.02728 C 0.03038 -0.02797 0.03872 -0.01942 0.03924 -0.00624 C 0.03993 0.00555 0.03455 0.01711 0.02674 0.01758 C 0.01962 0.01827 0.01285 0.01179 0.01215 0.00116 C 0.01181 -0.00855 0.0158 -0.01757 0.02205 -0.01826 C 0.02743 -0.01873 0.03299 -0.01387 0.03333 -0.00555 C 0.03368 0.00139 0.0309 0.0081 0.02639 0.00856 C 0.02257 0.00925 0.01858 0.00601 0.0184 0.00047 C 0.01806 -0.00393 0.01962 -0.00878 0.0224 -0.00925 C 0.02465 -0.00925 0.02691 -0.00809 0.02726 -0.00508 C 0.02743 -0.00323 0.02708 -0.00115 0.02587 -0.00023 C 0.02535 -3.00578E-6 0.025 -3.00578E-6 0.02448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6 0.00023 C 0.02083 -0.02428 0.01128 -0.04532 -0.00157 -0.0467 C -0.01389 -0.04855 -0.02535 -0.03214 -0.02604 -0.00855 C -0.02691 0.01341 -0.01893 0.03376 -0.00747 0.03538 C 0.00295 0.03653 0.01284 0.02289 0.01371 0.00254 C 0.01441 -0.01618 0.00781 -0.03376 -0.00191 -0.03514 C -0.01094 -0.0363 -0.01945 -0.02497 -0.01997 -0.00786 C -0.02049 0.00763 -0.01511 0.02266 -0.00712 0.02312 C 0.00017 0.02428 0.00694 0.01549 0.00764 0.00162 C 0.00798 -0.01064 0.00399 -0.02266 -0.00243 -0.02358 C -0.00782 -0.02428 -0.01337 -0.01757 -0.01389 -0.00694 C -0.01424 0.00208 -0.01129 0.01087 -0.00677 0.01156 C -0.00295 0.01226 0.00104 0.00832 0.00121 0.00093 C 0.00173 -0.00485 0.00017 -0.0111 -0.00278 -0.01179 C -0.00504 -0.01179 -0.00729 -0.0104 -0.00764 -0.00624 C -0.00782 -0.0037 -0.00747 -0.00116 -0.00643 -6.93642E-7 C -0.00573 0.00023 -0.00539 0.00023 -0.00486 -6.93642E-7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6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00023 C 0.03421 -0.0252 0.02136 -0.0474 0.00434 -0.04878 C -0.01198 -0.05063 -0.02708 -0.03352 -0.02812 -0.00878 C -0.02934 0.01411 -0.01875 0.03538 -0.00347 0.037 C 0.01042 0.03815 0.02379 0.02405 0.02466 0.00255 C 0.0257 -0.01688 0.01684 -0.03514 0.00382 -0.03676 C -0.00798 -0.03768 -0.01927 -0.02589 -0.01996 -0.00809 C -0.02083 0.0081 -0.01371 0.02359 -0.00295 0.02428 C 0.0066 0.02544 0.0158 0.01642 0.01667 0.00185 C 0.01702 -0.01109 0.01181 -0.02358 0.0033 -0.02451 C -0.00399 -0.0252 -0.01145 -0.01826 -0.01198 -0.00716 C -0.01232 0.00232 -0.00868 0.01133 -0.00243 0.01226 C 0.00261 0.01295 0.00799 0.00879 0.00816 0.00116 C 0.00868 -0.00508 0.0066 -0.01156 0.00296 -0.01225 C -0.00017 -0.01225 -0.00329 -0.01063 -0.00382 -0.00647 C -0.00399 -0.00393 -0.00347 -0.00115 -0.00191 -3.52601E-6 C -0.00121 0.00023 -0.00069 0.00023 -3.61111E-6 -3.52601E-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5334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Tro chơi con ong\ONG SO THU TU (9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14" y="2719161"/>
            <a:ext cx="1926086" cy="322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0299"/>
            <a:ext cx="1248519" cy="10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0299"/>
            <a:ext cx="1248519" cy="10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81" y="360299"/>
            <a:ext cx="1248519" cy="10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81" y="381000"/>
            <a:ext cx="1248519" cy="10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81" y="381000"/>
            <a:ext cx="1248519" cy="10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2598"/>
            <a:ext cx="1248519" cy="10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82598"/>
            <a:ext cx="1248519" cy="10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81" y="1482598"/>
            <a:ext cx="1248519" cy="10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81" y="1503299"/>
            <a:ext cx="1248519" cy="10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Tro chơi con ong\ONG SO THU TU (10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1" y="2917723"/>
            <a:ext cx="1865204" cy="31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\Desktop\Tro chơi con ong\ONG SO THU TU (8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30286"/>
            <a:ext cx="1803304" cy="30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6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7569 C 0.00399 0.05995 -0.00694 0.04653 -0.02135 0.0456 C -0.03524 0.04444 -0.04809 0.05486 -0.04896 0.07014 C -0.05 0.08426 -0.04097 0.09722 -0.02812 0.09815 C -0.01615 0.09907 -0.00486 0.09028 -0.00417 0.07708 C -0.0033 0.06528 -0.01076 0.05394 -0.0217 0.05301 C -0.03194 0.05231 -0.04149 0.05949 -0.04201 0.0706 C -0.04271 0.08032 -0.03663 0.09005 -0.0276 0.09051 C -0.01944 0.0912 -0.01163 0.08565 -0.01094 0.07662 C -0.01059 0.06875 -0.0151 0.06088 -0.02222 0.06042 C -0.02847 0.05995 -0.03472 0.06435 -0.03524 0.07106 C -0.03559 0.07685 -0.03247 0.08241 -0.02726 0.0831 C -0.02292 0.08356 -0.0184 0.08079 -0.01806 0.07616 C -0.01771 0.07245 -0.01944 0.06852 -0.02257 0.06806 C -0.02535 0.06806 -0.02778 0.06898 -0.0283 0.07153 C -0.02847 0.07315 -0.02812 0.07477 -0.02674 0.07546 C -0.02604 0.07569 -0.02569 0.07569 -0.025 0.0754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0.00046 C -0.02882 -0.02408 -0.01806 -0.04537 -0.00365 -0.04676 C 0.01024 -0.04861 0.02309 -0.03218 0.02396 -0.00834 C 0.02517 0.01366 0.01597 0.03403 0.00312 0.03565 C -0.00885 0.0368 -0.02014 0.02315 -0.02083 0.00254 C -0.0217 -0.01597 -0.01424 -0.0338 -0.0033 -0.03519 C 0.00694 -0.03634 0.01649 -0.025 0.01701 -0.00764 C 0.01771 0.00764 0.01163 0.02268 0.0026 0.02338 C -0.00556 0.02453 -0.01337 0.01574 -0.01406 0.00185 C -0.01441 -0.01065 -0.0099 -0.02269 -0.00278 -0.02338 C 0.00347 -0.02408 0.00972 -0.01759 0.01024 -0.00695 C 0.01059 0.00231 0.00747 0.01088 0.00226 0.0118 C -0.00208 0.0125 -0.0066 0.00833 -0.00694 0.00116 C -0.00729 -0.00463 -0.00556 -0.01088 -0.00243 -0.01181 C 0.00035 -0.01181 0.00278 -0.01019 0.0033 -0.00625 C 0.00347 -0.00371 0.00312 -0.00116 0.00174 2.22222E-6 C 0.00104 0.00046 0.00069 0.00046 2.77778E-7 2.22222E-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0578E-6 C -0.00069 -0.01873 0.00868 -0.03514 0.02118 -0.03607 C 0.03333 -0.03745 0.04462 -0.02497 0.04531 -0.0067 C 0.04636 0.00995 0.03837 0.02567 0.02708 0.02682 C 0.01667 0.02775 0.00695 0.01734 0.00625 0.00162 C 0.00538 -0.01271 0.01198 -0.02612 0.02153 -0.02728 C 0.03038 -0.02797 0.03872 -0.01942 0.03924 -0.00624 C 0.03993 0.00555 0.03455 0.01711 0.02674 0.01758 C 0.01962 0.01827 0.01285 0.01179 0.01215 0.00116 C 0.01181 -0.00855 0.0158 -0.01757 0.02205 -0.01826 C 0.02743 -0.01873 0.03299 -0.01387 0.03333 -0.00555 C 0.03368 0.00139 0.0309 0.0081 0.02639 0.00856 C 0.02257 0.00925 0.01858 0.00601 0.0184 0.00047 C 0.01806 -0.00393 0.01962 -0.00878 0.0224 -0.00925 C 0.02465 -0.00925 0.02691 -0.00809 0.02726 -0.00508 C 0.02743 -0.00323 0.02708 -0.00115 0.02587 -0.00023 C 0.02535 -3.00578E-6 0.025 -3.00578E-6 0.02448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23622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 descr="C:\Users\ADMIN\Desktop\Tro chơi con ong\ONG SO THU TU (10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7000"/>
            <a:ext cx="1865204" cy="31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564543" y="175001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2203149" y="175001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3764942" y="167802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5288942" y="167802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6889143" y="175002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564543" y="1344850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2203149" y="1344850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3764942" y="1337651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5288942" y="1337651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6889143" y="1344851"/>
            <a:ext cx="1423308" cy="14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Tro chơi con ong\ONG SO THU TU (9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59" y="2667000"/>
            <a:ext cx="1926086" cy="322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Tro chơi con ong\ONG SO THU TU (8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1803304" cy="30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ình ảnh có liên qua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90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0.00046 C -0.02882 -0.02408 -0.01806 -0.04537 -0.00365 -0.04676 C 0.01024 -0.04861 0.02309 -0.03218 0.02396 -0.00834 C 0.02517 0.01366 0.01597 0.03403 0.00312 0.03565 C -0.00885 0.0368 -0.02014 0.02315 -0.02083 0.00254 C -0.0217 -0.01597 -0.01424 -0.0338 -0.0033 -0.03519 C 0.00694 -0.03634 0.01649 -0.025 0.01701 -0.00764 C 0.01771 0.00764 0.01163 0.02268 0.0026 0.02338 C -0.00556 0.02453 -0.01337 0.01574 -0.01406 0.00185 C -0.01441 -0.01065 -0.0099 -0.02269 -0.00278 -0.02338 C 0.00347 -0.02408 0.00972 -0.01759 0.01024 -0.00695 C 0.01059 0.00231 0.00747 0.01088 0.00226 0.0118 C -0.00208 0.0125 -0.0066 0.00833 -0.00694 0.00116 C -0.00729 -0.00463 -0.00556 -0.01088 -0.00243 -0.01181 C 0.00035 -0.01181 0.00278 -0.01019 0.0033 -0.00625 C 0.00347 -0.00371 0.00312 -0.00116 0.00174 2.22222E-6 C 0.00104 0.00046 0.00069 0.00046 2.77778E-7 2.22222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7569 C 0.00399 0.05995 -0.00694 0.04653 -0.02135 0.0456 C -0.03524 0.04444 -0.04809 0.05486 -0.04896 0.07014 C -0.05 0.08426 -0.04097 0.09722 -0.02812 0.09815 C -0.01615 0.09907 -0.00486 0.09028 -0.00417 0.07708 C -0.0033 0.06528 -0.01076 0.05394 -0.0217 0.05301 C -0.03194 0.05231 -0.04149 0.05949 -0.04201 0.0706 C -0.04271 0.08032 -0.03663 0.09005 -0.0276 0.09051 C -0.01944 0.0912 -0.01163 0.08565 -0.01094 0.07662 C -0.01059 0.06875 -0.0151 0.06088 -0.02222 0.06042 C -0.02847 0.05995 -0.03472 0.06435 -0.03524 0.07106 C -0.03559 0.07685 -0.03247 0.08241 -0.02726 0.0831 C -0.02292 0.08356 -0.0184 0.08079 -0.01806 0.07616 C -0.01771 0.07245 -0.01944 0.06852 -0.02257 0.06806 C -0.02535 0.06806 -0.02778 0.06898 -0.0283 0.07153 C -0.02847 0.07315 -0.02812 0.07477 -0.02674 0.07546 C -0.02604 0.07569 -0.02569 0.07569 -0.025 0.075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601 C -0.00069 -0.01272 0.00869 -0.02913 0.02119 -0.03006 C 0.03334 -0.03145 0.04462 -0.01896 0.04532 -0.00069 C 0.04636 0.01595 0.03837 0.03168 0.02709 0.03283 C 0.01667 0.03376 0.00695 0.02335 0.00625 0.00763 C 0.00539 -0.00671 0.01198 -0.02012 0.02153 -0.02127 C 0.03039 -0.02197 0.03872 -0.01341 0.03924 -0.00023 C 0.03994 0.01156 0.03455 0.02312 0.02674 0.02358 C 0.01962 0.02428 0.01285 0.0178 0.01216 0.00717 C 0.01181 -0.00254 0.0158 -0.01156 0.02205 -0.01226 C 0.02744 -0.01272 0.03299 -0.00786 0.03334 0.00046 C 0.03369 0.0074 0.03091 0.0141 0.02639 0.01457 C 0.02257 0.01526 0.01858 0.01202 0.01841 0.00647 C 0.01806 0.00208 0.01962 -0.00278 0.0224 -0.00324 C 0.02466 -0.00324 0.02691 -0.00208 0.02726 0.00092 C 0.02744 0.00277 0.02709 0.00485 0.02587 0.00578 C 0.02535 0.00601 0.025 0.00601 0.02448 0.00578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Tro chơi con ong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4921">
            <a:off x="6437090" y="-65613"/>
            <a:ext cx="2332865" cy="30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Tro chơi con ong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1588">
            <a:off x="860436" y="70833"/>
            <a:ext cx="1905000" cy="24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ơi con ong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0722" y="2971800"/>
            <a:ext cx="2070968" cy="279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>
            <a:hlinkClick r:id="rId7" action="ppaction://hlinksldjump"/>
          </p:cNvPr>
          <p:cNvSpPr/>
          <p:nvPr/>
        </p:nvSpPr>
        <p:spPr>
          <a:xfrm>
            <a:off x="7086600" y="5943600"/>
            <a:ext cx="1752600" cy="6858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1200" y="5943600"/>
            <a:ext cx="609600" cy="609600"/>
          </a:xfrm>
          <a:prstGeom prst="rect">
            <a:avLst/>
          </a:prstGeom>
        </p:spPr>
      </p:pic>
      <p:pic>
        <p:nvPicPr>
          <p:cNvPr id="11" name="Picture 2" descr="Kết quả hình ảnh cho fruit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154" y1="4215" x2="46154" y2="1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43" y="712773"/>
            <a:ext cx="799947" cy="80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60" y="1019402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79" y="3874453"/>
            <a:ext cx="1461573" cy="10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entagon 13">
            <a:hlinkClick r:id="rId14" action="ppaction://hlinksldjump"/>
          </p:cNvPr>
          <p:cNvSpPr/>
          <p:nvPr/>
        </p:nvSpPr>
        <p:spPr>
          <a:xfrm flipH="1">
            <a:off x="228599" y="5943600"/>
            <a:ext cx="1823270" cy="6858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3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2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1088 C 0.01632 -0.00879 0.00573 -0.02592 -0.00834 -0.02708 C -0.02188 -0.02847 -0.03455 -0.01527 -0.03525 0.00371 C -0.03629 0.02153 -0.02761 0.03774 -0.01493 0.03912 C -0.0033 0.04005 0.00764 0.02894 0.0085 0.0125 C 0.00937 -0.00231 0.00191 -0.01643 -0.00886 -0.01759 C -0.01875 -0.01851 -0.02796 -0.00949 -0.02865 0.0044 C -0.02917 0.01667 -0.02327 0.02871 -0.01441 0.0294 C -0.00643 0.0301 0.00104 0.02315 0.00173 0.01204 C 0.00208 0.00186 -0.00226 -0.00763 -0.00921 -0.00833 C -0.01528 -0.00879 -0.02136 -0.0037 -0.02188 0.00487 C -0.02223 0.01227 -0.0191 0.01922 -0.01407 0.01991 C -0.0099 0.02061 -0.00539 0.01737 -0.00521 0.01135 C -0.00486 0.00672 -0.00643 0.00162 -0.00955 0.00116 C -0.01216 0.00116 -0.01476 0.00232 -0.01511 0.00556 C -0.01528 0.00764 -0.01493 0.00973 -0.01372 0.01065 C -0.01302 0.01088 -0.01268 0.01088 -0.01198 0.01065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324 C -0.00747 -0.01644 -0.01806 -0.03357 -0.03212 -0.03473 C -0.04566 -0.03611 -0.05834 -0.02292 -0.05903 -0.00394 C -0.06007 0.01389 -0.05139 0.03009 -0.03872 0.03148 C -0.02709 0.0324 -0.01615 0.02129 -0.01528 0.00486 C -0.01441 -0.00996 -0.02188 -0.02408 -0.03264 -0.02523 C -0.04254 -0.02616 -0.05174 -0.01713 -0.05243 -0.00324 C -0.05296 0.00902 -0.04705 0.02106 -0.0382 0.02176 C -0.03021 0.02245 -0.02275 0.01551 -0.02205 0.00439 C -0.02171 -0.00579 -0.02605 -0.01528 -0.03299 -0.01598 C -0.03907 -0.01644 -0.04514 -0.01135 -0.04566 -0.00278 C -0.04601 0.00463 -0.04289 0.01157 -0.03785 0.01227 C -0.03368 0.01296 -0.02917 0.00972 -0.029 0.0037 C -0.02865 -0.00093 -0.03021 -0.00602 -0.03334 -0.00648 C -0.03594 -0.00648 -0.03855 -0.00533 -0.03889 -0.00209 C -0.03907 3.33333E-6 -0.03872 0.00208 -0.0375 0.00301 C -0.03681 0.00324 -0.03646 0.00324 -0.03577 0.00301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9 0.03612 C 0.05226 0.01644 0.04167 -0.00069 0.02761 -0.00185 C 0.01407 -0.00324 0.00157 0.00996 0.00087 0.02894 C -0.00034 0.04676 0.00851 0.06297 0.02101 0.06436 C 0.03264 0.06528 0.04358 0.05417 0.04445 0.03774 C 0.04532 0.02292 0.03785 0.0088 0.02709 0.00764 C 0.01719 0.00672 0.00816 0.01575 0.00747 0.02963 C 0.00695 0.0419 0.01268 0.05394 0.02153 0.05463 C 0.02952 0.05533 0.03698 0.04838 0.03768 0.03727 C 0.03802 0.02709 0.03368 0.0176 0.02674 0.0169 C 0.02066 0.01644 0.01459 0.02153 0.01407 0.0301 C 0.01372 0.0375 0.01684 0.04445 0.02188 0.04514 C 0.02605 0.04584 0.03056 0.0426 0.03073 0.03658 C 0.03108 0.03195 0.02952 0.02686 0.02639 0.02639 C 0.02379 0.02639 0.02118 0.02755 0.02084 0.03079 C 0.02066 0.03287 0.02101 0.03496 0.02223 0.03588 C 0.02292 0.03612 0.02327 0.03612 0.02396 0.03588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57 0.03723 C 0.04461 0.01133 0.03263 -0.01087 0.01666 -0.01248 C 0.00156 -0.01433 -0.01268 0.00301 -0.01372 0.02798 C -0.01476 0.05133 -0.00487 0.07283 0.00937 0.07422 C 0.02239 0.07561 0.03472 0.06127 0.03576 0.03954 C 0.03663 0.01989 0.02829 0.00139 0.01631 -0.00023 C 0.00503 -0.00115 -0.00539 0.01064 -0.00608 0.0289 C -0.00678 0.04509 -0.00018 0.06081 0.00989 0.0615 C 0.01892 0.06266 0.02743 0.05364 0.02812 0.03885 C 0.02864 0.02567 0.02361 0.01295 0.01579 0.01226 C 0.00885 0.01133 0.00208 0.0185 0.00156 0.0296 C 0.00104 0.03931 0.00468 0.04856 0.01041 0.04925 C 0.0151 0.05017 0.02013 0.04578 0.02031 0.03815 C 0.02083 0.03191 0.01892 0.02543 0.01527 0.02451 C 0.0125 0.02451 0.00954 0.02613 0.0092 0.03029 C 0.00885 0.03306 0.00937 0.03584 0.01076 0.037 C 0.01145 0.03723 0.01197 0.03723 0.01267 0.037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2706 C -0.00434 0.00833 -0.01545 -0.00786 -0.03021 -0.00878 C -0.04427 -0.01017 -0.05746 0.00232 -0.05833 0.02035 C -0.05937 0.037 -0.05017 0.05249 -0.03698 0.05365 C -0.02482 0.05457 -0.01337 0.04417 -0.0125 0.02867 C -0.01163 0.01434 -0.01944 0.00116 -0.03055 -3.93064E-6 C -0.04097 -0.00069 -0.05069 0.00787 -0.05139 0.02081 C -0.05191 0.03261 -0.04583 0.04393 -0.03663 0.0444 C -0.02812 0.04532 -0.02031 0.03862 -0.01962 0.02798 C -0.0191 0.01873 -0.02378 0.00948 -0.03107 0.00902 C -0.0375 0.00833 -0.04375 0.01341 -0.04427 0.02151 C -0.04479 0.02844 -0.04149 0.03492 -0.03611 0.03561 C -0.03177 0.03607 -0.02708 0.03307 -0.02691 0.02752 C -0.02639 0.02313 -0.02812 0.01827 -0.03142 0.01781 C -0.0342 0.01781 -0.0368 0.01896 -0.03715 0.02197 C -0.0375 0.02382 -0.03698 0.0259 -0.03576 0.02682 C -0.03507 0.02706 -0.03455 0.02706 -0.03385 0.02682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4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7 0.04023 C 0.02604 0.01989 0.01545 0.00185 0.00121 0.00069 C -0.01233 -0.00092 -0.025 0.01295 -0.02587 0.03283 C -0.02691 0.05133 -0.01806 0.06844 -0.00538 0.06983 C 0.00625 0.07075 0.01736 0.05919 0.01805 0.04208 C 0.01892 0.02613 0.01146 0.01179 0.00069 0.01064 C -0.0092 0.00971 -0.01858 0.01919 -0.0191 0.03353 C -0.01979 0.04647 -0.01389 0.05896 -0.00504 0.05965 C 0.00312 0.06058 0.01076 0.05318 0.01128 0.04139 C 0.0118 0.03098 0.00729 0.02104 0.00035 0.02035 C -0.00573 0.01989 -0.01198 0.02543 -0.01233 0.03399 C -0.01285 0.04185 -0.00972 0.04902 -0.00452 0.04971 C -0.00035 0.05041 0.00417 0.04694 0.00434 0.04093 C 0.00486 0.03584 0.00312 0.03075 1.66667E-6 0.03006 C -0.00261 0.03006 -0.00521 0.03121 -0.00556 0.03468 C -0.00573 0.03676 -0.00538 0.03908 -0.00417 0.04 C -0.00347 0.04023 -0.00313 0.04023 -0.00243 0.04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5105400" y="31242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88106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\Desktop\Tro chơi con ong\ONG SO THU TU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23" y="2906486"/>
            <a:ext cx="2031677" cy="34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Tro chơi con ong\ONG SO THU TU (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8" y="2720175"/>
            <a:ext cx="2039643" cy="34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 chơi con ong\ONG SO THU TU (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95600"/>
            <a:ext cx="1904456" cy="31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fruit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1154" y1="4215" x2="46154" y2="1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4" y="353405"/>
            <a:ext cx="938386" cy="94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fruit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154" y1="4215" x2="46154" y2="1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68" y="406219"/>
            <a:ext cx="938386" cy="94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ết quả hình ảnh cho fruit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154" y1="4215" x2="46154" y2="1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45" y="395533"/>
            <a:ext cx="938386" cy="94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ruit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154" y1="4215" x2="46154" y2="1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77" y="395533"/>
            <a:ext cx="938386" cy="94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ết quả hình ảnh cho fruit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154" y1="4215" x2="46154" y2="1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6219"/>
            <a:ext cx="938386" cy="94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ết quả hình ảnh cho fruit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154" y1="4215" x2="46154" y2="1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8" y="1500614"/>
            <a:ext cx="938386" cy="94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có liên qua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8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0023 C -0.03316 -0.02359 -0.02101 -0.04416 -0.00417 -0.04555 C 0.01146 -0.04717 0.02639 -0.03122 0.02743 -0.00832 C 0.02882 0.01295 0.01823 0.03283 0.0033 0.03445 C -0.01025 0.03561 -0.02327 0.0222 -0.02413 0.00231 C -0.02518 -0.01572 -0.01632 -0.03283 -0.00382 -0.03422 C 0.00781 -0.03515 0.01875 -0.02428 0.01944 -0.00763 C 0.02014 0.0074 0.01319 0.02196 0.00278 0.02266 C -0.0066 0.02381 -0.01545 0.01526 -0.01615 0.00162 C -0.01684 -0.01041 -0.01146 -0.0222 -0.0033 -0.02289 C 0.00382 -0.02359 0.01111 -0.01711 0.01146 -0.00671 C 0.01198 0.00208 0.00833 0.0104 0.00243 0.0111 C -0.00261 0.01202 -0.00782 0.00809 -0.00799 0.00092 C -0.00868 -0.00486 -0.0066 -0.01064 -0.00295 -0.01133 C 0.00017 -0.01133 0.00312 -0.00994 0.00347 -0.00601 C 0.00382 -0.0037 0.0033 -0.00116 0.00173 1.21387E-6 C 0.00104 0.00023 0.00069 0.00023 2.77778E-6 1.21387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6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00023 C 0.03421 -0.0252 0.02136 -0.0474 0.00434 -0.04878 C -0.01198 -0.05063 -0.02708 -0.03352 -0.02812 -0.00878 C -0.02934 0.01411 -0.01875 0.03538 -0.00347 0.037 C 0.01042 0.03815 0.02379 0.02405 0.02466 0.00255 C 0.0257 -0.01688 0.01684 -0.03514 0.00382 -0.03676 C -0.00798 -0.03768 -0.01927 -0.02589 -0.01996 -0.00809 C -0.02083 0.0081 -0.01371 0.02359 -0.00295 0.02428 C 0.0066 0.02544 0.0158 0.01642 0.01667 0.00185 C 0.01702 -0.01109 0.01181 -0.02358 0.0033 -0.02451 C -0.00399 -0.0252 -0.01145 -0.01826 -0.01198 -0.00716 C -0.01232 0.00232 -0.00868 0.01133 -0.00243 0.01226 C 0.00261 0.01295 0.00799 0.00879 0.00816 0.00116 C 0.00868 -0.00508 0.0066 -0.01156 0.00296 -0.01225 C -0.00017 -0.01225 -0.00329 -0.01063 -0.00382 -0.00647 C -0.00399 -0.00393 -0.00347 -0.00115 -0.00191 -3.52601E-6 C -0.00121 0.00023 -0.00069 0.00023 -3.61111E-6 -3.52601E-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6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00023 C 0.0257 -0.02431 0.01615 -0.04537 0.0033 -0.04676 C -0.00903 -0.04861 -0.02048 -0.03218 -0.02118 -0.00856 C -0.02205 0.01343 -0.01406 0.0338 -0.0026 0.03542 C 0.00781 0.03657 0.01771 0.02292 0.01858 0.00255 C 0.01927 -0.0162 0.01268 -0.0338 0.00295 -0.03519 C -0.00607 -0.03634 -0.01458 -0.025 -0.0151 -0.00787 C -0.01562 0.00764 -0.01024 0.02269 -0.00225 0.02315 C 0.00504 0.02431 0.01181 0.01551 0.0125 0.00162 C 0.01285 -0.01065 0.00886 -0.02269 0.00243 -0.02361 C -0.00295 -0.02431 -0.0085 -0.01759 -0.00903 -0.00694 C -0.00937 0.00208 -0.00642 0.01088 -0.00191 0.01157 C 0.00191 0.01227 0.0059 0.00833 0.00608 0.00093 C 0.0066 -0.00486 0.00504 -0.01111 0.00209 -0.01181 C -0.00017 -0.01181 -0.00243 -0.01042 -0.00278 -0.00625 C -0.00295 -0.0037 -0.0026 -0.00116 -0.00156 0 C -0.00087 0.00023 -0.00052 0.00023 -1.94444E-6 0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228600" y="34290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\Desktop\Tro chơi con ong\ONG SO THU TU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21" y="2819400"/>
            <a:ext cx="2031677" cy="34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ro chơi con ong\ONG SO THU TU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2069411" cy="34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ro chơi con ong\ONG SO THU TU (4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15" y="2895600"/>
            <a:ext cx="2044485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4" y="406806"/>
            <a:ext cx="833224" cy="8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76" y="406806"/>
            <a:ext cx="833224" cy="8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76" y="381000"/>
            <a:ext cx="833224" cy="8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976" y="381000"/>
            <a:ext cx="833224" cy="8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69942E-6 C 0.00104 -0.02011 -0.00937 -0.03768 -0.02344 -0.03907 C -0.03663 -0.04023 -0.04913 -0.02682 -0.05 -0.00716 C -0.05087 0.01087 -0.04236 0.02775 -0.02986 0.02891 C -0.01857 0.03006 -0.00764 0.01873 -0.00677 0.00185 C -0.00607 -0.01364 -0.01337 -0.02797 -0.02378 -0.02913 C -0.03351 -0.03005 -0.04271 -0.02081 -0.04323 -0.0067 C -0.04392 0.00602 -0.03819 0.0185 -0.02951 0.01896 C -0.02153 0.01989 -0.01406 0.01272 -0.01337 0.00116 C -0.01302 -0.00901 -0.01736 -0.01896 -0.0243 -0.01965 C -0.03021 -0.02011 -0.03628 -0.01479 -0.03663 -0.00601 C -0.03715 0.00162 -0.03403 0.00879 -0.02899 0.00948 C -0.02482 0.00995 -0.02048 0.00671 -0.02031 0.0007 C -0.01979 -0.00416 -0.02153 -0.00948 -0.02465 -0.00994 C -0.02708 -0.00994 -0.02951 -0.00878 -0.03003 -0.00555 C -0.03021 -0.00346 -0.02986 -0.00115 -0.02864 -0.00023 C -0.02795 -3.69942E-6 -0.0276 -3.69942E-6 -0.026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2139E-6 C 0.00087 -0.01896 -0.00816 -0.03538 -0.02048 -0.0363 C -0.03194 -0.03769 -0.0427 -0.02497 -0.04357 -0.00671 C -0.04427 0.01017 -0.0368 0.02612 -0.02604 0.02705 C -0.01614 0.0282 -0.00659 0.01757 -0.0059 0.00162 C -0.0052 -0.01272 -0.01163 -0.02636 -0.02066 -0.02752 C -0.02916 -0.02821 -0.03715 -0.01943 -0.03767 -0.00625 C -0.03819 0.00578 -0.03316 0.01734 -0.02569 0.0178 C -0.01875 0.01873 -0.01215 0.01202 -0.01163 0.00115 C -0.01145 -0.00856 -0.0151 -0.01781 -0.02118 -0.01827 C -0.02621 -0.01896 -0.03159 -0.01388 -0.03194 -0.00555 C -0.03229 0.00138 -0.02968 0.00809 -0.02517 0.00878 C -0.0217 0.00948 -0.01788 0.00624 -0.0177 0.00069 C -0.01718 -0.00393 -0.01875 -0.00879 -0.02152 -0.00925 C -0.02361 -0.00925 -0.02569 -0.0081 -0.02621 -0.00509 C -0.02621 -0.00324 -0.02604 -0.00116 -0.025 -0.00023 C -0.02447 3.12139E-6 -0.02395 3.12139E-6 -0.02343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0023 C -0.03316 -0.02359 -0.02101 -0.04416 -0.00417 -0.04555 C 0.01146 -0.04717 0.02639 -0.03122 0.02743 -0.00832 C 0.02882 0.01295 0.01823 0.03283 0.0033 0.03445 C -0.01025 0.03561 -0.02327 0.0222 -0.02413 0.00231 C -0.02518 -0.01572 -0.01632 -0.03283 -0.00382 -0.03422 C 0.00781 -0.03515 0.01875 -0.02428 0.01944 -0.00763 C 0.02014 0.0074 0.01319 0.02196 0.00278 0.02266 C -0.0066 0.02381 -0.01545 0.01526 -0.01615 0.00162 C -0.01684 -0.01041 -0.01146 -0.0222 -0.0033 -0.02289 C 0.00382 -0.02359 0.01111 -0.01711 0.01146 -0.00671 C 0.01198 0.00208 0.00833 0.0104 0.00243 0.0111 C -0.00261 0.01202 -0.00782 0.00809 -0.00799 0.00092 C -0.00868 -0.00486 -0.0066 -0.01064 -0.00295 -0.01133 C 0.00017 -0.01133 0.00312 -0.00994 0.00347 -0.00601 C 0.00382 -0.0037 0.0033 -0.00116 0.00173 1.21387E-6 C 0.00104 0.00023 0.00069 0.00023 2.77778E-6 1.21387E-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2590800" y="3200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Tro chơi con ong\ONG SO THU TU (9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1926086" cy="322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Tro chơi con ong\ONG SO THU TU (1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96" y="2917723"/>
            <a:ext cx="1865204" cy="31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85674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185674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7" y="185674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04" y="214476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81" y="185674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1" y="1336448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96" y="1336448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283" y="1336448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1365250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Tro chơi con ong\ONG SO THU TU (8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689" y="2797855"/>
            <a:ext cx="1803304" cy="30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5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0.03284 C -0.02882 0.00833 -0.01806 -0.01294 -0.00365 -0.01433 C 0.01024 -0.01618 0.02309 0.00024 0.02396 0.02405 C 0.02517 0.04602 0.01597 0.06636 0.00312 0.06798 C -0.00886 0.06914 -0.02014 0.0555 -0.02084 0.03492 C -0.0217 0.01642 -0.01424 -0.00138 -0.0033 -0.00277 C 0.00694 -0.00393 0.01649 0.0074 0.01701 0.02474 C 0.01771 0.04 0.01163 0.05503 0.0026 0.05573 C -0.00556 0.05688 -0.01337 0.0481 -0.01407 0.03422 C -0.01441 0.02174 -0.0099 0.00972 -0.00278 0.00902 C 0.00347 0.00833 0.00972 0.0148 0.01024 0.02544 C 0.01059 0.03469 0.00746 0.04324 0.00225 0.04417 C -0.00209 0.04486 -0.0066 0.0407 -0.00695 0.03353 C -0.00729 0.02775 -0.00556 0.02151 -0.00243 0.02058 C 0.00034 0.02058 0.00277 0.0222 0.0033 0.02613 C 0.00347 0.02867 0.00312 0.03122 0.00173 0.03237 C 0.00104 0.03284 0.00069 0.03284 3.33333E-6 0.03237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6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407 C 0.004 0.02497 -0.00694 0.01156 -0.02136 0.01064 C -0.03525 0.00948 -0.0481 0.01989 -0.04896 0.03515 C -0.05 0.04925 -0.04098 0.0622 -0.02813 0.06312 C -0.01615 0.06405 -0.00486 0.05526 -0.00416 0.04208 C -0.00329 0.03029 -0.01077 0.01896 -0.02171 0.01804 C -0.03195 0.01734 -0.0415 0.02451 -0.04202 0.03561 C -0.04271 0.04532 -0.03664 0.05503 -0.02761 0.05549 C -0.01945 0.05619 -0.01164 0.05064 -0.01094 0.04162 C -0.0106 0.03376 -0.01511 0.0259 -0.02223 0.02544 C -0.02848 0.02497 -0.03473 0.02937 -0.03525 0.03607 C -0.0356 0.04185 -0.03247 0.0474 -0.02726 0.0481 C -0.02292 0.04856 -0.01841 0.04578 -0.01806 0.04116 C -0.01771 0.03746 -0.01945 0.03353 -0.02257 0.03307 C -0.02535 0.03307 -0.02778 0.03399 -0.0283 0.03653 C -0.02848 0.03815 -0.02813 0.03977 -0.02674 0.04047 C -0.02605 0.0407 -0.0257 0.0407 -0.025 0.04047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3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3237 C -0.00069 0.01364 0.00868 -0.00277 0.02118 -0.0037 C 0.03333 -0.00508 0.04462 0.0074 0.04531 0.02567 C 0.04635 0.04232 0.03837 0.05804 0.02708 0.05919 C 0.01667 0.06012 0.00694 0.04971 0.00625 0.03399 C 0.00538 0.01966 0.01198 0.00625 0.02153 0.00509 C 0.03038 0.0044 0.03872 0.01295 0.03924 0.02613 C 0.03993 0.03792 0.03455 0.04948 0.02674 0.04995 C 0.01962 0.05064 0.01285 0.04417 0.01215 0.03353 C 0.01181 0.02382 0.0158 0.0148 0.02205 0.01411 C 0.02743 0.01364 0.03299 0.0185 0.03333 0.02682 C 0.03368 0.03376 0.0309 0.04047 0.02639 0.04093 C 0.02257 0.04162 0.01858 0.03838 0.0184 0.03284 C 0.01806 0.02844 0.01962 0.02359 0.0224 0.02312 C 0.02465 0.02312 0.02691 0.02428 0.02726 0.02729 C 0.02743 0.02914 0.02708 0.03122 0.02587 0.03214 C 0.02535 0.03237 0.025 0.03237 0.02448 0.03214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2438400" y="34290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\Desktop\Tro chơi con ong\ONG SO THU TU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23" y="2906486"/>
            <a:ext cx="2031677" cy="34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ro chơi con ong\ONG SO THU TU (4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14198"/>
            <a:ext cx="2044485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ết quả hình ảnh cho frui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9543">
            <a:off x="634930" y="158748"/>
            <a:ext cx="1368425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ết quả hình ảnh cho frui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9543">
            <a:off x="2268254" y="158746"/>
            <a:ext cx="1368425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frui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9543">
            <a:off x="3854378" y="158747"/>
            <a:ext cx="1368425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rui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9543">
            <a:off x="5458056" y="158745"/>
            <a:ext cx="1368425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ết quả hình ảnh cho frui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9543">
            <a:off x="7054780" y="158744"/>
            <a:ext cx="1368425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 chơi con ong\ONG SO THU TU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12622"/>
            <a:ext cx="2069411" cy="34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69942E-6 C 0.00104 -0.02011 -0.00937 -0.03768 -0.02344 -0.03907 C -0.03663 -0.04023 -0.04913 -0.02682 -0.05 -0.00716 C -0.05087 0.01087 -0.04236 0.02775 -0.02986 0.02891 C -0.01857 0.03006 -0.00764 0.01873 -0.00677 0.00185 C -0.00607 -0.01364 -0.01337 -0.02797 -0.02378 -0.02913 C -0.03351 -0.03005 -0.04271 -0.02081 -0.04323 -0.0067 C -0.04392 0.00602 -0.03819 0.0185 -0.02951 0.01896 C -0.02153 0.01989 -0.01406 0.01272 -0.01337 0.00116 C -0.01302 -0.00901 -0.01736 -0.01896 -0.0243 -0.01965 C -0.03021 -0.02011 -0.03628 -0.01479 -0.03663 -0.00601 C -0.03715 0.00162 -0.03403 0.00879 -0.02899 0.00948 C -0.02482 0.00995 -0.02048 0.00671 -0.02031 0.0007 C -0.01979 -0.00416 -0.02153 -0.00948 -0.02465 -0.00994 C -0.02708 -0.00994 -0.02951 -0.00878 -0.03003 -0.00555 C -0.03021 -0.00346 -0.02986 -0.00115 -0.02864 -0.00023 C -0.02795 -3.69942E-6 -0.0276 -3.69942E-6 -0.026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0023 C -0.03316 -0.02359 -0.02101 -0.04416 -0.00417 -0.04555 C 0.01146 -0.04717 0.02639 -0.03122 0.02743 -0.00832 C 0.02882 0.01295 0.01823 0.03283 0.0033 0.03445 C -0.01025 0.03561 -0.02327 0.0222 -0.02413 0.00231 C -0.02518 -0.01572 -0.01632 -0.03283 -0.00382 -0.03422 C 0.00781 -0.03515 0.01875 -0.02428 0.01944 -0.00763 C 0.02014 0.0074 0.01319 0.02196 0.00278 0.02266 C -0.0066 0.02381 -0.01545 0.01526 -0.01615 0.00162 C -0.01684 -0.01041 -0.01146 -0.0222 -0.0033 -0.02289 C 0.00382 -0.02359 0.01111 -0.01711 0.01146 -0.00671 C 0.01198 0.00208 0.00833 0.0104 0.00243 0.0111 C -0.00261 0.01202 -0.00782 0.00809 -0.00799 0.00092 C -0.00868 -0.00486 -0.0066 -0.01064 -0.00295 -0.01133 C 0.00017 -0.01133 0.00312 -0.00994 0.00347 -0.00601 C 0.00382 -0.0037 0.0033 -0.00116 0.00173 1.21387E-6 C 0.00104 0.00023 0.00069 0.00023 2.77778E-6 1.21387E-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6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2139E-6 C 0.00087 -0.01896 -0.00816 -0.03538 -0.02048 -0.0363 C -0.03194 -0.03769 -0.0427 -0.02497 -0.04357 -0.00671 C -0.04427 0.01017 -0.0368 0.02612 -0.02604 0.02705 C -0.01614 0.0282 -0.00659 0.01757 -0.0059 0.00162 C -0.0052 -0.01272 -0.01163 -0.02636 -0.02066 -0.02752 C -0.02916 -0.02821 -0.03715 -0.01943 -0.03767 -0.00625 C -0.03819 0.00578 -0.03316 0.01734 -0.02569 0.0178 C -0.01875 0.01873 -0.01215 0.01202 -0.01163 0.00115 C -0.01145 -0.00856 -0.0151 -0.01781 -0.02118 -0.01827 C -0.02621 -0.01896 -0.03159 -0.01388 -0.03194 -0.00555 C -0.03229 0.00138 -0.02968 0.00809 -0.02517 0.00878 C -0.0217 0.00948 -0.01788 0.00624 -0.0177 0.00069 C -0.01718 -0.00393 -0.01875 -0.00879 -0.02152 -0.00925 C -0.02361 -0.00925 -0.02569 -0.0081 -0.02621 -0.00509 C -0.02621 -0.00324 -0.02604 -0.00116 -0.025 -0.00023 C -0.02447 3.12139E-6 -0.02395 3.12139E-6 -0.02343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25908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ADMIN\Desktop\Tro chơi con ong\ONG SO THU TU (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8" y="2720175"/>
            <a:ext cx="2039643" cy="34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" y="128807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89" y="7267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56" y="128807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517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50" y="12517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187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33" y="1235749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ro chơi con ong\ONG SO THU TU (5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06486"/>
            <a:ext cx="2031677" cy="34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\Desktop\Tro chơi con ong\ONG SO THU TU (6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09" y="3035834"/>
            <a:ext cx="1904456" cy="31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00023 C 0.03421 -0.0252 0.02136 -0.0474 0.00434 -0.04878 C -0.01198 -0.05063 -0.02708 -0.03352 -0.02812 -0.00878 C -0.02934 0.01411 -0.01875 0.03538 -0.00347 0.037 C 0.01042 0.03815 0.02379 0.02405 0.02466 0.00255 C 0.0257 -0.01688 0.01684 -0.03514 0.00382 -0.03676 C -0.00798 -0.03768 -0.01927 -0.02589 -0.01996 -0.00809 C -0.02083 0.0081 -0.01371 0.02359 -0.00295 0.02428 C 0.0066 0.02544 0.0158 0.01642 0.01667 0.00185 C 0.01702 -0.01109 0.01181 -0.02358 0.0033 -0.02451 C -0.00399 -0.0252 -0.01145 -0.01826 -0.01198 -0.00716 C -0.01232 0.00232 -0.00868 0.01133 -0.00243 0.01226 C 0.00261 0.01295 0.00799 0.00879 0.00816 0.00116 C 0.00868 -0.00508 0.0066 -0.01156 0.00296 -0.01225 C -0.00017 -0.01225 -0.00329 -0.01063 -0.00382 -0.00647 C -0.00399 -0.00393 -0.00347 -0.00115 -0.00191 -3.52601E-6 C -0.00121 0.00023 -0.00069 0.00023 -3.61111E-6 -3.52601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6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0023 C -0.03316 -0.02359 -0.02101 -0.04416 -0.00417 -0.04555 C 0.01146 -0.04717 0.02639 -0.03122 0.02743 -0.00832 C 0.02882 0.01295 0.01823 0.03283 0.0033 0.03445 C -0.01025 0.03561 -0.02327 0.0222 -0.02413 0.00231 C -0.02518 -0.01572 -0.01632 -0.03283 -0.00382 -0.03422 C 0.00781 -0.03515 0.01875 -0.02428 0.01944 -0.00763 C 0.02014 0.0074 0.01319 0.02196 0.00278 0.02266 C -0.0066 0.02381 -0.01545 0.01526 -0.01615 0.00162 C -0.01684 -0.01041 -0.01146 -0.0222 -0.0033 -0.02289 C 0.00382 -0.02359 0.01111 -0.01711 0.01146 -0.00671 C 0.01198 0.00208 0.00833 0.0104 0.00243 0.0111 C -0.00261 0.01202 -0.00782 0.00809 -0.00799 0.00092 C -0.00868 -0.00486 -0.0066 -0.01064 -0.00295 -0.01133 C 0.00017 -0.01133 0.00312 -0.00994 0.00347 -0.00601 C 0.00382 -0.0037 0.0033 -0.00116 0.00173 1.21387E-6 C 0.00104 0.00023 0.00069 0.00023 2.77778E-6 1.21387E-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6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00023 C 0.0257 -0.02431 0.01615 -0.04537 0.0033 -0.04676 C -0.00903 -0.04861 -0.02048 -0.03218 -0.02118 -0.00856 C -0.02205 0.01343 -0.01406 0.0338 -0.0026 0.03542 C 0.00781 0.03657 0.01771 0.02292 0.01858 0.00255 C 0.01927 -0.0162 0.01268 -0.0338 0.00295 -0.03519 C -0.00607 -0.03634 -0.01458 -0.025 -0.0151 -0.00787 C -0.01562 0.00764 -0.01024 0.02269 -0.00225 0.02315 C 0.00504 0.02431 0.01181 0.01551 0.0125 0.00162 C 0.01285 -0.01065 0.00886 -0.02269 0.00243 -0.02361 C -0.00295 -0.02431 -0.0085 -0.01759 -0.00903 -0.00694 C -0.00937 0.00208 -0.00642 0.01088 -0.00191 0.01157 C 0.00191 0.01227 0.0059 0.00833 0.00608 0.00093 C 0.0066 -0.00486 0.00504 -0.01111 0.00209 -0.01181 C -0.00017 -0.01181 -0.00243 -0.01042 -0.00278 -0.00625 C -0.00295 -0.0037 -0.0026 -0.00116 -0.00156 0 C -0.00087 0.00023 -0.00052 0.00023 -1.94444E-6 0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38100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 descr="C:\Users\ADMIN\Desktop\Tro chơi con ong\ONG SO THU TU (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2026"/>
            <a:ext cx="2025650" cy="33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ết quả hình ảnh cho thanh long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6000" l="100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227">
            <a:off x="662411" y="-18500"/>
            <a:ext cx="1413489" cy="14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thanh long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6000" l="100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227">
            <a:off x="2172979" y="-18501"/>
            <a:ext cx="1413489" cy="14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ết quả hình ảnh cho thanh long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6000" l="100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227">
            <a:off x="3835950" y="-18499"/>
            <a:ext cx="1413489" cy="14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 chơi con ong\ONG SO THU TU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0"/>
            <a:ext cx="1981200" cy="33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\Desktop\Tro chơi con ong\ONG SO THU TU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2057400" cy="34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1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C 0.00105 -0.02269 -0.01059 -0.04259 -0.02586 -0.04398 C -0.04062 -0.0456 -0.05451 -0.03032 -0.05538 -0.0081 C -0.05642 0.0125 -0.04687 0.03148 -0.03298 0.03287 C -0.02048 0.03403 -0.0085 0.0213 -0.00746 0.00208 C -0.00659 -0.01528 -0.01475 -0.03171 -0.02639 -0.0331 C -0.03715 -0.03403 -0.04739 -0.02361 -0.04809 -0.00741 C -0.04861 0.00694 -0.04218 0.02083 -0.03264 0.02153 C -0.02378 0.02268 -0.01562 0.01435 -0.01493 0.00139 C -0.01441 -0.01019 -0.01927 -0.02153 -0.02691 -0.02222 C -0.0335 -0.02269 -0.0401 -0.01667 -0.04062 -0.00671 C -0.04114 0.00185 -0.03767 0.00995 -0.03211 0.01065 C -0.0276 0.01134 -0.02274 0.00764 -0.02239 0.00069 C -0.02204 -0.00463 -0.02378 -0.01042 -0.02725 -0.01134 C -0.03003 -0.01134 -0.03281 -0.00972 -0.03333 -0.00602 C -0.0335 -0.0037 -0.03298 -0.00139 -0.03177 -0.00023 C -0.03107 3.7037E-7 -0.03055 3.7037E-7 -0.02986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82 0.00023 C -0.02969 -0.01782 -0.01858 -0.03357 -0.00382 -0.03472 C 0.01041 -0.03588 0.02378 -0.02384 0.02465 -0.00625 C 0.02587 0.00995 0.01649 0.025 0.00312 0.02616 C -0.00903 0.02708 -0.02066 0.0169 -0.02153 0.00185 C -0.0224 -0.01204 -0.01459 -0.025 -0.0033 -0.02593 C 0.00712 -0.02685 0.01684 -0.01852 0.01753 -0.00579 C 0.01823 0.00556 0.01198 0.01667 0.0026 0.01713 C -0.00573 0.01806 -0.01372 0.01157 -0.01441 0.00116 C -0.01493 -0.00787 -0.01025 -0.0169 -0.00295 -0.01736 C 0.00364 -0.01782 0.01007 -0.01296 0.01041 -0.00509 C 0.01094 0.00162 0.00764 0.0081 0.00225 0.00856 C -0.00226 0.00926 -0.00695 0.00625 -0.00712 0.00069 C -0.00747 -0.00347 -0.00573 -0.0081 -0.00243 -0.0088 C 0.00017 -0.0088 0.00295 -0.00764 0.0033 -0.00463 C 0.00364 -0.00278 0.00312 -0.00093 0.00173 3.7037E-7 C 0.00121 0.00023 0.00069 0.00023 2.5E-6 3.7037E-7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0.00023 C 0.03142 -0.01435 0.01962 -0.02708 0.00399 -0.02801 C -0.01094 -0.02893 -0.02483 -0.01921 -0.02569 -0.00509 C -0.02674 0.0081 -0.01719 0.02014 -0.00313 0.02107 C 0.00955 0.02199 0.0217 0.01366 0.02274 0.00139 C 0.02361 -0.00972 0.01545 -0.02014 0.00347 -0.02106 C -0.00747 -0.02176 -0.01753 -0.01481 -0.0184 -0.00463 C -0.0191 0.0044 -0.0125 0.01366 -0.0026 0.01389 C 0.00608 0.01459 0.01441 0.00926 0.01528 0.00093 C 0.01562 -0.00648 0.01076 -0.01365 0.00312 -0.01412 C -0.00365 -0.01435 -0.01042 -0.01065 -0.01094 -0.00416 C -0.01128 0.00139 -0.00781 0.00648 -0.00226 0.00695 C 0.00226 0.00741 0.00729 0.00486 0.00747 0.0007 C 0.00799 -0.00278 0.00608 -0.00648 0.0026 -0.00694 C -0.00017 -0.00694 -0.00295 -0.00602 -0.00347 -0.0037 C -0.00365 -0.00231 -0.00313 -0.00069 -0.00174 -2.59259E-6 C -0.00122 0.00023 -0.00069 0.00023 2.77778E-7 -2.59259E-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Tro chơi con ong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4921">
            <a:off x="5730907" y="204183"/>
            <a:ext cx="27432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Tro chơi con ong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1588">
            <a:off x="968364" y="254482"/>
            <a:ext cx="1905000" cy="24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ơi con ong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826" flipH="1">
            <a:off x="1498240" y="2624614"/>
            <a:ext cx="2070968" cy="279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69" y="1243550"/>
            <a:ext cx="1219200" cy="107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ro chơi con ong\PNGPIX-COM-Yellow-Sunflower-Flower-PNG-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18" y="3908267"/>
            <a:ext cx="920412" cy="90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6019020" y="1753104"/>
            <a:ext cx="1248393" cy="127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>
            <a:hlinkClick r:id="rId9" action="ppaction://hlinksldjump"/>
          </p:cNvPr>
          <p:cNvSpPr/>
          <p:nvPr/>
        </p:nvSpPr>
        <p:spPr>
          <a:xfrm>
            <a:off x="7086600" y="5943600"/>
            <a:ext cx="1752600" cy="7620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1">
            <a:hlinkClick r:id="rId10" action="ppaction://hlinksldjump"/>
          </p:cNvPr>
          <p:cNvSpPr/>
          <p:nvPr/>
        </p:nvSpPr>
        <p:spPr>
          <a:xfrm flipH="1">
            <a:off x="228599" y="5943600"/>
            <a:ext cx="1823270" cy="6858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3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1088 C 0.01632 -0.00879 0.00573 -0.02592 -0.00834 -0.02708 C -0.02188 -0.02847 -0.03455 -0.01527 -0.03525 0.00371 C -0.03629 0.02153 -0.02761 0.03774 -0.01493 0.03912 C -0.0033 0.04005 0.00764 0.02894 0.0085 0.0125 C 0.00937 -0.00231 0.00191 -0.01643 -0.00886 -0.01759 C -0.01875 -0.01851 -0.02796 -0.00949 -0.02865 0.0044 C -0.02917 0.01667 -0.02327 0.02871 -0.01441 0.0294 C -0.00643 0.0301 0.00104 0.02315 0.00173 0.01204 C 0.00208 0.00186 -0.00226 -0.00763 -0.00921 -0.00833 C -0.01528 -0.00879 -0.02136 -0.0037 -0.02188 0.00487 C -0.02223 0.01227 -0.0191 0.01922 -0.01407 0.01991 C -0.0099 0.02061 -0.00539 0.01737 -0.00521 0.01135 C -0.00486 0.00672 -0.00643 0.00162 -0.00955 0.00116 C -0.01216 0.00116 -0.01476 0.00232 -0.01511 0.00556 C -0.01528 0.00764 -0.01493 0.00973 -0.01372 0.01065 C -0.01302 0.01088 -0.01268 0.01088 -0.01198 0.01065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-0.03588 C -0.02552 -0.05555 -0.03612 -0.07268 -0.05018 -0.07384 C -0.06372 -0.07523 -0.07639 -0.06203 -0.07709 -0.04305 C -0.07813 -0.02523 -0.06945 -0.00903 -0.05677 -0.00764 C -0.04514 -0.00671 -0.03421 -0.01782 -0.03334 -0.03426 C -0.03247 -0.04907 -0.03993 -0.06319 -0.0507 -0.06435 C -0.06059 -0.06528 -0.0698 -0.05625 -0.07049 -0.04236 C -0.07101 -0.03009 -0.06511 -0.01805 -0.05625 -0.01736 C -0.04827 -0.01666 -0.0408 -0.02361 -0.04011 -0.03472 C -0.03976 -0.04491 -0.0441 -0.0544 -0.05105 -0.05509 C -0.05712 -0.05555 -0.0632 -0.05046 -0.06372 -0.0419 C -0.06407 -0.03449 -0.06094 -0.02754 -0.05591 -0.02685 C -0.05174 -0.02616 -0.04723 -0.0294 -0.04705 -0.03541 C -0.04671 -0.04004 -0.04827 -0.04514 -0.05139 -0.0456 C -0.054 -0.0456 -0.0566 -0.04444 -0.05695 -0.0412 C -0.05712 -0.03912 -0.05677 -0.03703 -0.05556 -0.03611 C -0.05487 -0.03588 -0.05452 -0.03588 -0.05382 -0.03611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324 C -0.00747 -0.01644 -0.01806 -0.03357 -0.03212 -0.03473 C -0.04566 -0.03611 -0.05834 -0.02292 -0.05903 -0.00394 C -0.06007 0.01389 -0.05139 0.03009 -0.03872 0.03148 C -0.02709 0.0324 -0.01615 0.02129 -0.01528 0.00486 C -0.01441 -0.00996 -0.02188 -0.02408 -0.03264 -0.02523 C -0.04254 -0.02616 -0.05174 -0.01713 -0.05243 -0.00324 C -0.05296 0.00902 -0.04705 0.02106 -0.0382 0.02176 C -0.03021 0.02245 -0.02275 0.01551 -0.02205 0.00439 C -0.02171 -0.00579 -0.02605 -0.01528 -0.03299 -0.01598 C -0.03907 -0.01644 -0.04514 -0.01135 -0.04566 -0.00278 C -0.04601 0.00463 -0.04289 0.01157 -0.03785 0.01227 C -0.03368 0.01296 -0.02917 0.00972 -0.029 0.0037 C -0.02865 -0.00093 -0.03021 -0.00602 -0.03334 -0.00648 C -0.03594 -0.00648 -0.03855 -0.00533 -0.03889 -0.00209 C -0.03907 3.33333E-6 -0.03872 0.00208 -0.0375 0.00301 C -0.03681 0.00324 -0.03646 0.00324 -0.03577 0.00301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0.01134 C 0.01771 -0.00833 0.00712 -0.02546 -0.00694 -0.02662 C -0.02048 -0.02801 -0.03316 -0.01482 -0.03385 0.00417 C -0.03489 0.02199 -0.02621 0.03819 -0.01354 0.03958 C -0.00191 0.04051 0.00903 0.0294 0.0099 0.01296 C 0.01077 -0.00185 0.0033 -0.01597 -0.00746 -0.01713 C -0.01736 -0.01806 -0.02656 -0.00903 -0.02725 0.00486 C -0.02778 0.01713 -0.02187 0.02917 -0.01302 0.02986 C -0.00503 0.03056 0.00243 0.02361 0.00313 0.0125 C 0.00347 0.00231 -0.00087 -0.00718 -0.00781 -0.00787 C -0.01389 -0.00833 -0.01996 -0.00324 -0.02048 0.00532 C -0.02083 0.01273 -0.01771 0.01968 -0.01267 0.02037 C -0.0085 0.02106 -0.00399 0.01782 -0.00382 0.01181 C -0.00347 0.00718 -0.00503 0.00208 -0.00816 0.00162 C -0.01076 0.00162 -0.01337 0.00278 -0.01371 0.00602 C -0.01389 0.0081 -0.01354 0.01018 -0.01232 0.01111 C -0.01163 0.01134 -0.01128 0.01134 -0.01059 0.01111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9 0.03612 C 0.05226 0.01644 0.04167 -0.00069 0.02761 -0.00185 C 0.01407 -0.00324 0.00157 0.00996 0.00087 0.02894 C -0.00034 0.04676 0.00851 0.06297 0.02101 0.06436 C 0.03264 0.06528 0.04358 0.05417 0.04445 0.03774 C 0.04532 0.02292 0.03785 0.0088 0.02709 0.00764 C 0.01719 0.00672 0.00816 0.01575 0.00747 0.02963 C 0.00695 0.0419 0.01268 0.05394 0.02153 0.05463 C 0.02952 0.05533 0.03698 0.04838 0.03768 0.03727 C 0.03802 0.02709 0.03368 0.0176 0.02674 0.0169 C 0.02066 0.01644 0.01459 0.02153 0.01407 0.0301 C 0.01372 0.0375 0.01684 0.04445 0.02188 0.04514 C 0.02605 0.04584 0.03056 0.0426 0.03073 0.03658 C 0.03108 0.03195 0.02952 0.02686 0.02639 0.02639 C 0.02379 0.02639 0.02118 0.02755 0.02084 0.03079 C 0.02066 0.03287 0.02101 0.03496 0.02223 0.03588 C 0.02292 0.03612 0.02327 0.03612 0.02396 0.03588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9 0.03796 C 0.02726 0.01829 0.01667 0.00116 0.0026 1.85185E-6 C -0.01094 -0.00139 -0.02361 0.0118 -0.0243 0.03079 C -0.02535 0.04861 -0.01667 0.06481 -0.00399 0.0662 C 0.00764 0.06713 0.01858 0.05602 0.01945 0.03958 C 0.02031 0.02477 0.01285 0.01065 0.00208 0.00949 C -0.00781 0.00856 -0.01701 0.01759 -0.01771 0.03148 C -0.01823 0.04375 -0.01233 0.05579 -0.00347 0.05648 C 0.00451 0.05717 0.01198 0.05023 0.01267 0.03912 C 0.01302 0.02893 0.00868 0.01944 0.00174 0.01875 C -0.00434 0.01829 -0.01042 0.02338 -0.01094 0.03194 C -0.01128 0.03935 -0.00816 0.04629 -0.00312 0.04699 C 0.00104 0.04768 0.00556 0.04444 0.00573 0.03842 C 0.00608 0.03379 0.00451 0.0287 0.00139 0.02824 C -0.00121 0.02824 -0.00382 0.0294 -0.00417 0.03264 C -0.00434 0.03472 -0.00399 0.0368 -0.00278 0.03773 C -0.00208 0.03796 -0.00174 0.03796 -0.00104 0.03773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25908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ADMIN\Desktop\Tro chơi con ong\ONG SO THU TU (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30286"/>
            <a:ext cx="1803304" cy="30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Kết quả hình ảnh cho watermel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472"/>
            <a:ext cx="106680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watermel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5984"/>
            <a:ext cx="106680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ết quả hình ảnh cho watermel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7472"/>
            <a:ext cx="106680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ết quả hình ảnh cho watermel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7472"/>
            <a:ext cx="106680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watermel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5984"/>
            <a:ext cx="106680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watermel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" y="1447800"/>
            <a:ext cx="106680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ết quả hình ảnh cho watermel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2" y="1476312"/>
            <a:ext cx="106680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ết quả hình ảnh cho watermel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2" y="1447800"/>
            <a:ext cx="106680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\Desktop\Tro chơi con ong\ONG SO THU TU (6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79271"/>
            <a:ext cx="1904456" cy="31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:\Users\ADMIN\Desktop\Tro chơi con ong\ONG SO THU TU (7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57" y="2720175"/>
            <a:ext cx="2039643" cy="34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có liên qua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9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0578E-6 C -0.00069 -0.01873 0.00868 -0.03514 0.02118 -0.03607 C 0.03333 -0.03745 0.04462 -0.02497 0.04531 -0.0067 C 0.04636 0.00995 0.03837 0.02567 0.02708 0.02682 C 0.01667 0.02775 0.00695 0.01734 0.00625 0.00162 C 0.00538 -0.01271 0.01198 -0.02612 0.02153 -0.02728 C 0.03038 -0.02797 0.03872 -0.01942 0.03924 -0.00624 C 0.03993 0.00555 0.03455 0.01711 0.02674 0.01758 C 0.01962 0.01827 0.01285 0.01179 0.01215 0.00116 C 0.01181 -0.00855 0.0158 -0.01757 0.02205 -0.01826 C 0.02743 -0.01873 0.03299 -0.01387 0.03333 -0.00555 C 0.03368 0.00139 0.0309 0.0081 0.02639 0.00856 C 0.02257 0.00925 0.01858 0.00601 0.0184 0.00047 C 0.01806 -0.00393 0.01962 -0.00878 0.0224 -0.00925 C 0.02465 -0.00925 0.02691 -0.00809 0.02726 -0.00508 C 0.02743 -0.00323 0.02708 -0.00115 0.02587 -0.00023 C 0.02535 -3.00578E-6 0.025 -3.00578E-6 0.02448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6 0.00023 C 0.02083 -0.02428 0.01128 -0.04532 -0.00157 -0.0467 C -0.01389 -0.04855 -0.02535 -0.03214 -0.02604 -0.00855 C -0.02691 0.01341 -0.01893 0.03376 -0.00747 0.03538 C 0.00295 0.03653 0.01284 0.02289 0.01371 0.00254 C 0.01441 -0.01618 0.00781 -0.03376 -0.00191 -0.03514 C -0.01094 -0.0363 -0.01945 -0.02497 -0.01997 -0.00786 C -0.02049 0.00763 -0.01511 0.02266 -0.00712 0.02312 C 0.00017 0.02428 0.00694 0.01549 0.00764 0.00162 C 0.00798 -0.01064 0.00399 -0.02266 -0.00243 -0.02358 C -0.00782 -0.02428 -0.01337 -0.01757 -0.01389 -0.00694 C -0.01424 0.00208 -0.01129 0.01087 -0.00677 0.01156 C -0.00295 0.01226 0.00104 0.00832 0.00121 0.00093 C 0.00173 -0.00485 0.00017 -0.0111 -0.00278 -0.01179 C -0.00504 -0.01179 -0.00729 -0.0104 -0.00764 -0.00624 C -0.00782 -0.0037 -0.00747 -0.00116 -0.00643 -6.93642E-7 C -0.00573 0.00023 -0.00539 0.00023 -0.00486 -6.93642E-7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6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00023 C 0.03421 -0.0252 0.02136 -0.0474 0.00434 -0.04878 C -0.01198 -0.05063 -0.02708 -0.03352 -0.02812 -0.00878 C -0.02934 0.01411 -0.01875 0.03538 -0.00347 0.037 C 0.01042 0.03815 0.02379 0.02405 0.02466 0.00255 C 0.0257 -0.01688 0.01684 -0.03514 0.00382 -0.03676 C -0.00798 -0.03768 -0.01927 -0.02589 -0.01996 -0.00809 C -0.02083 0.0081 -0.01371 0.02359 -0.00295 0.02428 C 0.0066 0.02544 0.0158 0.01642 0.01667 0.00185 C 0.01702 -0.01109 0.01181 -0.02358 0.0033 -0.02451 C -0.00399 -0.0252 -0.01145 -0.01826 -0.01198 -0.00716 C -0.01232 0.00232 -0.00868 0.01133 -0.00243 0.01226 C 0.00261 0.01295 0.00799 0.00879 0.00816 0.00116 C 0.00868 -0.00508 0.0066 -0.01156 0.00296 -0.01225 C -0.00017 -0.01225 -0.00329 -0.01063 -0.00382 -0.00647 C -0.00399 -0.00393 -0.00347 -0.00115 -0.00191 -3.52601E-6 C -0.00121 0.00023 -0.00069 0.00023 -3.61111E-6 -3.52601E-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152400" y="3769895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 descr="C:\Users\ADMIN\Desktop\Tro chơi con ong\ONG SO THU TU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95600"/>
            <a:ext cx="2057400" cy="34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4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Kết quả hình ảnh cho mang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558">
            <a:off x="924758" y="199093"/>
            <a:ext cx="1048444" cy="11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ết quả hình ảnh cho mang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558">
            <a:off x="2524958" y="199093"/>
            <a:ext cx="1048444" cy="11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Tro chơi con ong\ONG SO THU TU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2026"/>
            <a:ext cx="2025650" cy="33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 chơi con ong\ONG SO THU TU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0"/>
            <a:ext cx="1981200" cy="33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3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0023 C 0.01233 -0.01433 0.00052 -0.02705 -0.0151 -0.02798 C -0.03003 -0.0289 -0.04392 -0.01919 -0.04479 -0.00509 C -0.04583 0.00809 -0.03628 0.02012 -0.02222 0.02104 C -0.00955 0.02197 0.0026 0.01364 0.00365 0.00139 C 0.00451 -0.00971 -0.00365 -0.02011 -0.01562 -0.02104 C -0.02656 -0.02173 -0.03663 -0.0148 -0.0375 -0.00462 C -0.03819 0.00439 -0.0316 0.01364 -0.0217 0.01387 C -0.01302 0.01457 -0.00469 0.00925 -0.00382 0.00093 C -0.00347 -0.00647 -0.00833 -0.01364 -0.01597 -0.0141 C -0.02274 -0.01433 -0.02951 -0.01063 -0.03003 -0.00416 C -0.03038 0.00139 -0.02691 0.00648 -0.02135 0.00694 C -0.01684 0.0074 -0.01181 0.00486 -0.01163 0.00069 C -0.01111 -0.00277 -0.01302 -0.00647 -0.01649 -0.00694 C -0.01927 -0.00694 -0.02205 -0.00601 -0.02257 -0.0037 C -0.02274 -0.00231 -0.02222 -0.00069 -0.02083 -1.15607E-6 C -0.02031 0.00023 -0.01979 0.00023 -0.0191 -1.15607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C 0.00105 -0.02269 -0.01059 -0.04259 -0.02586 -0.04398 C -0.04062 -0.0456 -0.05451 -0.03032 -0.05538 -0.0081 C -0.05642 0.0125 -0.04687 0.03148 -0.03298 0.03287 C -0.02048 0.03403 -0.0085 0.0213 -0.00746 0.00208 C -0.00659 -0.01528 -0.01475 -0.03171 -0.02639 -0.0331 C -0.03715 -0.03403 -0.04739 -0.02361 -0.04809 -0.00741 C -0.04861 0.00694 -0.04218 0.02083 -0.03264 0.02153 C -0.02378 0.02268 -0.01562 0.01435 -0.01493 0.00139 C -0.01441 -0.01019 -0.01927 -0.02153 -0.02691 -0.02222 C -0.0335 -0.02269 -0.0401 -0.01667 -0.04062 -0.00671 C -0.04114 0.00185 -0.03767 0.00995 -0.03211 0.01065 C -0.0276 0.01134 -0.02274 0.00764 -0.02239 0.00069 C -0.02204 -0.00463 -0.02378 -0.01042 -0.02725 -0.01134 C -0.03003 -0.01134 -0.03281 -0.00972 -0.03333 -0.00602 C -0.0335 -0.0037 -0.03298 -0.00139 -0.03177 -0.00023 C -0.03107 3.7037E-7 -0.03055 3.7037E-7 -0.02986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82 0.00023 C -0.02969 -0.01782 -0.01858 -0.03357 -0.00382 -0.03472 C 0.01041 -0.03588 0.02378 -0.02384 0.02465 -0.00625 C 0.02587 0.00995 0.01649 0.025 0.00312 0.02616 C -0.00903 0.02708 -0.02066 0.0169 -0.02153 0.00185 C -0.0224 -0.01204 -0.01459 -0.025 -0.0033 -0.02593 C 0.00712 -0.02685 0.01684 -0.01852 0.01753 -0.00579 C 0.01823 0.00556 0.01198 0.01667 0.0026 0.01713 C -0.00573 0.01806 -0.01372 0.01157 -0.01441 0.00116 C -0.01493 -0.00787 -0.01025 -0.0169 -0.00295 -0.01736 C 0.00364 -0.01782 0.01007 -0.01296 0.01041 -0.00509 C 0.01094 0.00162 0.00764 0.0081 0.00225 0.00856 C -0.00226 0.00926 -0.00695 0.00625 -0.00712 0.00069 C -0.00747 -0.00347 -0.00573 -0.0081 -0.00243 -0.0088 C 0.00017 -0.0088 0.00295 -0.00764 0.0033 -0.00463 C 0.00364 -0.00278 0.00312 -0.00093 0.00173 3.7037E-7 C 0.00121 0.00023 0.00069 0.00023 2.5E-6 3.7037E-7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 descr="C:\Users\ADMIN\Desktop\Tro chơi con ong\ONG SO THU TU (10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1865204" cy="31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1" y="2211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82" y="2211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544" y="2211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396" y="14403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23" y="2211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1" y="14403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82" y="14403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544" y="14403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68" y="2211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Kết quả hình ảnh cho bưởi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68" y="1440379"/>
            <a:ext cx="1055432" cy="1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Tro chơi con ong\ONG SO THU TU (8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30286"/>
            <a:ext cx="1803304" cy="30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Tro chơi con ong\ONG SO THU TU (9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59" y="2719161"/>
            <a:ext cx="1926086" cy="322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2 38"/>
          <p:cNvSpPr/>
          <p:nvPr/>
        </p:nvSpPr>
        <p:spPr>
          <a:xfrm>
            <a:off x="23622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2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3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0.00046 C -0.02882 -0.02408 -0.01806 -0.04537 -0.00365 -0.04676 C 0.01024 -0.04861 0.02309 -0.03218 0.02396 -0.00834 C 0.02517 0.01366 0.01597 0.03403 0.00312 0.03565 C -0.00885 0.0368 -0.02014 0.02315 -0.02083 0.00254 C -0.0217 -0.01597 -0.01424 -0.0338 -0.0033 -0.03519 C 0.00694 -0.03634 0.01649 -0.025 0.01701 -0.00764 C 0.01771 0.00764 0.01163 0.02268 0.0026 0.02338 C -0.00556 0.02453 -0.01337 0.01574 -0.01406 0.00185 C -0.01441 -0.01065 -0.0099 -0.02269 -0.00278 -0.02338 C 0.00347 -0.02408 0.00972 -0.01759 0.01024 -0.00695 C 0.01059 0.00231 0.00747 0.01088 0.00226 0.0118 C -0.00208 0.0125 -0.0066 0.00833 -0.00694 0.00116 C -0.00729 -0.00463 -0.00556 -0.01088 -0.00243 -0.01181 C 0.00035 -0.01181 0.00278 -0.01019 0.0033 -0.00625 C 0.00347 -0.00371 0.00312 -0.00116 0.00174 2.22222E-6 C 0.00104 0.00046 0.00069 0.00046 2.77778E-7 2.22222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0578E-6 C -0.00069 -0.01873 0.00868 -0.03514 0.02118 -0.03607 C 0.03333 -0.03745 0.04462 -0.02497 0.04531 -0.0067 C 0.04636 0.00995 0.03837 0.02567 0.02708 0.02682 C 0.01667 0.02775 0.00695 0.01734 0.00625 0.00162 C 0.00538 -0.01271 0.01198 -0.02612 0.02153 -0.02728 C 0.03038 -0.02797 0.03872 -0.01942 0.03924 -0.00624 C 0.03993 0.00555 0.03455 0.01711 0.02674 0.01758 C 0.01962 0.01827 0.01285 0.01179 0.01215 0.00116 C 0.01181 -0.00855 0.0158 -0.01757 0.02205 -0.01826 C 0.02743 -0.01873 0.03299 -0.01387 0.03333 -0.00555 C 0.03368 0.00139 0.0309 0.0081 0.02639 0.00856 C 0.02257 0.00925 0.01858 0.00601 0.0184 0.00047 C 0.01806 -0.00393 0.01962 -0.00878 0.0224 -0.00925 C 0.02465 -0.00925 0.02691 -0.00809 0.02726 -0.00508 C 0.02743 -0.00323 0.02708 -0.00115 0.02587 -0.00023 C 0.02535 -3.00578E-6 0.025 -3.00578E-6 0.02448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7569 C 0.00399 0.05995 -0.00694 0.04653 -0.02135 0.0456 C -0.03524 0.04444 -0.04809 0.05486 -0.04896 0.07014 C -0.05 0.08426 -0.04097 0.09722 -0.02812 0.09815 C -0.01615 0.09907 -0.00486 0.09028 -0.00417 0.07708 C -0.0033 0.06528 -0.01076 0.05394 -0.0217 0.05301 C -0.03194 0.05231 -0.04149 0.05949 -0.04201 0.0706 C -0.04271 0.08032 -0.03663 0.09005 -0.0276 0.09051 C -0.01944 0.0912 -0.01163 0.08565 -0.01094 0.07662 C -0.01059 0.06875 -0.0151 0.06088 -0.02222 0.06042 C -0.02847 0.05995 -0.03472 0.06435 -0.03524 0.07106 C -0.03559 0.07685 -0.03247 0.08241 -0.02726 0.0831 C -0.02292 0.08356 -0.0184 0.08079 -0.01806 0.07616 C -0.01771 0.07245 -0.01944 0.06852 -0.02257 0.06806 C -0.02535 0.06806 -0.02778 0.06898 -0.0283 0.07153 C -0.02847 0.07315 -0.02812 0.07477 -0.02674 0.07546 C -0.02604 0.07569 -0.02569 0.07569 -0.025 0.075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ro chơi con ong\ONG SO THU TU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2" y="2819400"/>
            <a:ext cx="1981200" cy="33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723"/>
            <a:ext cx="1219200" cy="107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-762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sosceles Triangle 9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 descr="C:\Users\ADMIN\Desktop\Tro chơi con ong\ONG SO THU TU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2057400" cy="34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Tro chơi con ong\ONG SO THU TU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95600"/>
            <a:ext cx="2025650" cy="33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81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82 0.00023 C -0.02969 -0.01782 -0.01858 -0.03357 -0.00382 -0.03472 C 0.01041 -0.03588 0.02378 -0.02384 0.02465 -0.00625 C 0.02587 0.00995 0.01649 0.025 0.00312 0.02616 C -0.00903 0.02708 -0.02066 0.0169 -0.02153 0.00185 C -0.0224 -0.01204 -0.01459 -0.025 -0.0033 -0.02593 C 0.00712 -0.02685 0.01684 -0.01852 0.01753 -0.00579 C 0.01823 0.00556 0.01198 0.01667 0.0026 0.01713 C -0.00573 0.01806 -0.01372 0.01157 -0.01441 0.00116 C -0.01493 -0.00787 -0.01025 -0.0169 -0.00295 -0.01736 C 0.00364 -0.01782 0.01007 -0.01296 0.01041 -0.00509 C 0.01094 0.00162 0.00764 0.0081 0.00225 0.00856 C -0.00226 0.00926 -0.00695 0.00625 -0.00712 0.00069 C -0.00747 -0.00347 -0.00573 -0.0081 -0.00243 -0.0088 C 0.00017 -0.0088 0.00295 -0.00764 0.0033 -0.00463 C 0.00364 -0.00278 0.00312 -0.00093 0.00173 3.7037E-7 C 0.00121 0.00023 0.00069 0.00023 2.5E-6 3.7037E-7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0.00023 C 0.03142 -0.01435 0.01962 -0.02708 0.00399 -0.02801 C -0.01094 -0.02893 -0.02483 -0.01921 -0.02569 -0.00509 C -0.02674 0.0081 -0.01719 0.02014 -0.00313 0.02107 C 0.00955 0.02199 0.0217 0.01366 0.02274 0.00139 C 0.02361 -0.00972 0.01545 -0.02014 0.00347 -0.02106 C -0.00747 -0.02176 -0.01753 -0.01481 -0.0184 -0.00463 C -0.0191 0.0044 -0.0125 0.01366 -0.0026 0.01389 C 0.00608 0.01459 0.01441 0.00926 0.01528 0.00093 C 0.01562 -0.00648 0.01076 -0.01365 0.00312 -0.01412 C -0.00365 -0.01435 -0.01042 -0.01065 -0.01094 -0.00416 C -0.01128 0.00139 -0.00781 0.00648 -0.00226 0.00695 C 0.00226 0.00741 0.00729 0.00486 0.00747 0.0007 C 0.00799 -0.00278 0.00608 -0.00648 0.0026 -0.00694 C -0.00017 -0.00694 -0.00295 -0.00602 -0.00347 -0.0037 C -0.00365 -0.00231 -0.00313 -0.00069 -0.00174 -2.59259E-6 C -0.00122 0.00023 -0.00069 0.00023 2.77778E-7 -2.59259E-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C 0.00105 -0.02269 -0.01059 -0.04259 -0.02586 -0.04398 C -0.04062 -0.0456 -0.05451 -0.03032 -0.05538 -0.0081 C -0.05642 0.0125 -0.04687 0.03148 -0.03298 0.03287 C -0.02048 0.03403 -0.0085 0.0213 -0.00746 0.00208 C -0.00659 -0.01528 -0.01475 -0.03171 -0.02639 -0.0331 C -0.03715 -0.03403 -0.04739 -0.02361 -0.04809 -0.00741 C -0.04861 0.00694 -0.04218 0.02083 -0.03264 0.02153 C -0.02378 0.02268 -0.01562 0.01435 -0.01493 0.00139 C -0.01441 -0.01019 -0.01927 -0.02153 -0.02691 -0.02222 C -0.0335 -0.02269 -0.0401 -0.01667 -0.04062 -0.00671 C -0.04114 0.00185 -0.03767 0.00995 -0.03211 0.01065 C -0.0276 0.01134 -0.02274 0.00764 -0.02239 0.00069 C -0.02204 -0.00463 -0.02378 -0.01042 -0.02725 -0.01134 C -0.03003 -0.01134 -0.03281 -0.00972 -0.03333 -0.00602 C -0.0335 -0.0037 -0.03298 -0.00139 -0.03177 -0.00023 C -0.03107 3.7037E-7 -0.03055 3.7037E-7 -0.02986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16002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 descr="C:\Users\ADMIN\Desktop\Tro chơi con ong\ONG SO THU TU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2057400" cy="34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4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ADMIN\Desktop\Tro chơi con ong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6139"/>
            <a:ext cx="108951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Tro chơi con ong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90" y="304800"/>
            <a:ext cx="108951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Tro chơi con ong\ONG SO THU TU (3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2026"/>
            <a:ext cx="2025650" cy="33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Tro chơi con ong\ONG SO THU TU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0"/>
            <a:ext cx="1981200" cy="33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0.00023 C 0.03142 -0.01435 0.01962 -0.02708 0.00399 -0.02801 C -0.01094 -0.02893 -0.02483 -0.01921 -0.02569 -0.00509 C -0.02674 0.0081 -0.01719 0.02014 -0.00313 0.02107 C 0.00955 0.02199 0.0217 0.01366 0.02274 0.00139 C 0.02361 -0.00972 0.01545 -0.02014 0.00347 -0.02106 C -0.00747 -0.02176 -0.01753 -0.01481 -0.0184 -0.00463 C -0.0191 0.0044 -0.0125 0.01366 -0.0026 0.01389 C 0.00608 0.01459 0.01441 0.00926 0.01528 0.00093 C 0.01562 -0.00648 0.01076 -0.01365 0.00312 -0.01412 C -0.00365 -0.01435 -0.01042 -0.01065 -0.01094 -0.00416 C -0.01128 0.00139 -0.00781 0.00648 -0.00226 0.00695 C 0.00226 0.00741 0.00729 0.00486 0.00747 0.0007 C 0.00799 -0.00278 0.00608 -0.00648 0.0026 -0.00694 C -0.00017 -0.00694 -0.00295 -0.00602 -0.00347 -0.0037 C -0.00365 -0.00231 -0.00313 -0.00069 -0.00174 -2.59259E-6 C -0.00122 0.00023 -0.00069 0.00023 2.77778E-7 -2.59259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C 0.00105 -0.02269 -0.01059 -0.04259 -0.02586 -0.04398 C -0.04062 -0.0456 -0.05451 -0.03032 -0.05538 -0.0081 C -0.05642 0.0125 -0.04687 0.03148 -0.03298 0.03287 C -0.02048 0.03403 -0.0085 0.0213 -0.00746 0.00208 C -0.00659 -0.01528 -0.01475 -0.03171 -0.02639 -0.0331 C -0.03715 -0.03403 -0.04739 -0.02361 -0.04809 -0.00741 C -0.04861 0.00694 -0.04218 0.02083 -0.03264 0.02153 C -0.02378 0.02268 -0.01562 0.01435 -0.01493 0.00139 C -0.01441 -0.01019 -0.01927 -0.02153 -0.02691 -0.02222 C -0.0335 -0.02269 -0.0401 -0.01667 -0.04062 -0.00671 C -0.04114 0.00185 -0.03767 0.00995 -0.03211 0.01065 C -0.0276 0.01134 -0.02274 0.00764 -0.02239 0.00069 C -0.02204 -0.00463 -0.02378 -0.01042 -0.02725 -0.01134 C -0.03003 -0.01134 -0.03281 -0.00972 -0.03333 -0.00602 C -0.0335 -0.0037 -0.03298 -0.00139 -0.03177 -0.00023 C -0.03107 3.7037E-7 -0.03055 3.7037E-7 -0.02986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82 0.00023 C -0.02969 -0.01782 -0.01858 -0.03357 -0.00382 -0.03472 C 0.01041 -0.03588 0.02378 -0.02384 0.02465 -0.00625 C 0.02587 0.00995 0.01649 0.025 0.00312 0.02616 C -0.00903 0.02708 -0.02066 0.0169 -0.02153 0.00185 C -0.0224 -0.01204 -0.01459 -0.025 -0.0033 -0.02593 C 0.00712 -0.02685 0.01684 -0.01852 0.01753 -0.00579 C 0.01823 0.00556 0.01198 0.01667 0.0026 0.01713 C -0.00573 0.01806 -0.01372 0.01157 -0.01441 0.00116 C -0.01493 -0.00787 -0.01025 -0.0169 -0.00295 -0.01736 C 0.00364 -0.01782 0.01007 -0.01296 0.01041 -0.00509 C 0.01094 0.00162 0.00764 0.0081 0.00225 0.00856 C -0.00226 0.00926 -0.00695 0.00625 -0.00712 0.00069 C -0.00747 -0.00347 -0.00573 -0.0081 -0.00243 -0.0088 C 0.00017 -0.0088 0.00295 -0.00764 0.0033 -0.00463 C 0.00364 -0.00278 0.00312 -0.00093 0.00173 3.7037E-7 C 0.00121 0.00023 0.00069 0.00023 2.5E-6 3.7037E-7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38100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 descr="C:\Users\ADMIN\Desktop\Tro chơi con ong\ONG SO THU TU (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2026"/>
            <a:ext cx="2025650" cy="33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Tro chơi con ong\png-1342113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101398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Tro chơi con ong\png-1342113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101398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Tro chơi con ong\png-1342113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"/>
            <a:ext cx="101398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Tro chơi con ong\ONG SO THU TU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0"/>
            <a:ext cx="1981200" cy="33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Tro chơi con ong\ONG SO THU TU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2057400" cy="34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6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C 0.00105 -0.02269 -0.01059 -0.04259 -0.02586 -0.04398 C -0.04062 -0.0456 -0.05451 -0.03032 -0.05538 -0.0081 C -0.05642 0.0125 -0.04687 0.03148 -0.03298 0.03287 C -0.02048 0.03403 -0.0085 0.0213 -0.00746 0.00208 C -0.00659 -0.01528 -0.01475 -0.03171 -0.02639 -0.0331 C -0.03715 -0.03403 -0.04739 -0.02361 -0.04809 -0.00741 C -0.04861 0.00694 -0.04218 0.02083 -0.03264 0.02153 C -0.02378 0.02268 -0.01562 0.01435 -0.01493 0.00139 C -0.01441 -0.01019 -0.01927 -0.02153 -0.02691 -0.02222 C -0.0335 -0.02269 -0.0401 -0.01667 -0.04062 -0.00671 C -0.04114 0.00185 -0.03767 0.00995 -0.03211 0.01065 C -0.0276 0.01134 -0.02274 0.00764 -0.02239 0.00069 C -0.02204 -0.00463 -0.02378 -0.01042 -0.02725 -0.01134 C -0.03003 -0.01134 -0.03281 -0.00972 -0.03333 -0.00602 C -0.0335 -0.0037 -0.03298 -0.00139 -0.03177 -0.00023 C -0.03107 3.7037E-7 -0.03055 3.7037E-7 -0.02986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82 0.00023 C -0.02969 -0.01782 -0.01858 -0.03357 -0.00382 -0.03472 C 0.01041 -0.03588 0.02378 -0.02384 0.02465 -0.00625 C 0.02587 0.00995 0.01649 0.025 0.00312 0.02616 C -0.00903 0.02708 -0.02066 0.0169 -0.02153 0.00185 C -0.0224 -0.01204 -0.01459 -0.025 -0.0033 -0.02593 C 0.00712 -0.02685 0.01684 -0.01852 0.01753 -0.00579 C 0.01823 0.00556 0.01198 0.01667 0.0026 0.01713 C -0.00573 0.01806 -0.01372 0.01157 -0.01441 0.00116 C -0.01493 -0.00787 -0.01025 -0.0169 -0.00295 -0.01736 C 0.00364 -0.01782 0.01007 -0.01296 0.01041 -0.00509 C 0.01094 0.00162 0.00764 0.0081 0.00225 0.00856 C -0.00226 0.00926 -0.00695 0.00625 -0.00712 0.00069 C -0.00747 -0.00347 -0.00573 -0.0081 -0.00243 -0.0088 C 0.00017 -0.0088 0.00295 -0.00764 0.0033 -0.00463 C 0.00364 -0.00278 0.00312 -0.00093 0.00173 3.7037E-7 C 0.00121 0.00023 0.00069 0.00023 2.5E-6 3.7037E-7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0.00023 C 0.03142 -0.01435 0.01962 -0.02708 0.00399 -0.02801 C -0.01094 -0.02893 -0.02483 -0.01921 -0.02569 -0.00509 C -0.02674 0.0081 -0.01719 0.02014 -0.00313 0.02107 C 0.00955 0.02199 0.0217 0.01366 0.02274 0.00139 C 0.02361 -0.00972 0.01545 -0.02014 0.00347 -0.02106 C -0.00747 -0.02176 -0.01753 -0.01481 -0.0184 -0.00463 C -0.0191 0.0044 -0.0125 0.01366 -0.0026 0.01389 C 0.00608 0.01459 0.01441 0.00926 0.01528 0.00093 C 0.01562 -0.00648 0.01076 -0.01365 0.00312 -0.01412 C -0.00365 -0.01435 -0.01042 -0.01065 -0.01094 -0.00416 C -0.01128 0.00139 -0.00781 0.00648 -0.00226 0.00695 C 0.00226 0.00741 0.00729 0.00486 0.00747 0.0007 C 0.00799 -0.00278 0.00608 -0.00648 0.0026 -0.00694 C -0.00017 -0.00694 -0.00295 -0.00602 -0.00347 -0.0037 C -0.00365 -0.00231 -0.00313 -0.00069 -0.00174 -2.59259E-6 C -0.00122 0.00023 -0.00069 0.00023 2.77778E-7 -2.59259E-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38100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ết quả hình ảnh cho flow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6101"/>
            <a:ext cx="1043931" cy="105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flow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3836"/>
            <a:ext cx="1043931" cy="105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ết quả hình ảnh cho flow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946" y="333836"/>
            <a:ext cx="1043931" cy="105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flow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3836"/>
            <a:ext cx="1043931" cy="105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ro chơi con ong\ONG SO THU TU (4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2044485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Tro chơi con ong\ONG SO THU TU (5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3200"/>
            <a:ext cx="2031677" cy="34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DMIN\Desktop\Tro chơi con ong\ONG SO THU TU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89" y="2667000"/>
            <a:ext cx="2069411" cy="34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69942E-6 C 0.00104 -0.02011 -0.00937 -0.03768 -0.02344 -0.03907 C -0.03663 -0.04023 -0.04913 -0.02682 -0.05 -0.00716 C -0.05087 0.01087 -0.04236 0.02775 -0.02986 0.02891 C -0.01857 0.03006 -0.00764 0.01873 -0.00677 0.00185 C -0.00607 -0.01364 -0.01337 -0.02797 -0.02378 -0.02913 C -0.03351 -0.03005 -0.04271 -0.02081 -0.04323 -0.0067 C -0.04392 0.00602 -0.03819 0.0185 -0.02951 0.01896 C -0.02153 0.01989 -0.01406 0.01272 -0.01337 0.00116 C -0.01302 -0.00901 -0.01736 -0.01896 -0.0243 -0.01965 C -0.03021 -0.02011 -0.03628 -0.01479 -0.03663 -0.00601 C -0.03715 0.00162 -0.03403 0.00879 -0.02899 0.00948 C -0.02482 0.00995 -0.02048 0.00671 -0.02031 0.0007 C -0.01979 -0.00416 -0.02153 -0.00948 -0.02465 -0.00994 C -0.02708 -0.00994 -0.02951 -0.00878 -0.03003 -0.00555 C -0.03021 -0.00346 -0.02986 -0.00115 -0.02864 -0.00023 C -0.02795 -3.69942E-6 -0.0276 -3.69942E-6 -0.026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0023 C -0.03316 -0.02359 -0.02101 -0.04416 -0.00417 -0.04555 C 0.01146 -0.04717 0.02639 -0.03122 0.02743 -0.00832 C 0.02882 0.01295 0.01823 0.03283 0.0033 0.03445 C -0.01025 0.03561 -0.02327 0.0222 -0.02413 0.00231 C -0.02518 -0.01572 -0.01632 -0.03283 -0.00382 -0.03422 C 0.00781 -0.03515 0.01875 -0.02428 0.01944 -0.00763 C 0.02014 0.0074 0.01319 0.02196 0.00278 0.02266 C -0.0066 0.02381 -0.01545 0.01526 -0.01615 0.00162 C -0.01684 -0.01041 -0.01146 -0.0222 -0.0033 -0.02289 C 0.00382 -0.02359 0.01111 -0.01711 0.01146 -0.00671 C 0.01198 0.00208 0.00833 0.0104 0.00243 0.0111 C -0.00261 0.01202 -0.00782 0.00809 -0.00799 0.00092 C -0.00868 -0.00486 -0.0066 -0.01064 -0.00295 -0.01133 C 0.00017 -0.01133 0.00312 -0.00994 0.00347 -0.00601 C 0.00382 -0.0037 0.0033 -0.00116 0.00173 1.21387E-6 C 0.00104 0.00023 0.00069 0.00023 2.77778E-6 1.21387E-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6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2139E-6 C 0.00087 -0.01896 -0.00816 -0.03538 -0.02048 -0.0363 C -0.03194 -0.03769 -0.0427 -0.02497 -0.04357 -0.00671 C -0.04427 0.01017 -0.0368 0.02612 -0.02604 0.02705 C -0.01614 0.0282 -0.00659 0.01757 -0.0059 0.00162 C -0.0052 -0.01272 -0.01163 -0.02636 -0.02066 -0.02752 C -0.02916 -0.02821 -0.03715 -0.01943 -0.03767 -0.00625 C -0.03819 0.00578 -0.03316 0.01734 -0.02569 0.0178 C -0.01875 0.01873 -0.01215 0.01202 -0.01163 0.00115 C -0.01145 -0.00856 -0.0151 -0.01781 -0.02118 -0.01827 C -0.02621 -0.01896 -0.03159 -0.01388 -0.03194 -0.00555 C -0.03229 0.00138 -0.02968 0.00809 -0.02517 0.00878 C -0.0217 0.00948 -0.01788 0.00624 -0.0177 0.00069 C -0.01718 -0.00393 -0.01875 -0.00879 -0.02152 -0.00925 C -0.02361 -0.00925 -0.02569 -0.0081 -0.02621 -0.00509 C -0.02621 -0.00324 -0.02604 -0.00116 -0.025 -0.00023 C -0.02447 3.12139E-6 -0.02395 3.12139E-6 -0.02343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\Desktop\Tro chơi con ong\ONG SO THU TU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2031677" cy="34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flowe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0" y="341250"/>
            <a:ext cx="1055243" cy="10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ết quả hình ảnh cho flowe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1250"/>
            <a:ext cx="1055243" cy="10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lowe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290" y="341250"/>
            <a:ext cx="1055243" cy="10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ết quả hình ảnh cho flowe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1" y="341250"/>
            <a:ext cx="1055243" cy="10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ết quả hình ảnh cho flowe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78" y="315850"/>
            <a:ext cx="1055243" cy="10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\Desktop\Tro chơi con ong\ONG SO THU TU (4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2044485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Tro chơi con ong\ONG SO THU TU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89" y="2743200"/>
            <a:ext cx="2069411" cy="34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2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0023 C -0.03316 -0.02359 -0.02101 -0.04416 -0.00417 -0.04555 C 0.01146 -0.04717 0.02639 -0.03122 0.02743 -0.00832 C 0.02882 0.01295 0.01823 0.03283 0.0033 0.03445 C -0.01025 0.03561 -0.02327 0.0222 -0.02413 0.00231 C -0.02518 -0.01572 -0.01632 -0.03283 -0.00382 -0.03422 C 0.00781 -0.03515 0.01875 -0.02428 0.01944 -0.00763 C 0.02014 0.0074 0.01319 0.02196 0.00278 0.02266 C -0.0066 0.02381 -0.01545 0.01526 -0.01615 0.00162 C -0.01684 -0.01041 -0.01146 -0.0222 -0.0033 -0.02289 C 0.00382 -0.02359 0.01111 -0.01711 0.01146 -0.00671 C 0.01198 0.00208 0.00833 0.0104 0.00243 0.0111 C -0.00261 0.01202 -0.00782 0.00809 -0.00799 0.00092 C -0.00868 -0.00486 -0.0066 -0.01064 -0.00295 -0.01133 C 0.00017 -0.01133 0.00312 -0.00994 0.00347 -0.00601 C 0.00382 -0.0037 0.0033 -0.00116 0.00173 1.21387E-6 C 0.00104 0.00023 0.00069 0.00023 2.77778E-6 1.21387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6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69942E-6 C 0.00104 -0.02011 -0.00937 -0.03768 -0.02344 -0.03907 C -0.03663 -0.04023 -0.04913 -0.02682 -0.05 -0.00716 C -0.05087 0.01087 -0.04236 0.02775 -0.02986 0.02891 C -0.01857 0.03006 -0.00764 0.01873 -0.00677 0.00185 C -0.00607 -0.01364 -0.01337 -0.02797 -0.02378 -0.02913 C -0.03351 -0.03005 -0.04271 -0.02081 -0.04323 -0.0067 C -0.04392 0.00602 -0.03819 0.0185 -0.02951 0.01896 C -0.02153 0.01989 -0.01406 0.01272 -0.01337 0.00116 C -0.01302 -0.00901 -0.01736 -0.01896 -0.0243 -0.01965 C -0.03021 -0.02011 -0.03628 -0.01479 -0.03663 -0.00601 C -0.03715 0.00162 -0.03403 0.00879 -0.02899 0.00948 C -0.02482 0.00995 -0.02048 0.00671 -0.02031 0.0007 C -0.01979 -0.00416 -0.02153 -0.00948 -0.02465 -0.00994 C -0.02708 -0.00994 -0.02951 -0.00878 -0.03003 -0.00555 C -0.03021 -0.00346 -0.02986 -0.00115 -0.02864 -0.00023 C -0.02795 -3.69942E-6 -0.0276 -3.69942E-6 -0.026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2139E-6 C 0.00087 -0.01896 -0.00816 -0.03538 -0.02048 -0.0363 C -0.03194 -0.03769 -0.0427 -0.02497 -0.04357 -0.00671 C -0.04427 0.01017 -0.0368 0.02612 -0.02604 0.02705 C -0.01614 0.0282 -0.00659 0.01757 -0.0059 0.00162 C -0.0052 -0.01272 -0.01163 -0.02636 -0.02066 -0.02752 C -0.02916 -0.02821 -0.03715 -0.01943 -0.03767 -0.00625 C -0.03819 0.00578 -0.03316 0.01734 -0.02569 0.0178 C -0.01875 0.01873 -0.01215 0.01202 -0.01163 0.00115 C -0.01145 -0.00856 -0.0151 -0.01781 -0.02118 -0.01827 C -0.02621 -0.01896 -0.03159 -0.01388 -0.03194 -0.00555 C -0.03229 0.00138 -0.02968 0.00809 -0.02517 0.00878 C -0.0217 0.00948 -0.01788 0.00624 -0.0177 0.00069 C -0.01718 -0.00393 -0.01875 -0.00879 -0.02152 -0.00925 C -0.02361 -0.00925 -0.02569 -0.0081 -0.02621 -0.00509 C -0.02621 -0.00324 -0.02604 -0.00116 -0.025 -0.00023 C -0.02447 3.12139E-6 -0.02395 3.12139E-6 -0.02343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25908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ADMIN\Desktop\Tro chơi con ong\PNGPIX-COM-Flower-PNG-Transparent-Image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40" y="329363"/>
            <a:ext cx="1104900" cy="107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Tro chơi con ong\PNGPIX-COM-Flower-PNG-Transparent-Image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65458"/>
            <a:ext cx="1104900" cy="107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Tro chơi con ong\PNGPIX-COM-Flower-PNG-Transparent-Image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2586"/>
            <a:ext cx="1104900" cy="107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Tro chơi con ong\PNGPIX-COM-Flower-PNG-Transparent-Image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77" y="372587"/>
            <a:ext cx="1104900" cy="107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esktop\Tro chơi con ong\PNGPIX-COM-Flower-PNG-Transparent-Image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90" y="373590"/>
            <a:ext cx="1104900" cy="107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Tro chơi con ong\PNGPIX-COM-Flower-PNG-Transparent-Image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51" y="403588"/>
            <a:ext cx="1104900" cy="107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 chơi con ong\ONG SO THU TU (6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09" y="2819400"/>
            <a:ext cx="1904456" cy="31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có liên qua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ADMIN\Desktop\Tro chơi con ong\ONG SO THU TU (7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8" y="2590800"/>
            <a:ext cx="2039643" cy="34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Tro chơi con ong\ONG SO THU TU (5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2031677" cy="34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00023 C 0.0257 -0.02431 0.01615 -0.04537 0.0033 -0.04676 C -0.00903 -0.04861 -0.02048 -0.03218 -0.02118 -0.00856 C -0.02205 0.01343 -0.01406 0.0338 -0.0026 0.03542 C 0.00781 0.03657 0.01771 0.02292 0.01858 0.00255 C 0.01927 -0.0162 0.01268 -0.0338 0.00295 -0.03519 C -0.00607 -0.03634 -0.01458 -0.025 -0.0151 -0.00787 C -0.01562 0.00764 -0.01024 0.02269 -0.00225 0.02315 C 0.00504 0.02431 0.01181 0.01551 0.0125 0.00162 C 0.01285 -0.01065 0.00886 -0.02269 0.00243 -0.02361 C -0.00295 -0.02431 -0.0085 -0.01759 -0.00903 -0.00694 C -0.00937 0.00208 -0.00642 0.01088 -0.00191 0.01157 C 0.00191 0.01227 0.0059 0.00833 0.00608 0.00093 C 0.0066 -0.00486 0.00504 -0.01111 0.00209 -0.01181 C -0.00017 -0.01181 -0.00243 -0.01042 -0.00278 -0.00625 C -0.00295 -0.0037 -0.0026 -0.00116 -0.00156 0 C -0.00087 0.00023 -0.00052 0.00023 -1.94444E-6 0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00023 C 0.03421 -0.0252 0.02136 -0.0474 0.00434 -0.04878 C -0.01198 -0.05063 -0.02708 -0.03352 -0.02812 -0.00878 C -0.02934 0.01411 -0.01875 0.03538 -0.00347 0.037 C 0.01042 0.03815 0.02379 0.02405 0.02466 0.00255 C 0.0257 -0.01688 0.01684 -0.03514 0.00382 -0.03676 C -0.00798 -0.03768 -0.01927 -0.02589 -0.01996 -0.00809 C -0.02083 0.0081 -0.01371 0.02359 -0.00295 0.02428 C 0.0066 0.02544 0.0158 0.01642 0.01667 0.00185 C 0.01702 -0.01109 0.01181 -0.02358 0.0033 -0.02451 C -0.00399 -0.0252 -0.01145 -0.01826 -0.01198 -0.00716 C -0.01232 0.00232 -0.00868 0.01133 -0.00243 0.01226 C 0.00261 0.01295 0.00799 0.00879 0.00816 0.00116 C 0.00868 -0.00508 0.0066 -0.01156 0.00296 -0.01225 C -0.00017 -0.01225 -0.00329 -0.01063 -0.00382 -0.00647 C -0.00399 -0.00393 -0.00347 -0.00115 -0.00191 -3.52601E-6 C -0.00121 0.00023 -0.00069 0.00023 -3.61111E-6 -3.52601E-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6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0023 C -0.03316 -0.02359 -0.02101 -0.04416 -0.00417 -0.04555 C 0.01146 -0.04717 0.02639 -0.03122 0.02743 -0.00832 C 0.02882 0.01295 0.01823 0.03283 0.0033 0.03445 C -0.01025 0.03561 -0.02327 0.0222 -0.02413 0.00231 C -0.02518 -0.01572 -0.01632 -0.03283 -0.00382 -0.03422 C 0.00781 -0.03515 0.01875 -0.02428 0.01944 -0.00763 C 0.02014 0.0074 0.01319 0.02196 0.00278 0.02266 C -0.0066 0.02381 -0.01545 0.01526 -0.01615 0.00162 C -0.01684 -0.01041 -0.01146 -0.0222 -0.0033 -0.02289 C 0.00382 -0.02359 0.01111 -0.01711 0.01146 -0.00671 C 0.01198 0.00208 0.00833 0.0104 0.00243 0.0111 C -0.00261 0.01202 -0.00782 0.00809 -0.00799 0.00092 C -0.00868 -0.00486 -0.0066 -0.01064 -0.00295 -0.01133 C 0.00017 -0.01133 0.00312 -0.00994 0.00347 -0.00601 C 0.00382 -0.0037 0.0033 -0.00116 0.00173 1.21387E-6 C 0.00104 0.00023 0.00069 0.00023 2.77778E-6 1.21387E-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 chơi con ong\KH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175"/>
            <a:ext cx="8353425" cy="2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25908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8210549" y="3157538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3" action="ppaction://hlinksldjump"/>
          </p:cNvPr>
          <p:cNvSpPr/>
          <p:nvPr/>
        </p:nvSpPr>
        <p:spPr>
          <a:xfrm rot="5400000" flipV="1">
            <a:off x="-102394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ADMIN\Desktop\Tro chơi con ong\ONG SO THU TU (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8" y="2720175"/>
            <a:ext cx="2039643" cy="34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ro chơi con ong\PNGPIX-COM-Yellow-Sunflower-Flower-PNG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4" y="228600"/>
            <a:ext cx="1149012" cy="11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Tro chơi con ong\PNGPIX-COM-Yellow-Sunflower-Flower-PNG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2510"/>
            <a:ext cx="1149012" cy="11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Tro chơi con ong\PNGPIX-COM-Yellow-Sunflower-Flower-PNG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89" y="297024"/>
            <a:ext cx="1149012" cy="11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Tro chơi con ong\PNGPIX-COM-Yellow-Sunflower-Flower-PNG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93" y="282509"/>
            <a:ext cx="1149012" cy="11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Tro chơi con ong\PNGPIX-COM-Yellow-Sunflower-Flower-PNG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54" y="297024"/>
            <a:ext cx="1149012" cy="11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Tro chơi con ong\PNGPIX-COM-Yellow-Sunflower-Flower-PNG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384203"/>
            <a:ext cx="1149012" cy="11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Tro chơi con ong\PNGPIX-COM-Yellow-Sunflower-Flower-PNG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88" y="1438113"/>
            <a:ext cx="1149012" cy="11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có liên qua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ro chơi con ong\ONG SO THU TU (5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2031677" cy="34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Tro chơi con ong\ONG SO THU TU (6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09" y="2743200"/>
            <a:ext cx="1904456" cy="31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7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00023 C 0.03421 -0.0252 0.02136 -0.0474 0.00434 -0.04878 C -0.01198 -0.05063 -0.02708 -0.03352 -0.02812 -0.00878 C -0.02934 0.01411 -0.01875 0.03538 -0.00347 0.037 C 0.01042 0.03815 0.02379 0.02405 0.02466 0.00255 C 0.0257 -0.01688 0.01684 -0.03514 0.00382 -0.03676 C -0.00798 -0.03768 -0.01927 -0.02589 -0.01996 -0.00809 C -0.02083 0.0081 -0.01371 0.02359 -0.00295 0.02428 C 0.0066 0.02544 0.0158 0.01642 0.01667 0.00185 C 0.01702 -0.01109 0.01181 -0.02358 0.0033 -0.02451 C -0.00399 -0.0252 -0.01145 -0.01826 -0.01198 -0.00716 C -0.01232 0.00232 -0.00868 0.01133 -0.00243 0.01226 C 0.00261 0.01295 0.00799 0.00879 0.00816 0.00116 C 0.00868 -0.00508 0.0066 -0.01156 0.00296 -0.01225 C -0.00017 -0.01225 -0.00329 -0.01063 -0.00382 -0.00647 C -0.00399 -0.00393 -0.00347 -0.00115 -0.00191 -3.52601E-6 C -0.00121 0.00023 -0.00069 0.00023 -3.61111E-6 -3.52601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6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0023 C -0.03316 -0.02359 -0.02101 -0.04416 -0.00417 -0.04555 C 0.01146 -0.04717 0.02639 -0.03122 0.02743 -0.00832 C 0.02882 0.01295 0.01823 0.03283 0.0033 0.03445 C -0.01025 0.03561 -0.02327 0.0222 -0.02413 0.00231 C -0.02518 -0.01572 -0.01632 -0.03283 -0.00382 -0.03422 C 0.00781 -0.03515 0.01875 -0.02428 0.01944 -0.00763 C 0.02014 0.0074 0.01319 0.02196 0.00278 0.02266 C -0.0066 0.02381 -0.01545 0.01526 -0.01615 0.00162 C -0.01684 -0.01041 -0.01146 -0.0222 -0.0033 -0.02289 C 0.00382 -0.02359 0.01111 -0.01711 0.01146 -0.00671 C 0.01198 0.00208 0.00833 0.0104 0.00243 0.0111 C -0.00261 0.01202 -0.00782 0.00809 -0.00799 0.00092 C -0.00868 -0.00486 -0.0066 -0.01064 -0.00295 -0.01133 C 0.00017 -0.01133 0.00312 -0.00994 0.00347 -0.00601 C 0.00382 -0.0037 0.0033 -0.00116 0.00173 1.21387E-6 C 0.00104 0.00023 0.00069 0.00023 2.77778E-6 1.21387E-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6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00023 C 0.0257 -0.02431 0.01615 -0.04537 0.0033 -0.04676 C -0.00903 -0.04861 -0.02048 -0.03218 -0.02118 -0.00856 C -0.02205 0.01343 -0.01406 0.0338 -0.0026 0.03542 C 0.00781 0.03657 0.01771 0.02292 0.01858 0.00255 C 0.01927 -0.0162 0.01268 -0.0338 0.00295 -0.03519 C -0.00607 -0.03634 -0.01458 -0.025 -0.0151 -0.00787 C -0.01562 0.00764 -0.01024 0.02269 -0.00225 0.02315 C 0.00504 0.02431 0.01181 0.01551 0.0125 0.00162 C 0.01285 -0.01065 0.00886 -0.02269 0.00243 -0.02361 C -0.00295 -0.02431 -0.0085 -0.01759 -0.00903 -0.00694 C -0.00937 0.00208 -0.00642 0.01088 -0.00191 0.01157 C 0.00191 0.01227 0.0059 0.00833 0.00608 0.00093 C 0.0066 -0.00486 0.00504 -0.01111 0.00209 -0.01181 C -0.00017 -0.01181 -0.00243 -0.01042 -0.00278 -0.00625 C -0.00295 -0.0037 -0.0026 -0.00116 -0.00156 0 C -0.00087 0.00023 -0.00052 0.00023 -1.94444E-6 0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78</Words>
  <PresentationFormat>On-screen Show (4:3)</PresentationFormat>
  <Paragraphs>26</Paragraphs>
  <Slides>22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2017-12-14T08:15:51Z</dcterms:created>
  <dcterms:modified xsi:type="dcterms:W3CDTF">2018-03-27T01:44:31Z</dcterms:modified>
</cp:coreProperties>
</file>