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1176" y="-46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NGÀY KHAI TRƯỜNG</a:t>
            </a:r>
          </a:p>
        </p:txBody>
      </p:sp>
      <p:sp>
        <p:nvSpPr>
          <p:cNvPr id="2" name="Rectangle 1"/>
          <p:cNvSpPr/>
          <p:nvPr/>
        </p:nvSpPr>
        <p:spPr>
          <a:xfrm>
            <a:off x="1051719" y="3962400"/>
            <a:ext cx="7467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Hớn hở: </a:t>
            </a:r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vui mừng, lỗ rõ ở nét mặt tươi tỉnh, mừng rỡ. </a:t>
            </a:r>
            <a:endParaRPr lang="en-US" sz="3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Thí sinh xứ Nghệ hào hứng với đề thi Ngữ văn nói về vai trò, trách nhiệm  của thế hệ trẻ - Báo Nghệ A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95"/>
          <a:stretch/>
        </p:blipFill>
        <p:spPr bwMode="auto">
          <a:xfrm>
            <a:off x="8956568" y="1676400"/>
            <a:ext cx="6799785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9662</TotalTime>
  <Words>33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1041</cp:revision>
  <dcterms:created xsi:type="dcterms:W3CDTF">2008-09-09T22:52:10Z</dcterms:created>
  <dcterms:modified xsi:type="dcterms:W3CDTF">2022-07-29T07:06:26Z</dcterms:modified>
</cp:coreProperties>
</file>