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81" r:id="rId13"/>
    <p:sldId id="274" r:id="rId14"/>
    <p:sldId id="275" r:id="rId15"/>
    <p:sldId id="27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</a:t>
            </a:r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ẾN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ỚI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ẾT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ỌC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xmlns="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xmlns="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E13AA0-F961-4256-8E8E-E85C1361FC18}"/>
              </a:ext>
            </a:extLst>
          </p:cNvPr>
          <p:cNvSpPr/>
          <p:nvPr/>
        </p:nvSpPr>
        <p:spPr>
          <a:xfrm>
            <a:off x="1150317" y="158453"/>
            <a:ext cx="989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Ổ BI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xmlns="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xmlns="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529</Words>
  <PresentationFormat>Custom</PresentationFormat>
  <Paragraphs>64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2020-11-30T12:31:20Z</dcterms:created>
  <dcterms:modified xsi:type="dcterms:W3CDTF">2021-08-23T02:51:20Z</dcterms:modified>
</cp:coreProperties>
</file>