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45" r:id="rId2"/>
  </p:sldMasterIdLst>
  <p:notesMasterIdLst>
    <p:notesMasterId r:id="rId24"/>
  </p:notesMasterIdLst>
  <p:sldIdLst>
    <p:sldId id="291" r:id="rId3"/>
    <p:sldId id="314" r:id="rId4"/>
    <p:sldId id="315" r:id="rId5"/>
    <p:sldId id="317" r:id="rId6"/>
    <p:sldId id="335" r:id="rId7"/>
    <p:sldId id="320" r:id="rId8"/>
    <p:sldId id="336" r:id="rId9"/>
    <p:sldId id="338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7" r:id="rId20"/>
    <p:sldId id="303" r:id="rId21"/>
    <p:sldId id="289" r:id="rId22"/>
    <p:sldId id="286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1" clrIdx="0">
    <p:extLst>
      <p:ext uri="{19B8F6BF-5375-455C-9EA6-DF929625EA0E}">
        <p15:presenceInfo xmlns=""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-30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652AC6-794F-4518-91F1-E42B4AC3ADC9}" type="doc">
      <dgm:prSet loTypeId="urn:microsoft.com/office/officeart/2005/8/layout/bProcess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vi-VN"/>
        </a:p>
      </dgm:t>
    </dgm:pt>
    <dgm:pt modelId="{3C8418D5-D97B-4B19-BF03-310751E46A1A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Ánh</a:t>
          </a:r>
          <a:endParaRPr lang="vi-VN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2FE3528-4065-4232-A8FB-482184D004AE}" type="parTrans" cxnId="{B9F156C4-E9CC-4330-BCEC-5A08A76B4379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06FFD1C-A918-4FD2-B27C-F92D578B5998}" type="sibTrans" cxnId="{B9F156C4-E9CC-4330-BCEC-5A08A76B4379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DC08D07-2E93-446E-AC28-59DDA491865D}">
      <dgm:prSet custT="1"/>
      <dgm:spPr/>
      <dgm:t>
        <a:bodyPr/>
        <a:lstStyle/>
        <a:p>
          <a:r>
            <a:rPr lang="en-US" sz="2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Cảnh</a:t>
          </a:r>
          <a:endParaRPr lang="vi-VN" sz="24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D46142-390D-4272-8AD8-8F9039D00297}" type="parTrans" cxnId="{FF34B8B9-62E5-4EDD-B00E-4B09EE9BF54F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E73A39C-8AFE-402B-8B56-1AE68C917906}" type="sibTrans" cxnId="{FF34B8B9-62E5-4EDD-B00E-4B09EE9BF54F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4B9A3E34-6337-4E3A-820A-84521BDD5603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</a:t>
          </a:r>
          <a:endParaRPr lang="vi-VN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3CC8B3-EC2D-4EEB-A211-641932FF2FB7}" type="parTrans" cxnId="{561CEC07-BF1C-4155-9CAF-21ECD21B135C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295127-BE4C-472F-8072-8A2CDF46B36E}" type="sibTrans" cxnId="{561CEC07-BF1C-4155-9CAF-21ECD21B135C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E10A637-4653-4E73-A347-B8D447DAC567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0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Hùng</a:t>
          </a:r>
          <a:endParaRPr lang="vi-VN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527B560-79B0-4E18-A7FA-34E662CA9326}" type="parTrans" cxnId="{21A01E13-85A3-4106-8E5D-486407D98500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9D697F52-2071-4256-8822-2C36DD4483F1}" type="sibTrans" cxnId="{21A01E13-85A3-4106-8E5D-486407D98500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A71A99F-B0CA-411C-96B3-DB46D60C0D7A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Lê</a:t>
          </a:r>
          <a:endParaRPr lang="vi-VN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C0D8B83-9C76-45A4-8CEB-C2808168705D}" type="parTrans" cxnId="{8D180ECF-252D-4E41-9095-42F5C986C53A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241EB08-7372-4718-8B0C-AE0F0F237B03}" type="sibTrans" cxnId="{8D180ECF-252D-4E41-9095-42F5C986C53A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22EFF3-6B83-459F-940E-AAD4AF51C6D1}">
      <dgm:prSet custT="1"/>
      <dgm:spPr/>
      <dgm:t>
        <a:bodyPr/>
        <a:lstStyle/>
        <a:p>
          <a:r>
            <a:rPr lang="en-US" sz="2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Mai</a:t>
          </a:r>
          <a:endParaRPr lang="vi-VN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8841C-0035-4448-B179-A261305FD632}" type="parTrans" cxnId="{A4E7B78A-EA68-4177-8F4B-C784C0591A2E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EA67DDB-F948-47FA-9AA4-0BAE2E8A3E78}" type="sibTrans" cxnId="{A4E7B78A-EA68-4177-8F4B-C784C0591A2E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085FBA-33E6-46BD-8E9D-BAF81CF588C9}">
      <dgm:prSet custT="1"/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Phong</a:t>
          </a:r>
          <a:endParaRPr lang="vi-VN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2B947E46-1710-4C2A-924A-40F0D2E5046F}" type="parTrans" cxnId="{54B34A4A-6ECC-4FE2-A47A-347AC0179FE2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EB45C152-95BA-48DE-8FF1-43355C00EE6D}" type="sibTrans" cxnId="{54B34A4A-6ECC-4FE2-A47A-347AC0179FE2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5C2FDD-640C-40E6-AA37-16F81098D2B8}">
      <dgm:prSet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Thanh</a:t>
          </a:r>
          <a:endParaRPr lang="vi-VN" sz="2800" b="1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BC1F669-4173-42BB-9112-72550B59CEF0}" type="parTrans" cxnId="{59C84C65-243C-46E2-8E5F-E5B35A09DFA6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8AF5A05-6D65-44B6-9CF3-AF33372DA5F4}" type="sibTrans" cxnId="{59C84C65-243C-46E2-8E5F-E5B35A09DFA6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822CBCBF-4CE6-48E4-B6F0-8D26CB948EFA}">
      <dgm:prSet custT="1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8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Yến</a:t>
          </a:r>
          <a:endParaRPr lang="vi-VN" sz="2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1EEC7042-E503-4747-952B-A40071169F7C}" type="parTrans" cxnId="{08D02262-4608-45A9-92B6-4B39BB30A49E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2B0C40-755C-4A02-88FD-E4B1A841E024}" type="sibTrans" cxnId="{08D02262-4608-45A9-92B6-4B39BB30A49E}">
      <dgm:prSet/>
      <dgm:spPr/>
      <dgm:t>
        <a:bodyPr/>
        <a:lstStyle/>
        <a:p>
          <a:endParaRPr lang="vi-VN" sz="2000" b="1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B4720CF9-7375-471F-8FED-0DF2B4DA922A}" type="pres">
      <dgm:prSet presAssocID="{FB652AC6-794F-4518-91F1-E42B4AC3ADC9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56569BB-9CBF-4974-931A-FE9D5F152F26}" type="pres">
      <dgm:prSet presAssocID="{3C8418D5-D97B-4B19-BF03-310751E46A1A}" presName="firstNode" presStyleLbl="node1" presStyleIdx="0" presStyleCnt="9" custScaleX="117591" custScaleY="74273" custLinFactNeighborX="26019" custLinFactNeighborY="-131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8DDEA1-3B39-4F6E-B7F3-53698B127A85}" type="pres">
      <dgm:prSet presAssocID="{806FFD1C-A918-4FD2-B27C-F92D578B5998}" presName="sibTrans" presStyleLbl="sibTrans2D1" presStyleIdx="0" presStyleCnt="8"/>
      <dgm:spPr/>
      <dgm:t>
        <a:bodyPr/>
        <a:lstStyle/>
        <a:p>
          <a:endParaRPr lang="en-US"/>
        </a:p>
      </dgm:t>
    </dgm:pt>
    <dgm:pt modelId="{6E3D8E30-284A-4572-9D66-289A8E186DB6}" type="pres">
      <dgm:prSet presAssocID="{3DC08D07-2E93-446E-AC28-59DDA491865D}" presName="middleNode" presStyleCnt="0"/>
      <dgm:spPr/>
    </dgm:pt>
    <dgm:pt modelId="{9DCAD15D-F27B-402C-A6CC-211FA8F9AF6E}" type="pres">
      <dgm:prSet presAssocID="{3DC08D07-2E93-446E-AC28-59DDA491865D}" presName="padding" presStyleLbl="node1" presStyleIdx="0" presStyleCnt="9"/>
      <dgm:spPr/>
    </dgm:pt>
    <dgm:pt modelId="{3D6DBF41-8B74-4F06-B6BB-4F27812DF527}" type="pres">
      <dgm:prSet presAssocID="{3DC08D07-2E93-446E-AC28-59DDA491865D}" presName="shape" presStyleLbl="node1" presStyleIdx="1" presStyleCnt="9" custScaleX="156986" custScaleY="164060" custLinFactNeighborX="29353" custLinFactNeighborY="99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EFA8AF-C439-4CC9-9BEF-7C7FCBA6D929}" type="pres">
      <dgm:prSet presAssocID="{AE73A39C-8AFE-402B-8B56-1AE68C917906}" presName="sibTrans" presStyleLbl="sibTrans2D1" presStyleIdx="1" presStyleCnt="8"/>
      <dgm:spPr/>
      <dgm:t>
        <a:bodyPr/>
        <a:lstStyle/>
        <a:p>
          <a:endParaRPr lang="en-US"/>
        </a:p>
      </dgm:t>
    </dgm:pt>
    <dgm:pt modelId="{E7718BFC-AD1B-4038-A6FE-EB3C29435FBC}" type="pres">
      <dgm:prSet presAssocID="{4B9A3E34-6337-4E3A-820A-84521BDD5603}" presName="middleNode" presStyleCnt="0"/>
      <dgm:spPr/>
    </dgm:pt>
    <dgm:pt modelId="{9EFF6FA9-E403-4921-AC5B-0508FA6BAF6F}" type="pres">
      <dgm:prSet presAssocID="{4B9A3E34-6337-4E3A-820A-84521BDD5603}" presName="padding" presStyleLbl="node1" presStyleIdx="1" presStyleCnt="9"/>
      <dgm:spPr/>
    </dgm:pt>
    <dgm:pt modelId="{12F1ACC3-B858-4768-BC68-A35BB0449181}" type="pres">
      <dgm:prSet presAssocID="{4B9A3E34-6337-4E3A-820A-84521BDD5603}" presName="shape" presStyleLbl="node1" presStyleIdx="2" presStyleCnt="9" custScaleX="217557" custScaleY="110990" custLinFactNeighborX="51431" custLinFactNeighborY="-15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DD26E9-315E-4B9C-AD02-38BA06EF355E}" type="pres">
      <dgm:prSet presAssocID="{C7295127-BE4C-472F-8072-8A2CDF46B36E}" presName="sibTrans" presStyleLbl="sibTrans2D1" presStyleIdx="2" presStyleCnt="8"/>
      <dgm:spPr/>
      <dgm:t>
        <a:bodyPr/>
        <a:lstStyle/>
        <a:p>
          <a:endParaRPr lang="en-US"/>
        </a:p>
      </dgm:t>
    </dgm:pt>
    <dgm:pt modelId="{C2525D32-C988-42F1-8766-559E14B11CBD}" type="pres">
      <dgm:prSet presAssocID="{EE10A637-4653-4E73-A347-B8D447DAC567}" presName="middleNode" presStyleCnt="0"/>
      <dgm:spPr/>
    </dgm:pt>
    <dgm:pt modelId="{0C383A69-D654-42D1-8F90-4F3C083B94EC}" type="pres">
      <dgm:prSet presAssocID="{EE10A637-4653-4E73-A347-B8D447DAC567}" presName="padding" presStyleLbl="node1" presStyleIdx="2" presStyleCnt="9"/>
      <dgm:spPr/>
    </dgm:pt>
    <dgm:pt modelId="{73780082-B044-440F-A2FF-0ED43E5FFB51}" type="pres">
      <dgm:prSet presAssocID="{EE10A637-4653-4E73-A347-B8D447DAC567}" presName="shape" presStyleLbl="node1" presStyleIdx="3" presStyleCnt="9" custScaleX="172009" custScaleY="110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9CD9B0-07EC-4518-8A89-954E3CD52CE5}" type="pres">
      <dgm:prSet presAssocID="{9D697F52-2071-4256-8822-2C36DD4483F1}" presName="sibTrans" presStyleLbl="sibTrans2D1" presStyleIdx="3" presStyleCnt="8"/>
      <dgm:spPr/>
      <dgm:t>
        <a:bodyPr/>
        <a:lstStyle/>
        <a:p>
          <a:endParaRPr lang="en-US"/>
        </a:p>
      </dgm:t>
    </dgm:pt>
    <dgm:pt modelId="{D9110E7D-5C40-4229-B999-14DF6B85B770}" type="pres">
      <dgm:prSet presAssocID="{1A71A99F-B0CA-411C-96B3-DB46D60C0D7A}" presName="middleNode" presStyleCnt="0"/>
      <dgm:spPr/>
    </dgm:pt>
    <dgm:pt modelId="{042BA7AE-AAFF-4BC8-9222-950D9A987764}" type="pres">
      <dgm:prSet presAssocID="{1A71A99F-B0CA-411C-96B3-DB46D60C0D7A}" presName="padding" presStyleLbl="node1" presStyleIdx="3" presStyleCnt="9"/>
      <dgm:spPr/>
    </dgm:pt>
    <dgm:pt modelId="{97F5196E-3B99-495F-A72A-ABF718EAB320}" type="pres">
      <dgm:prSet presAssocID="{1A71A99F-B0CA-411C-96B3-DB46D60C0D7A}" presName="shape" presStyleLbl="node1" presStyleIdx="4" presStyleCnt="9" custScaleX="228788" custScaleY="110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AC9B42-7EA7-44B9-A169-34FC196FD1A2}" type="pres">
      <dgm:prSet presAssocID="{A241EB08-7372-4718-8B0C-AE0F0F237B03}" presName="sibTrans" presStyleLbl="sibTrans2D1" presStyleIdx="4" presStyleCnt="8"/>
      <dgm:spPr/>
      <dgm:t>
        <a:bodyPr/>
        <a:lstStyle/>
        <a:p>
          <a:endParaRPr lang="en-US"/>
        </a:p>
      </dgm:t>
    </dgm:pt>
    <dgm:pt modelId="{A26A51F1-75F1-47AC-8EAC-9C19C8B96A6F}" type="pres">
      <dgm:prSet presAssocID="{8222EFF3-6B83-459F-940E-AAD4AF51C6D1}" presName="middleNode" presStyleCnt="0"/>
      <dgm:spPr/>
    </dgm:pt>
    <dgm:pt modelId="{28EC4D83-442D-4222-AD92-1F58FFD9D299}" type="pres">
      <dgm:prSet presAssocID="{8222EFF3-6B83-459F-940E-AAD4AF51C6D1}" presName="padding" presStyleLbl="node1" presStyleIdx="4" presStyleCnt="9"/>
      <dgm:spPr/>
    </dgm:pt>
    <dgm:pt modelId="{67A13336-844B-4A58-BB56-09981BA9F7C5}" type="pres">
      <dgm:prSet presAssocID="{8222EFF3-6B83-459F-940E-AAD4AF51C6D1}" presName="shape" presStyleLbl="node1" presStyleIdx="5" presStyleCnt="9" custScaleX="123095" custScaleY="1109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5A187D-8853-4F0E-867A-4F65FA29D5DF}" type="pres">
      <dgm:prSet presAssocID="{7EA67DDB-F948-47FA-9AA4-0BAE2E8A3E78}" presName="sibTrans" presStyleLbl="sibTrans2D1" presStyleIdx="5" presStyleCnt="8"/>
      <dgm:spPr/>
      <dgm:t>
        <a:bodyPr/>
        <a:lstStyle/>
        <a:p>
          <a:endParaRPr lang="en-US"/>
        </a:p>
      </dgm:t>
    </dgm:pt>
    <dgm:pt modelId="{06BCE96B-1348-481C-9771-BB2ADA96543F}" type="pres">
      <dgm:prSet presAssocID="{61085FBA-33E6-46BD-8E9D-BAF81CF588C9}" presName="middleNode" presStyleCnt="0"/>
      <dgm:spPr/>
    </dgm:pt>
    <dgm:pt modelId="{607C6B9A-DB01-4ED0-A91A-6D5438A33B32}" type="pres">
      <dgm:prSet presAssocID="{61085FBA-33E6-46BD-8E9D-BAF81CF588C9}" presName="padding" presStyleLbl="node1" presStyleIdx="5" presStyleCnt="9"/>
      <dgm:spPr/>
    </dgm:pt>
    <dgm:pt modelId="{76B7AE1B-274D-42D0-BB7B-E8F29A02B111}" type="pres">
      <dgm:prSet presAssocID="{61085FBA-33E6-46BD-8E9D-BAF81CF588C9}" presName="shape" presStyleLbl="node1" presStyleIdx="6" presStyleCnt="9" custScaleX="205447" custScaleY="129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0668B-2038-41E9-A53C-DBFD0EA3539D}" type="pres">
      <dgm:prSet presAssocID="{EB45C152-95BA-48DE-8FF1-43355C00EE6D}" presName="sibTrans" presStyleLbl="sibTrans2D1" presStyleIdx="6" presStyleCnt="8"/>
      <dgm:spPr/>
      <dgm:t>
        <a:bodyPr/>
        <a:lstStyle/>
        <a:p>
          <a:endParaRPr lang="en-US"/>
        </a:p>
      </dgm:t>
    </dgm:pt>
    <dgm:pt modelId="{F7537912-EA0C-4F00-A3D4-78B827A6125C}" type="pres">
      <dgm:prSet presAssocID="{875C2FDD-640C-40E6-AA37-16F81098D2B8}" presName="middleNode" presStyleCnt="0"/>
      <dgm:spPr/>
    </dgm:pt>
    <dgm:pt modelId="{4668B578-84DF-422B-B6A6-F7208E3FE205}" type="pres">
      <dgm:prSet presAssocID="{875C2FDD-640C-40E6-AA37-16F81098D2B8}" presName="padding" presStyleLbl="node1" presStyleIdx="6" presStyleCnt="9"/>
      <dgm:spPr/>
    </dgm:pt>
    <dgm:pt modelId="{5B7DC3C4-410F-4800-9EA2-3048C45715C2}" type="pres">
      <dgm:prSet presAssocID="{875C2FDD-640C-40E6-AA37-16F81098D2B8}" presName="shape" presStyleLbl="node1" presStyleIdx="7" presStyleCnt="9" custScaleX="190270" custScaleY="115584" custLinFactNeighborX="-7066" custLinFactNeighborY="-56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51746B-B0C3-4BE6-85EB-561B597D2C28}" type="pres">
      <dgm:prSet presAssocID="{78AF5A05-6D65-44B6-9CF3-AF33372DA5F4}" presName="sibTrans" presStyleLbl="sibTrans2D1" presStyleIdx="7" presStyleCnt="8"/>
      <dgm:spPr/>
      <dgm:t>
        <a:bodyPr/>
        <a:lstStyle/>
        <a:p>
          <a:endParaRPr lang="en-US"/>
        </a:p>
      </dgm:t>
    </dgm:pt>
    <dgm:pt modelId="{B9A90CF4-979C-44D5-8116-E1D1EC9D0C07}" type="pres">
      <dgm:prSet presAssocID="{822CBCBF-4CE6-48E4-B6F0-8D26CB948EFA}" presName="lastNode" presStyleLbl="node1" presStyleIdx="8" presStyleCnt="9" custScaleX="147476" custScaleY="78208" custLinFactNeighborY="137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F34B8B9-62E5-4EDD-B00E-4B09EE9BF54F}" srcId="{FB652AC6-794F-4518-91F1-E42B4AC3ADC9}" destId="{3DC08D07-2E93-446E-AC28-59DDA491865D}" srcOrd="1" destOrd="0" parTransId="{F5D46142-390D-4272-8AD8-8F9039D00297}" sibTransId="{AE73A39C-8AFE-402B-8B56-1AE68C917906}"/>
    <dgm:cxn modelId="{BD8F1503-A238-4BB0-8B7C-CB3DF52250AE}" type="presOf" srcId="{EE10A637-4653-4E73-A347-B8D447DAC567}" destId="{73780082-B044-440F-A2FF-0ED43E5FFB51}" srcOrd="0" destOrd="0" presId="urn:microsoft.com/office/officeart/2005/8/layout/bProcess2"/>
    <dgm:cxn modelId="{F41459CF-C2CD-4124-8FE2-2C939ACD5B1B}" type="presOf" srcId="{A241EB08-7372-4718-8B0C-AE0F0F237B03}" destId="{7CAC9B42-7EA7-44B9-A169-34FC196FD1A2}" srcOrd="0" destOrd="0" presId="urn:microsoft.com/office/officeart/2005/8/layout/bProcess2"/>
    <dgm:cxn modelId="{8548E099-104B-485A-88D4-C265ED478817}" type="presOf" srcId="{C7295127-BE4C-472F-8072-8A2CDF46B36E}" destId="{2FDD26E9-315E-4B9C-AD02-38BA06EF355E}" srcOrd="0" destOrd="0" presId="urn:microsoft.com/office/officeart/2005/8/layout/bProcess2"/>
    <dgm:cxn modelId="{049778F6-01B9-4AB3-8728-2CC892614DAB}" type="presOf" srcId="{EB45C152-95BA-48DE-8FF1-43355C00EE6D}" destId="{E830668B-2038-41E9-A53C-DBFD0EA3539D}" srcOrd="0" destOrd="0" presId="urn:microsoft.com/office/officeart/2005/8/layout/bProcess2"/>
    <dgm:cxn modelId="{A4E7B78A-EA68-4177-8F4B-C784C0591A2E}" srcId="{FB652AC6-794F-4518-91F1-E42B4AC3ADC9}" destId="{8222EFF3-6B83-459F-940E-AAD4AF51C6D1}" srcOrd="5" destOrd="0" parTransId="{58E8841C-0035-4448-B179-A261305FD632}" sibTransId="{7EA67DDB-F948-47FA-9AA4-0BAE2E8A3E78}"/>
    <dgm:cxn modelId="{30DAFB62-A684-448E-9466-3C0508250F9F}" type="presOf" srcId="{822CBCBF-4CE6-48E4-B6F0-8D26CB948EFA}" destId="{B9A90CF4-979C-44D5-8116-E1D1EC9D0C07}" srcOrd="0" destOrd="0" presId="urn:microsoft.com/office/officeart/2005/8/layout/bProcess2"/>
    <dgm:cxn modelId="{1F3417D1-7161-4593-BDE4-B2DB7CAEF6FE}" type="presOf" srcId="{61085FBA-33E6-46BD-8E9D-BAF81CF588C9}" destId="{76B7AE1B-274D-42D0-BB7B-E8F29A02B111}" srcOrd="0" destOrd="0" presId="urn:microsoft.com/office/officeart/2005/8/layout/bProcess2"/>
    <dgm:cxn modelId="{0B468E1E-842D-429F-A040-BC2C5756E83E}" type="presOf" srcId="{875C2FDD-640C-40E6-AA37-16F81098D2B8}" destId="{5B7DC3C4-410F-4800-9EA2-3048C45715C2}" srcOrd="0" destOrd="0" presId="urn:microsoft.com/office/officeart/2005/8/layout/bProcess2"/>
    <dgm:cxn modelId="{78AE8849-BB05-43D8-B4A1-33CF351B4A88}" type="presOf" srcId="{3DC08D07-2E93-446E-AC28-59DDA491865D}" destId="{3D6DBF41-8B74-4F06-B6BB-4F27812DF527}" srcOrd="0" destOrd="0" presId="urn:microsoft.com/office/officeart/2005/8/layout/bProcess2"/>
    <dgm:cxn modelId="{08D02262-4608-45A9-92B6-4B39BB30A49E}" srcId="{FB652AC6-794F-4518-91F1-E42B4AC3ADC9}" destId="{822CBCBF-4CE6-48E4-B6F0-8D26CB948EFA}" srcOrd="8" destOrd="0" parTransId="{1EEC7042-E503-4747-952B-A40071169F7C}" sibTransId="{A42B0C40-755C-4A02-88FD-E4B1A841E024}"/>
    <dgm:cxn modelId="{924BB381-657A-4C02-AF61-82E5B8510FDD}" type="presOf" srcId="{AE73A39C-8AFE-402B-8B56-1AE68C917906}" destId="{29EFA8AF-C439-4CC9-9BEF-7C7FCBA6D929}" srcOrd="0" destOrd="0" presId="urn:microsoft.com/office/officeart/2005/8/layout/bProcess2"/>
    <dgm:cxn modelId="{561CEC07-BF1C-4155-9CAF-21ECD21B135C}" srcId="{FB652AC6-794F-4518-91F1-E42B4AC3ADC9}" destId="{4B9A3E34-6337-4E3A-820A-84521BDD5603}" srcOrd="2" destOrd="0" parTransId="{2B3CC8B3-EC2D-4EEB-A211-641932FF2FB7}" sibTransId="{C7295127-BE4C-472F-8072-8A2CDF46B36E}"/>
    <dgm:cxn modelId="{E30F79FC-29EA-44CA-9969-D2941369D79E}" type="presOf" srcId="{FB652AC6-794F-4518-91F1-E42B4AC3ADC9}" destId="{B4720CF9-7375-471F-8FED-0DF2B4DA922A}" srcOrd="0" destOrd="0" presId="urn:microsoft.com/office/officeart/2005/8/layout/bProcess2"/>
    <dgm:cxn modelId="{98846A96-91A1-4D3F-9742-9181A2723A28}" type="presOf" srcId="{806FFD1C-A918-4FD2-B27C-F92D578B5998}" destId="{D28DDEA1-3B39-4F6E-B7F3-53698B127A85}" srcOrd="0" destOrd="0" presId="urn:microsoft.com/office/officeart/2005/8/layout/bProcess2"/>
    <dgm:cxn modelId="{14C73F37-E5F0-409B-9F89-8C4DA4767A24}" type="presOf" srcId="{4B9A3E34-6337-4E3A-820A-84521BDD5603}" destId="{12F1ACC3-B858-4768-BC68-A35BB0449181}" srcOrd="0" destOrd="0" presId="urn:microsoft.com/office/officeart/2005/8/layout/bProcess2"/>
    <dgm:cxn modelId="{B9F156C4-E9CC-4330-BCEC-5A08A76B4379}" srcId="{FB652AC6-794F-4518-91F1-E42B4AC3ADC9}" destId="{3C8418D5-D97B-4B19-BF03-310751E46A1A}" srcOrd="0" destOrd="0" parTransId="{32FE3528-4065-4232-A8FB-482184D004AE}" sibTransId="{806FFD1C-A918-4FD2-B27C-F92D578B5998}"/>
    <dgm:cxn modelId="{8D180ECF-252D-4E41-9095-42F5C986C53A}" srcId="{FB652AC6-794F-4518-91F1-E42B4AC3ADC9}" destId="{1A71A99F-B0CA-411C-96B3-DB46D60C0D7A}" srcOrd="4" destOrd="0" parTransId="{CC0D8B83-9C76-45A4-8CEB-C2808168705D}" sibTransId="{A241EB08-7372-4718-8B0C-AE0F0F237B03}"/>
    <dgm:cxn modelId="{59C84C65-243C-46E2-8E5F-E5B35A09DFA6}" srcId="{FB652AC6-794F-4518-91F1-E42B4AC3ADC9}" destId="{875C2FDD-640C-40E6-AA37-16F81098D2B8}" srcOrd="7" destOrd="0" parTransId="{5BC1F669-4173-42BB-9112-72550B59CEF0}" sibTransId="{78AF5A05-6D65-44B6-9CF3-AF33372DA5F4}"/>
    <dgm:cxn modelId="{5200E69A-882E-4B83-80F4-F65CF5AFA26D}" type="presOf" srcId="{8222EFF3-6B83-459F-940E-AAD4AF51C6D1}" destId="{67A13336-844B-4A58-BB56-09981BA9F7C5}" srcOrd="0" destOrd="0" presId="urn:microsoft.com/office/officeart/2005/8/layout/bProcess2"/>
    <dgm:cxn modelId="{21A01E13-85A3-4106-8E5D-486407D98500}" srcId="{FB652AC6-794F-4518-91F1-E42B4AC3ADC9}" destId="{EE10A637-4653-4E73-A347-B8D447DAC567}" srcOrd="3" destOrd="0" parTransId="{5527B560-79B0-4E18-A7FA-34E662CA9326}" sibTransId="{9D697F52-2071-4256-8822-2C36DD4483F1}"/>
    <dgm:cxn modelId="{54B34A4A-6ECC-4FE2-A47A-347AC0179FE2}" srcId="{FB652AC6-794F-4518-91F1-E42B4AC3ADC9}" destId="{61085FBA-33E6-46BD-8E9D-BAF81CF588C9}" srcOrd="6" destOrd="0" parTransId="{2B947E46-1710-4C2A-924A-40F0D2E5046F}" sibTransId="{EB45C152-95BA-48DE-8FF1-43355C00EE6D}"/>
    <dgm:cxn modelId="{15138F1B-89D9-4C9B-A34D-CA4A424A239D}" type="presOf" srcId="{1A71A99F-B0CA-411C-96B3-DB46D60C0D7A}" destId="{97F5196E-3B99-495F-A72A-ABF718EAB320}" srcOrd="0" destOrd="0" presId="urn:microsoft.com/office/officeart/2005/8/layout/bProcess2"/>
    <dgm:cxn modelId="{8FE9C4BB-5E5C-4E37-A654-BAE52233BCF4}" type="presOf" srcId="{7EA67DDB-F948-47FA-9AA4-0BAE2E8A3E78}" destId="{1E5A187D-8853-4F0E-867A-4F65FA29D5DF}" srcOrd="0" destOrd="0" presId="urn:microsoft.com/office/officeart/2005/8/layout/bProcess2"/>
    <dgm:cxn modelId="{48ED8AC5-F2E4-4E75-B464-A8F32840FFB4}" type="presOf" srcId="{78AF5A05-6D65-44B6-9CF3-AF33372DA5F4}" destId="{C351746B-B0C3-4BE6-85EB-561B597D2C28}" srcOrd="0" destOrd="0" presId="urn:microsoft.com/office/officeart/2005/8/layout/bProcess2"/>
    <dgm:cxn modelId="{35A4E454-F227-4A8A-9F51-943258509AD1}" type="presOf" srcId="{3C8418D5-D97B-4B19-BF03-310751E46A1A}" destId="{F56569BB-9CBF-4974-931A-FE9D5F152F26}" srcOrd="0" destOrd="0" presId="urn:microsoft.com/office/officeart/2005/8/layout/bProcess2"/>
    <dgm:cxn modelId="{CE513757-AF45-4B4D-8268-DC9390F3F8E6}" type="presOf" srcId="{9D697F52-2071-4256-8822-2C36DD4483F1}" destId="{DE9CD9B0-07EC-4518-8A89-954E3CD52CE5}" srcOrd="0" destOrd="0" presId="urn:microsoft.com/office/officeart/2005/8/layout/bProcess2"/>
    <dgm:cxn modelId="{D2CE2104-9951-4D25-A6B7-25F304B35608}" type="presParOf" srcId="{B4720CF9-7375-471F-8FED-0DF2B4DA922A}" destId="{F56569BB-9CBF-4974-931A-FE9D5F152F26}" srcOrd="0" destOrd="0" presId="urn:microsoft.com/office/officeart/2005/8/layout/bProcess2"/>
    <dgm:cxn modelId="{E6485478-7F8F-46EA-ACA4-C4A13DD55828}" type="presParOf" srcId="{B4720CF9-7375-471F-8FED-0DF2B4DA922A}" destId="{D28DDEA1-3B39-4F6E-B7F3-53698B127A85}" srcOrd="1" destOrd="0" presId="urn:microsoft.com/office/officeart/2005/8/layout/bProcess2"/>
    <dgm:cxn modelId="{488F81CB-1B5C-4858-BCE3-9BFDA51AC990}" type="presParOf" srcId="{B4720CF9-7375-471F-8FED-0DF2B4DA922A}" destId="{6E3D8E30-284A-4572-9D66-289A8E186DB6}" srcOrd="2" destOrd="0" presId="urn:microsoft.com/office/officeart/2005/8/layout/bProcess2"/>
    <dgm:cxn modelId="{E5100AC7-660C-4798-A480-19ADE275013A}" type="presParOf" srcId="{6E3D8E30-284A-4572-9D66-289A8E186DB6}" destId="{9DCAD15D-F27B-402C-A6CC-211FA8F9AF6E}" srcOrd="0" destOrd="0" presId="urn:microsoft.com/office/officeart/2005/8/layout/bProcess2"/>
    <dgm:cxn modelId="{CB077246-497D-4BBE-9A78-9BDD07AF263D}" type="presParOf" srcId="{6E3D8E30-284A-4572-9D66-289A8E186DB6}" destId="{3D6DBF41-8B74-4F06-B6BB-4F27812DF527}" srcOrd="1" destOrd="0" presId="urn:microsoft.com/office/officeart/2005/8/layout/bProcess2"/>
    <dgm:cxn modelId="{1A79B393-9472-4D0A-A6B1-799272948218}" type="presParOf" srcId="{B4720CF9-7375-471F-8FED-0DF2B4DA922A}" destId="{29EFA8AF-C439-4CC9-9BEF-7C7FCBA6D929}" srcOrd="3" destOrd="0" presId="urn:microsoft.com/office/officeart/2005/8/layout/bProcess2"/>
    <dgm:cxn modelId="{2D569E64-1EAF-4C75-9069-B4A3347D69DE}" type="presParOf" srcId="{B4720CF9-7375-471F-8FED-0DF2B4DA922A}" destId="{E7718BFC-AD1B-4038-A6FE-EB3C29435FBC}" srcOrd="4" destOrd="0" presId="urn:microsoft.com/office/officeart/2005/8/layout/bProcess2"/>
    <dgm:cxn modelId="{871774E6-F86E-45E0-9B19-1A67D1DAE4A1}" type="presParOf" srcId="{E7718BFC-AD1B-4038-A6FE-EB3C29435FBC}" destId="{9EFF6FA9-E403-4921-AC5B-0508FA6BAF6F}" srcOrd="0" destOrd="0" presId="urn:microsoft.com/office/officeart/2005/8/layout/bProcess2"/>
    <dgm:cxn modelId="{B7A45867-1C1D-4346-9008-28392B29494B}" type="presParOf" srcId="{E7718BFC-AD1B-4038-A6FE-EB3C29435FBC}" destId="{12F1ACC3-B858-4768-BC68-A35BB0449181}" srcOrd="1" destOrd="0" presId="urn:microsoft.com/office/officeart/2005/8/layout/bProcess2"/>
    <dgm:cxn modelId="{17AA5C4F-FB5E-41B5-910E-EFB02D9DCC8D}" type="presParOf" srcId="{B4720CF9-7375-471F-8FED-0DF2B4DA922A}" destId="{2FDD26E9-315E-4B9C-AD02-38BA06EF355E}" srcOrd="5" destOrd="0" presId="urn:microsoft.com/office/officeart/2005/8/layout/bProcess2"/>
    <dgm:cxn modelId="{E75C55C2-320D-46F6-915A-2663EF9669E2}" type="presParOf" srcId="{B4720CF9-7375-471F-8FED-0DF2B4DA922A}" destId="{C2525D32-C988-42F1-8766-559E14B11CBD}" srcOrd="6" destOrd="0" presId="urn:microsoft.com/office/officeart/2005/8/layout/bProcess2"/>
    <dgm:cxn modelId="{805CD04D-8C66-4567-A41F-3C381955A15E}" type="presParOf" srcId="{C2525D32-C988-42F1-8766-559E14B11CBD}" destId="{0C383A69-D654-42D1-8F90-4F3C083B94EC}" srcOrd="0" destOrd="0" presId="urn:microsoft.com/office/officeart/2005/8/layout/bProcess2"/>
    <dgm:cxn modelId="{122C5D8A-48DE-4A13-9757-C003573CD23E}" type="presParOf" srcId="{C2525D32-C988-42F1-8766-559E14B11CBD}" destId="{73780082-B044-440F-A2FF-0ED43E5FFB51}" srcOrd="1" destOrd="0" presId="urn:microsoft.com/office/officeart/2005/8/layout/bProcess2"/>
    <dgm:cxn modelId="{A993E4C8-1F80-4640-8CFF-614640A93732}" type="presParOf" srcId="{B4720CF9-7375-471F-8FED-0DF2B4DA922A}" destId="{DE9CD9B0-07EC-4518-8A89-954E3CD52CE5}" srcOrd="7" destOrd="0" presId="urn:microsoft.com/office/officeart/2005/8/layout/bProcess2"/>
    <dgm:cxn modelId="{46EDE5AF-9A01-4F94-914A-4F01BE2F7E43}" type="presParOf" srcId="{B4720CF9-7375-471F-8FED-0DF2B4DA922A}" destId="{D9110E7D-5C40-4229-B999-14DF6B85B770}" srcOrd="8" destOrd="0" presId="urn:microsoft.com/office/officeart/2005/8/layout/bProcess2"/>
    <dgm:cxn modelId="{517E3808-9FCF-44EE-B038-EC60F0E502F6}" type="presParOf" srcId="{D9110E7D-5C40-4229-B999-14DF6B85B770}" destId="{042BA7AE-AAFF-4BC8-9222-950D9A987764}" srcOrd="0" destOrd="0" presId="urn:microsoft.com/office/officeart/2005/8/layout/bProcess2"/>
    <dgm:cxn modelId="{7D986D9C-40CC-4067-B3DE-CA3DFA4ABB3F}" type="presParOf" srcId="{D9110E7D-5C40-4229-B999-14DF6B85B770}" destId="{97F5196E-3B99-495F-A72A-ABF718EAB320}" srcOrd="1" destOrd="0" presId="urn:microsoft.com/office/officeart/2005/8/layout/bProcess2"/>
    <dgm:cxn modelId="{3D5FC398-1F6D-4A0A-8CEC-563810836125}" type="presParOf" srcId="{B4720CF9-7375-471F-8FED-0DF2B4DA922A}" destId="{7CAC9B42-7EA7-44B9-A169-34FC196FD1A2}" srcOrd="9" destOrd="0" presId="urn:microsoft.com/office/officeart/2005/8/layout/bProcess2"/>
    <dgm:cxn modelId="{092B6168-146B-4CA4-B1AF-788D43AD72C9}" type="presParOf" srcId="{B4720CF9-7375-471F-8FED-0DF2B4DA922A}" destId="{A26A51F1-75F1-47AC-8EAC-9C19C8B96A6F}" srcOrd="10" destOrd="0" presId="urn:microsoft.com/office/officeart/2005/8/layout/bProcess2"/>
    <dgm:cxn modelId="{2A5E895B-B957-4D16-A501-E10711C4C53C}" type="presParOf" srcId="{A26A51F1-75F1-47AC-8EAC-9C19C8B96A6F}" destId="{28EC4D83-442D-4222-AD92-1F58FFD9D299}" srcOrd="0" destOrd="0" presId="urn:microsoft.com/office/officeart/2005/8/layout/bProcess2"/>
    <dgm:cxn modelId="{DFC8E9F9-780E-4BA2-B513-24100BB55D6F}" type="presParOf" srcId="{A26A51F1-75F1-47AC-8EAC-9C19C8B96A6F}" destId="{67A13336-844B-4A58-BB56-09981BA9F7C5}" srcOrd="1" destOrd="0" presId="urn:microsoft.com/office/officeart/2005/8/layout/bProcess2"/>
    <dgm:cxn modelId="{10069791-A73C-4661-9A94-DB80FB9DA887}" type="presParOf" srcId="{B4720CF9-7375-471F-8FED-0DF2B4DA922A}" destId="{1E5A187D-8853-4F0E-867A-4F65FA29D5DF}" srcOrd="11" destOrd="0" presId="urn:microsoft.com/office/officeart/2005/8/layout/bProcess2"/>
    <dgm:cxn modelId="{E6CD8932-5B42-487E-AAF1-EB914FC01411}" type="presParOf" srcId="{B4720CF9-7375-471F-8FED-0DF2B4DA922A}" destId="{06BCE96B-1348-481C-9771-BB2ADA96543F}" srcOrd="12" destOrd="0" presId="urn:microsoft.com/office/officeart/2005/8/layout/bProcess2"/>
    <dgm:cxn modelId="{7455CFFE-43D3-4F31-B523-F745ECF1238D}" type="presParOf" srcId="{06BCE96B-1348-481C-9771-BB2ADA96543F}" destId="{607C6B9A-DB01-4ED0-A91A-6D5438A33B32}" srcOrd="0" destOrd="0" presId="urn:microsoft.com/office/officeart/2005/8/layout/bProcess2"/>
    <dgm:cxn modelId="{87C33E8C-DA0C-4D9B-91EC-0A0D43253FF3}" type="presParOf" srcId="{06BCE96B-1348-481C-9771-BB2ADA96543F}" destId="{76B7AE1B-274D-42D0-BB7B-E8F29A02B111}" srcOrd="1" destOrd="0" presId="urn:microsoft.com/office/officeart/2005/8/layout/bProcess2"/>
    <dgm:cxn modelId="{CB21FF46-C932-4553-ABB0-799C384A337D}" type="presParOf" srcId="{B4720CF9-7375-471F-8FED-0DF2B4DA922A}" destId="{E830668B-2038-41E9-A53C-DBFD0EA3539D}" srcOrd="13" destOrd="0" presId="urn:microsoft.com/office/officeart/2005/8/layout/bProcess2"/>
    <dgm:cxn modelId="{6E7132D1-25D8-4B70-99EB-7AF913ADDAE7}" type="presParOf" srcId="{B4720CF9-7375-471F-8FED-0DF2B4DA922A}" destId="{F7537912-EA0C-4F00-A3D4-78B827A6125C}" srcOrd="14" destOrd="0" presId="urn:microsoft.com/office/officeart/2005/8/layout/bProcess2"/>
    <dgm:cxn modelId="{2A708FDF-514D-4EC0-B8D2-B466C53182AA}" type="presParOf" srcId="{F7537912-EA0C-4F00-A3D4-78B827A6125C}" destId="{4668B578-84DF-422B-B6A6-F7208E3FE205}" srcOrd="0" destOrd="0" presId="urn:microsoft.com/office/officeart/2005/8/layout/bProcess2"/>
    <dgm:cxn modelId="{B2088D7C-A6E7-4D10-9E49-EEDEFDE6E695}" type="presParOf" srcId="{F7537912-EA0C-4F00-A3D4-78B827A6125C}" destId="{5B7DC3C4-410F-4800-9EA2-3048C45715C2}" srcOrd="1" destOrd="0" presId="urn:microsoft.com/office/officeart/2005/8/layout/bProcess2"/>
    <dgm:cxn modelId="{6C5A5115-8EAC-4100-A33A-A88A5F76AC95}" type="presParOf" srcId="{B4720CF9-7375-471F-8FED-0DF2B4DA922A}" destId="{C351746B-B0C3-4BE6-85EB-561B597D2C28}" srcOrd="15" destOrd="0" presId="urn:microsoft.com/office/officeart/2005/8/layout/bProcess2"/>
    <dgm:cxn modelId="{8DD13C36-F0CD-4F80-BEE4-701DAABD5F27}" type="presParOf" srcId="{B4720CF9-7375-471F-8FED-0DF2B4DA922A}" destId="{B9A90CF4-979C-44D5-8116-E1D1EC9D0C07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6569BB-9CBF-4974-931A-FE9D5F152F26}">
      <dsp:nvSpPr>
        <dsp:cNvPr id="0" name=""/>
        <dsp:cNvSpPr/>
      </dsp:nvSpPr>
      <dsp:spPr>
        <a:xfrm>
          <a:off x="360082" y="158429"/>
          <a:ext cx="1614719" cy="1019891"/>
        </a:xfrm>
        <a:prstGeom prst="ellipse">
          <a:avLst/>
        </a:prstGeom>
        <a:solidFill>
          <a:schemeClr val="accent2"/>
        </a:solidFill>
        <a:ln w="41275" cap="flat" cmpd="sng" algn="ctr">
          <a:solidFill>
            <a:schemeClr val="lt1"/>
          </a:solidFill>
          <a:prstDash val="solid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Ánh</a:t>
          </a:r>
          <a:endParaRPr lang="vi-VN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96552" y="307789"/>
        <a:ext cx="1141779" cy="721171"/>
      </dsp:txXfrm>
    </dsp:sp>
    <dsp:sp modelId="{D28DDEA1-3B39-4F6E-B7F3-53698B127A85}">
      <dsp:nvSpPr>
        <dsp:cNvPr id="0" name=""/>
        <dsp:cNvSpPr/>
      </dsp:nvSpPr>
      <dsp:spPr>
        <a:xfrm rot="10950900">
          <a:off x="887709" y="1366238"/>
          <a:ext cx="480608" cy="399594"/>
        </a:xfrm>
        <a:prstGeom prst="triangl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6DBF41-8B74-4F06-B6BB-4F27812DF527}">
      <dsp:nvSpPr>
        <dsp:cNvPr id="0" name=""/>
        <dsp:cNvSpPr/>
      </dsp:nvSpPr>
      <dsp:spPr>
        <a:xfrm>
          <a:off x="360083" y="1930559"/>
          <a:ext cx="1437837" cy="1502628"/>
        </a:xfrm>
        <a:prstGeom prst="ellipse">
          <a:avLst/>
        </a:prstGeom>
        <a:solidFill>
          <a:schemeClr val="accent5">
            <a:hueOff val="307152"/>
            <a:satOff val="-6745"/>
            <a:lumOff val="1716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Cảnh</a:t>
          </a:r>
          <a:endParaRPr lang="vi-VN" sz="24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70649" y="2150614"/>
        <a:ext cx="1016705" cy="1062518"/>
      </dsp:txXfrm>
    </dsp:sp>
    <dsp:sp modelId="{29EFA8AF-C439-4CC9-9BEF-7C7FCBA6D929}">
      <dsp:nvSpPr>
        <dsp:cNvPr id="0" name=""/>
        <dsp:cNvSpPr/>
      </dsp:nvSpPr>
      <dsp:spPr>
        <a:xfrm rot="5348099">
          <a:off x="2057724" y="2463671"/>
          <a:ext cx="480608" cy="399594"/>
        </a:xfrm>
        <a:prstGeom prst="triangle">
          <a:avLst/>
        </a:prstGeom>
        <a:solidFill>
          <a:schemeClr val="accent5">
            <a:hueOff val="351031"/>
            <a:satOff val="-7709"/>
            <a:lumOff val="196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1ACC3-B858-4768-BC68-A35BB0449181}">
      <dsp:nvSpPr>
        <dsp:cNvPr id="0" name=""/>
        <dsp:cNvSpPr/>
      </dsp:nvSpPr>
      <dsp:spPr>
        <a:xfrm>
          <a:off x="2775157" y="2132941"/>
          <a:ext cx="1992608" cy="1016559"/>
        </a:xfrm>
        <a:prstGeom prst="ellipse">
          <a:avLst/>
        </a:prstGeom>
        <a:gradFill rotWithShape="1">
          <a:gsLst>
            <a:gs pos="0">
              <a:schemeClr val="accent4">
                <a:tint val="60000"/>
                <a:satMod val="250000"/>
              </a:schemeClr>
            </a:gs>
            <a:gs pos="35000">
              <a:schemeClr val="accent4">
                <a:tint val="47000"/>
                <a:satMod val="275000"/>
              </a:schemeClr>
            </a:gs>
            <a:gs pos="100000">
              <a:schemeClr val="accent4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4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Hà</a:t>
          </a:r>
          <a:endParaRPr lang="vi-VN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066968" y="2281813"/>
        <a:ext cx="1408986" cy="718815"/>
      </dsp:txXfrm>
    </dsp:sp>
    <dsp:sp modelId="{2FDD26E9-315E-4B9C-AD02-38BA06EF355E}">
      <dsp:nvSpPr>
        <dsp:cNvPr id="0" name=""/>
        <dsp:cNvSpPr/>
      </dsp:nvSpPr>
      <dsp:spPr>
        <a:xfrm rot="20738372">
          <a:off x="3292502" y="1509252"/>
          <a:ext cx="480608" cy="399594"/>
        </a:xfrm>
        <a:prstGeom prst="triangle">
          <a:avLst/>
        </a:prstGeom>
        <a:solidFill>
          <a:schemeClr val="accent5">
            <a:hueOff val="702061"/>
            <a:satOff val="-15418"/>
            <a:lumOff val="392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80082-B044-440F-A2FF-0ED43E5FFB51}">
      <dsp:nvSpPr>
        <dsp:cNvPr id="0" name=""/>
        <dsp:cNvSpPr/>
      </dsp:nvSpPr>
      <dsp:spPr>
        <a:xfrm>
          <a:off x="2512688" y="293025"/>
          <a:ext cx="1575433" cy="1016559"/>
        </a:xfrm>
        <a:prstGeom prst="ellipse">
          <a:avLst/>
        </a:prstGeom>
        <a:solidFill>
          <a:schemeClr val="lt1"/>
        </a:solidFill>
        <a:ln w="28575" cap="flat" cmpd="sng" algn="ctr">
          <a:solidFill>
            <a:schemeClr val="accent6"/>
          </a:solidFill>
          <a:prstDash val="soli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Hùng</a:t>
          </a:r>
          <a:endParaRPr lang="vi-VN" sz="20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743405" y="441897"/>
        <a:ext cx="1113999" cy="718815"/>
      </dsp:txXfrm>
    </dsp:sp>
    <dsp:sp modelId="{DE9CD9B0-07EC-4518-8A89-954E3CD52CE5}">
      <dsp:nvSpPr>
        <dsp:cNvPr id="0" name=""/>
        <dsp:cNvSpPr/>
      </dsp:nvSpPr>
      <dsp:spPr>
        <a:xfrm rot="5400000">
          <a:off x="4306711" y="601507"/>
          <a:ext cx="480608" cy="399594"/>
        </a:xfrm>
        <a:prstGeom prst="triangle">
          <a:avLst/>
        </a:prstGeom>
        <a:solidFill>
          <a:schemeClr val="accent5">
            <a:hueOff val="1053092"/>
            <a:satOff val="-23127"/>
            <a:lumOff val="588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F5196E-3B99-495F-A72A-ABF718EAB320}">
      <dsp:nvSpPr>
        <dsp:cNvPr id="0" name=""/>
        <dsp:cNvSpPr/>
      </dsp:nvSpPr>
      <dsp:spPr>
        <a:xfrm>
          <a:off x="4983291" y="293025"/>
          <a:ext cx="2095473" cy="1016559"/>
        </a:xfrm>
        <a:prstGeom prst="ellipse">
          <a:avLst/>
        </a:prstGeom>
        <a:gradFill rotWithShape="1">
          <a:gsLst>
            <a:gs pos="0">
              <a:schemeClr val="accent2">
                <a:tint val="60000"/>
                <a:satMod val="250000"/>
              </a:schemeClr>
            </a:gs>
            <a:gs pos="35000">
              <a:schemeClr val="accent2">
                <a:tint val="47000"/>
                <a:satMod val="275000"/>
              </a:schemeClr>
            </a:gs>
            <a:gs pos="100000">
              <a:schemeClr val="accent2">
                <a:tint val="25000"/>
                <a:satMod val="300000"/>
              </a:schemeClr>
            </a:gs>
          </a:gsLst>
          <a:lin ang="16200000" scaled="1"/>
        </a:gradFill>
        <a:ln w="12700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Lê</a:t>
          </a:r>
          <a:endParaRPr lang="vi-VN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290166" y="441897"/>
        <a:ext cx="1481723" cy="718815"/>
      </dsp:txXfrm>
    </dsp:sp>
    <dsp:sp modelId="{7CAC9B42-7EA7-44B9-A169-34FC196FD1A2}">
      <dsp:nvSpPr>
        <dsp:cNvPr id="0" name=""/>
        <dsp:cNvSpPr/>
      </dsp:nvSpPr>
      <dsp:spPr>
        <a:xfrm rot="10800000">
          <a:off x="5790724" y="1539704"/>
          <a:ext cx="480608" cy="399594"/>
        </a:xfrm>
        <a:prstGeom prst="triangle">
          <a:avLst/>
        </a:prstGeom>
        <a:solidFill>
          <a:schemeClr val="accent5">
            <a:hueOff val="1404122"/>
            <a:satOff val="-30836"/>
            <a:lumOff val="784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A13336-844B-4A58-BB56-09981BA9F7C5}">
      <dsp:nvSpPr>
        <dsp:cNvPr id="0" name=""/>
        <dsp:cNvSpPr/>
      </dsp:nvSpPr>
      <dsp:spPr>
        <a:xfrm>
          <a:off x="5467313" y="2146799"/>
          <a:ext cx="1127429" cy="1016559"/>
        </a:xfrm>
        <a:prstGeom prst="ellipse">
          <a:avLst/>
        </a:prstGeom>
        <a:solidFill>
          <a:schemeClr val="accent5">
            <a:hueOff val="1535759"/>
            <a:satOff val="-33727"/>
            <a:lumOff val="8578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Mai</a:t>
          </a:r>
          <a:endParaRPr lang="vi-VN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5632421" y="2295671"/>
        <a:ext cx="797213" cy="718815"/>
      </dsp:txXfrm>
    </dsp:sp>
    <dsp:sp modelId="{1E5A187D-8853-4F0E-867A-4F65FA29D5DF}">
      <dsp:nvSpPr>
        <dsp:cNvPr id="0" name=""/>
        <dsp:cNvSpPr/>
      </dsp:nvSpPr>
      <dsp:spPr>
        <a:xfrm rot="5400000">
          <a:off x="6951050" y="2455281"/>
          <a:ext cx="480608" cy="399594"/>
        </a:xfrm>
        <a:prstGeom prst="triangle">
          <a:avLst/>
        </a:prstGeom>
        <a:solidFill>
          <a:schemeClr val="accent5">
            <a:hueOff val="1755153"/>
            <a:satOff val="-38545"/>
            <a:lumOff val="980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7AE1B-274D-42D0-BB7B-E8F29A02B111}">
      <dsp:nvSpPr>
        <dsp:cNvPr id="0" name=""/>
        <dsp:cNvSpPr/>
      </dsp:nvSpPr>
      <dsp:spPr>
        <a:xfrm>
          <a:off x="7765348" y="2063598"/>
          <a:ext cx="1881692" cy="1182960"/>
        </a:xfrm>
        <a:prstGeom prst="ellipse">
          <a:avLst/>
        </a:prstGeom>
        <a:solidFill>
          <a:schemeClr val="accent5">
            <a:hueOff val="1842911"/>
            <a:satOff val="-40472"/>
            <a:lumOff val="10294"/>
            <a:alphaOff val="0"/>
          </a:schemeClr>
        </a:solidFill>
        <a:ln w="285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Phong</a:t>
          </a:r>
          <a:endParaRPr lang="vi-VN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40915" y="2236838"/>
        <a:ext cx="1330558" cy="836480"/>
      </dsp:txXfrm>
    </dsp:sp>
    <dsp:sp modelId="{E830668B-2038-41E9-A53C-DBFD0EA3539D}">
      <dsp:nvSpPr>
        <dsp:cNvPr id="0" name=""/>
        <dsp:cNvSpPr/>
      </dsp:nvSpPr>
      <dsp:spPr>
        <a:xfrm rot="21483290">
          <a:off x="8432092" y="1460134"/>
          <a:ext cx="480608" cy="399594"/>
        </a:xfrm>
        <a:prstGeom prst="triangle">
          <a:avLst/>
        </a:prstGeom>
        <a:solidFill>
          <a:schemeClr val="accent5">
            <a:hueOff val="2106183"/>
            <a:satOff val="-46254"/>
            <a:lumOff val="1176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7DC3C4-410F-4800-9EA2-3048C45715C2}">
      <dsp:nvSpPr>
        <dsp:cNvPr id="0" name=""/>
        <dsp:cNvSpPr/>
      </dsp:nvSpPr>
      <dsp:spPr>
        <a:xfrm>
          <a:off x="7770133" y="220211"/>
          <a:ext cx="1742686" cy="1058635"/>
        </a:xfrm>
        <a:prstGeom prst="ellipse">
          <a:avLst/>
        </a:prstGeom>
        <a:solidFill>
          <a:schemeClr val="accent3">
            <a:satMod val="110000"/>
          </a:schemeClr>
        </a:solidFill>
        <a:ln w="12700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39999" dist="23000" algn="bl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Thanh</a:t>
          </a:r>
          <a:endParaRPr lang="vi-VN" sz="2800" b="1" kern="1200" dirty="0">
            <a:solidFill>
              <a:srgbClr val="FFFF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8025343" y="375245"/>
        <a:ext cx="1232266" cy="748567"/>
      </dsp:txXfrm>
    </dsp:sp>
    <dsp:sp modelId="{C351746B-B0C3-4BE6-85EB-561B597D2C28}">
      <dsp:nvSpPr>
        <dsp:cNvPr id="0" name=""/>
        <dsp:cNvSpPr/>
      </dsp:nvSpPr>
      <dsp:spPr>
        <a:xfrm rot="5515821">
          <a:off x="9694571" y="593324"/>
          <a:ext cx="480608" cy="399594"/>
        </a:xfrm>
        <a:prstGeom prst="triangle">
          <a:avLst/>
        </a:prstGeom>
        <a:solidFill>
          <a:schemeClr val="accent5">
            <a:hueOff val="2457214"/>
            <a:satOff val="-53963"/>
            <a:lumOff val="1372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A90CF4-979C-44D5-8116-E1D1EC9D0C07}">
      <dsp:nvSpPr>
        <dsp:cNvPr id="0" name=""/>
        <dsp:cNvSpPr/>
      </dsp:nvSpPr>
      <dsp:spPr>
        <a:xfrm>
          <a:off x="10333623" y="303724"/>
          <a:ext cx="2025090" cy="1073925"/>
        </a:xfrm>
        <a:prstGeom prst="ellipse">
          <a:avLst/>
        </a:prstGeom>
        <a:solidFill>
          <a:schemeClr val="accent2"/>
        </a:solidFill>
        <a:ln w="28575" cap="flat" cmpd="sng" algn="ctr">
          <a:solidFill>
            <a:schemeClr val="accent2">
              <a:shade val="50000"/>
            </a:schemeClr>
          </a:solidFill>
          <a:prstDash val="solid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Yến</a:t>
          </a:r>
          <a:endParaRPr lang="vi-VN" sz="2800" b="1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0630191" y="460997"/>
        <a:ext cx="1431954" cy="7593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051463-38AD-44D0-82E0-22F178E5D11E}" type="datetimeFigureOut">
              <a:rPr lang="en-US" smtClean="0"/>
              <a:t>10/22/2021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505E7F-62A9-4701-BFC2-BAF91B980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77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392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86895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2567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8601"/>
            <a:ext cx="103632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9144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1"/>
            <a:ext cx="103632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28601"/>
            <a:ext cx="103632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424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6880" y="1574800"/>
            <a:ext cx="43891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70176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70176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790944" y="1572768"/>
            <a:ext cx="438912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790944" y="2259366"/>
            <a:ext cx="438912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600200"/>
            <a:ext cx="6815667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600200"/>
            <a:ext cx="4011084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2802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001499" y="4846320"/>
            <a:ext cx="190501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12001169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715000"/>
            <a:ext cx="108712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09600" y="4953000"/>
            <a:ext cx="108712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001499" y="0"/>
            <a:ext cx="190501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2021/10/22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20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43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3074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515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97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4494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0931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996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839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823671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718"/>
            <a:ext cx="77216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52601"/>
            <a:ext cx="1016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172201"/>
            <a:ext cx="4572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17D0EFEE-2756-4A20-BF2A-63F0A94F99AC}" type="datetime4">
              <a:rPr lang="en-US" smtClean="0"/>
              <a:pPr/>
              <a:t>October 22, 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92876"/>
            <a:ext cx="4572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11189124" y="5824644"/>
            <a:ext cx="1315721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001499" y="0"/>
            <a:ext cx="190501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2001499" y="1371600"/>
            <a:ext cx="190501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图片 7" descr="444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9" r:id="rId13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5" Type="http://schemas.microsoft.com/office/2007/relationships/hdphoto" Target="../media/hdphoto3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10434"/>
          <a:stretch>
            <a:fillRect/>
          </a:stretch>
        </p:blipFill>
        <p:spPr bwMode="auto">
          <a:xfrm>
            <a:off x="0" y="0"/>
            <a:ext cx="121999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13" b="20813"/>
          <a:stretch>
            <a:fillRect/>
          </a:stretch>
        </p:blipFill>
        <p:spPr bwMode="auto">
          <a:xfrm>
            <a:off x="0" y="-202512"/>
            <a:ext cx="1220787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7050" y="4214813"/>
            <a:ext cx="10602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1" algn="ctr" eaLnBrk="1" hangingPunct="1"/>
            <a:r>
              <a:rPr lang="en-US" altLang="zh-CN" sz="7200" b="1" dirty="0" err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Xin</a:t>
            </a:r>
            <a:r>
              <a:rPr lang="en-US" altLang="zh-CN" sz="7200" b="1">
                <a:latin typeface="HP001 4 hàng" panose="020B0603050302020204" pitchFamily="34" charset="0"/>
                <a:ea typeface="字魂17号-萌趣果冻体"/>
                <a:cs typeface="Times New Roman" panose="02020603050405020304" pitchFamily="18" charset="0"/>
              </a:rPr>
              <a:t> chào tất cả các con!</a:t>
            </a:r>
            <a:endParaRPr lang="zh-CN" altLang="en-US" sz="7200" b="1">
              <a:latin typeface="HP001 4 hàng" panose="020B0603050302020204" pitchFamily="34" charset="0"/>
              <a:ea typeface="字魂17号-萌趣果冻体"/>
              <a:cs typeface="Times New Roman" panose="02020603050405020304" pitchFamily="18" charset="0"/>
            </a:endParaRPr>
          </a:p>
        </p:txBody>
      </p:sp>
      <p:pic>
        <p:nvPicPr>
          <p:cNvPr id="6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2512"/>
            <a:ext cx="1412204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170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644" y="764704"/>
            <a:ext cx="108026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2389" y="1689221"/>
            <a:ext cx="117133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87" b="97316" l="10000" r="90500">
                        <a14:foregroundMark x1="64125" y1="85311" x2="65250" y2="882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501734"/>
            <a:ext cx="3906982" cy="4365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8255" b="73568" l="16325" r="41288">
                        <a14:foregroundMark x1="28111" y1="55859" x2="27672" y2="61068"/>
                        <a14:foregroundMark x1="36457" y1="64063" x2="37042" y2="66667"/>
                      </a14:backgroundRemoval>
                    </a14:imgEffect>
                  </a14:imgLayer>
                </a14:imgProps>
              </a:ext>
            </a:extLst>
          </a:blip>
          <a:srcRect l="13474" t="23422" r="57748" b="27360"/>
          <a:stretch/>
        </p:blipFill>
        <p:spPr>
          <a:xfrm>
            <a:off x="7528365" y="3546763"/>
            <a:ext cx="4344979" cy="332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51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vi-VN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24692" y="1645943"/>
            <a:ext cx="11843738" cy="1297526"/>
            <a:chOff x="2411759" y="590778"/>
            <a:chExt cx="3168352" cy="936104"/>
          </a:xfrm>
        </p:grpSpPr>
        <p:sp>
          <p:nvSpPr>
            <p:cNvPr id="7" name="Rectangle 6"/>
            <p:cNvSpPr/>
            <p:nvPr/>
          </p:nvSpPr>
          <p:spPr>
            <a:xfrm>
              <a:off x="2411759" y="590778"/>
              <a:ext cx="3168352" cy="936104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 w="28575">
              <a:solidFill>
                <a:srgbClr val="33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đã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20292" y="680788"/>
              <a:ext cx="720080" cy="756084"/>
            </a:xfrm>
            <a:prstGeom prst="rect">
              <a:avLst/>
            </a:prstGeom>
            <a:ln w="19050">
              <a:solidFill>
                <a:srgbClr val="33CCFF"/>
              </a:solidFill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4691" y="3549123"/>
            <a:ext cx="11523185" cy="1297526"/>
            <a:chOff x="2411760" y="1635646"/>
            <a:chExt cx="3168352" cy="936104"/>
          </a:xfrm>
        </p:grpSpPr>
        <p:sp>
          <p:nvSpPr>
            <p:cNvPr id="11" name="Rectangle 10"/>
            <p:cNvSpPr/>
            <p:nvPr/>
          </p:nvSpPr>
          <p:spPr>
            <a:xfrm>
              <a:off x="2411760" y="1635646"/>
              <a:ext cx="3168352" cy="936104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phải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khó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506767" y="1725656"/>
              <a:ext cx="720080" cy="756084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B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56590" y="5132635"/>
            <a:ext cx="11384246" cy="1297526"/>
            <a:chOff x="2411760" y="1635646"/>
            <a:chExt cx="3168352" cy="936104"/>
          </a:xfrm>
        </p:grpSpPr>
        <p:sp>
          <p:nvSpPr>
            <p:cNvPr id="15" name="Rectangle 14"/>
            <p:cNvSpPr/>
            <p:nvPr/>
          </p:nvSpPr>
          <p:spPr>
            <a:xfrm>
              <a:off x="2411760" y="1635646"/>
              <a:ext cx="3168352" cy="936104"/>
            </a:xfrm>
            <a:prstGeom prst="rect">
              <a:avLst/>
            </a:prstGeom>
            <a:solidFill>
              <a:schemeClr val="bg1">
                <a:lumMod val="95000"/>
                <a:alpha val="3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Vì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Hùng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2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chưa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xong</a:t>
              </a:r>
              <a:r>
                <a:rPr lang="en-US" sz="3200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err="1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việc</a:t>
              </a:r>
              <a:endParaRPr lang="vi-VN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483768" y="1725656"/>
              <a:ext cx="720080" cy="756084"/>
            </a:xfrm>
            <a:prstGeom prst="rect">
              <a:avLst/>
            </a:prstGeom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3" name="Tieng-tinh-tinh-www_nhacchuongvui_com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434.0625"/>
                </p14:media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755879" y="-855415"/>
            <a:ext cx="609679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84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052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522"/>
                            </p:stCondLst>
                            <p:childTnLst>
                              <p:par>
                                <p:cTn id="41" presetID="4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148748" y="0"/>
            <a:ext cx="12043252" cy="3024336"/>
          </a:xfrm>
          <a:prstGeom prst="cloud">
            <a:avLst/>
          </a:prstGeom>
          <a:solidFill>
            <a:schemeClr val="bg1">
              <a:lumMod val="9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3.Bạn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5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17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490704" y="768055"/>
            <a:ext cx="10832585" cy="4478149"/>
            <a:chOff x="467544" y="1131590"/>
            <a:chExt cx="8208912" cy="4478149"/>
          </a:xfrm>
        </p:grpSpPr>
        <p:sp>
          <p:nvSpPr>
            <p:cNvPr id="2" name="Rectangle 1"/>
            <p:cNvSpPr/>
            <p:nvPr/>
          </p:nvSpPr>
          <p:spPr>
            <a:xfrm>
              <a:off x="467544" y="1131590"/>
              <a:ext cx="8208912" cy="44781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4.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Chọn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câu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hoặc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dấu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chấm</a:t>
              </a:r>
              <a:r>
                <a:rPr lang="en-US" sz="3600" b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phù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hợp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với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ô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trống</a:t>
              </a:r>
              <a:r>
                <a:rPr lang="en-US" sz="3600" dirty="0" smtClean="0">
                  <a:latin typeface="Times New Roman" pitchFamily="18" charset="0"/>
                  <a:cs typeface="Times New Roman" pitchFamily="18" charset="0"/>
                </a:rPr>
                <a:t>: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a)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Hà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sao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chị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quét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sớm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thế</a:t>
              </a:r>
              <a:endParaRPr lang="en-US" sz="36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b)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ơi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tìm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ai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ạ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  <a:spcBef>
                  <a:spcPts val="600"/>
                </a:spcBef>
              </a:pP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c)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cậu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bé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ngoan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cảm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ơn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cháu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nhé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!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5936646" y="2795075"/>
              <a:ext cx="532702" cy="66696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3600"/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4039298" y="3821888"/>
              <a:ext cx="532702" cy="66696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3600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4572000" y="4728640"/>
              <a:ext cx="532702" cy="666964"/>
            </a:xfrm>
            <a:prstGeom prst="roundRect">
              <a:avLst/>
            </a:prstGeom>
            <a:ln w="19050">
              <a:solidFill>
                <a:srgbClr val="00B050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vi-VN" sz="360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824416" y="2376135"/>
            <a:ext cx="360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03808" y="3407114"/>
            <a:ext cx="360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78433" y="4315744"/>
            <a:ext cx="3600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vi-V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6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75" y="263117"/>
            <a:ext cx="113067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!”?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127" y="3104964"/>
            <a:ext cx="3969577" cy="3969060"/>
          </a:xfrm>
          <a:prstGeom prst="rect">
            <a:avLst/>
          </a:prstGeom>
        </p:spPr>
      </p:pic>
      <p:sp>
        <p:nvSpPr>
          <p:cNvPr id="7" name="Oval Callout 6"/>
          <p:cNvSpPr/>
          <p:nvPr/>
        </p:nvSpPr>
        <p:spPr>
          <a:xfrm>
            <a:off x="4151530" y="2384884"/>
            <a:ext cx="5761390" cy="1836204"/>
          </a:xfrm>
          <a:prstGeom prst="wedgeEllipseCallout">
            <a:avLst>
              <a:gd name="adj1" fmla="val -57337"/>
              <a:gd name="adj2" fmla="val 7487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Vâng ạ! Cháu sang ngay.</a:t>
            </a:r>
            <a:endParaRPr lang="vi-VN" sz="4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45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62593" y="445892"/>
            <a:ext cx="119294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1" y="3028646"/>
            <a:ext cx="3969577" cy="396906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079513" y="2780928"/>
            <a:ext cx="5761390" cy="1836204"/>
          </a:xfrm>
          <a:prstGeom prst="wedgeEllipseCallout">
            <a:avLst>
              <a:gd name="adj1" fmla="val -60761"/>
              <a:gd name="adj2" fmla="val 573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ạ!</a:t>
            </a:r>
            <a:endParaRPr lang="vi-V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643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1237" y="318059"/>
            <a:ext cx="114507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!”?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731" y="3028646"/>
            <a:ext cx="3969577" cy="3969060"/>
          </a:xfrm>
          <a:prstGeom prst="rect">
            <a:avLst/>
          </a:prstGeom>
        </p:spPr>
      </p:pic>
      <p:sp>
        <p:nvSpPr>
          <p:cNvPr id="8" name="Oval Callout 7"/>
          <p:cNvSpPr/>
          <p:nvPr/>
        </p:nvSpPr>
        <p:spPr>
          <a:xfrm>
            <a:off x="4079513" y="2780928"/>
            <a:ext cx="5761390" cy="1836204"/>
          </a:xfrm>
          <a:prstGeom prst="wedgeEllipseCallout">
            <a:avLst>
              <a:gd name="adj1" fmla="val -60761"/>
              <a:gd name="adj2" fmla="val 57300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ạ</a:t>
            </a:r>
            <a:endParaRPr lang="vi-VN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15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Yến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Mai.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438096924"/>
              </p:ext>
            </p:extLst>
          </p:nvPr>
        </p:nvGraphicFramePr>
        <p:xfrm>
          <a:off x="-169512" y="2708920"/>
          <a:ext cx="12361512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0867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56569BB-9CBF-4974-931A-FE9D5F152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graphicEl>
                                              <a:dgm id="{F56569BB-9CBF-4974-931A-FE9D5F152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28DDEA1-3B39-4F6E-B7F3-53698B127A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graphicEl>
                                              <a:dgm id="{D28DDEA1-3B39-4F6E-B7F3-53698B127A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D6DBF41-8B74-4F06-B6BB-4F27812DF5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3D6DBF41-8B74-4F06-B6BB-4F27812DF5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9EFA8AF-C439-4CC9-9BEF-7C7FCBA6D9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29EFA8AF-C439-4CC9-9BEF-7C7FCBA6D9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2F1ACC3-B858-4768-BC68-A35BB04491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12F1ACC3-B858-4768-BC68-A35BB04491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FDD26E9-315E-4B9C-AD02-38BA06EF3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2FDD26E9-315E-4B9C-AD02-38BA06EF35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780082-B044-440F-A2FF-0ED43E5FFB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">
                                            <p:graphicEl>
                                              <a:dgm id="{73780082-B044-440F-A2FF-0ED43E5FFB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9CD9B0-07EC-4518-8A89-954E3CD52C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DE9CD9B0-07EC-4518-8A89-954E3CD52C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F5196E-3B99-495F-A72A-ABF718EAB3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97F5196E-3B99-495F-A72A-ABF718EAB3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CAC9B42-7EA7-44B9-A169-34FC196FD1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">
                                            <p:graphicEl>
                                              <a:dgm id="{7CAC9B42-7EA7-44B9-A169-34FC196FD1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A13336-844B-4A58-BB56-09981BA9F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">
                                            <p:graphicEl>
                                              <a:dgm id="{67A13336-844B-4A58-BB56-09981BA9F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E5A187D-8853-4F0E-867A-4F65FA29D5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">
                                            <p:graphicEl>
                                              <a:dgm id="{1E5A187D-8853-4F0E-867A-4F65FA29D5D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6B7AE1B-274D-42D0-BB7B-E8F29A02B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>
                                            <p:graphicEl>
                                              <a:dgm id="{76B7AE1B-274D-42D0-BB7B-E8F29A02B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830668B-2038-41E9-A53C-DBFD0EA353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E830668B-2038-41E9-A53C-DBFD0EA353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7DC3C4-410F-4800-9EA2-3048C45715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5B7DC3C4-410F-4800-9EA2-3048C45715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351746B-B0C3-4BE6-85EB-561B597D2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">
                                            <p:graphicEl>
                                              <a:dgm id="{C351746B-B0C3-4BE6-85EB-561B597D2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A90CF4-979C-44D5-8116-E1D1EC9D0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4">
                                            <p:graphicEl>
                                              <a:dgm id="{B9A90CF4-979C-44D5-8116-E1D1EC9D0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121920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00993" y="596357"/>
            <a:ext cx="397101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5288" y="4484840"/>
            <a:ext cx="397101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8136" y="5602156"/>
            <a:ext cx="397101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9593232" y="-6621"/>
            <a:ext cx="2529389" cy="596356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32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3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2274838"/>
            <a:ext cx="1182914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83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5"/>
            <a:ext cx="5500268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Khám</a:t>
            </a:r>
            <a:r>
              <a:rPr lang="en-US" sz="7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phá</a:t>
            </a:r>
            <a:endParaRPr lang="en-US" sz="7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752138" y="2604052"/>
            <a:ext cx="1616765" cy="1524000"/>
          </a:xfrm>
          <a:prstGeom prst="ellipse">
            <a:avLst/>
          </a:prstGeom>
          <a:solidFill>
            <a:srgbClr val="FC9102"/>
          </a:solidFill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6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2" y="-47206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54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572" name="TextBox 9"/>
          <p:cNvSpPr txBox="1">
            <a:spLocks noChangeArrowheads="1"/>
          </p:cNvSpPr>
          <p:nvPr/>
        </p:nvSpPr>
        <p:spPr bwMode="auto">
          <a:xfrm>
            <a:off x="3517105" y="3886886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HẸN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GẶP</a:t>
            </a:r>
            <a:r>
              <a:rPr lang="en-US" sz="6600" dirty="0">
                <a:solidFill>
                  <a:schemeClr val="bg1"/>
                </a:solidFill>
                <a:latin typeface="UTM Avo" charset="0"/>
              </a:rPr>
              <a:t> </a:t>
            </a:r>
            <a:r>
              <a:rPr lang="en-US" sz="6600" dirty="0" err="1">
                <a:solidFill>
                  <a:schemeClr val="bg1"/>
                </a:solidFill>
                <a:latin typeface="UTM Avo" charset="0"/>
              </a:rPr>
              <a:t>LẠI</a:t>
            </a:r>
            <a:endParaRPr lang="en-US" sz="6600" dirty="0">
              <a:solidFill>
                <a:schemeClr val="bg1"/>
              </a:solidFill>
              <a:latin typeface="UTM Avo" charset="0"/>
            </a:endParaRPr>
          </a:p>
        </p:txBody>
      </p:sp>
      <p:pic>
        <p:nvPicPr>
          <p:cNvPr id="4" name="Picture 2" descr="Kết nối tri thức với cuộc số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482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28428" y="229670"/>
            <a:ext cx="773514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 </a:t>
            </a:r>
            <a:r>
              <a:rPr lang="en-US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036618"/>
            <a:ext cx="12192000" cy="482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315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95565" y="19051"/>
            <a:ext cx="417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 TỐT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853123"/>
            <a:ext cx="11929407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sang,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hai,các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Theo PHONG THU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8557" y="19050"/>
            <a:ext cx="1905706" cy="83099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94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" y="1302345"/>
            <a:ext cx="7675418" cy="3262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u="sng" dirty="0" err="1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toe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toét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lỗi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2021</a:t>
            </a:r>
          </a:p>
          <a:p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 smtClean="0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32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923479"/>
            <a:ext cx="1197032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sang,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5816897" y="4013391"/>
            <a:ext cx="62596" cy="614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9483686" y="4093100"/>
            <a:ext cx="125193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2494318" y="4667804"/>
            <a:ext cx="125193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2362444" y="4636828"/>
            <a:ext cx="114930" cy="45462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-1" y="5534561"/>
            <a:ext cx="11970327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969378" y="5570133"/>
            <a:ext cx="62596" cy="614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8215712" y="5582235"/>
            <a:ext cx="62596" cy="614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1750839" y="6243955"/>
            <a:ext cx="62596" cy="614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1688243" y="6243955"/>
            <a:ext cx="62596" cy="6140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15712" y="989974"/>
            <a:ext cx="3719427" cy="2806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51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262592" y="980728"/>
            <a:ext cx="0" cy="286552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62592" y="4149080"/>
            <a:ext cx="0" cy="1152128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62592" y="5517232"/>
            <a:ext cx="0" cy="648072"/>
          </a:xfrm>
          <a:prstGeom prst="line">
            <a:avLst/>
          </a:pr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95565" y="19051"/>
            <a:ext cx="41770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VIỆC TỐT</a:t>
            </a:r>
            <a:endParaRPr lang="vi-VN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627" y="853123"/>
            <a:ext cx="11522780" cy="5986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chị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sang,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trông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khóc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dỗ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toe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toét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mãi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chén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hai,các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xin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lỗi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ạ.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cười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>
              <a:spcBef>
                <a:spcPts val="600"/>
              </a:spcBef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Theo PHONG THU</a:t>
            </a:r>
          </a:p>
        </p:txBody>
      </p:sp>
      <p:sp>
        <p:nvSpPr>
          <p:cNvPr id="11" name="Flowchart: Terminator 10"/>
          <p:cNvSpPr/>
          <p:nvPr/>
        </p:nvSpPr>
        <p:spPr>
          <a:xfrm>
            <a:off x="8256521" y="4838177"/>
            <a:ext cx="3309564" cy="926062"/>
          </a:xfrm>
          <a:prstGeom prst="flowChartTerminator">
            <a:avLst/>
          </a:prstGeom>
          <a:solidFill>
            <a:schemeClr val="accent2">
              <a:lumMod val="7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ĐỌC CHIA LÀM MẤY ĐOẠN?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Flowchart: Terminator 11"/>
          <p:cNvSpPr/>
          <p:nvPr/>
        </p:nvSpPr>
        <p:spPr>
          <a:xfrm>
            <a:off x="9205642" y="76201"/>
            <a:ext cx="2929993" cy="773847"/>
          </a:xfrm>
          <a:prstGeom prst="flowChartTerminator">
            <a:avLst/>
          </a:prstGeom>
          <a:solidFill>
            <a:srgbClr val="08540C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ĐỌC ĐOẠN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09764" y="850047"/>
            <a:ext cx="397101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6745" y="4122496"/>
            <a:ext cx="388940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68877" y="5386268"/>
            <a:ext cx="388940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660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1" grpId="1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121920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800993" y="596357"/>
            <a:ext cx="397101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65288" y="4484840"/>
            <a:ext cx="397101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18136" y="5602156"/>
            <a:ext cx="397101" cy="378674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Flowchart: Terminator 6"/>
          <p:cNvSpPr/>
          <p:nvPr/>
        </p:nvSpPr>
        <p:spPr>
          <a:xfrm>
            <a:off x="9593232" y="-6621"/>
            <a:ext cx="2529389" cy="596356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4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121920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lowchart: Terminator 6"/>
          <p:cNvSpPr/>
          <p:nvPr/>
        </p:nvSpPr>
        <p:spPr>
          <a:xfrm>
            <a:off x="9593232" y="-6621"/>
            <a:ext cx="2529389" cy="596356"/>
          </a:xfrm>
          <a:prstGeom prst="flowChartTerminator">
            <a:avLst/>
          </a:prstGeom>
          <a:solidFill>
            <a:srgbClr val="002060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TOÀN BÀI</a:t>
            </a:r>
            <a:endParaRPr lang="en-US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23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6276" y="1844824"/>
            <a:ext cx="7572233" cy="1015663"/>
          </a:xfrm>
          <a:prstGeom prst="rect">
            <a:avLst/>
          </a:prstGeom>
          <a:noFill/>
        </p:spPr>
        <p:txBody>
          <a:bodyPr spcFirstLastPara="1" wrap="square" lIns="91440" tIns="45720" rIns="91440" bIns="45720" numCol="1">
            <a:spAutoFit/>
          </a:bodyPr>
          <a:lstStyle/>
          <a:p>
            <a:pPr algn="ctr"/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11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senti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781</Words>
  <Application>Microsoft Office PowerPoint</Application>
  <PresentationFormat>Custom</PresentationFormat>
  <Paragraphs>93</Paragraphs>
  <Slides>21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2_Office Theme</vt:lpstr>
      <vt:lpstr>Essential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35</cp:revision>
  <dcterms:created xsi:type="dcterms:W3CDTF">2021-06-07T06:59:14Z</dcterms:created>
  <dcterms:modified xsi:type="dcterms:W3CDTF">2021-10-22T06:56:31Z</dcterms:modified>
</cp:coreProperties>
</file>