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86" r:id="rId3"/>
    <p:sldId id="276" r:id="rId4"/>
    <p:sldId id="275" r:id="rId5"/>
    <p:sldId id="274" r:id="rId6"/>
    <p:sldId id="273" r:id="rId7"/>
    <p:sldId id="272" r:id="rId8"/>
    <p:sldId id="271" r:id="rId9"/>
    <p:sldId id="270" r:id="rId10"/>
    <p:sldId id="269" r:id="rId11"/>
    <p:sldId id="268" r:id="rId12"/>
    <p:sldId id="267" r:id="rId13"/>
    <p:sldId id="265" r:id="rId14"/>
    <p:sldId id="264" r:id="rId15"/>
    <p:sldId id="263" r:id="rId16"/>
    <p:sldId id="262" r:id="rId17"/>
    <p:sldId id="257" r:id="rId18"/>
    <p:sldId id="258" r:id="rId19"/>
    <p:sldId id="279" r:id="rId20"/>
    <p:sldId id="278" r:id="rId21"/>
    <p:sldId id="280" r:id="rId22"/>
    <p:sldId id="281" r:id="rId23"/>
    <p:sldId id="282" r:id="rId24"/>
    <p:sldId id="283" r:id="rId25"/>
    <p:sldId id="285" r:id="rId26"/>
    <p:sldId id="284" r:id="rId2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73157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18332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60316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2786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88499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47375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9842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20796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51852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90098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34482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36625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4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slide" Target="slide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15" y="304800"/>
            <a:ext cx="6700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23" y="3256940"/>
            <a:ext cx="3584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381000" y="56525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533400" y="71765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685800" y="87005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7876107" y="946895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7397663" y="136200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7696200" y="1150642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831222" y="597440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6875378" y="62136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625540" y="62136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4211732" y="62136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2162971" y="613075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820822" y="597440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58822" y="-7222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-40933" y="628048"/>
            <a:ext cx="644356" cy="644356"/>
          </a:xfrm>
          <a:prstGeom prst="star5">
            <a:avLst/>
          </a:prstGeom>
          <a:solidFill>
            <a:srgbClr val="0070C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5-Point Star 18">
            <a:hlinkClick r:id="" action="ppaction://noaction"/>
          </p:cNvPr>
          <p:cNvSpPr/>
          <p:nvPr/>
        </p:nvSpPr>
        <p:spPr>
          <a:xfrm>
            <a:off x="-14304" y="1597294"/>
            <a:ext cx="644356" cy="644356"/>
          </a:xfrm>
          <a:prstGeom prst="star5">
            <a:avLst/>
          </a:prstGeom>
          <a:solidFill>
            <a:schemeClr val="tx2">
              <a:lumMod val="95000"/>
              <a:lumOff val="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0" y="2653089"/>
            <a:ext cx="644356" cy="644356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5-Point Star 20">
            <a:hlinkClick r:id="" action="ppaction://noaction"/>
          </p:cNvPr>
          <p:cNvSpPr/>
          <p:nvPr/>
        </p:nvSpPr>
        <p:spPr>
          <a:xfrm>
            <a:off x="6263" y="3648006"/>
            <a:ext cx="644356" cy="644356"/>
          </a:xfrm>
          <a:prstGeom prst="star5">
            <a:avLst/>
          </a:prstGeom>
          <a:solidFill>
            <a:srgbClr val="92D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2" name="5-Point Star 21">
            <a:hlinkClick r:id="" action="ppaction://noaction"/>
          </p:cNvPr>
          <p:cNvSpPr/>
          <p:nvPr/>
        </p:nvSpPr>
        <p:spPr>
          <a:xfrm>
            <a:off x="58822" y="4572000"/>
            <a:ext cx="644356" cy="644356"/>
          </a:xfrm>
          <a:prstGeom prst="star5">
            <a:avLst/>
          </a:prstGeom>
          <a:solidFill>
            <a:schemeClr val="tx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-59131" y="5638800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5-Point Star 23">
            <a:hlinkClick r:id="" action="ppaction://noaction"/>
          </p:cNvPr>
          <p:cNvSpPr/>
          <p:nvPr/>
        </p:nvSpPr>
        <p:spPr>
          <a:xfrm>
            <a:off x="8475578" y="5486400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5" name="5-Point Star 24">
            <a:hlinkClick r:id="" action="ppaction://noaction"/>
          </p:cNvPr>
          <p:cNvSpPr/>
          <p:nvPr/>
        </p:nvSpPr>
        <p:spPr>
          <a:xfrm>
            <a:off x="8532680" y="4419600"/>
            <a:ext cx="644356" cy="644356"/>
          </a:xfrm>
          <a:prstGeom prst="star5">
            <a:avLst/>
          </a:prstGeom>
          <a:solidFill>
            <a:schemeClr val="tx2">
              <a:lumMod val="85000"/>
              <a:lumOff val="1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5-Point Star 25">
            <a:hlinkClick r:id="" action="ppaction://noaction"/>
          </p:cNvPr>
          <p:cNvSpPr/>
          <p:nvPr/>
        </p:nvSpPr>
        <p:spPr>
          <a:xfrm>
            <a:off x="8532680" y="325869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5-Point Star 26">
            <a:hlinkClick r:id="" action="ppaction://noaction"/>
          </p:cNvPr>
          <p:cNvSpPr/>
          <p:nvPr/>
        </p:nvSpPr>
        <p:spPr>
          <a:xfrm>
            <a:off x="8499644" y="2359294"/>
            <a:ext cx="644356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8475578" y="1438064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8153400" y="3048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" y="887428"/>
            <a:ext cx="8572500" cy="269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 descr="Bauernbar">
            <a:hlinkClick r:id="rId5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3007" y="4109924"/>
            <a:ext cx="6354763" cy="1274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14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9562" y="1219200"/>
            <a:ext cx="51379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uôc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uôt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90600" y="228576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" y="228576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209800" y="2743200"/>
            <a:ext cx="2133600" cy="137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endParaRPr kumimoji="0" lang="vi-VN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343400" y="2743200"/>
            <a:ext cx="2209800" cy="137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uôc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09800" y="4114800"/>
            <a:ext cx="4343400" cy="137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uộc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28600"/>
            <a:ext cx="2332704" cy="7325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3214" y="3968663"/>
            <a:ext cx="8820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6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uốc</a:t>
            </a:r>
            <a:r>
              <a:rPr lang="en-US" sz="6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6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luộc</a:t>
            </a:r>
            <a:r>
              <a:rPr lang="en-US" sz="6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6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ruốc</a:t>
            </a:r>
            <a:r>
              <a:rPr lang="en-US" sz="6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6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thuộc</a:t>
            </a:r>
            <a:endParaRPr lang="en-US" sz="6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2526" y="457200"/>
            <a:ext cx="51379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uôc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88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uôt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667000" y="2718148"/>
            <a:ext cx="4038600" cy="12192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72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uộc</a:t>
            </a:r>
            <a:endParaRPr lang="vi-VN" sz="3200" dirty="0"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660737" y="1676400"/>
            <a:ext cx="2004940" cy="10668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endParaRPr kumimoji="0" lang="vi-VN" sz="14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631498" y="1674312"/>
            <a:ext cx="2120031" cy="10668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uôc</a:t>
            </a:r>
            <a:endParaRPr kumimoji="0" lang="vi-V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271226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6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uốt</a:t>
            </a:r>
            <a:r>
              <a:rPr lang="en-US" sz="6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muốt</a:t>
            </a:r>
            <a:r>
              <a:rPr lang="en-US" sz="6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</a:t>
            </a:r>
            <a:r>
              <a:rPr lang="en-US" sz="6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uột</a:t>
            </a:r>
            <a:r>
              <a:rPr lang="en-US" sz="6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tuột</a:t>
            </a:r>
            <a:endParaRPr lang="en-US" sz="6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ivision 10"/>
          <p:cNvSpPr/>
          <p:nvPr/>
        </p:nvSpPr>
        <p:spPr bwMode="auto">
          <a:xfrm>
            <a:off x="707721" y="4802399"/>
            <a:ext cx="1365859" cy="274260"/>
          </a:xfrm>
          <a:prstGeom prst="mathDivid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ivision 11"/>
          <p:cNvSpPr/>
          <p:nvPr/>
        </p:nvSpPr>
        <p:spPr bwMode="auto">
          <a:xfrm>
            <a:off x="2819400" y="4931933"/>
            <a:ext cx="1365859" cy="274260"/>
          </a:xfrm>
          <a:prstGeom prst="mathDivid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Division 12"/>
          <p:cNvSpPr/>
          <p:nvPr/>
        </p:nvSpPr>
        <p:spPr bwMode="auto">
          <a:xfrm>
            <a:off x="5008583" y="4794803"/>
            <a:ext cx="1365859" cy="274260"/>
          </a:xfrm>
          <a:prstGeom prst="mathDivid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Division 13"/>
          <p:cNvSpPr/>
          <p:nvPr/>
        </p:nvSpPr>
        <p:spPr bwMode="auto">
          <a:xfrm>
            <a:off x="7697827" y="4908313"/>
            <a:ext cx="1365859" cy="274260"/>
          </a:xfrm>
          <a:prstGeom prst="mathDivid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609600" y="5943600"/>
            <a:ext cx="1371600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Minus 15"/>
          <p:cNvSpPr/>
          <p:nvPr/>
        </p:nvSpPr>
        <p:spPr bwMode="auto">
          <a:xfrm>
            <a:off x="3081433" y="5943600"/>
            <a:ext cx="1371600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5181600" y="6096000"/>
            <a:ext cx="1371600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Minus 17"/>
          <p:cNvSpPr/>
          <p:nvPr/>
        </p:nvSpPr>
        <p:spPr bwMode="auto">
          <a:xfrm>
            <a:off x="7315200" y="6115244"/>
            <a:ext cx="1371600" cy="343289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9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645">
        <p14:honeycomb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69608"/>
            <a:ext cx="2332704" cy="592392"/>
            <a:chOff x="228600" y="228600"/>
            <a:chExt cx="2332704" cy="986667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939963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tx1"/>
                  </a:solidFill>
                </a:rPr>
                <a:t>Đọc</a:t>
              </a:r>
              <a:endParaRPr lang="vi-VN" sz="48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986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05000" y="1219200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Ai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nhanh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hơn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?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vi-VN" sz="4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" y="2209800"/>
            <a:ext cx="9144000" cy="40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1066800" y="3810000"/>
            <a:ext cx="7010400" cy="198119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Từ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âm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đã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học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hãy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tiếng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từ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mới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với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vần</a:t>
            </a:r>
            <a:r>
              <a:rPr kumimoji="0" lang="en-US" sz="2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Calibri"/>
              </a:rPr>
              <a:t>uôc</a:t>
            </a:r>
            <a:r>
              <a:rPr kumimoji="0" lang="en-US" sz="8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8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Calibri"/>
              </a:rPr>
              <a:t>uôt</a:t>
            </a:r>
            <a:r>
              <a:rPr kumimoji="0" lang="en-US" sz="8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vi-VN" sz="8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  <p:pic>
        <p:nvPicPr>
          <p:cNvPr id="2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8933" y="197649"/>
            <a:ext cx="1304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645">
        <p14:honeycomb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21287"/>
            <a:ext cx="24145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55650"/>
            <a:ext cx="165369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9356" y="2739775"/>
            <a:ext cx="2536272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cuốc</a:t>
            </a:r>
            <a:endParaRPr lang="vi-VN" sz="1050" dirty="0"/>
          </a:p>
        </p:txBody>
      </p:sp>
      <p:sp>
        <p:nvSpPr>
          <p:cNvPr id="4" name="Rectangle 3"/>
          <p:cNvSpPr/>
          <p:nvPr/>
        </p:nvSpPr>
        <p:spPr>
          <a:xfrm>
            <a:off x="3149356" y="1669876"/>
            <a:ext cx="252287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Buộc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dây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105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33600"/>
            <a:ext cx="2576708" cy="2305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49356" y="744085"/>
            <a:ext cx="2522870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muốt</a:t>
            </a:r>
            <a:endParaRPr lang="vi-VN" sz="1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0" y="2722489"/>
            <a:ext cx="2143125" cy="167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49356" y="3810000"/>
            <a:ext cx="252287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chuốt</a:t>
            </a:r>
            <a:endParaRPr lang="vi-VN" sz="1000" dirty="0">
              <a:solidFill>
                <a:srgbClr val="00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4" y="4953000"/>
            <a:ext cx="2338388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49356" y="4784479"/>
            <a:ext cx="252287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Thang</a:t>
            </a:r>
            <a:r>
              <a:rPr 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thuốc</a:t>
            </a:r>
            <a:endParaRPr lang="vi-VN" sz="900" dirty="0">
              <a:solidFill>
                <a:srgbClr val="00000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4" y="233542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32487" y="5715000"/>
            <a:ext cx="252287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Móng</a:t>
            </a:r>
            <a:r>
              <a:rPr lang="en-US" sz="36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vuốt</a:t>
            </a:r>
            <a:endParaRPr lang="vi-VN" sz="1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15766"/>
            <a:ext cx="33528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Mình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thi</a:t>
            </a:r>
            <a:r>
              <a:rPr lang="en-US" sz="2400" b="1" dirty="0"/>
              <a:t> </a:t>
            </a:r>
            <a:r>
              <a:rPr lang="en-US" sz="2400" b="1" dirty="0" err="1" smtClean="0"/>
              <a:t>tài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nào</a:t>
            </a:r>
            <a:r>
              <a:rPr lang="en-US" sz="2400" b="1" dirty="0" smtClean="0"/>
              <a:t>! </a:t>
            </a:r>
            <a:endParaRPr lang="vi-VN" sz="2400" b="1" dirty="0"/>
          </a:p>
        </p:txBody>
      </p:sp>
      <p:cxnSp>
        <p:nvCxnSpPr>
          <p:cNvPr id="9" name="Straight Connector 8"/>
          <p:cNvCxnSpPr>
            <a:stCxn id="7" idx="3"/>
          </p:cNvCxnSpPr>
          <p:nvPr/>
        </p:nvCxnSpPr>
        <p:spPr bwMode="auto">
          <a:xfrm>
            <a:off x="5672226" y="1067251"/>
            <a:ext cx="1338174" cy="1655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>
            <a:stCxn id="2" idx="3"/>
          </p:cNvCxnSpPr>
          <p:nvPr/>
        </p:nvCxnSpPr>
        <p:spPr bwMode="auto">
          <a:xfrm>
            <a:off x="5685628" y="3093718"/>
            <a:ext cx="1324772" cy="24688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1981200" y="1894870"/>
            <a:ext cx="1151287" cy="39296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5124" idx="3"/>
          </p:cNvCxnSpPr>
          <p:nvPr/>
        </p:nvCxnSpPr>
        <p:spPr bwMode="auto">
          <a:xfrm>
            <a:off x="2343345" y="3562177"/>
            <a:ext cx="789142" cy="2975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stCxn id="3" idx="1"/>
            <a:endCxn id="4" idx="3"/>
          </p:cNvCxnSpPr>
          <p:nvPr/>
        </p:nvCxnSpPr>
        <p:spPr bwMode="auto">
          <a:xfrm flipH="1">
            <a:off x="5672226" y="1212850"/>
            <a:ext cx="1338174" cy="8109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stCxn id="5125" idx="6"/>
          </p:cNvCxnSpPr>
          <p:nvPr/>
        </p:nvCxnSpPr>
        <p:spPr bwMode="auto">
          <a:xfrm flipV="1">
            <a:off x="2553222" y="5369254"/>
            <a:ext cx="596134" cy="4552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59138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5" grpId="0" animBg="1"/>
      <p:bldP spid="6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798840"/>
            <a:ext cx="5849678" cy="646331"/>
          </a:xfrm>
          <a:prstGeom prst="rect">
            <a:avLst/>
          </a:prstGeom>
          <a:solidFill>
            <a:srgbClr val="FF0066"/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Nhìn</a:t>
            </a:r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tranh</a:t>
            </a:r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đoán</a:t>
            </a:r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vi-VN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57778" r="66008" b="33333"/>
          <a:stretch/>
        </p:blipFill>
        <p:spPr>
          <a:xfrm>
            <a:off x="304800" y="4114800"/>
            <a:ext cx="1676400" cy="167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6" t="57635" r="13177" b="33476"/>
          <a:stretch/>
        </p:blipFill>
        <p:spPr>
          <a:xfrm>
            <a:off x="6672276" y="4122683"/>
            <a:ext cx="1676400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9" t="57042" r="38293" b="34545"/>
          <a:stretch/>
        </p:blipFill>
        <p:spPr>
          <a:xfrm>
            <a:off x="3353635" y="4247826"/>
            <a:ext cx="1828800" cy="14103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ounded Rectangle 6"/>
          <p:cNvSpPr/>
          <p:nvPr/>
        </p:nvSpPr>
        <p:spPr bwMode="auto">
          <a:xfrm>
            <a:off x="1" y="1445172"/>
            <a:ext cx="3047999" cy="9906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thuốc</a:t>
            </a:r>
            <a:r>
              <a:rPr lang="en-US" sz="44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vi-VN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159789" y="1445172"/>
            <a:ext cx="2844006" cy="9906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endParaRPr lang="vi-VN" sz="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046134" y="1445171"/>
            <a:ext cx="3076845" cy="99060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Ngọn</a:t>
            </a:r>
            <a:r>
              <a:rPr lang="en-US" sz="4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đuốc</a:t>
            </a:r>
            <a:endParaRPr lang="vi-VN" sz="10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1" name="Straight Connector 10"/>
          <p:cNvCxnSpPr>
            <a:stCxn id="7" idx="2"/>
            <a:endCxn id="5" idx="0"/>
          </p:cNvCxnSpPr>
          <p:nvPr/>
        </p:nvCxnSpPr>
        <p:spPr bwMode="auto">
          <a:xfrm>
            <a:off x="1524001" y="2435772"/>
            <a:ext cx="2744034" cy="18120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3" idx="0"/>
          </p:cNvCxnSpPr>
          <p:nvPr/>
        </p:nvCxnSpPr>
        <p:spPr bwMode="auto">
          <a:xfrm flipV="1">
            <a:off x="1143000" y="2540385"/>
            <a:ext cx="6367476" cy="15744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8" idx="2"/>
            <a:endCxn id="4" idx="0"/>
          </p:cNvCxnSpPr>
          <p:nvPr/>
        </p:nvCxnSpPr>
        <p:spPr bwMode="auto">
          <a:xfrm>
            <a:off x="4581792" y="2435772"/>
            <a:ext cx="2928684" cy="16869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Minus 26"/>
          <p:cNvSpPr/>
          <p:nvPr/>
        </p:nvSpPr>
        <p:spPr bwMode="auto">
          <a:xfrm>
            <a:off x="1104900" y="1940472"/>
            <a:ext cx="1752600" cy="5334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4251195" y="2006985"/>
            <a:ext cx="1752600" cy="5334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7472376" y="2030633"/>
            <a:ext cx="1752600" cy="5334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" y="108688"/>
            <a:ext cx="2332704" cy="503904"/>
            <a:chOff x="228600" y="228600"/>
            <a:chExt cx="2332704" cy="838200"/>
          </a:xfrm>
        </p:grpSpPr>
        <p:sp>
          <p:nvSpPr>
            <p:cNvPr id="31" name="Rounded Rectangle 30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817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05248"/>
            <a:ext cx="2332704" cy="5039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712437" y="-180621"/>
            <a:ext cx="35621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uôc</a:t>
            </a:r>
            <a:r>
              <a:rPr lang="en-US" sz="60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uôt</a:t>
            </a:r>
            <a:endParaRPr lang="en-US" sz="60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712437" y="838200"/>
            <a:ext cx="1992256" cy="10668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endParaRPr kumimoji="0" lang="vi-VN" sz="11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717377" y="834512"/>
            <a:ext cx="1970005" cy="10668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uôc</a:t>
            </a:r>
            <a:endParaRPr kumimoji="0" lang="vi-VN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712437" y="1901312"/>
            <a:ext cx="4038600" cy="12192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60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uộc</a:t>
            </a:r>
            <a:endParaRPr lang="vi-VN" sz="2400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3120512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cuốc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luộc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ruốc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thuộc</a:t>
            </a:r>
            <a:endParaRPr lang="en-US" sz="4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526" y="3822164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uốt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muốt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uột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tuột</a:t>
            </a:r>
            <a:endParaRPr lang="en-US" sz="4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inus 12"/>
          <p:cNvSpPr/>
          <p:nvPr/>
        </p:nvSpPr>
        <p:spPr bwMode="auto">
          <a:xfrm>
            <a:off x="1723104" y="3701100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Minus 14"/>
          <p:cNvSpPr/>
          <p:nvPr/>
        </p:nvSpPr>
        <p:spPr bwMode="auto">
          <a:xfrm>
            <a:off x="3162203" y="3842560"/>
            <a:ext cx="1219200" cy="11455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Minus 15"/>
          <p:cNvSpPr/>
          <p:nvPr/>
        </p:nvSpPr>
        <p:spPr bwMode="auto">
          <a:xfrm>
            <a:off x="4876800" y="3670721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Minus 16"/>
          <p:cNvSpPr/>
          <p:nvPr/>
        </p:nvSpPr>
        <p:spPr bwMode="auto">
          <a:xfrm>
            <a:off x="6740527" y="3778320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Minus 17"/>
          <p:cNvSpPr/>
          <p:nvPr/>
        </p:nvSpPr>
        <p:spPr bwMode="auto">
          <a:xfrm>
            <a:off x="1493237" y="4424042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Minus 18"/>
          <p:cNvSpPr/>
          <p:nvPr/>
        </p:nvSpPr>
        <p:spPr bwMode="auto">
          <a:xfrm>
            <a:off x="3406947" y="4453755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Minus 19"/>
          <p:cNvSpPr/>
          <p:nvPr/>
        </p:nvSpPr>
        <p:spPr bwMode="auto">
          <a:xfrm>
            <a:off x="5117901" y="4513628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Minus 20"/>
          <p:cNvSpPr/>
          <p:nvPr/>
        </p:nvSpPr>
        <p:spPr bwMode="auto">
          <a:xfrm>
            <a:off x="6858000" y="4510870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57778" r="66008" b="33333"/>
          <a:stretch/>
        </p:blipFill>
        <p:spPr>
          <a:xfrm>
            <a:off x="276618" y="4869503"/>
            <a:ext cx="1676400" cy="75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9" t="57042" r="38293" b="34545"/>
          <a:stretch/>
        </p:blipFill>
        <p:spPr>
          <a:xfrm>
            <a:off x="3292945" y="4918328"/>
            <a:ext cx="1828800" cy="705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6" t="57635" r="13177" b="33476"/>
          <a:stretch/>
        </p:blipFill>
        <p:spPr>
          <a:xfrm>
            <a:off x="6672276" y="4742747"/>
            <a:ext cx="1676400" cy="88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/>
          <p:cNvSpPr/>
          <p:nvPr/>
        </p:nvSpPr>
        <p:spPr>
          <a:xfrm>
            <a:off x="3068222" y="6088559"/>
            <a:ext cx="30588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thuốc</a:t>
            </a:r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1000" dirty="0"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37101" y="5735368"/>
            <a:ext cx="27334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endParaRPr lang="vi-VN" sz="1000" dirty="0"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65251" y="5961653"/>
            <a:ext cx="29065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ngọn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đuốc</a:t>
            </a:r>
            <a:endParaRPr lang="vi-VN" sz="1000" dirty="0">
              <a:latin typeface="Arial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1493237" y="6540642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4477924" y="6639215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7739076" y="6426082"/>
            <a:ext cx="1219200" cy="229119"/>
          </a:xfrm>
          <a:prstGeom prst="mathMinus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3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440835" y="-968"/>
            <a:ext cx="644356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593235" y="151432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745635" y="303832"/>
            <a:ext cx="644356" cy="644356"/>
          </a:xfrm>
          <a:prstGeom prst="star5">
            <a:avLst/>
          </a:prstGeom>
          <a:solidFill>
            <a:schemeClr val="tx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8036172" y="679206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8229600" y="426958"/>
            <a:ext cx="644356" cy="644356"/>
          </a:xfrm>
          <a:prstGeom prst="star5">
            <a:avLst/>
          </a:prstGeom>
          <a:solidFill>
            <a:schemeClr val="tx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8382000" y="34850"/>
            <a:ext cx="644356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4114800" y="104780"/>
            <a:ext cx="644356" cy="644356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2514600" y="125801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5943600" y="151432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1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9" y="1828800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25" y="4431050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4" y="3886200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72" y="1849258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63" y="5486400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028" y="5800023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50" y="104780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968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8045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044"/>
            <a:ext cx="614150" cy="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394" y="1323562"/>
            <a:ext cx="7180777" cy="4476461"/>
          </a:xfrm>
          <a:prstGeom prst="rect">
            <a:avLst/>
          </a:prstGeom>
        </p:spPr>
      </p:pic>
      <p:pic>
        <p:nvPicPr>
          <p:cNvPr id="23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56" y="5943600"/>
            <a:ext cx="293704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2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1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381000"/>
            <a:ext cx="2133600" cy="580104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o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6908278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5938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8600"/>
            <a:ext cx="2133600" cy="580104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447800"/>
            <a:ext cx="6553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2495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22904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95" y="304799"/>
            <a:ext cx="4762500" cy="16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28600" y="22860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2895600"/>
            <a:ext cx="17764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đuốc 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70526" y="2921169"/>
            <a:ext cx="20569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t</a:t>
            </a: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/>
                <a:ea typeface="HP001" charset="-93"/>
                <a:cs typeface="HP001 5H"/>
              </a:rPr>
              <a:t>huốc 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9421" y="2895599"/>
            <a:ext cx="1747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c</a:t>
            </a: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/>
                <a:ea typeface="HP001" charset="-93"/>
                <a:cs typeface="HP001 5H"/>
              </a:rPr>
              <a:t>huột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621622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phong-nen-powerpoint-de-thuong-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8600" cy="6804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ngày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447800"/>
            <a:ext cx="73152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Hãy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giúp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các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chú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thú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yêu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bay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cao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nhé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408213" y="4149974"/>
            <a:ext cx="707574" cy="145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322856" y="390390"/>
            <a:ext cx="717899" cy="1822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7369016" y="2956286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68618" y="1068797"/>
            <a:ext cx="836598" cy="18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71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52400"/>
            <a:ext cx="85344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uôc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uôt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8712" y="823474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67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1200"/>
            <a:ext cx="8352927" cy="48006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24931" r="8028" b="34093"/>
          <a:stretch/>
        </p:blipFill>
        <p:spPr bwMode="auto">
          <a:xfrm>
            <a:off x="2125716" y="3276600"/>
            <a:ext cx="4435367" cy="14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988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22904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5" name="Rounded Rectangle 4"/>
          <p:cNvSpPr/>
          <p:nvPr/>
        </p:nvSpPr>
        <p:spPr bwMode="auto">
          <a:xfrm>
            <a:off x="6823554" y="67935"/>
            <a:ext cx="2209800" cy="1210596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6477000" y="4572000"/>
            <a:ext cx="2556354" cy="2183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28600" y="2369376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62198" y="2326836"/>
            <a:ext cx="10839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/>
                <a:ea typeface="HP001" charset="-93"/>
                <a:cs typeface="HP001 5H"/>
              </a:rPr>
              <a:t>uôc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91533" y="2326835"/>
            <a:ext cx="10390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/>
                <a:ea typeface="HP001" charset="-93"/>
                <a:cs typeface="HP001 5H"/>
              </a:rPr>
              <a:t>uôt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7917" y="3581198"/>
            <a:ext cx="33874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n</a:t>
            </a: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/>
                <a:ea typeface="HP001" charset="-93"/>
                <a:cs typeface="HP001 5H"/>
              </a:rPr>
              <a:t>gọn đuốc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6408" y="3581198"/>
            <a:ext cx="30572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c</a:t>
            </a: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/>
                <a:ea typeface="HP001" charset="-93"/>
                <a:cs typeface="HP001 5H"/>
              </a:rPr>
              <a:t>on chuột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36051433"/>
      </p:ext>
    </p:extLst>
  </p:cSld>
  <p:clrMapOvr>
    <a:masterClrMapping/>
  </p:clrMapOvr>
  <p:transition spd="slow" advTm="664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5556" r="10998" b="63333"/>
          <a:stretch/>
        </p:blipFill>
        <p:spPr>
          <a:xfrm>
            <a:off x="20782" y="-6927"/>
            <a:ext cx="9123218" cy="3131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95688" y="3124200"/>
            <a:ext cx="8773405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viên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bé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thích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thú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háo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hức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mặc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váy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trắng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giày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hồng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còn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vuốt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tóc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buộc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nơ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bảo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cần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ăn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mặc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gọn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gàng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lịch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sz="36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Mẹ cho Hà đi công viê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970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22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5556" r="10998" b="63333"/>
          <a:stretch/>
        </p:blipFill>
        <p:spPr>
          <a:xfrm>
            <a:off x="4800600" y="152400"/>
            <a:ext cx="43434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95688" y="3124200"/>
            <a:ext cx="8773405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viên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bé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thích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thú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háo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hức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mặc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váy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trắng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giày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hồng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còn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vuốt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tóc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buộc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nơ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bảo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cần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ăn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mặc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gọn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gàng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lịch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sz="36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043" y="1179190"/>
            <a:ext cx="4572000" cy="1200329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văn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chia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dirty="0"/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31" y="31242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576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31" y="368917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477" y="431006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308" y="433375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75" y="48323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58" y="491954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36" y="590386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33" y="587233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28599" y="1139567"/>
            <a:ext cx="4664443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đâu</a:t>
            </a:r>
            <a:r>
              <a:rPr lang="en-US" sz="4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vi-VN" sz="2000" dirty="0"/>
          </a:p>
        </p:txBody>
      </p:sp>
      <p:sp>
        <p:nvSpPr>
          <p:cNvPr id="19" name="Rectangle 18"/>
          <p:cNvSpPr/>
          <p:nvPr/>
        </p:nvSpPr>
        <p:spPr>
          <a:xfrm>
            <a:off x="274820" y="902191"/>
            <a:ext cx="4572000" cy="1754326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thích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vi-VN" dirty="0"/>
          </a:p>
        </p:txBody>
      </p:sp>
      <p:sp>
        <p:nvSpPr>
          <p:cNvPr id="20" name="Rectangle 19"/>
          <p:cNvSpPr/>
          <p:nvPr/>
        </p:nvSpPr>
        <p:spPr>
          <a:xfrm>
            <a:off x="195688" y="902191"/>
            <a:ext cx="4728886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bảo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việc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gì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trước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36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184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5556" r="10998" b="63333"/>
          <a:stretch/>
        </p:blipFill>
        <p:spPr>
          <a:xfrm>
            <a:off x="5105400" y="152400"/>
            <a:ext cx="40386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2" y="557083"/>
            <a:ext cx="5105400" cy="203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2005" y="3429000"/>
            <a:ext cx="718184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5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5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5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5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5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viên</a:t>
            </a:r>
            <a:r>
              <a:rPr lang="en-US" sz="5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sz="3200" dirty="0"/>
          </a:p>
        </p:txBody>
      </p:sp>
      <p:sp>
        <p:nvSpPr>
          <p:cNvPr id="11" name="Rectangle 10"/>
          <p:cNvSpPr/>
          <p:nvPr/>
        </p:nvSpPr>
        <p:spPr>
          <a:xfrm>
            <a:off x="323671" y="3336667"/>
            <a:ext cx="784860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bé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thích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thú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háo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hức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sz="3600" dirty="0"/>
          </a:p>
        </p:txBody>
      </p:sp>
      <p:sp>
        <p:nvSpPr>
          <p:cNvPr id="12" name="Rectangle 11"/>
          <p:cNvSpPr/>
          <p:nvPr/>
        </p:nvSpPr>
        <p:spPr>
          <a:xfrm>
            <a:off x="184596" y="3244334"/>
            <a:ext cx="7784877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mặc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váy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trắng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giày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hồng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sz="3600" dirty="0"/>
          </a:p>
        </p:txBody>
      </p:sp>
      <p:sp>
        <p:nvSpPr>
          <p:cNvPr id="14" name="Rectangle 13"/>
          <p:cNvSpPr/>
          <p:nvPr/>
        </p:nvSpPr>
        <p:spPr>
          <a:xfrm>
            <a:off x="184596" y="3348738"/>
            <a:ext cx="8086398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còn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vuốt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tóc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buộc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nơ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sz="3600" dirty="0"/>
          </a:p>
        </p:txBody>
      </p:sp>
      <p:sp>
        <p:nvSpPr>
          <p:cNvPr id="15" name="Rectangle 14"/>
          <p:cNvSpPr/>
          <p:nvPr/>
        </p:nvSpPr>
        <p:spPr>
          <a:xfrm>
            <a:off x="161925" y="3152001"/>
            <a:ext cx="8382000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bảo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cần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ăn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mặc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gọn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gàng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lịch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sz="4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sz="4800" b="1" dirty="0">
              <a:solidFill>
                <a:srgbClr val="000000">
                  <a:lumMod val="85000"/>
                  <a:lumOff val="1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3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376" y="123180"/>
            <a:ext cx="1905000" cy="662467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 smtClean="0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61538" r="49451" b="4395"/>
          <a:stretch/>
        </p:blipFill>
        <p:spPr>
          <a:xfrm>
            <a:off x="761999" y="861956"/>
            <a:ext cx="3538184" cy="3930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5" t="61214" r="10488" b="4719"/>
          <a:stretch/>
        </p:blipFill>
        <p:spPr>
          <a:xfrm>
            <a:off x="4724400" y="793531"/>
            <a:ext cx="3538184" cy="3882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2211252" y="43287"/>
            <a:ext cx="647324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Chuẩn</a:t>
            </a:r>
            <a:r>
              <a:rPr lang="en-US" sz="4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sz="4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</a:t>
            </a:r>
            <a:r>
              <a:rPr lang="en-US" sz="4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sinh</a:t>
            </a:r>
            <a:r>
              <a:rPr lang="en-US" sz="4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nhật</a:t>
            </a:r>
            <a:endParaRPr lang="vi-VN" sz="1400" dirty="0"/>
          </a:p>
        </p:txBody>
      </p:sp>
      <p:sp>
        <p:nvSpPr>
          <p:cNvPr id="8" name="Rectangle 7"/>
          <p:cNvSpPr/>
          <p:nvPr/>
        </p:nvSpPr>
        <p:spPr>
          <a:xfrm>
            <a:off x="1066800" y="5105400"/>
            <a:ext cx="6736731" cy="136652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nhìn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thấy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ai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bức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3600" b="1" dirty="0">
                <a:latin typeface="Times New Roman"/>
                <a:ea typeface="Times New Roman"/>
                <a:cs typeface="Times New Roman"/>
              </a:rPr>
              <a:t>? </a:t>
            </a:r>
            <a:endParaRPr lang="vi-VN" sz="28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376" y="5113556"/>
            <a:ext cx="8777452" cy="141577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4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</a:rPr>
              <a:t>bạn</a:t>
            </a:r>
            <a:r>
              <a:rPr lang="en-US" sz="4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</a:rPr>
              <a:t>ấy</a:t>
            </a:r>
            <a:r>
              <a:rPr lang="en-US" sz="4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</a:rPr>
              <a:t>đang</a:t>
            </a:r>
            <a:r>
              <a:rPr lang="en-US" sz="4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4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4000" b="1" dirty="0">
                <a:latin typeface="Times New Roman"/>
                <a:ea typeface="Times New Roman"/>
                <a:cs typeface="Times New Roman"/>
              </a:rPr>
              <a:t>? </a:t>
            </a:r>
            <a:endParaRPr lang="vi-VN" sz="3200" b="1" dirty="0">
              <a:latin typeface="Calibri"/>
              <a:ea typeface="Calibri"/>
              <a:cs typeface="Times New Roman"/>
            </a:endParaRPr>
          </a:p>
          <a:p>
            <a:r>
              <a:rPr lang="en-US" sz="4000" b="1" dirty="0" err="1">
                <a:latin typeface="Times New Roman"/>
                <a:ea typeface="Times New Roman"/>
              </a:rPr>
              <a:t>Em</a:t>
            </a:r>
            <a:r>
              <a:rPr lang="en-US" sz="4000" b="1" dirty="0"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</a:rPr>
              <a:t>đã</a:t>
            </a:r>
            <a:r>
              <a:rPr lang="en-US" sz="4000" b="1" dirty="0"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</a:rPr>
              <a:t>bao</a:t>
            </a:r>
            <a:r>
              <a:rPr lang="en-US" sz="4000" b="1" dirty="0"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</a:rPr>
              <a:t>giờ</a:t>
            </a:r>
            <a:r>
              <a:rPr lang="en-US" sz="4000" b="1" dirty="0"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</a:rPr>
              <a:t>làm</a:t>
            </a:r>
            <a:r>
              <a:rPr lang="en-US" sz="4000" b="1" dirty="0"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</a:rPr>
              <a:t>những</a:t>
            </a:r>
            <a:r>
              <a:rPr lang="en-US" sz="4000" b="1" dirty="0"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</a:rPr>
              <a:t>việc</a:t>
            </a:r>
            <a:r>
              <a:rPr lang="en-US" sz="4000" b="1" dirty="0">
                <a:latin typeface="Times New Roman"/>
                <a:ea typeface="Times New Roman"/>
              </a:rPr>
              <a:t> </a:t>
            </a:r>
            <a:r>
              <a:rPr lang="en-US" sz="4000" b="1" dirty="0" err="1" smtClean="0">
                <a:latin typeface="Times New Roman"/>
                <a:ea typeface="Times New Roman"/>
              </a:rPr>
              <a:t>đóchưa</a:t>
            </a:r>
            <a:r>
              <a:rPr lang="en-US" sz="4000" b="1" dirty="0">
                <a:latin typeface="Times New Roman"/>
                <a:ea typeface="Times New Roman"/>
              </a:rPr>
              <a:t>? </a:t>
            </a:r>
            <a:endParaRPr lang="vi-VN" sz="40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952710"/>
            <a:ext cx="8787962" cy="173746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Nếu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thấy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thú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khi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4800" b="1" dirty="0">
                <a:latin typeface="Times New Roman"/>
                <a:ea typeface="Times New Roman"/>
                <a:cs typeface="Times New Roman"/>
              </a:rPr>
              <a:t>?</a:t>
            </a:r>
            <a:endParaRPr lang="vi-VN" sz="4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53154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799"/>
            <a:ext cx="8915400" cy="6441233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3" name="5-Point Star 2">
            <a:hlinkClick r:id="" action="ppaction://noaction"/>
          </p:cNvPr>
          <p:cNvSpPr/>
          <p:nvPr/>
        </p:nvSpPr>
        <p:spPr>
          <a:xfrm>
            <a:off x="284956" y="836697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1524000" y="260240"/>
            <a:ext cx="644356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7848600" y="259334"/>
            <a:ext cx="644356" cy="644356"/>
          </a:xfrm>
          <a:prstGeom prst="star5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256214" y="5715000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8235776" y="827599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7526422" y="6037178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8448449" y="5562600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929312" y="6090236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7206" y="1954681"/>
            <a:ext cx="4609532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32016" y="2814191"/>
            <a:ext cx="4080044" cy="1077218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607134" y="176973"/>
            <a:ext cx="644356" cy="644356"/>
          </a:xfrm>
          <a:prstGeom prst="star5">
            <a:avLst/>
          </a:prstGeom>
          <a:solidFill>
            <a:schemeClr val="accent1">
              <a:lumMod val="9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2819400" y="904596"/>
            <a:ext cx="644356" cy="644356"/>
          </a:xfrm>
          <a:prstGeom prst="star5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4191972" y="903690"/>
            <a:ext cx="644356" cy="644356"/>
          </a:xfrm>
          <a:prstGeom prst="star5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3544519" y="4191000"/>
            <a:ext cx="644356" cy="644356"/>
          </a:xfrm>
          <a:prstGeom prst="star5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6496738" y="2876401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7136162" y="149791"/>
            <a:ext cx="644356" cy="644356"/>
          </a:xfrm>
          <a:prstGeom prst="star5">
            <a:avLst/>
          </a:prstGeom>
          <a:solidFill>
            <a:srgbClr val="92D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5-Point Star 18">
            <a:hlinkClick r:id="" action="ppaction://noaction"/>
          </p:cNvPr>
          <p:cNvSpPr/>
          <p:nvPr/>
        </p:nvSpPr>
        <p:spPr>
          <a:xfrm>
            <a:off x="76249" y="5064374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2041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23" y="-190821"/>
            <a:ext cx="1441267" cy="2327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59" y="2681689"/>
            <a:ext cx="2304782" cy="3587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892424"/>
            <a:ext cx="707574" cy="145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88" y="-698290"/>
            <a:ext cx="1797853" cy="3089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40" y="3265301"/>
            <a:ext cx="1045241" cy="173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19" y="1109959"/>
            <a:ext cx="933293" cy="18770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63" y="3333152"/>
            <a:ext cx="1354823" cy="2574165"/>
          </a:xfrm>
          <a:prstGeom prst="rect">
            <a:avLst/>
          </a:prstGeom>
        </p:spPr>
      </p:pic>
      <p:pic>
        <p:nvPicPr>
          <p:cNvPr id="1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8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08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10" y="-635"/>
            <a:ext cx="9144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4558" y="2484596"/>
            <a:ext cx="5841206" cy="27238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Con giúp các con vật thực hiện ước mơ bay lên bầu trời cao bằng cách đọc đúng tất cả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76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84044"/>
            <a:ext cx="1354823" cy="2574165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223090" y="5287501"/>
            <a:ext cx="1353026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94" y="2142113"/>
            <a:ext cx="1277003" cy="2568323"/>
          </a:xfrm>
          <a:prstGeom prst="rect">
            <a:avLst/>
          </a:prstGeom>
        </p:spPr>
      </p:pic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930936" y="4480324"/>
            <a:ext cx="1483317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uôm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40" y="2457364"/>
            <a:ext cx="1299033" cy="2830137"/>
          </a:xfrm>
          <a:prstGeom prst="rect">
            <a:avLst/>
          </a:prstGeom>
        </p:spPr>
      </p:pic>
      <p:sp>
        <p:nvSpPr>
          <p:cNvPr id="8" name="Rounded Rectangle 7">
            <a:hlinkClick r:id="rId9" action="ppaction://hlinksldjump"/>
          </p:cNvPr>
          <p:cNvSpPr/>
          <p:nvPr/>
        </p:nvSpPr>
        <p:spPr>
          <a:xfrm>
            <a:off x="3414253" y="5012624"/>
            <a:ext cx="1711325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uối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49" y="2015419"/>
            <a:ext cx="1631350" cy="2538942"/>
          </a:xfrm>
          <a:prstGeom prst="rect">
            <a:avLst/>
          </a:prstGeom>
        </p:spPr>
      </p:pic>
      <p:sp>
        <p:nvSpPr>
          <p:cNvPr id="10" name="Rounded Rectangle 9">
            <a:hlinkClick r:id="rId9" action="ppaction://hlinksldjump"/>
          </p:cNvPr>
          <p:cNvSpPr/>
          <p:nvPr/>
        </p:nvSpPr>
        <p:spPr>
          <a:xfrm>
            <a:off x="5257800" y="4230370"/>
            <a:ext cx="26670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4400" b="1" dirty="0" err="1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suối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81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5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3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" y="14612"/>
            <a:ext cx="9144000" cy="685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79733"/>
            <a:ext cx="1898467" cy="2327125"/>
          </a:xfrm>
          <a:prstGeom prst="rect">
            <a:avLst/>
          </a:prstGeom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0" y="4352795"/>
            <a:ext cx="2756310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Tuổi</a:t>
            </a:r>
            <a:r>
              <a:rPr lang="en-US" sz="4400" b="1" noProof="0" dirty="0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b="1" noProof="0" dirty="0" err="1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142113"/>
            <a:ext cx="2052629" cy="2493968"/>
          </a:xfrm>
          <a:prstGeom prst="rect">
            <a:avLst/>
          </a:prstGeom>
        </p:spPr>
      </p:pic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4953000" y="4285298"/>
            <a:ext cx="3581400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Cánh</a:t>
            </a:r>
            <a:r>
              <a:rPr lang="en-US" sz="4400" b="1" noProof="0" dirty="0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b="1" noProof="0" dirty="0" err="1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uồm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30" y="609600"/>
            <a:ext cx="1419416" cy="2361450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2590800" y="2787498"/>
            <a:ext cx="3200400" cy="79390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4400" b="1" dirty="0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m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uỗm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27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37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7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52927" cy="5904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5" y="2823318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67: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1715322"/>
            <a:ext cx="4752528" cy="11079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568952" cy="32529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19200" y="812104"/>
            <a:ext cx="2057400" cy="9144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biết</a:t>
            </a:r>
            <a:endParaRPr lang="vi-VN" sz="1200" b="1" dirty="0"/>
          </a:p>
        </p:txBody>
      </p:sp>
      <p:sp>
        <p:nvSpPr>
          <p:cNvPr id="4" name="Flowchart: Connector 3"/>
          <p:cNvSpPr/>
          <p:nvPr/>
        </p:nvSpPr>
        <p:spPr>
          <a:xfrm>
            <a:off x="647178" y="838200"/>
            <a:ext cx="762000" cy="9144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  <a:endParaRPr lang="vi-VN" b="1" dirty="0"/>
          </a:p>
        </p:txBody>
      </p:sp>
      <p:sp>
        <p:nvSpPr>
          <p:cNvPr id="5" name="Text Box 2"/>
          <p:cNvSpPr txBox="1"/>
          <p:nvPr/>
        </p:nvSpPr>
        <p:spPr>
          <a:xfrm>
            <a:off x="251520" y="3861048"/>
            <a:ext cx="9116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Mẹ</a:t>
            </a:r>
            <a:r>
              <a:rPr lang="en-US" sz="72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v</a:t>
            </a:r>
            <a:r>
              <a:rPr lang="en-US" sz="72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uốt</a:t>
            </a:r>
            <a:r>
              <a:rPr lang="en-US" sz="72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tóc</a:t>
            </a:r>
            <a:r>
              <a:rPr lang="en-US" sz="7200" b="1" dirty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và</a:t>
            </a:r>
            <a:r>
              <a:rPr lang="en-US" sz="72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US" sz="72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uộc</a:t>
            </a:r>
            <a:r>
              <a:rPr lang="en-US" sz="72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nơ</a:t>
            </a:r>
            <a:r>
              <a:rPr lang="en-US" sz="72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cho</a:t>
            </a:r>
            <a:r>
              <a:rPr lang="en-US" sz="7200" b="1" dirty="0" smtClean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  <a:cs typeface="UTM Avo" panose="02040603050506020204" pitchFamily="18" charset="0"/>
              </a:rPr>
              <a:t>Hà</a:t>
            </a:r>
            <a:endParaRPr lang="en-US" sz="7200" b="1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6" name="Mẹ vuốt tóc và buộc nơ cho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5506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1"/>
      <p:bldP spid="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534400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uôc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uôt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38181" y="3352800"/>
            <a:ext cx="251062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dirty="0" err="1">
                <a:solidFill>
                  <a:srgbClr val="FF0066"/>
                </a:solidFill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9600" b="1" dirty="0">
              <a:solidFill>
                <a:srgbClr val="FF0066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5400" y="798076"/>
            <a:ext cx="16145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6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67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352800"/>
            <a:ext cx="203132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66"/>
                </a:solidFill>
                <a:latin typeface="UTM Avo" panose="02040603050506020204" pitchFamily="18" charset="0"/>
                <a:cs typeface=".VnAvant" panose="020B7200000000000000" charset="0"/>
              </a:rPr>
              <a:t>uôc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3441" y="231632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5176" y="2304215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Division 9"/>
          <p:cNvSpPr/>
          <p:nvPr/>
        </p:nvSpPr>
        <p:spPr bwMode="auto">
          <a:xfrm>
            <a:off x="1104841" y="4511070"/>
            <a:ext cx="1365859" cy="274260"/>
          </a:xfrm>
          <a:prstGeom prst="mathDivid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Division 10"/>
          <p:cNvSpPr/>
          <p:nvPr/>
        </p:nvSpPr>
        <p:spPr bwMode="auto">
          <a:xfrm>
            <a:off x="4351837" y="4529472"/>
            <a:ext cx="1365859" cy="274260"/>
          </a:xfrm>
          <a:prstGeom prst="mathDivid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472</Words>
  <PresentationFormat>On-screen Show (4:3)</PresentationFormat>
  <Paragraphs>110</Paragraphs>
  <Slides>26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2020-11-09T02:48:02Z</dcterms:created>
  <dcterms:modified xsi:type="dcterms:W3CDTF">2020-12-06T08:03:55Z</dcterms:modified>
</cp:coreProperties>
</file>