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56" r:id="rId3"/>
    <p:sldId id="257" r:id="rId4"/>
    <p:sldId id="274" r:id="rId5"/>
    <p:sldId id="263" r:id="rId6"/>
    <p:sldId id="280" r:id="rId7"/>
    <p:sldId id="273" r:id="rId8"/>
    <p:sldId id="275" r:id="rId9"/>
    <p:sldId id="276" r:id="rId10"/>
    <p:sldId id="277" r:id="rId11"/>
    <p:sldId id="261" r:id="rId12"/>
    <p:sldId id="259" r:id="rId13"/>
    <p:sldId id="281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5.png"/><Relationship Id="rId7" Type="http://schemas.openxmlformats.org/officeDocument/2006/relationships/image" Target="../media/image2.png"/><Relationship Id="rId12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11" Type="http://schemas.openxmlformats.org/officeDocument/2006/relationships/image" Target="../media/image4.png"/><Relationship Id="rId10" Type="http://schemas.openxmlformats.org/officeDocument/2006/relationships/image" Target="../media/image7.svg"/><Relationship Id="rId9" Type="http://schemas.openxmlformats.org/officeDocument/2006/relationships/image" Target="../media/image3.png"/><Relationship Id="rId14" Type="http://schemas.openxmlformats.org/officeDocument/2006/relationships/image" Target="../media/image17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21.png"/><Relationship Id="rId1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0.svg"/><Relationship Id="rId7" Type="http://schemas.openxmlformats.org/officeDocument/2006/relationships/image" Target="../media/image27.svg"/><Relationship Id="rId12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8.svg"/><Relationship Id="rId5" Type="http://schemas.openxmlformats.org/officeDocument/2006/relationships/image" Target="../media/image29.svg"/><Relationship Id="rId10" Type="http://schemas.openxmlformats.org/officeDocument/2006/relationships/image" Target="../media/image15.png"/><Relationship Id="rId9" Type="http://schemas.openxmlformats.org/officeDocument/2006/relationships/image" Target="../media/image7.svg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21.png"/><Relationship Id="rId12" Type="http://schemas.openxmlformats.org/officeDocument/2006/relationships/image" Target="../media/image31.svg"/><Relationship Id="rId17" Type="http://schemas.openxmlformats.org/officeDocument/2006/relationships/image" Target="../media/image29.png"/><Relationship Id="rId2" Type="http://schemas.openxmlformats.org/officeDocument/2006/relationships/image" Target="../media/image13.png"/><Relationship Id="rId16" Type="http://schemas.openxmlformats.org/officeDocument/2006/relationships/image" Target="../media/image33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7.png"/><Relationship Id="rId15" Type="http://schemas.openxmlformats.org/officeDocument/2006/relationships/image" Target="../media/image28.png"/><Relationship Id="rId10" Type="http://schemas.openxmlformats.org/officeDocument/2006/relationships/image" Target="../media/image29.svg"/><Relationship Id="rId19" Type="http://schemas.openxmlformats.org/officeDocument/2006/relationships/image" Target="../media/image35.svg"/><Relationship Id="rId9" Type="http://schemas.openxmlformats.org/officeDocument/2006/relationships/image" Target="../media/image1.png"/><Relationship Id="rId1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5.png"/><Relationship Id="rId7" Type="http://schemas.openxmlformats.org/officeDocument/2006/relationships/image" Target="../media/image2.png"/><Relationship Id="rId12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11" Type="http://schemas.openxmlformats.org/officeDocument/2006/relationships/image" Target="../media/image4.png"/><Relationship Id="rId10" Type="http://schemas.openxmlformats.org/officeDocument/2006/relationships/image" Target="../media/image7.svg"/><Relationship Id="rId9" Type="http://schemas.openxmlformats.org/officeDocument/2006/relationships/image" Target="../media/image3.png"/><Relationship Id="rId1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png"/><Relationship Id="rId12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png"/><Relationship Id="rId10" Type="http://schemas.openxmlformats.org/officeDocument/2006/relationships/image" Target="../media/image9.svg"/><Relationship Id="rId9" Type="http://schemas.openxmlformats.org/officeDocument/2006/relationships/image" Target="../media/image7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7.svg"/><Relationship Id="rId3" Type="http://schemas.openxmlformats.org/officeDocument/2006/relationships/image" Target="../media/image29.svg"/><Relationship Id="rId7" Type="http://schemas.openxmlformats.org/officeDocument/2006/relationships/image" Target="../media/image20.svg"/><Relationship Id="rId2" Type="http://schemas.openxmlformats.org/officeDocument/2006/relationships/image" Target="../media/image12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openxmlformats.org/officeDocument/2006/relationships/image" Target="../media/image27.svg"/><Relationship Id="rId15" Type="http://schemas.openxmlformats.org/officeDocument/2006/relationships/image" Target="../media/image59.svg"/><Relationship Id="rId10" Type="http://schemas.openxmlformats.org/officeDocument/2006/relationships/image" Target="../media/image48.svg"/><Relationship Id="rId4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7.svg"/><Relationship Id="rId3" Type="http://schemas.openxmlformats.org/officeDocument/2006/relationships/image" Target="../media/image29.svg"/><Relationship Id="rId7" Type="http://schemas.openxmlformats.org/officeDocument/2006/relationships/image" Target="../media/image20.svg"/><Relationship Id="rId2" Type="http://schemas.openxmlformats.org/officeDocument/2006/relationships/image" Target="../media/image12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openxmlformats.org/officeDocument/2006/relationships/image" Target="../media/image27.svg"/><Relationship Id="rId15" Type="http://schemas.openxmlformats.org/officeDocument/2006/relationships/image" Target="../media/image59.svg"/><Relationship Id="rId10" Type="http://schemas.openxmlformats.org/officeDocument/2006/relationships/image" Target="../media/image48.svg"/><Relationship Id="rId4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2.png"/><Relationship Id="rId9" Type="http://schemas.openxmlformats.org/officeDocument/2006/relationships/image" Target="../media/image21.png"/><Relationship Id="rId1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21.png"/><Relationship Id="rId1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21.png"/><Relationship Id="rId1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694" y="420162"/>
            <a:ext cx="17311213" cy="9426972"/>
            <a:chOff x="0" y="0"/>
            <a:chExt cx="13265297" cy="7223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5297" cy="7223733"/>
            </a:xfrm>
            <a:custGeom>
              <a:avLst/>
              <a:gdLst/>
              <a:ahLst/>
              <a:cxnLst/>
              <a:rect l="l" t="t" r="r" b="b"/>
              <a:pathLst>
                <a:path w="13265297" h="7223733">
                  <a:moveTo>
                    <a:pt x="235966" y="0"/>
                  </a:moveTo>
                  <a:lnTo>
                    <a:pt x="0" y="235966"/>
                  </a:lnTo>
                  <a:lnTo>
                    <a:pt x="0" y="6987767"/>
                  </a:lnTo>
                  <a:lnTo>
                    <a:pt x="235966" y="7223733"/>
                  </a:lnTo>
                  <a:lnTo>
                    <a:pt x="13029332" y="7223733"/>
                  </a:lnTo>
                  <a:lnTo>
                    <a:pt x="13265297" y="6987767"/>
                  </a:lnTo>
                  <a:lnTo>
                    <a:pt x="13265297" y="235966"/>
                  </a:lnTo>
                  <a:lnTo>
                    <a:pt x="13029332" y="0"/>
                  </a:lnTo>
                  <a:close/>
                  <a:moveTo>
                    <a:pt x="257048" y="44069"/>
                  </a:moveTo>
                  <a:lnTo>
                    <a:pt x="13008249" y="44069"/>
                  </a:lnTo>
                  <a:lnTo>
                    <a:pt x="13221229" y="257048"/>
                  </a:lnTo>
                  <a:lnTo>
                    <a:pt x="13221229" y="6966685"/>
                  </a:lnTo>
                  <a:lnTo>
                    <a:pt x="13008249" y="7179664"/>
                  </a:lnTo>
                  <a:lnTo>
                    <a:pt x="257048" y="7179664"/>
                  </a:lnTo>
                  <a:lnTo>
                    <a:pt x="44069" y="6966685"/>
                  </a:lnTo>
                  <a:lnTo>
                    <a:pt x="44069" y="257048"/>
                  </a:lnTo>
                  <a:close/>
                </a:path>
              </a:pathLst>
            </a:custGeom>
            <a:solidFill>
              <a:srgbClr val="EDEB57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799601">
            <a:off x="1501543" y="-434586"/>
            <a:ext cx="3583797" cy="3529632"/>
            <a:chOff x="0" y="0"/>
            <a:chExt cx="5125720" cy="5048250"/>
          </a:xfrm>
        </p:grpSpPr>
        <p:sp>
          <p:nvSpPr>
            <p:cNvPr id="17" name="Freeform 17"/>
            <p:cNvSpPr/>
            <p:nvPr/>
          </p:nvSpPr>
          <p:spPr>
            <a:xfrm>
              <a:off x="62230" y="62230"/>
              <a:ext cx="5002530" cy="4927600"/>
            </a:xfrm>
            <a:custGeom>
              <a:avLst/>
              <a:gdLst/>
              <a:ahLst/>
              <a:cxnLst/>
              <a:rect l="l" t="t" r="r" b="b"/>
              <a:pathLst>
                <a:path w="5002530" h="4927600">
                  <a:moveTo>
                    <a:pt x="2500630" y="0"/>
                  </a:moveTo>
                  <a:lnTo>
                    <a:pt x="3072130" y="971550"/>
                  </a:lnTo>
                  <a:lnTo>
                    <a:pt x="4133850" y="594360"/>
                  </a:lnTo>
                  <a:lnTo>
                    <a:pt x="3945890" y="1705610"/>
                  </a:lnTo>
                  <a:lnTo>
                    <a:pt x="5002530" y="2099310"/>
                  </a:lnTo>
                  <a:lnTo>
                    <a:pt x="4145280" y="2830830"/>
                  </a:lnTo>
                  <a:lnTo>
                    <a:pt x="4700270" y="3810000"/>
                  </a:lnTo>
                  <a:lnTo>
                    <a:pt x="3573780" y="3818890"/>
                  </a:lnTo>
                  <a:lnTo>
                    <a:pt x="3369310" y="4927600"/>
                  </a:lnTo>
                  <a:lnTo>
                    <a:pt x="2500630" y="4210050"/>
                  </a:lnTo>
                  <a:lnTo>
                    <a:pt x="1631950" y="4927600"/>
                  </a:lnTo>
                  <a:lnTo>
                    <a:pt x="1427480" y="3818890"/>
                  </a:lnTo>
                  <a:lnTo>
                    <a:pt x="300990" y="3810000"/>
                  </a:lnTo>
                  <a:lnTo>
                    <a:pt x="857250" y="2830830"/>
                  </a:lnTo>
                  <a:lnTo>
                    <a:pt x="0" y="2099310"/>
                  </a:lnTo>
                  <a:lnTo>
                    <a:pt x="1055370" y="1705610"/>
                  </a:lnTo>
                  <a:lnTo>
                    <a:pt x="868680" y="594360"/>
                  </a:lnTo>
                  <a:lnTo>
                    <a:pt x="1930400" y="971550"/>
                  </a:lnTo>
                  <a:lnTo>
                    <a:pt x="2500630" y="0"/>
                  </a:lnTo>
                  <a:close/>
                </a:path>
              </a:pathLst>
            </a:custGeom>
            <a:solidFill>
              <a:srgbClr val="EDEB57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5126990" cy="5048250"/>
            </a:xfrm>
            <a:custGeom>
              <a:avLst/>
              <a:gdLst/>
              <a:ahLst/>
              <a:cxnLst/>
              <a:rect l="l" t="t" r="r" b="b"/>
              <a:pathLst>
                <a:path w="5126990" h="5048250">
                  <a:moveTo>
                    <a:pt x="3453130" y="5048250"/>
                  </a:moveTo>
                  <a:lnTo>
                    <a:pt x="2562860" y="4312920"/>
                  </a:lnTo>
                  <a:lnTo>
                    <a:pt x="1672590" y="5048250"/>
                  </a:lnTo>
                  <a:lnTo>
                    <a:pt x="1463040" y="3912870"/>
                  </a:lnTo>
                  <a:lnTo>
                    <a:pt x="308610" y="3903980"/>
                  </a:lnTo>
                  <a:lnTo>
                    <a:pt x="877570" y="2899410"/>
                  </a:lnTo>
                  <a:lnTo>
                    <a:pt x="0" y="2150110"/>
                  </a:lnTo>
                  <a:lnTo>
                    <a:pt x="1082040" y="1746250"/>
                  </a:lnTo>
                  <a:lnTo>
                    <a:pt x="890270" y="608330"/>
                  </a:lnTo>
                  <a:lnTo>
                    <a:pt x="1978660" y="994410"/>
                  </a:lnTo>
                  <a:lnTo>
                    <a:pt x="2562860" y="0"/>
                  </a:lnTo>
                  <a:lnTo>
                    <a:pt x="3148330" y="995680"/>
                  </a:lnTo>
                  <a:lnTo>
                    <a:pt x="4236720" y="609600"/>
                  </a:lnTo>
                  <a:lnTo>
                    <a:pt x="4044950" y="1748790"/>
                  </a:lnTo>
                  <a:lnTo>
                    <a:pt x="5126990" y="2152650"/>
                  </a:lnTo>
                  <a:lnTo>
                    <a:pt x="4248150" y="2901950"/>
                  </a:lnTo>
                  <a:lnTo>
                    <a:pt x="4817110" y="3906520"/>
                  </a:lnTo>
                  <a:lnTo>
                    <a:pt x="3662680" y="3915410"/>
                  </a:lnTo>
                  <a:lnTo>
                    <a:pt x="3453130" y="5048250"/>
                  </a:lnTo>
                  <a:close/>
                  <a:moveTo>
                    <a:pt x="2562860" y="4230370"/>
                  </a:moveTo>
                  <a:lnTo>
                    <a:pt x="3409950" y="4930140"/>
                  </a:lnTo>
                  <a:lnTo>
                    <a:pt x="3609340" y="3849370"/>
                  </a:lnTo>
                  <a:lnTo>
                    <a:pt x="4707890" y="3840480"/>
                  </a:lnTo>
                  <a:lnTo>
                    <a:pt x="4165600" y="2884170"/>
                  </a:lnTo>
                  <a:lnTo>
                    <a:pt x="5002530" y="2171700"/>
                  </a:lnTo>
                  <a:lnTo>
                    <a:pt x="3972560" y="1788160"/>
                  </a:lnTo>
                  <a:lnTo>
                    <a:pt x="4155440" y="704850"/>
                  </a:lnTo>
                  <a:lnTo>
                    <a:pt x="3120390" y="1073150"/>
                  </a:lnTo>
                  <a:lnTo>
                    <a:pt x="2562860" y="125730"/>
                  </a:lnTo>
                  <a:lnTo>
                    <a:pt x="2006600" y="1073150"/>
                  </a:lnTo>
                  <a:lnTo>
                    <a:pt x="971550" y="704850"/>
                  </a:lnTo>
                  <a:lnTo>
                    <a:pt x="1154430" y="1788160"/>
                  </a:lnTo>
                  <a:lnTo>
                    <a:pt x="123190" y="2172970"/>
                  </a:lnTo>
                  <a:lnTo>
                    <a:pt x="960120" y="2885440"/>
                  </a:lnTo>
                  <a:lnTo>
                    <a:pt x="417830" y="3841750"/>
                  </a:lnTo>
                  <a:lnTo>
                    <a:pt x="1516380" y="3850640"/>
                  </a:lnTo>
                  <a:lnTo>
                    <a:pt x="1715770" y="4931410"/>
                  </a:lnTo>
                  <a:lnTo>
                    <a:pt x="2562860" y="4230370"/>
                  </a:lnTo>
                  <a:close/>
                </a:path>
              </a:pathLst>
            </a:custGeom>
            <a:solidFill>
              <a:srgbClr val="EDEB57"/>
            </a:solidFill>
          </p:spPr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 rot="-863093">
            <a:off x="14957088" y="6367528"/>
            <a:ext cx="3583797" cy="3529632"/>
            <a:chOff x="0" y="0"/>
            <a:chExt cx="5125720" cy="5048250"/>
          </a:xfrm>
        </p:grpSpPr>
        <p:sp>
          <p:nvSpPr>
            <p:cNvPr id="20" name="Freeform 20"/>
            <p:cNvSpPr/>
            <p:nvPr/>
          </p:nvSpPr>
          <p:spPr>
            <a:xfrm>
              <a:off x="62230" y="62230"/>
              <a:ext cx="5002530" cy="4927600"/>
            </a:xfrm>
            <a:custGeom>
              <a:avLst/>
              <a:gdLst/>
              <a:ahLst/>
              <a:cxnLst/>
              <a:rect l="l" t="t" r="r" b="b"/>
              <a:pathLst>
                <a:path w="5002530" h="4927600">
                  <a:moveTo>
                    <a:pt x="2500630" y="0"/>
                  </a:moveTo>
                  <a:lnTo>
                    <a:pt x="3072130" y="971550"/>
                  </a:lnTo>
                  <a:lnTo>
                    <a:pt x="4133850" y="594360"/>
                  </a:lnTo>
                  <a:lnTo>
                    <a:pt x="3945890" y="1705610"/>
                  </a:lnTo>
                  <a:lnTo>
                    <a:pt x="5002530" y="2099310"/>
                  </a:lnTo>
                  <a:lnTo>
                    <a:pt x="4145280" y="2830830"/>
                  </a:lnTo>
                  <a:lnTo>
                    <a:pt x="4700270" y="3810000"/>
                  </a:lnTo>
                  <a:lnTo>
                    <a:pt x="3573780" y="3818890"/>
                  </a:lnTo>
                  <a:lnTo>
                    <a:pt x="3369310" y="4927600"/>
                  </a:lnTo>
                  <a:lnTo>
                    <a:pt x="2500630" y="4210050"/>
                  </a:lnTo>
                  <a:lnTo>
                    <a:pt x="1631950" y="4927600"/>
                  </a:lnTo>
                  <a:lnTo>
                    <a:pt x="1427480" y="3818890"/>
                  </a:lnTo>
                  <a:lnTo>
                    <a:pt x="300990" y="3810000"/>
                  </a:lnTo>
                  <a:lnTo>
                    <a:pt x="857250" y="2830830"/>
                  </a:lnTo>
                  <a:lnTo>
                    <a:pt x="0" y="2099310"/>
                  </a:lnTo>
                  <a:lnTo>
                    <a:pt x="1055370" y="1705610"/>
                  </a:lnTo>
                  <a:lnTo>
                    <a:pt x="868680" y="594360"/>
                  </a:lnTo>
                  <a:lnTo>
                    <a:pt x="1930400" y="971550"/>
                  </a:lnTo>
                  <a:lnTo>
                    <a:pt x="2500630" y="0"/>
                  </a:lnTo>
                  <a:close/>
                </a:path>
              </a:pathLst>
            </a:custGeom>
            <a:solidFill>
              <a:srgbClr val="EDEB57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5126990" cy="5048250"/>
            </a:xfrm>
            <a:custGeom>
              <a:avLst/>
              <a:gdLst/>
              <a:ahLst/>
              <a:cxnLst/>
              <a:rect l="l" t="t" r="r" b="b"/>
              <a:pathLst>
                <a:path w="5126990" h="5048250">
                  <a:moveTo>
                    <a:pt x="3453130" y="5048250"/>
                  </a:moveTo>
                  <a:lnTo>
                    <a:pt x="2562860" y="4312920"/>
                  </a:lnTo>
                  <a:lnTo>
                    <a:pt x="1672590" y="5048250"/>
                  </a:lnTo>
                  <a:lnTo>
                    <a:pt x="1463040" y="3912870"/>
                  </a:lnTo>
                  <a:lnTo>
                    <a:pt x="308610" y="3903980"/>
                  </a:lnTo>
                  <a:lnTo>
                    <a:pt x="877570" y="2899410"/>
                  </a:lnTo>
                  <a:lnTo>
                    <a:pt x="0" y="2150110"/>
                  </a:lnTo>
                  <a:lnTo>
                    <a:pt x="1082040" y="1746250"/>
                  </a:lnTo>
                  <a:lnTo>
                    <a:pt x="890270" y="608330"/>
                  </a:lnTo>
                  <a:lnTo>
                    <a:pt x="1978660" y="994410"/>
                  </a:lnTo>
                  <a:lnTo>
                    <a:pt x="2562860" y="0"/>
                  </a:lnTo>
                  <a:lnTo>
                    <a:pt x="3148330" y="995680"/>
                  </a:lnTo>
                  <a:lnTo>
                    <a:pt x="4236720" y="609600"/>
                  </a:lnTo>
                  <a:lnTo>
                    <a:pt x="4044950" y="1748790"/>
                  </a:lnTo>
                  <a:lnTo>
                    <a:pt x="5126990" y="2152650"/>
                  </a:lnTo>
                  <a:lnTo>
                    <a:pt x="4248150" y="2901950"/>
                  </a:lnTo>
                  <a:lnTo>
                    <a:pt x="4817110" y="3906520"/>
                  </a:lnTo>
                  <a:lnTo>
                    <a:pt x="3662680" y="3915410"/>
                  </a:lnTo>
                  <a:lnTo>
                    <a:pt x="3453130" y="5048250"/>
                  </a:lnTo>
                  <a:close/>
                  <a:moveTo>
                    <a:pt x="2562860" y="4230370"/>
                  </a:moveTo>
                  <a:lnTo>
                    <a:pt x="3409950" y="4930140"/>
                  </a:lnTo>
                  <a:lnTo>
                    <a:pt x="3609340" y="3849370"/>
                  </a:lnTo>
                  <a:lnTo>
                    <a:pt x="4707890" y="3840480"/>
                  </a:lnTo>
                  <a:lnTo>
                    <a:pt x="4165600" y="2884170"/>
                  </a:lnTo>
                  <a:lnTo>
                    <a:pt x="5002530" y="2171700"/>
                  </a:lnTo>
                  <a:lnTo>
                    <a:pt x="3972560" y="1788160"/>
                  </a:lnTo>
                  <a:lnTo>
                    <a:pt x="4155440" y="704850"/>
                  </a:lnTo>
                  <a:lnTo>
                    <a:pt x="3120390" y="1073150"/>
                  </a:lnTo>
                  <a:lnTo>
                    <a:pt x="2562860" y="125730"/>
                  </a:lnTo>
                  <a:lnTo>
                    <a:pt x="2006600" y="1073150"/>
                  </a:lnTo>
                  <a:lnTo>
                    <a:pt x="971550" y="704850"/>
                  </a:lnTo>
                  <a:lnTo>
                    <a:pt x="1154430" y="1788160"/>
                  </a:lnTo>
                  <a:lnTo>
                    <a:pt x="123190" y="2172970"/>
                  </a:lnTo>
                  <a:lnTo>
                    <a:pt x="960120" y="2885440"/>
                  </a:lnTo>
                  <a:lnTo>
                    <a:pt x="417830" y="3841750"/>
                  </a:lnTo>
                  <a:lnTo>
                    <a:pt x="1516380" y="3850640"/>
                  </a:lnTo>
                  <a:lnTo>
                    <a:pt x="1715770" y="4931410"/>
                  </a:lnTo>
                  <a:lnTo>
                    <a:pt x="2562860" y="4230370"/>
                  </a:lnTo>
                  <a:close/>
                </a:path>
              </a:pathLst>
            </a:custGeom>
            <a:solidFill>
              <a:srgbClr val="EDEB57"/>
            </a:solidFill>
          </p:spPr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46843">
            <a:off x="4239966" y="7915910"/>
            <a:ext cx="1756462" cy="1740494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99590">
            <a:off x="15474247" y="2461517"/>
            <a:ext cx="2550338" cy="69897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03436">
            <a:off x="508609" y="5048262"/>
            <a:ext cx="1843676" cy="101606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392349">
            <a:off x="11391215" y="8353731"/>
            <a:ext cx="1488661" cy="1760781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1074052">
            <a:off x="11319924" y="373086"/>
            <a:ext cx="2683431" cy="162435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992800" y="3425488"/>
            <a:ext cx="14097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694" y="420162"/>
            <a:ext cx="17311213" cy="9426972"/>
            <a:chOff x="0" y="0"/>
            <a:chExt cx="13265297" cy="7223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5297" cy="7223733"/>
            </a:xfrm>
            <a:custGeom>
              <a:avLst/>
              <a:gdLst/>
              <a:ahLst/>
              <a:cxnLst/>
              <a:rect l="l" t="t" r="r" b="b"/>
              <a:pathLst>
                <a:path w="13265297" h="7223733">
                  <a:moveTo>
                    <a:pt x="235966" y="0"/>
                  </a:moveTo>
                  <a:lnTo>
                    <a:pt x="0" y="235966"/>
                  </a:lnTo>
                  <a:lnTo>
                    <a:pt x="0" y="6987767"/>
                  </a:lnTo>
                  <a:lnTo>
                    <a:pt x="235966" y="7223733"/>
                  </a:lnTo>
                  <a:lnTo>
                    <a:pt x="13029332" y="7223733"/>
                  </a:lnTo>
                  <a:lnTo>
                    <a:pt x="13265297" y="6987767"/>
                  </a:lnTo>
                  <a:lnTo>
                    <a:pt x="13265297" y="235966"/>
                  </a:lnTo>
                  <a:lnTo>
                    <a:pt x="13029332" y="0"/>
                  </a:lnTo>
                  <a:close/>
                  <a:moveTo>
                    <a:pt x="257048" y="44069"/>
                  </a:moveTo>
                  <a:lnTo>
                    <a:pt x="13008249" y="44069"/>
                  </a:lnTo>
                  <a:lnTo>
                    <a:pt x="13221229" y="257048"/>
                  </a:lnTo>
                  <a:lnTo>
                    <a:pt x="13221229" y="6966685"/>
                  </a:lnTo>
                  <a:lnTo>
                    <a:pt x="13008249" y="7179664"/>
                  </a:lnTo>
                  <a:lnTo>
                    <a:pt x="257048" y="7179664"/>
                  </a:lnTo>
                  <a:lnTo>
                    <a:pt x="44069" y="6966685"/>
                  </a:lnTo>
                  <a:lnTo>
                    <a:pt x="44069" y="257048"/>
                  </a:lnTo>
                  <a:close/>
                </a:path>
              </a:pathLst>
            </a:custGeom>
            <a:solidFill>
              <a:srgbClr val="EDEB57"/>
            </a:solidFill>
          </p:spPr>
        </p:sp>
      </p:grpSp>
      <p:pic>
        <p:nvPicPr>
          <p:cNvPr id="8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961695">
            <a:off x="188638" y="160982"/>
            <a:ext cx="1356335" cy="1351403"/>
          </a:xfrm>
          <a:prstGeom prst="rect">
            <a:avLst/>
          </a:prstGeom>
        </p:spPr>
      </p:pic>
      <p:pic>
        <p:nvPicPr>
          <p:cNvPr id="9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876504" y="8947326"/>
            <a:ext cx="2379651" cy="13114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855665"/>
            <a:ext cx="762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 THƯ ANH BIẾT TUỐT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3700" y="1594329"/>
            <a:ext cx="14935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4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nhảy</a:t>
            </a:r>
            <a:r>
              <a:rPr lang="en-US" sz="4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200000"/>
              </a:lnSpc>
            </a:pPr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vạn</a:t>
            </a:r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  <a:endParaRPr 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21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694" y="430014"/>
            <a:ext cx="17311213" cy="9426972"/>
            <a:chOff x="0" y="0"/>
            <a:chExt cx="13265297" cy="7223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5297" cy="7223733"/>
            </a:xfrm>
            <a:custGeom>
              <a:avLst/>
              <a:gdLst/>
              <a:ahLst/>
              <a:cxnLst/>
              <a:rect l="l" t="t" r="r" b="b"/>
              <a:pathLst>
                <a:path w="13265297" h="7223733">
                  <a:moveTo>
                    <a:pt x="235966" y="0"/>
                  </a:moveTo>
                  <a:lnTo>
                    <a:pt x="0" y="235966"/>
                  </a:lnTo>
                  <a:lnTo>
                    <a:pt x="0" y="6987767"/>
                  </a:lnTo>
                  <a:lnTo>
                    <a:pt x="235966" y="7223733"/>
                  </a:lnTo>
                  <a:lnTo>
                    <a:pt x="13029332" y="7223733"/>
                  </a:lnTo>
                  <a:lnTo>
                    <a:pt x="13265297" y="6987767"/>
                  </a:lnTo>
                  <a:lnTo>
                    <a:pt x="13265297" y="235966"/>
                  </a:lnTo>
                  <a:lnTo>
                    <a:pt x="13029332" y="0"/>
                  </a:lnTo>
                  <a:close/>
                  <a:moveTo>
                    <a:pt x="257048" y="44069"/>
                  </a:moveTo>
                  <a:lnTo>
                    <a:pt x="13008249" y="44069"/>
                  </a:lnTo>
                  <a:lnTo>
                    <a:pt x="13221229" y="257048"/>
                  </a:lnTo>
                  <a:lnTo>
                    <a:pt x="13221229" y="6966685"/>
                  </a:lnTo>
                  <a:lnTo>
                    <a:pt x="13008249" y="7179664"/>
                  </a:lnTo>
                  <a:lnTo>
                    <a:pt x="257048" y="7179664"/>
                  </a:lnTo>
                  <a:lnTo>
                    <a:pt x="44069" y="6966685"/>
                  </a:lnTo>
                  <a:lnTo>
                    <a:pt x="44069" y="257048"/>
                  </a:lnTo>
                  <a:close/>
                </a:path>
              </a:pathLst>
            </a:custGeom>
            <a:solidFill>
              <a:srgbClr val="EDEB57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46843">
            <a:off x="16465528" y="8544069"/>
            <a:ext cx="1587544" cy="157311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78535">
            <a:off x="-120757" y="51320"/>
            <a:ext cx="1831529" cy="186544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26324">
            <a:off x="15748654" y="338542"/>
            <a:ext cx="2314908" cy="127576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207716">
            <a:off x="876197" y="7996051"/>
            <a:ext cx="1589443" cy="133069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554200" y="115730"/>
            <a:ext cx="1404011" cy="13994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16663" y="1829459"/>
            <a:ext cx="15049273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216" y="3579800"/>
            <a:ext cx="8966166" cy="5984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694" y="420162"/>
            <a:ext cx="17311213" cy="9426972"/>
            <a:chOff x="0" y="0"/>
            <a:chExt cx="13265297" cy="7223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5297" cy="7223733"/>
            </a:xfrm>
            <a:custGeom>
              <a:avLst/>
              <a:gdLst/>
              <a:ahLst/>
              <a:cxnLst/>
              <a:rect l="l" t="t" r="r" b="b"/>
              <a:pathLst>
                <a:path w="13265297" h="7223733">
                  <a:moveTo>
                    <a:pt x="235966" y="0"/>
                  </a:moveTo>
                  <a:lnTo>
                    <a:pt x="0" y="235966"/>
                  </a:lnTo>
                  <a:lnTo>
                    <a:pt x="0" y="6987767"/>
                  </a:lnTo>
                  <a:lnTo>
                    <a:pt x="235966" y="7223733"/>
                  </a:lnTo>
                  <a:lnTo>
                    <a:pt x="13029332" y="7223733"/>
                  </a:lnTo>
                  <a:lnTo>
                    <a:pt x="13265297" y="6987767"/>
                  </a:lnTo>
                  <a:lnTo>
                    <a:pt x="13265297" y="235966"/>
                  </a:lnTo>
                  <a:lnTo>
                    <a:pt x="13029332" y="0"/>
                  </a:lnTo>
                  <a:close/>
                  <a:moveTo>
                    <a:pt x="257048" y="44069"/>
                  </a:moveTo>
                  <a:lnTo>
                    <a:pt x="13008249" y="44069"/>
                  </a:lnTo>
                  <a:lnTo>
                    <a:pt x="13221229" y="257048"/>
                  </a:lnTo>
                  <a:lnTo>
                    <a:pt x="13221229" y="6966685"/>
                  </a:lnTo>
                  <a:lnTo>
                    <a:pt x="13008249" y="7179664"/>
                  </a:lnTo>
                  <a:lnTo>
                    <a:pt x="257048" y="7179664"/>
                  </a:lnTo>
                  <a:lnTo>
                    <a:pt x="44069" y="6966685"/>
                  </a:lnTo>
                  <a:lnTo>
                    <a:pt x="44069" y="257048"/>
                  </a:lnTo>
                  <a:close/>
                </a:path>
              </a:pathLst>
            </a:custGeom>
            <a:solidFill>
              <a:srgbClr val="EDEB57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178535">
            <a:off x="14885669" y="7421636"/>
            <a:ext cx="2016601" cy="205394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28700" y="3780537"/>
            <a:ext cx="1756462" cy="17404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09990">
            <a:off x="1532842" y="1029783"/>
            <a:ext cx="1140479" cy="1274926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857158">
            <a:off x="1098647" y="7792889"/>
            <a:ext cx="2379651" cy="131144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634875">
            <a:off x="15236509" y="1347473"/>
            <a:ext cx="1796073" cy="166511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252101">
            <a:off x="15106019" y="4555854"/>
            <a:ext cx="1165485" cy="162694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040800" y="1304775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694" y="420162"/>
            <a:ext cx="17311213" cy="9426972"/>
            <a:chOff x="0" y="0"/>
            <a:chExt cx="13265297" cy="7223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5297" cy="7223733"/>
            </a:xfrm>
            <a:custGeom>
              <a:avLst/>
              <a:gdLst/>
              <a:ahLst/>
              <a:cxnLst/>
              <a:rect l="l" t="t" r="r" b="b"/>
              <a:pathLst>
                <a:path w="13265297" h="7223733">
                  <a:moveTo>
                    <a:pt x="235966" y="0"/>
                  </a:moveTo>
                  <a:lnTo>
                    <a:pt x="0" y="235966"/>
                  </a:lnTo>
                  <a:lnTo>
                    <a:pt x="0" y="6987767"/>
                  </a:lnTo>
                  <a:lnTo>
                    <a:pt x="235966" y="7223733"/>
                  </a:lnTo>
                  <a:lnTo>
                    <a:pt x="13029332" y="7223733"/>
                  </a:lnTo>
                  <a:lnTo>
                    <a:pt x="13265297" y="6987767"/>
                  </a:lnTo>
                  <a:lnTo>
                    <a:pt x="13265297" y="235966"/>
                  </a:lnTo>
                  <a:lnTo>
                    <a:pt x="13029332" y="0"/>
                  </a:lnTo>
                  <a:close/>
                  <a:moveTo>
                    <a:pt x="257048" y="44069"/>
                  </a:moveTo>
                  <a:lnTo>
                    <a:pt x="13008249" y="44069"/>
                  </a:lnTo>
                  <a:lnTo>
                    <a:pt x="13221229" y="257048"/>
                  </a:lnTo>
                  <a:lnTo>
                    <a:pt x="13221229" y="6966685"/>
                  </a:lnTo>
                  <a:lnTo>
                    <a:pt x="13008249" y="7179664"/>
                  </a:lnTo>
                  <a:lnTo>
                    <a:pt x="257048" y="7179664"/>
                  </a:lnTo>
                  <a:lnTo>
                    <a:pt x="44069" y="6966685"/>
                  </a:lnTo>
                  <a:lnTo>
                    <a:pt x="44069" y="257048"/>
                  </a:lnTo>
                  <a:close/>
                </a:path>
              </a:pathLst>
            </a:custGeom>
            <a:solidFill>
              <a:srgbClr val="EDEB57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799601">
            <a:off x="1501543" y="-434586"/>
            <a:ext cx="3583797" cy="3529632"/>
            <a:chOff x="0" y="0"/>
            <a:chExt cx="5125720" cy="5048250"/>
          </a:xfrm>
        </p:grpSpPr>
        <p:sp>
          <p:nvSpPr>
            <p:cNvPr id="17" name="Freeform 17"/>
            <p:cNvSpPr/>
            <p:nvPr/>
          </p:nvSpPr>
          <p:spPr>
            <a:xfrm>
              <a:off x="62230" y="62230"/>
              <a:ext cx="5002530" cy="4927600"/>
            </a:xfrm>
            <a:custGeom>
              <a:avLst/>
              <a:gdLst/>
              <a:ahLst/>
              <a:cxnLst/>
              <a:rect l="l" t="t" r="r" b="b"/>
              <a:pathLst>
                <a:path w="5002530" h="4927600">
                  <a:moveTo>
                    <a:pt x="2500630" y="0"/>
                  </a:moveTo>
                  <a:lnTo>
                    <a:pt x="3072130" y="971550"/>
                  </a:lnTo>
                  <a:lnTo>
                    <a:pt x="4133850" y="594360"/>
                  </a:lnTo>
                  <a:lnTo>
                    <a:pt x="3945890" y="1705610"/>
                  </a:lnTo>
                  <a:lnTo>
                    <a:pt x="5002530" y="2099310"/>
                  </a:lnTo>
                  <a:lnTo>
                    <a:pt x="4145280" y="2830830"/>
                  </a:lnTo>
                  <a:lnTo>
                    <a:pt x="4700270" y="3810000"/>
                  </a:lnTo>
                  <a:lnTo>
                    <a:pt x="3573780" y="3818890"/>
                  </a:lnTo>
                  <a:lnTo>
                    <a:pt x="3369310" y="4927600"/>
                  </a:lnTo>
                  <a:lnTo>
                    <a:pt x="2500630" y="4210050"/>
                  </a:lnTo>
                  <a:lnTo>
                    <a:pt x="1631950" y="4927600"/>
                  </a:lnTo>
                  <a:lnTo>
                    <a:pt x="1427480" y="3818890"/>
                  </a:lnTo>
                  <a:lnTo>
                    <a:pt x="300990" y="3810000"/>
                  </a:lnTo>
                  <a:lnTo>
                    <a:pt x="857250" y="2830830"/>
                  </a:lnTo>
                  <a:lnTo>
                    <a:pt x="0" y="2099310"/>
                  </a:lnTo>
                  <a:lnTo>
                    <a:pt x="1055370" y="1705610"/>
                  </a:lnTo>
                  <a:lnTo>
                    <a:pt x="868680" y="594360"/>
                  </a:lnTo>
                  <a:lnTo>
                    <a:pt x="1930400" y="971550"/>
                  </a:lnTo>
                  <a:lnTo>
                    <a:pt x="2500630" y="0"/>
                  </a:lnTo>
                  <a:close/>
                </a:path>
              </a:pathLst>
            </a:custGeom>
            <a:solidFill>
              <a:srgbClr val="EDEB57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5126990" cy="5048250"/>
            </a:xfrm>
            <a:custGeom>
              <a:avLst/>
              <a:gdLst/>
              <a:ahLst/>
              <a:cxnLst/>
              <a:rect l="l" t="t" r="r" b="b"/>
              <a:pathLst>
                <a:path w="5126990" h="5048250">
                  <a:moveTo>
                    <a:pt x="3453130" y="5048250"/>
                  </a:moveTo>
                  <a:lnTo>
                    <a:pt x="2562860" y="4312920"/>
                  </a:lnTo>
                  <a:lnTo>
                    <a:pt x="1672590" y="5048250"/>
                  </a:lnTo>
                  <a:lnTo>
                    <a:pt x="1463040" y="3912870"/>
                  </a:lnTo>
                  <a:lnTo>
                    <a:pt x="308610" y="3903980"/>
                  </a:lnTo>
                  <a:lnTo>
                    <a:pt x="877570" y="2899410"/>
                  </a:lnTo>
                  <a:lnTo>
                    <a:pt x="0" y="2150110"/>
                  </a:lnTo>
                  <a:lnTo>
                    <a:pt x="1082040" y="1746250"/>
                  </a:lnTo>
                  <a:lnTo>
                    <a:pt x="890270" y="608330"/>
                  </a:lnTo>
                  <a:lnTo>
                    <a:pt x="1978660" y="994410"/>
                  </a:lnTo>
                  <a:lnTo>
                    <a:pt x="2562860" y="0"/>
                  </a:lnTo>
                  <a:lnTo>
                    <a:pt x="3148330" y="995680"/>
                  </a:lnTo>
                  <a:lnTo>
                    <a:pt x="4236720" y="609600"/>
                  </a:lnTo>
                  <a:lnTo>
                    <a:pt x="4044950" y="1748790"/>
                  </a:lnTo>
                  <a:lnTo>
                    <a:pt x="5126990" y="2152650"/>
                  </a:lnTo>
                  <a:lnTo>
                    <a:pt x="4248150" y="2901950"/>
                  </a:lnTo>
                  <a:lnTo>
                    <a:pt x="4817110" y="3906520"/>
                  </a:lnTo>
                  <a:lnTo>
                    <a:pt x="3662680" y="3915410"/>
                  </a:lnTo>
                  <a:lnTo>
                    <a:pt x="3453130" y="5048250"/>
                  </a:lnTo>
                  <a:close/>
                  <a:moveTo>
                    <a:pt x="2562860" y="4230370"/>
                  </a:moveTo>
                  <a:lnTo>
                    <a:pt x="3409950" y="4930140"/>
                  </a:lnTo>
                  <a:lnTo>
                    <a:pt x="3609340" y="3849370"/>
                  </a:lnTo>
                  <a:lnTo>
                    <a:pt x="4707890" y="3840480"/>
                  </a:lnTo>
                  <a:lnTo>
                    <a:pt x="4165600" y="2884170"/>
                  </a:lnTo>
                  <a:lnTo>
                    <a:pt x="5002530" y="2171700"/>
                  </a:lnTo>
                  <a:lnTo>
                    <a:pt x="3972560" y="1788160"/>
                  </a:lnTo>
                  <a:lnTo>
                    <a:pt x="4155440" y="704850"/>
                  </a:lnTo>
                  <a:lnTo>
                    <a:pt x="3120390" y="1073150"/>
                  </a:lnTo>
                  <a:lnTo>
                    <a:pt x="2562860" y="125730"/>
                  </a:lnTo>
                  <a:lnTo>
                    <a:pt x="2006600" y="1073150"/>
                  </a:lnTo>
                  <a:lnTo>
                    <a:pt x="971550" y="704850"/>
                  </a:lnTo>
                  <a:lnTo>
                    <a:pt x="1154430" y="1788160"/>
                  </a:lnTo>
                  <a:lnTo>
                    <a:pt x="123190" y="2172970"/>
                  </a:lnTo>
                  <a:lnTo>
                    <a:pt x="960120" y="2885440"/>
                  </a:lnTo>
                  <a:lnTo>
                    <a:pt x="417830" y="3841750"/>
                  </a:lnTo>
                  <a:lnTo>
                    <a:pt x="1516380" y="3850640"/>
                  </a:lnTo>
                  <a:lnTo>
                    <a:pt x="1715770" y="4931410"/>
                  </a:lnTo>
                  <a:lnTo>
                    <a:pt x="2562860" y="4230370"/>
                  </a:lnTo>
                  <a:close/>
                </a:path>
              </a:pathLst>
            </a:custGeom>
            <a:solidFill>
              <a:srgbClr val="EDEB57"/>
            </a:solidFill>
          </p:spPr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 rot="-863093">
            <a:off x="14957088" y="6367528"/>
            <a:ext cx="3583797" cy="3529632"/>
            <a:chOff x="0" y="0"/>
            <a:chExt cx="5125720" cy="5048250"/>
          </a:xfrm>
        </p:grpSpPr>
        <p:sp>
          <p:nvSpPr>
            <p:cNvPr id="20" name="Freeform 20"/>
            <p:cNvSpPr/>
            <p:nvPr/>
          </p:nvSpPr>
          <p:spPr>
            <a:xfrm>
              <a:off x="62230" y="62230"/>
              <a:ext cx="5002530" cy="4927600"/>
            </a:xfrm>
            <a:custGeom>
              <a:avLst/>
              <a:gdLst/>
              <a:ahLst/>
              <a:cxnLst/>
              <a:rect l="l" t="t" r="r" b="b"/>
              <a:pathLst>
                <a:path w="5002530" h="4927600">
                  <a:moveTo>
                    <a:pt x="2500630" y="0"/>
                  </a:moveTo>
                  <a:lnTo>
                    <a:pt x="3072130" y="971550"/>
                  </a:lnTo>
                  <a:lnTo>
                    <a:pt x="4133850" y="594360"/>
                  </a:lnTo>
                  <a:lnTo>
                    <a:pt x="3945890" y="1705610"/>
                  </a:lnTo>
                  <a:lnTo>
                    <a:pt x="5002530" y="2099310"/>
                  </a:lnTo>
                  <a:lnTo>
                    <a:pt x="4145280" y="2830830"/>
                  </a:lnTo>
                  <a:lnTo>
                    <a:pt x="4700270" y="3810000"/>
                  </a:lnTo>
                  <a:lnTo>
                    <a:pt x="3573780" y="3818890"/>
                  </a:lnTo>
                  <a:lnTo>
                    <a:pt x="3369310" y="4927600"/>
                  </a:lnTo>
                  <a:lnTo>
                    <a:pt x="2500630" y="4210050"/>
                  </a:lnTo>
                  <a:lnTo>
                    <a:pt x="1631950" y="4927600"/>
                  </a:lnTo>
                  <a:lnTo>
                    <a:pt x="1427480" y="3818890"/>
                  </a:lnTo>
                  <a:lnTo>
                    <a:pt x="300990" y="3810000"/>
                  </a:lnTo>
                  <a:lnTo>
                    <a:pt x="857250" y="2830830"/>
                  </a:lnTo>
                  <a:lnTo>
                    <a:pt x="0" y="2099310"/>
                  </a:lnTo>
                  <a:lnTo>
                    <a:pt x="1055370" y="1705610"/>
                  </a:lnTo>
                  <a:lnTo>
                    <a:pt x="868680" y="594360"/>
                  </a:lnTo>
                  <a:lnTo>
                    <a:pt x="1930400" y="971550"/>
                  </a:lnTo>
                  <a:lnTo>
                    <a:pt x="2500630" y="0"/>
                  </a:lnTo>
                  <a:close/>
                </a:path>
              </a:pathLst>
            </a:custGeom>
            <a:solidFill>
              <a:srgbClr val="EDEB57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5126990" cy="5048250"/>
            </a:xfrm>
            <a:custGeom>
              <a:avLst/>
              <a:gdLst/>
              <a:ahLst/>
              <a:cxnLst/>
              <a:rect l="l" t="t" r="r" b="b"/>
              <a:pathLst>
                <a:path w="5126990" h="5048250">
                  <a:moveTo>
                    <a:pt x="3453130" y="5048250"/>
                  </a:moveTo>
                  <a:lnTo>
                    <a:pt x="2562860" y="4312920"/>
                  </a:lnTo>
                  <a:lnTo>
                    <a:pt x="1672590" y="5048250"/>
                  </a:lnTo>
                  <a:lnTo>
                    <a:pt x="1463040" y="3912870"/>
                  </a:lnTo>
                  <a:lnTo>
                    <a:pt x="308610" y="3903980"/>
                  </a:lnTo>
                  <a:lnTo>
                    <a:pt x="877570" y="2899410"/>
                  </a:lnTo>
                  <a:lnTo>
                    <a:pt x="0" y="2150110"/>
                  </a:lnTo>
                  <a:lnTo>
                    <a:pt x="1082040" y="1746250"/>
                  </a:lnTo>
                  <a:lnTo>
                    <a:pt x="890270" y="608330"/>
                  </a:lnTo>
                  <a:lnTo>
                    <a:pt x="1978660" y="994410"/>
                  </a:lnTo>
                  <a:lnTo>
                    <a:pt x="2562860" y="0"/>
                  </a:lnTo>
                  <a:lnTo>
                    <a:pt x="3148330" y="995680"/>
                  </a:lnTo>
                  <a:lnTo>
                    <a:pt x="4236720" y="609600"/>
                  </a:lnTo>
                  <a:lnTo>
                    <a:pt x="4044950" y="1748790"/>
                  </a:lnTo>
                  <a:lnTo>
                    <a:pt x="5126990" y="2152650"/>
                  </a:lnTo>
                  <a:lnTo>
                    <a:pt x="4248150" y="2901950"/>
                  </a:lnTo>
                  <a:lnTo>
                    <a:pt x="4817110" y="3906520"/>
                  </a:lnTo>
                  <a:lnTo>
                    <a:pt x="3662680" y="3915410"/>
                  </a:lnTo>
                  <a:lnTo>
                    <a:pt x="3453130" y="5048250"/>
                  </a:lnTo>
                  <a:close/>
                  <a:moveTo>
                    <a:pt x="2562860" y="4230370"/>
                  </a:moveTo>
                  <a:lnTo>
                    <a:pt x="3409950" y="4930140"/>
                  </a:lnTo>
                  <a:lnTo>
                    <a:pt x="3609340" y="3849370"/>
                  </a:lnTo>
                  <a:lnTo>
                    <a:pt x="4707890" y="3840480"/>
                  </a:lnTo>
                  <a:lnTo>
                    <a:pt x="4165600" y="2884170"/>
                  </a:lnTo>
                  <a:lnTo>
                    <a:pt x="5002530" y="2171700"/>
                  </a:lnTo>
                  <a:lnTo>
                    <a:pt x="3972560" y="1788160"/>
                  </a:lnTo>
                  <a:lnTo>
                    <a:pt x="4155440" y="704850"/>
                  </a:lnTo>
                  <a:lnTo>
                    <a:pt x="3120390" y="1073150"/>
                  </a:lnTo>
                  <a:lnTo>
                    <a:pt x="2562860" y="125730"/>
                  </a:lnTo>
                  <a:lnTo>
                    <a:pt x="2006600" y="1073150"/>
                  </a:lnTo>
                  <a:lnTo>
                    <a:pt x="971550" y="704850"/>
                  </a:lnTo>
                  <a:lnTo>
                    <a:pt x="1154430" y="1788160"/>
                  </a:lnTo>
                  <a:lnTo>
                    <a:pt x="123190" y="2172970"/>
                  </a:lnTo>
                  <a:lnTo>
                    <a:pt x="960120" y="2885440"/>
                  </a:lnTo>
                  <a:lnTo>
                    <a:pt x="417830" y="3841750"/>
                  </a:lnTo>
                  <a:lnTo>
                    <a:pt x="1516380" y="3850640"/>
                  </a:lnTo>
                  <a:lnTo>
                    <a:pt x="1715770" y="4931410"/>
                  </a:lnTo>
                  <a:lnTo>
                    <a:pt x="2562860" y="4230370"/>
                  </a:lnTo>
                  <a:close/>
                </a:path>
              </a:pathLst>
            </a:custGeom>
            <a:solidFill>
              <a:srgbClr val="EDEB57"/>
            </a:solidFill>
          </p:spPr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46843">
            <a:off x="4239966" y="7915910"/>
            <a:ext cx="1756462" cy="1740494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99590">
            <a:off x="15474247" y="2461517"/>
            <a:ext cx="2550338" cy="69897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03436">
            <a:off x="508609" y="5048262"/>
            <a:ext cx="1843676" cy="101606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392349">
            <a:off x="11391215" y="8353731"/>
            <a:ext cx="1488661" cy="1760781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1074052">
            <a:off x="11319924" y="373086"/>
            <a:ext cx="2683431" cy="162435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992800" y="3425488"/>
            <a:ext cx="140970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314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694" y="420162"/>
            <a:ext cx="17311213" cy="9426972"/>
            <a:chOff x="0" y="0"/>
            <a:chExt cx="13265297" cy="7223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5297" cy="7223733"/>
            </a:xfrm>
            <a:custGeom>
              <a:avLst/>
              <a:gdLst/>
              <a:ahLst/>
              <a:cxnLst/>
              <a:rect l="l" t="t" r="r" b="b"/>
              <a:pathLst>
                <a:path w="13265297" h="7223733">
                  <a:moveTo>
                    <a:pt x="235966" y="0"/>
                  </a:moveTo>
                  <a:lnTo>
                    <a:pt x="0" y="235966"/>
                  </a:lnTo>
                  <a:lnTo>
                    <a:pt x="0" y="6987767"/>
                  </a:lnTo>
                  <a:lnTo>
                    <a:pt x="235966" y="7223733"/>
                  </a:lnTo>
                  <a:lnTo>
                    <a:pt x="13029332" y="7223733"/>
                  </a:lnTo>
                  <a:lnTo>
                    <a:pt x="13265297" y="6987767"/>
                  </a:lnTo>
                  <a:lnTo>
                    <a:pt x="13265297" y="235966"/>
                  </a:lnTo>
                  <a:lnTo>
                    <a:pt x="13029332" y="0"/>
                  </a:lnTo>
                  <a:close/>
                  <a:moveTo>
                    <a:pt x="257048" y="44069"/>
                  </a:moveTo>
                  <a:lnTo>
                    <a:pt x="13008249" y="44069"/>
                  </a:lnTo>
                  <a:lnTo>
                    <a:pt x="13221229" y="257048"/>
                  </a:lnTo>
                  <a:lnTo>
                    <a:pt x="13221229" y="6966685"/>
                  </a:lnTo>
                  <a:lnTo>
                    <a:pt x="13008249" y="7179664"/>
                  </a:lnTo>
                  <a:lnTo>
                    <a:pt x="257048" y="7179664"/>
                  </a:lnTo>
                  <a:lnTo>
                    <a:pt x="44069" y="6966685"/>
                  </a:lnTo>
                  <a:lnTo>
                    <a:pt x="44069" y="257048"/>
                  </a:lnTo>
                  <a:close/>
                </a:path>
              </a:pathLst>
            </a:custGeom>
            <a:solidFill>
              <a:srgbClr val="EDEB57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478653">
            <a:off x="732510" y="997845"/>
            <a:ext cx="2209277" cy="121754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766377">
            <a:off x="800100" y="8023119"/>
            <a:ext cx="1631756" cy="146166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829044">
            <a:off x="15798800" y="8017704"/>
            <a:ext cx="1479416" cy="1474037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21065">
            <a:off x="15465394" y="862273"/>
            <a:ext cx="1824824" cy="202758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640999" y="1419667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BÀI 23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80149" y="3080892"/>
            <a:ext cx="79222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6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6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6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endParaRPr lang="en-US" sz="6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16698" y="4597773"/>
            <a:ext cx="1264920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ĐỌC SÁCH BÁO VIẾT VỀ LOÀI CHIM</a:t>
            </a:r>
            <a:endParaRPr 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694" y="420162"/>
            <a:ext cx="17311213" cy="9426972"/>
            <a:chOff x="0" y="0"/>
            <a:chExt cx="13265297" cy="7223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5297" cy="7223733"/>
            </a:xfrm>
            <a:custGeom>
              <a:avLst/>
              <a:gdLst/>
              <a:ahLst/>
              <a:cxnLst/>
              <a:rect l="l" t="t" r="r" b="b"/>
              <a:pathLst>
                <a:path w="13265297" h="7223733">
                  <a:moveTo>
                    <a:pt x="235966" y="0"/>
                  </a:moveTo>
                  <a:lnTo>
                    <a:pt x="0" y="235966"/>
                  </a:lnTo>
                  <a:lnTo>
                    <a:pt x="0" y="6987767"/>
                  </a:lnTo>
                  <a:lnTo>
                    <a:pt x="235966" y="7223733"/>
                  </a:lnTo>
                  <a:lnTo>
                    <a:pt x="13029332" y="7223733"/>
                  </a:lnTo>
                  <a:lnTo>
                    <a:pt x="13265297" y="6987767"/>
                  </a:lnTo>
                  <a:lnTo>
                    <a:pt x="13265297" y="235966"/>
                  </a:lnTo>
                  <a:lnTo>
                    <a:pt x="13029332" y="0"/>
                  </a:lnTo>
                  <a:close/>
                  <a:moveTo>
                    <a:pt x="257048" y="44069"/>
                  </a:moveTo>
                  <a:lnTo>
                    <a:pt x="13008249" y="44069"/>
                  </a:lnTo>
                  <a:lnTo>
                    <a:pt x="13221229" y="257048"/>
                  </a:lnTo>
                  <a:lnTo>
                    <a:pt x="13221229" y="6966685"/>
                  </a:lnTo>
                  <a:lnTo>
                    <a:pt x="13008249" y="7179664"/>
                  </a:lnTo>
                  <a:lnTo>
                    <a:pt x="257048" y="7179664"/>
                  </a:lnTo>
                  <a:lnTo>
                    <a:pt x="44069" y="6966685"/>
                  </a:lnTo>
                  <a:lnTo>
                    <a:pt x="44069" y="257048"/>
                  </a:lnTo>
                  <a:close/>
                </a:path>
              </a:pathLst>
            </a:custGeom>
            <a:solidFill>
              <a:srgbClr val="EDEB57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502790">
            <a:off x="-322257" y="6611005"/>
            <a:ext cx="2602969" cy="15756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65690" flipH="1">
            <a:off x="15682896" y="44007"/>
            <a:ext cx="2602969" cy="15756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16663" y="966602"/>
            <a:ext cx="15049273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622" y="4229100"/>
            <a:ext cx="12731354" cy="4047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694" y="420162"/>
            <a:ext cx="17311213" cy="9426972"/>
            <a:chOff x="0" y="0"/>
            <a:chExt cx="13265297" cy="7223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5297" cy="7223733"/>
            </a:xfrm>
            <a:custGeom>
              <a:avLst/>
              <a:gdLst/>
              <a:ahLst/>
              <a:cxnLst/>
              <a:rect l="l" t="t" r="r" b="b"/>
              <a:pathLst>
                <a:path w="13265297" h="7223733">
                  <a:moveTo>
                    <a:pt x="235966" y="0"/>
                  </a:moveTo>
                  <a:lnTo>
                    <a:pt x="0" y="235966"/>
                  </a:lnTo>
                  <a:lnTo>
                    <a:pt x="0" y="6987767"/>
                  </a:lnTo>
                  <a:lnTo>
                    <a:pt x="235966" y="7223733"/>
                  </a:lnTo>
                  <a:lnTo>
                    <a:pt x="13029332" y="7223733"/>
                  </a:lnTo>
                  <a:lnTo>
                    <a:pt x="13265297" y="6987767"/>
                  </a:lnTo>
                  <a:lnTo>
                    <a:pt x="13265297" y="235966"/>
                  </a:lnTo>
                  <a:lnTo>
                    <a:pt x="13029332" y="0"/>
                  </a:lnTo>
                  <a:close/>
                  <a:moveTo>
                    <a:pt x="257048" y="44069"/>
                  </a:moveTo>
                  <a:lnTo>
                    <a:pt x="13008249" y="44069"/>
                  </a:lnTo>
                  <a:lnTo>
                    <a:pt x="13221229" y="257048"/>
                  </a:lnTo>
                  <a:lnTo>
                    <a:pt x="13221229" y="6966685"/>
                  </a:lnTo>
                  <a:lnTo>
                    <a:pt x="13008249" y="7179664"/>
                  </a:lnTo>
                  <a:lnTo>
                    <a:pt x="257048" y="7179664"/>
                  </a:lnTo>
                  <a:lnTo>
                    <a:pt x="44069" y="6966685"/>
                  </a:lnTo>
                  <a:lnTo>
                    <a:pt x="44069" y="257048"/>
                  </a:lnTo>
                  <a:close/>
                </a:path>
              </a:pathLst>
            </a:custGeom>
            <a:solidFill>
              <a:srgbClr val="EDEB57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502790">
            <a:off x="-322257" y="6611005"/>
            <a:ext cx="2602969" cy="15756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65690" flipH="1">
            <a:off x="15682896" y="44007"/>
            <a:ext cx="2602969" cy="15756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16663" y="966602"/>
            <a:ext cx="15049273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44" y="4128719"/>
            <a:ext cx="6431336" cy="38248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7400" y="3699824"/>
            <a:ext cx="9280325" cy="436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800" b="1" u="sng" dirty="0" smtClean="0">
                <a:solidFill>
                  <a:srgbClr val="FF0000"/>
                </a:solidFill>
              </a:rPr>
              <a:t>GỢI Ý:</a:t>
            </a:r>
          </a:p>
          <a:p>
            <a:pPr marL="285750" lvl="3" indent="-285750">
              <a:lnSpc>
                <a:spcPct val="150000"/>
              </a:lnSpc>
              <a:buFontTx/>
              <a:buChar char="-"/>
            </a:pPr>
            <a:r>
              <a:rPr lang="vi-VN" sz="3800" dirty="0" smtClean="0"/>
              <a:t>Tên quyển sách của em là gì?</a:t>
            </a:r>
          </a:p>
          <a:p>
            <a:pPr marL="285750" lvl="3" indent="-285750">
              <a:lnSpc>
                <a:spcPct val="150000"/>
              </a:lnSpc>
              <a:buFontTx/>
              <a:buChar char="-"/>
            </a:pPr>
            <a:r>
              <a:rPr lang="vi-VN" sz="3800" dirty="0" smtClean="0"/>
              <a:t>Tác giả của quyển sách là gì?</a:t>
            </a:r>
          </a:p>
          <a:p>
            <a:pPr marL="285750" lvl="3" indent="-285750">
              <a:lnSpc>
                <a:spcPct val="150000"/>
              </a:lnSpc>
              <a:buFontTx/>
              <a:buChar char="-"/>
            </a:pPr>
            <a:r>
              <a:rPr lang="vi-VN" sz="3800" dirty="0" smtClean="0"/>
              <a:t>Quyển sách của nhà xuất bản nào?</a:t>
            </a:r>
          </a:p>
          <a:p>
            <a:pPr marL="285750" lvl="3" indent="-285750">
              <a:lnSpc>
                <a:spcPct val="150000"/>
              </a:lnSpc>
              <a:buFontTx/>
              <a:buChar char="-"/>
            </a:pPr>
            <a:r>
              <a:rPr lang="vi-VN" sz="3800" dirty="0" smtClean="0"/>
              <a:t>Quyển sách đó có nội dung về điều gì?</a:t>
            </a:r>
          </a:p>
        </p:txBody>
      </p:sp>
    </p:spTree>
    <p:extLst>
      <p:ext uri="{BB962C8B-B14F-4D97-AF65-F5344CB8AC3E}">
        <p14:creationId xmlns:p14="http://schemas.microsoft.com/office/powerpoint/2010/main" val="262401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694" y="430014"/>
            <a:ext cx="17311213" cy="9426972"/>
            <a:chOff x="0" y="0"/>
            <a:chExt cx="13265297" cy="7223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5297" cy="7223733"/>
            </a:xfrm>
            <a:custGeom>
              <a:avLst/>
              <a:gdLst/>
              <a:ahLst/>
              <a:cxnLst/>
              <a:rect l="l" t="t" r="r" b="b"/>
              <a:pathLst>
                <a:path w="13265297" h="7223733">
                  <a:moveTo>
                    <a:pt x="235966" y="0"/>
                  </a:moveTo>
                  <a:lnTo>
                    <a:pt x="0" y="235966"/>
                  </a:lnTo>
                  <a:lnTo>
                    <a:pt x="0" y="6987767"/>
                  </a:lnTo>
                  <a:lnTo>
                    <a:pt x="235966" y="7223733"/>
                  </a:lnTo>
                  <a:lnTo>
                    <a:pt x="13029332" y="7223733"/>
                  </a:lnTo>
                  <a:lnTo>
                    <a:pt x="13265297" y="6987767"/>
                  </a:lnTo>
                  <a:lnTo>
                    <a:pt x="13265297" y="235966"/>
                  </a:lnTo>
                  <a:lnTo>
                    <a:pt x="13029332" y="0"/>
                  </a:lnTo>
                  <a:close/>
                  <a:moveTo>
                    <a:pt x="257048" y="44069"/>
                  </a:moveTo>
                  <a:lnTo>
                    <a:pt x="13008249" y="44069"/>
                  </a:lnTo>
                  <a:lnTo>
                    <a:pt x="13221229" y="257048"/>
                  </a:lnTo>
                  <a:lnTo>
                    <a:pt x="13221229" y="6966685"/>
                  </a:lnTo>
                  <a:lnTo>
                    <a:pt x="13008249" y="7179664"/>
                  </a:lnTo>
                  <a:lnTo>
                    <a:pt x="257048" y="7179664"/>
                  </a:lnTo>
                  <a:lnTo>
                    <a:pt x="44069" y="6966685"/>
                  </a:lnTo>
                  <a:lnTo>
                    <a:pt x="44069" y="257048"/>
                  </a:lnTo>
                  <a:close/>
                </a:path>
              </a:pathLst>
            </a:custGeom>
            <a:solidFill>
              <a:srgbClr val="EDEB5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46843">
            <a:off x="4148305" y="8700735"/>
            <a:ext cx="1432422" cy="1419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535">
            <a:off x="623705" y="709191"/>
            <a:ext cx="2016601" cy="20539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859000" y="430013"/>
            <a:ext cx="1703642" cy="169810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207716">
            <a:off x="1064098" y="5195099"/>
            <a:ext cx="1589443" cy="133069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126324">
            <a:off x="15702659" y="5386506"/>
            <a:ext cx="1719968" cy="94788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965955">
            <a:off x="12243524" y="8949085"/>
            <a:ext cx="1726246" cy="116533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45600" y="14859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SẺ NHÓM ĐÔI</a:t>
            </a:r>
            <a:endParaRPr lang="en-US" sz="5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0" b="16399"/>
          <a:stretch/>
        </p:blipFill>
        <p:spPr>
          <a:xfrm>
            <a:off x="4864516" y="3042724"/>
            <a:ext cx="8353567" cy="5030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694" y="430014"/>
            <a:ext cx="17311213" cy="9426972"/>
            <a:chOff x="0" y="0"/>
            <a:chExt cx="13265297" cy="7223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5297" cy="7223733"/>
            </a:xfrm>
            <a:custGeom>
              <a:avLst/>
              <a:gdLst/>
              <a:ahLst/>
              <a:cxnLst/>
              <a:rect l="l" t="t" r="r" b="b"/>
              <a:pathLst>
                <a:path w="13265297" h="7223733">
                  <a:moveTo>
                    <a:pt x="235966" y="0"/>
                  </a:moveTo>
                  <a:lnTo>
                    <a:pt x="0" y="235966"/>
                  </a:lnTo>
                  <a:lnTo>
                    <a:pt x="0" y="6987767"/>
                  </a:lnTo>
                  <a:lnTo>
                    <a:pt x="235966" y="7223733"/>
                  </a:lnTo>
                  <a:lnTo>
                    <a:pt x="13029332" y="7223733"/>
                  </a:lnTo>
                  <a:lnTo>
                    <a:pt x="13265297" y="6987767"/>
                  </a:lnTo>
                  <a:lnTo>
                    <a:pt x="13265297" y="235966"/>
                  </a:lnTo>
                  <a:lnTo>
                    <a:pt x="13029332" y="0"/>
                  </a:lnTo>
                  <a:close/>
                  <a:moveTo>
                    <a:pt x="257048" y="44069"/>
                  </a:moveTo>
                  <a:lnTo>
                    <a:pt x="13008249" y="44069"/>
                  </a:lnTo>
                  <a:lnTo>
                    <a:pt x="13221229" y="257048"/>
                  </a:lnTo>
                  <a:lnTo>
                    <a:pt x="13221229" y="6966685"/>
                  </a:lnTo>
                  <a:lnTo>
                    <a:pt x="13008249" y="7179664"/>
                  </a:lnTo>
                  <a:lnTo>
                    <a:pt x="257048" y="7179664"/>
                  </a:lnTo>
                  <a:lnTo>
                    <a:pt x="44069" y="6966685"/>
                  </a:lnTo>
                  <a:lnTo>
                    <a:pt x="44069" y="257048"/>
                  </a:lnTo>
                  <a:close/>
                </a:path>
              </a:pathLst>
            </a:custGeom>
            <a:solidFill>
              <a:srgbClr val="EDEB5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46843">
            <a:off x="5350181" y="8714374"/>
            <a:ext cx="1432422" cy="1419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535">
            <a:off x="623705" y="709191"/>
            <a:ext cx="2016601" cy="20539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859000" y="430013"/>
            <a:ext cx="1703642" cy="169810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207716">
            <a:off x="1064098" y="5195099"/>
            <a:ext cx="1589443" cy="133069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126324">
            <a:off x="15702659" y="5386506"/>
            <a:ext cx="1719968" cy="94788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965955">
            <a:off x="12776925" y="8740253"/>
            <a:ext cx="1726246" cy="116533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45600" y="1485900"/>
            <a:ext cx="783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SẺ TRƯỚC LỚP</a:t>
            </a:r>
            <a:endParaRPr lang="en-US" sz="5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119" y="2705100"/>
            <a:ext cx="8915962" cy="554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4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694" y="420162"/>
            <a:ext cx="17311213" cy="9426972"/>
            <a:chOff x="0" y="0"/>
            <a:chExt cx="13265297" cy="7223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5297" cy="7223733"/>
            </a:xfrm>
            <a:custGeom>
              <a:avLst/>
              <a:gdLst/>
              <a:ahLst/>
              <a:cxnLst/>
              <a:rect l="l" t="t" r="r" b="b"/>
              <a:pathLst>
                <a:path w="13265297" h="7223733">
                  <a:moveTo>
                    <a:pt x="235966" y="0"/>
                  </a:moveTo>
                  <a:lnTo>
                    <a:pt x="0" y="235966"/>
                  </a:lnTo>
                  <a:lnTo>
                    <a:pt x="0" y="6987767"/>
                  </a:lnTo>
                  <a:lnTo>
                    <a:pt x="235966" y="7223733"/>
                  </a:lnTo>
                  <a:lnTo>
                    <a:pt x="13029332" y="7223733"/>
                  </a:lnTo>
                  <a:lnTo>
                    <a:pt x="13265297" y="6987767"/>
                  </a:lnTo>
                  <a:lnTo>
                    <a:pt x="13265297" y="235966"/>
                  </a:lnTo>
                  <a:lnTo>
                    <a:pt x="13029332" y="0"/>
                  </a:lnTo>
                  <a:close/>
                  <a:moveTo>
                    <a:pt x="257048" y="44069"/>
                  </a:moveTo>
                  <a:lnTo>
                    <a:pt x="13008249" y="44069"/>
                  </a:lnTo>
                  <a:lnTo>
                    <a:pt x="13221229" y="257048"/>
                  </a:lnTo>
                  <a:lnTo>
                    <a:pt x="13221229" y="6966685"/>
                  </a:lnTo>
                  <a:lnTo>
                    <a:pt x="13008249" y="7179664"/>
                  </a:lnTo>
                  <a:lnTo>
                    <a:pt x="257048" y="7179664"/>
                  </a:lnTo>
                  <a:lnTo>
                    <a:pt x="44069" y="6966685"/>
                  </a:lnTo>
                  <a:lnTo>
                    <a:pt x="44069" y="257048"/>
                  </a:lnTo>
                  <a:close/>
                </a:path>
              </a:pathLst>
            </a:custGeom>
            <a:solidFill>
              <a:srgbClr val="EDEB57"/>
            </a:solidFill>
          </p:spPr>
        </p:sp>
      </p:grpSp>
      <p:sp>
        <p:nvSpPr>
          <p:cNvPr id="14" name="TextBox 13"/>
          <p:cNvSpPr txBox="1"/>
          <p:nvPr/>
        </p:nvSpPr>
        <p:spPr>
          <a:xfrm>
            <a:off x="1516663" y="1030098"/>
            <a:ext cx="15049273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961695">
            <a:off x="188638" y="160982"/>
            <a:ext cx="1356335" cy="1351403"/>
          </a:xfrm>
          <a:prstGeom prst="rect">
            <a:avLst/>
          </a:prstGeom>
        </p:spPr>
      </p:pic>
      <p:pic>
        <p:nvPicPr>
          <p:cNvPr id="9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876504" y="8947326"/>
            <a:ext cx="2379651" cy="131144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581400" y="2513694"/>
            <a:ext cx="685800" cy="6858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2513694"/>
            <a:ext cx="762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 THƯ ANH BIẾT TUỐT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621" y="3510263"/>
            <a:ext cx="11041957" cy="597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8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694" y="420162"/>
            <a:ext cx="17311213" cy="9426972"/>
            <a:chOff x="0" y="0"/>
            <a:chExt cx="13265297" cy="7223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5297" cy="7223733"/>
            </a:xfrm>
            <a:custGeom>
              <a:avLst/>
              <a:gdLst/>
              <a:ahLst/>
              <a:cxnLst/>
              <a:rect l="l" t="t" r="r" b="b"/>
              <a:pathLst>
                <a:path w="13265297" h="7223733">
                  <a:moveTo>
                    <a:pt x="235966" y="0"/>
                  </a:moveTo>
                  <a:lnTo>
                    <a:pt x="0" y="235966"/>
                  </a:lnTo>
                  <a:lnTo>
                    <a:pt x="0" y="6987767"/>
                  </a:lnTo>
                  <a:lnTo>
                    <a:pt x="235966" y="7223733"/>
                  </a:lnTo>
                  <a:lnTo>
                    <a:pt x="13029332" y="7223733"/>
                  </a:lnTo>
                  <a:lnTo>
                    <a:pt x="13265297" y="6987767"/>
                  </a:lnTo>
                  <a:lnTo>
                    <a:pt x="13265297" y="235966"/>
                  </a:lnTo>
                  <a:lnTo>
                    <a:pt x="13029332" y="0"/>
                  </a:lnTo>
                  <a:close/>
                  <a:moveTo>
                    <a:pt x="257048" y="44069"/>
                  </a:moveTo>
                  <a:lnTo>
                    <a:pt x="13008249" y="44069"/>
                  </a:lnTo>
                  <a:lnTo>
                    <a:pt x="13221229" y="257048"/>
                  </a:lnTo>
                  <a:lnTo>
                    <a:pt x="13221229" y="6966685"/>
                  </a:lnTo>
                  <a:lnTo>
                    <a:pt x="13008249" y="7179664"/>
                  </a:lnTo>
                  <a:lnTo>
                    <a:pt x="257048" y="7179664"/>
                  </a:lnTo>
                  <a:lnTo>
                    <a:pt x="44069" y="6966685"/>
                  </a:lnTo>
                  <a:lnTo>
                    <a:pt x="44069" y="257048"/>
                  </a:lnTo>
                  <a:close/>
                </a:path>
              </a:pathLst>
            </a:custGeom>
            <a:solidFill>
              <a:srgbClr val="EDEB57"/>
            </a:solidFill>
          </p:spPr>
        </p:sp>
      </p:grpSp>
      <p:pic>
        <p:nvPicPr>
          <p:cNvPr id="8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961695">
            <a:off x="188638" y="160982"/>
            <a:ext cx="1356335" cy="1351403"/>
          </a:xfrm>
          <a:prstGeom prst="rect">
            <a:avLst/>
          </a:prstGeom>
        </p:spPr>
      </p:pic>
      <p:pic>
        <p:nvPicPr>
          <p:cNvPr id="9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876504" y="8947326"/>
            <a:ext cx="2379651" cy="13114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855665"/>
            <a:ext cx="762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 THƯ ANH BIẾT TUỐT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3700" y="1594329"/>
            <a:ext cx="149352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mỏ</a:t>
            </a:r>
            <a:r>
              <a:rPr lang="en-US" sz="4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20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Mỏ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Mỏ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bồ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ngũ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Mỏ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vẹt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khoằm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khoằm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sừng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mổ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vỡ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mỏ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xé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mồi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51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694" y="420162"/>
            <a:ext cx="17311213" cy="9426972"/>
            <a:chOff x="0" y="0"/>
            <a:chExt cx="13265297" cy="7223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5297" cy="7223733"/>
            </a:xfrm>
            <a:custGeom>
              <a:avLst/>
              <a:gdLst/>
              <a:ahLst/>
              <a:cxnLst/>
              <a:rect l="l" t="t" r="r" b="b"/>
              <a:pathLst>
                <a:path w="13265297" h="7223733">
                  <a:moveTo>
                    <a:pt x="235966" y="0"/>
                  </a:moveTo>
                  <a:lnTo>
                    <a:pt x="0" y="235966"/>
                  </a:lnTo>
                  <a:lnTo>
                    <a:pt x="0" y="6987767"/>
                  </a:lnTo>
                  <a:lnTo>
                    <a:pt x="235966" y="7223733"/>
                  </a:lnTo>
                  <a:lnTo>
                    <a:pt x="13029332" y="7223733"/>
                  </a:lnTo>
                  <a:lnTo>
                    <a:pt x="13265297" y="6987767"/>
                  </a:lnTo>
                  <a:lnTo>
                    <a:pt x="13265297" y="235966"/>
                  </a:lnTo>
                  <a:lnTo>
                    <a:pt x="13029332" y="0"/>
                  </a:lnTo>
                  <a:close/>
                  <a:moveTo>
                    <a:pt x="257048" y="44069"/>
                  </a:moveTo>
                  <a:lnTo>
                    <a:pt x="13008249" y="44069"/>
                  </a:lnTo>
                  <a:lnTo>
                    <a:pt x="13221229" y="257048"/>
                  </a:lnTo>
                  <a:lnTo>
                    <a:pt x="13221229" y="6966685"/>
                  </a:lnTo>
                  <a:lnTo>
                    <a:pt x="13008249" y="7179664"/>
                  </a:lnTo>
                  <a:lnTo>
                    <a:pt x="257048" y="7179664"/>
                  </a:lnTo>
                  <a:lnTo>
                    <a:pt x="44069" y="6966685"/>
                  </a:lnTo>
                  <a:lnTo>
                    <a:pt x="44069" y="257048"/>
                  </a:lnTo>
                  <a:close/>
                </a:path>
              </a:pathLst>
            </a:custGeom>
            <a:solidFill>
              <a:srgbClr val="EDEB57"/>
            </a:solidFill>
          </p:spPr>
        </p:sp>
      </p:grpSp>
      <p:pic>
        <p:nvPicPr>
          <p:cNvPr id="8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961695">
            <a:off x="188638" y="160982"/>
            <a:ext cx="1356335" cy="1351403"/>
          </a:xfrm>
          <a:prstGeom prst="rect">
            <a:avLst/>
          </a:prstGeom>
        </p:spPr>
      </p:pic>
      <p:pic>
        <p:nvPicPr>
          <p:cNvPr id="9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876504" y="8947326"/>
            <a:ext cx="2379651" cy="13114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855665"/>
            <a:ext cx="762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 THƯ ANH BIẾT TUỐT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3700" y="1594329"/>
            <a:ext cx="149352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</a:t>
            </a:r>
            <a:r>
              <a:rPr lang="en-US" sz="4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4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4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20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hẳn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dậy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Hai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mỏi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18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428</Words>
  <Application>Microsoft Office PowerPoint</Application>
  <PresentationFormat>Custom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Ha_PC</cp:lastModifiedBy>
  <cp:revision>7</cp:revision>
  <dcterms:created xsi:type="dcterms:W3CDTF">2006-08-16T00:00:00Z</dcterms:created>
  <dcterms:modified xsi:type="dcterms:W3CDTF">2021-10-25T04:32:32Z</dcterms:modified>
  <dc:identifier>DAEtyfwstvU</dc:identifier>
</cp:coreProperties>
</file>