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86" r:id="rId2"/>
    <p:sldMasterId id="2147483698" r:id="rId3"/>
    <p:sldMasterId id="2147483648" r:id="rId4"/>
    <p:sldMasterId id="2147483660" r:id="rId5"/>
    <p:sldMasterId id="2147483672" r:id="rId6"/>
  </p:sldMasterIdLst>
  <p:handoutMasterIdLst>
    <p:handoutMasterId r:id="rId39"/>
  </p:handoutMasterIdLst>
  <p:sldIdLst>
    <p:sldId id="537" r:id="rId7"/>
    <p:sldId id="285" r:id="rId8"/>
    <p:sldId id="597" r:id="rId9"/>
    <p:sldId id="598" r:id="rId10"/>
    <p:sldId id="599" r:id="rId11"/>
    <p:sldId id="600" r:id="rId12"/>
    <p:sldId id="601" r:id="rId13"/>
    <p:sldId id="259" r:id="rId14"/>
    <p:sldId id="602" r:id="rId15"/>
    <p:sldId id="603" r:id="rId16"/>
    <p:sldId id="292" r:id="rId17"/>
    <p:sldId id="258" r:id="rId18"/>
    <p:sldId id="586" r:id="rId19"/>
    <p:sldId id="589" r:id="rId20"/>
    <p:sldId id="590" r:id="rId21"/>
    <p:sldId id="593" r:id="rId22"/>
    <p:sldId id="594" r:id="rId23"/>
    <p:sldId id="596" r:id="rId24"/>
    <p:sldId id="287" r:id="rId25"/>
    <p:sldId id="257" r:id="rId26"/>
    <p:sldId id="269" r:id="rId27"/>
    <p:sldId id="262" r:id="rId28"/>
    <p:sldId id="604" r:id="rId29"/>
    <p:sldId id="605" r:id="rId30"/>
    <p:sldId id="606" r:id="rId31"/>
    <p:sldId id="607" r:id="rId32"/>
    <p:sldId id="608" r:id="rId33"/>
    <p:sldId id="609" r:id="rId34"/>
    <p:sldId id="610" r:id="rId35"/>
    <p:sldId id="284" r:id="rId36"/>
    <p:sldId id="585" r:id="rId37"/>
    <p:sldId id="333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008000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E0095F-7203-4605-AC9A-9BC21D734CCD}" v="21" dt="2021-08-10T00:31:18.3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sil Phạm" userId="72956dafe1aa49c0" providerId="LiveId" clId="{BDE0095F-7203-4605-AC9A-9BC21D734CCD}"/>
    <pc:docChg chg="undo custSel addSld delSld modSld modMainMaster">
      <pc:chgData name="Nasil Phạm" userId="72956dafe1aa49c0" providerId="LiveId" clId="{BDE0095F-7203-4605-AC9A-9BC21D734CCD}" dt="2021-08-10T00:31:18.390" v="93" actId="1076"/>
      <pc:docMkLst>
        <pc:docMk/>
      </pc:docMkLst>
      <pc:sldChg chg="modSp mod">
        <pc:chgData name="Nasil Phạm" userId="72956dafe1aa49c0" providerId="LiveId" clId="{BDE0095F-7203-4605-AC9A-9BC21D734CCD}" dt="2021-08-10T00:30:54.334" v="89" actId="1076"/>
        <pc:sldMkLst>
          <pc:docMk/>
          <pc:sldMk cId="530302761" sldId="261"/>
        </pc:sldMkLst>
        <pc:graphicFrameChg chg="mod">
          <ac:chgData name="Nasil Phạm" userId="72956dafe1aa49c0" providerId="LiveId" clId="{BDE0095F-7203-4605-AC9A-9BC21D734CCD}" dt="2021-08-10T00:30:54.334" v="89" actId="1076"/>
          <ac:graphicFrameMkLst>
            <pc:docMk/>
            <pc:sldMk cId="530302761" sldId="261"/>
            <ac:graphicFrameMk id="5" creationId="{487FA559-EF6B-4B37-9BAA-D0DFF34BEBAD}"/>
          </ac:graphicFrameMkLst>
        </pc:graphicFrameChg>
        <pc:picChg chg="mod">
          <ac:chgData name="Nasil Phạm" userId="72956dafe1aa49c0" providerId="LiveId" clId="{BDE0095F-7203-4605-AC9A-9BC21D734CCD}" dt="2021-08-10T00:30:51.085" v="88" actId="14100"/>
          <ac:picMkLst>
            <pc:docMk/>
            <pc:sldMk cId="530302761" sldId="261"/>
            <ac:picMk id="3074" creationId="{79BBC6D8-8BF1-40F2-8A14-6F3C9DDA4118}"/>
          </ac:picMkLst>
        </pc:picChg>
      </pc:sldChg>
      <pc:sldChg chg="modSp mod">
        <pc:chgData name="Nasil Phạm" userId="72956dafe1aa49c0" providerId="LiveId" clId="{BDE0095F-7203-4605-AC9A-9BC21D734CCD}" dt="2021-08-10T00:31:18.390" v="93" actId="1076"/>
        <pc:sldMkLst>
          <pc:docMk/>
          <pc:sldMk cId="386951244" sldId="269"/>
        </pc:sldMkLst>
        <pc:spChg chg="mod">
          <ac:chgData name="Nasil Phạm" userId="72956dafe1aa49c0" providerId="LiveId" clId="{BDE0095F-7203-4605-AC9A-9BC21D734CCD}" dt="2021-08-10T00:31:16.245" v="92" actId="1076"/>
          <ac:spMkLst>
            <pc:docMk/>
            <pc:sldMk cId="386951244" sldId="269"/>
            <ac:spMk id="5" creationId="{AC6DAABF-CC39-444B-88E2-DD97FEEDB465}"/>
          </ac:spMkLst>
        </pc:spChg>
        <pc:picChg chg="mod">
          <ac:chgData name="Nasil Phạm" userId="72956dafe1aa49c0" providerId="LiveId" clId="{BDE0095F-7203-4605-AC9A-9BC21D734CCD}" dt="2021-08-10T00:31:18.390" v="93" actId="1076"/>
          <ac:picMkLst>
            <pc:docMk/>
            <pc:sldMk cId="386951244" sldId="269"/>
            <ac:picMk id="2052" creationId="{66DF5B8B-1DDD-4041-8372-DC3AF171A47D}"/>
          </ac:picMkLst>
        </pc:picChg>
      </pc:sldChg>
      <pc:sldChg chg="modSp mod">
        <pc:chgData name="Nasil Phạm" userId="72956dafe1aa49c0" providerId="LiveId" clId="{BDE0095F-7203-4605-AC9A-9BC21D734CCD}" dt="2021-08-10T00:30:31.942" v="86" actId="1076"/>
        <pc:sldMkLst>
          <pc:docMk/>
          <pc:sldMk cId="3576906131" sldId="286"/>
        </pc:sldMkLst>
        <pc:picChg chg="mod">
          <ac:chgData name="Nasil Phạm" userId="72956dafe1aa49c0" providerId="LiveId" clId="{BDE0095F-7203-4605-AC9A-9BC21D734CCD}" dt="2021-08-10T00:30:31.942" v="86" actId="1076"/>
          <ac:picMkLst>
            <pc:docMk/>
            <pc:sldMk cId="3576906131" sldId="286"/>
            <ac:picMk id="4" creationId="{97EF2AA8-2E29-4F44-81DE-4EC6E03E6E55}"/>
          </ac:picMkLst>
        </pc:picChg>
      </pc:sldChg>
      <pc:sldChg chg="modSp mod">
        <pc:chgData name="Nasil Phạm" userId="72956dafe1aa49c0" providerId="LiveId" clId="{BDE0095F-7203-4605-AC9A-9BC21D734CCD}" dt="2021-08-10T00:31:05.646" v="90" actId="1076"/>
        <pc:sldMkLst>
          <pc:docMk/>
          <pc:sldMk cId="2695002371" sldId="289"/>
        </pc:sldMkLst>
        <pc:graphicFrameChg chg="mod">
          <ac:chgData name="Nasil Phạm" userId="72956dafe1aa49c0" providerId="LiveId" clId="{BDE0095F-7203-4605-AC9A-9BC21D734CCD}" dt="2021-08-10T00:31:05.646" v="90" actId="1076"/>
          <ac:graphicFrameMkLst>
            <pc:docMk/>
            <pc:sldMk cId="2695002371" sldId="289"/>
            <ac:graphicFrameMk id="5" creationId="{F8EE5084-7009-4684-B795-5FB97C2EB6A3}"/>
          </ac:graphicFrameMkLst>
        </pc:graphicFrameChg>
      </pc:sldChg>
      <pc:sldChg chg="modSp">
        <pc:chgData name="Nasil Phạm" userId="72956dafe1aa49c0" providerId="LiveId" clId="{BDE0095F-7203-4605-AC9A-9BC21D734CCD}" dt="2021-08-09T03:51:02.650" v="67" actId="14100"/>
        <pc:sldMkLst>
          <pc:docMk/>
          <pc:sldMk cId="2957390698" sldId="295"/>
        </pc:sldMkLst>
        <pc:picChg chg="mod">
          <ac:chgData name="Nasil Phạm" userId="72956dafe1aa49c0" providerId="LiveId" clId="{BDE0095F-7203-4605-AC9A-9BC21D734CCD}" dt="2021-08-09T03:51:02.650" v="67" actId="14100"/>
          <ac:picMkLst>
            <pc:docMk/>
            <pc:sldMk cId="2957390698" sldId="295"/>
            <ac:picMk id="1026" creationId="{057E2856-DBD5-49D6-B2B1-CE731298F81C}"/>
          </ac:picMkLst>
        </pc:picChg>
      </pc:sldChg>
      <pc:sldChg chg="del">
        <pc:chgData name="Nasil Phạm" userId="72956dafe1aa49c0" providerId="LiveId" clId="{BDE0095F-7203-4605-AC9A-9BC21D734CCD}" dt="2021-08-09T03:48:58.812" v="40" actId="47"/>
        <pc:sldMkLst>
          <pc:docMk/>
          <pc:sldMk cId="1702453549" sldId="296"/>
        </pc:sldMkLst>
      </pc:sldChg>
      <pc:sldChg chg="modSp">
        <pc:chgData name="Nasil Phạm" userId="72956dafe1aa49c0" providerId="LiveId" clId="{BDE0095F-7203-4605-AC9A-9BC21D734CCD}" dt="2021-08-09T03:49:19.522" v="45" actId="1076"/>
        <pc:sldMkLst>
          <pc:docMk/>
          <pc:sldMk cId="2492204909" sldId="298"/>
        </pc:sldMkLst>
        <pc:spChg chg="mod">
          <ac:chgData name="Nasil Phạm" userId="72956dafe1aa49c0" providerId="LiveId" clId="{BDE0095F-7203-4605-AC9A-9BC21D734CCD}" dt="2021-08-09T03:49:19.522" v="45" actId="1076"/>
          <ac:spMkLst>
            <pc:docMk/>
            <pc:sldMk cId="2492204909" sldId="298"/>
            <ac:spMk id="6" creationId="{EE1790F7-0543-4931-A0BB-17506BA3B6FA}"/>
          </ac:spMkLst>
        </pc:spChg>
        <pc:spChg chg="mod">
          <ac:chgData name="Nasil Phạm" userId="72956dafe1aa49c0" providerId="LiveId" clId="{BDE0095F-7203-4605-AC9A-9BC21D734CCD}" dt="2021-08-09T03:49:19.522" v="45" actId="1076"/>
          <ac:spMkLst>
            <pc:docMk/>
            <pc:sldMk cId="2492204909" sldId="298"/>
            <ac:spMk id="7" creationId="{13A889EF-881B-41C7-AE92-420E0539941F}"/>
          </ac:spMkLst>
        </pc:spChg>
        <pc:grpChg chg="mod">
          <ac:chgData name="Nasil Phạm" userId="72956dafe1aa49c0" providerId="LiveId" clId="{BDE0095F-7203-4605-AC9A-9BC21D734CCD}" dt="2021-08-09T03:49:19.522" v="45" actId="1076"/>
          <ac:grpSpMkLst>
            <pc:docMk/>
            <pc:sldMk cId="2492204909" sldId="298"/>
            <ac:grpSpMk id="8" creationId="{3DB0D39E-BF0C-46B5-85EA-37D4B0D5C10B}"/>
          </ac:grpSpMkLst>
        </pc:grpChg>
        <pc:picChg chg="mod">
          <ac:chgData name="Nasil Phạm" userId="72956dafe1aa49c0" providerId="LiveId" clId="{BDE0095F-7203-4605-AC9A-9BC21D734CCD}" dt="2021-08-09T03:49:19.522" v="45" actId="1076"/>
          <ac:picMkLst>
            <pc:docMk/>
            <pc:sldMk cId="2492204909" sldId="298"/>
            <ac:picMk id="3074" creationId="{F0A5CCEE-18A3-4D3F-9D2F-F16190CCA843}"/>
          </ac:picMkLst>
        </pc:picChg>
      </pc:sldChg>
      <pc:sldChg chg="del">
        <pc:chgData name="Nasil Phạm" userId="72956dafe1aa49c0" providerId="LiveId" clId="{BDE0095F-7203-4605-AC9A-9BC21D734CCD}" dt="2021-08-09T03:48:59.650" v="41" actId="47"/>
        <pc:sldMkLst>
          <pc:docMk/>
          <pc:sldMk cId="4038009272" sldId="299"/>
        </pc:sldMkLst>
      </pc:sldChg>
      <pc:sldChg chg="new">
        <pc:chgData name="Nasil Phạm" userId="72956dafe1aa49c0" providerId="LiveId" clId="{BDE0095F-7203-4605-AC9A-9BC21D734CCD}" dt="2021-08-09T03:47:41.425" v="31" actId="680"/>
        <pc:sldMkLst>
          <pc:docMk/>
          <pc:sldMk cId="3896730366" sldId="300"/>
        </pc:sldMkLst>
      </pc:sldChg>
      <pc:sldChg chg="new del">
        <pc:chgData name="Nasil Phạm" userId="72956dafe1aa49c0" providerId="LiveId" clId="{BDE0095F-7203-4605-AC9A-9BC21D734CCD}" dt="2021-08-09T03:48:55.426" v="39" actId="47"/>
        <pc:sldMkLst>
          <pc:docMk/>
          <pc:sldMk cId="3032325850" sldId="301"/>
        </pc:sldMkLst>
      </pc:sldChg>
      <pc:sldChg chg="addSp delSp modSp add mod">
        <pc:chgData name="Nasil Phạm" userId="72956dafe1aa49c0" providerId="LiveId" clId="{BDE0095F-7203-4605-AC9A-9BC21D734CCD}" dt="2021-08-09T03:52:00.876" v="80"/>
        <pc:sldMkLst>
          <pc:docMk/>
          <pc:sldMk cId="835208814" sldId="516"/>
        </pc:sldMkLst>
        <pc:spChg chg="add mod">
          <ac:chgData name="Nasil Phạm" userId="72956dafe1aa49c0" providerId="LiveId" clId="{BDE0095F-7203-4605-AC9A-9BC21D734CCD}" dt="2021-08-09T03:52:00.876" v="80"/>
          <ac:spMkLst>
            <pc:docMk/>
            <pc:sldMk cId="835208814" sldId="516"/>
            <ac:spMk id="6" creationId="{82EF7030-8C96-4B86-8792-FD5301BAE4B7}"/>
          </ac:spMkLst>
        </pc:spChg>
        <pc:spChg chg="add mod">
          <ac:chgData name="Nasil Phạm" userId="72956dafe1aa49c0" providerId="LiveId" clId="{BDE0095F-7203-4605-AC9A-9BC21D734CCD}" dt="2021-08-09T03:52:00.876" v="80"/>
          <ac:spMkLst>
            <pc:docMk/>
            <pc:sldMk cId="835208814" sldId="516"/>
            <ac:spMk id="7" creationId="{C8BB4F3F-68B8-4E2C-9FC4-2F1E2C620BF1}"/>
          </ac:spMkLst>
        </pc:spChg>
        <pc:spChg chg="add mod">
          <ac:chgData name="Nasil Phạm" userId="72956dafe1aa49c0" providerId="LiveId" clId="{BDE0095F-7203-4605-AC9A-9BC21D734CCD}" dt="2021-08-09T03:52:00.876" v="80"/>
          <ac:spMkLst>
            <pc:docMk/>
            <pc:sldMk cId="835208814" sldId="516"/>
            <ac:spMk id="8" creationId="{3E5489A2-CFC1-46DE-AB9E-1BFC1B799D31}"/>
          </ac:spMkLst>
        </pc:spChg>
        <pc:picChg chg="del">
          <ac:chgData name="Nasil Phạm" userId="72956dafe1aa49c0" providerId="LiveId" clId="{BDE0095F-7203-4605-AC9A-9BC21D734CCD}" dt="2021-08-09T03:52:00.451" v="79" actId="478"/>
          <ac:picMkLst>
            <pc:docMk/>
            <pc:sldMk cId="835208814" sldId="516"/>
            <ac:picMk id="3" creationId="{1D844640-092A-44EC-BAA6-DDB4E5EC78BA}"/>
          </ac:picMkLst>
        </pc:picChg>
        <pc:picChg chg="add mod">
          <ac:chgData name="Nasil Phạm" userId="72956dafe1aa49c0" providerId="LiveId" clId="{BDE0095F-7203-4605-AC9A-9BC21D734CCD}" dt="2021-08-09T03:52:00.876" v="80"/>
          <ac:picMkLst>
            <pc:docMk/>
            <pc:sldMk cId="835208814" sldId="516"/>
            <ac:picMk id="4" creationId="{75C0F278-B0CB-46C7-A6EA-36CD6F21E82E}"/>
          </ac:picMkLst>
        </pc:picChg>
        <pc:picChg chg="add mod">
          <ac:chgData name="Nasil Phạm" userId="72956dafe1aa49c0" providerId="LiveId" clId="{BDE0095F-7203-4605-AC9A-9BC21D734CCD}" dt="2021-08-09T03:52:00.876" v="80"/>
          <ac:picMkLst>
            <pc:docMk/>
            <pc:sldMk cId="835208814" sldId="516"/>
            <ac:picMk id="5" creationId="{37FD0272-0B9E-499A-B02A-CA81D2F45367}"/>
          </ac:picMkLst>
        </pc:picChg>
      </pc:sldChg>
      <pc:sldChg chg="add">
        <pc:chgData name="Nasil Phạm" userId="72956dafe1aa49c0" providerId="LiveId" clId="{BDE0095F-7203-4605-AC9A-9BC21D734CCD}" dt="2021-08-09T03:49:09.013" v="42"/>
        <pc:sldMkLst>
          <pc:docMk/>
          <pc:sldMk cId="1510731552" sldId="517"/>
        </pc:sldMkLst>
      </pc:sldChg>
      <pc:sldChg chg="new del">
        <pc:chgData name="Nasil Phạm" userId="72956dafe1aa49c0" providerId="LiveId" clId="{BDE0095F-7203-4605-AC9A-9BC21D734CCD}" dt="2021-08-09T03:51:14.681" v="73" actId="680"/>
        <pc:sldMkLst>
          <pc:docMk/>
          <pc:sldMk cId="1297733465" sldId="518"/>
        </pc:sldMkLst>
      </pc:sldChg>
      <pc:sldChg chg="new del">
        <pc:chgData name="Nasil Phạm" userId="72956dafe1aa49c0" providerId="LiveId" clId="{BDE0095F-7203-4605-AC9A-9BC21D734CCD}" dt="2021-08-09T03:51:07.555" v="69" actId="680"/>
        <pc:sldMkLst>
          <pc:docMk/>
          <pc:sldMk cId="1616277988" sldId="518"/>
        </pc:sldMkLst>
      </pc:sldChg>
      <pc:sldChg chg="delSp new del mod">
        <pc:chgData name="Nasil Phạm" userId="72956dafe1aa49c0" providerId="LiveId" clId="{BDE0095F-7203-4605-AC9A-9BC21D734CCD}" dt="2021-08-09T03:52:25.846" v="83" actId="47"/>
        <pc:sldMkLst>
          <pc:docMk/>
          <pc:sldMk cId="2347450632" sldId="518"/>
        </pc:sldMkLst>
        <pc:spChg chg="del">
          <ac:chgData name="Nasil Phạm" userId="72956dafe1aa49c0" providerId="LiveId" clId="{BDE0095F-7203-4605-AC9A-9BC21D734CCD}" dt="2021-08-09T03:51:20.711" v="76" actId="478"/>
          <ac:spMkLst>
            <pc:docMk/>
            <pc:sldMk cId="2347450632" sldId="518"/>
            <ac:spMk id="2" creationId="{A475CDD9-4D86-4EA4-B909-44FFA5255BBD}"/>
          </ac:spMkLst>
        </pc:spChg>
        <pc:spChg chg="del">
          <ac:chgData name="Nasil Phạm" userId="72956dafe1aa49c0" providerId="LiveId" clId="{BDE0095F-7203-4605-AC9A-9BC21D734CCD}" dt="2021-08-09T03:51:19.520" v="75" actId="478"/>
          <ac:spMkLst>
            <pc:docMk/>
            <pc:sldMk cId="2347450632" sldId="518"/>
            <ac:spMk id="3" creationId="{E18F96FA-1358-4EE4-B0B3-37DF217C98FC}"/>
          </ac:spMkLst>
        </pc:spChg>
      </pc:sldChg>
      <pc:sldChg chg="new del">
        <pc:chgData name="Nasil Phạm" userId="72956dafe1aa49c0" providerId="LiveId" clId="{BDE0095F-7203-4605-AC9A-9BC21D734CCD}" dt="2021-08-09T03:51:10.721" v="71" actId="680"/>
        <pc:sldMkLst>
          <pc:docMk/>
          <pc:sldMk cId="3248286181" sldId="518"/>
        </pc:sldMkLst>
      </pc:sldChg>
      <pc:sldChg chg="new del">
        <pc:chgData name="Nasil Phạm" userId="72956dafe1aa49c0" providerId="LiveId" clId="{BDE0095F-7203-4605-AC9A-9BC21D734CCD}" dt="2021-08-09T03:50:26.646" v="61" actId="47"/>
        <pc:sldMkLst>
          <pc:docMk/>
          <pc:sldMk cId="3552940960" sldId="518"/>
        </pc:sldMkLst>
      </pc:sldChg>
      <pc:sldChg chg="new del">
        <pc:chgData name="Nasil Phạm" userId="72956dafe1aa49c0" providerId="LiveId" clId="{BDE0095F-7203-4605-AC9A-9BC21D734CCD}" dt="2021-08-09T03:50:28.336" v="63" actId="47"/>
        <pc:sldMkLst>
          <pc:docMk/>
          <pc:sldMk cId="2383956169" sldId="519"/>
        </pc:sldMkLst>
      </pc:sldChg>
      <pc:sldChg chg="new del">
        <pc:chgData name="Nasil Phạm" userId="72956dafe1aa49c0" providerId="LiveId" clId="{BDE0095F-7203-4605-AC9A-9BC21D734CCD}" dt="2021-08-09T03:50:27.369" v="62" actId="47"/>
        <pc:sldMkLst>
          <pc:docMk/>
          <pc:sldMk cId="598077966" sldId="520"/>
        </pc:sldMkLst>
      </pc:sldChg>
      <pc:sldMasterChg chg="addSldLayout delSldLayout modSldLayout sldLayoutOrd">
        <pc:chgData name="Nasil Phạm" userId="72956dafe1aa49c0" providerId="LiveId" clId="{BDE0095F-7203-4605-AC9A-9BC21D734CCD}" dt="2021-08-09T03:52:18.267" v="82"/>
        <pc:sldMasterMkLst>
          <pc:docMk/>
          <pc:sldMasterMk cId="1141812416" sldId="2147483678"/>
        </pc:sldMasterMkLst>
        <pc:sldLayoutChg chg="new del mod">
          <pc:chgData name="Nasil Phạm" userId="72956dafe1aa49c0" providerId="LiveId" clId="{BDE0095F-7203-4605-AC9A-9BC21D734CCD}" dt="2021-08-09T03:48:41.986" v="37" actId="2696"/>
          <pc:sldLayoutMkLst>
            <pc:docMk/>
            <pc:sldMasterMk cId="1141812416" sldId="2147483678"/>
            <pc:sldLayoutMk cId="4275907711" sldId="2147483661"/>
          </pc:sldLayoutMkLst>
        </pc:sldLayoutChg>
        <pc:sldLayoutChg chg="del">
          <pc:chgData name="Nasil Phạm" userId="72956dafe1aa49c0" providerId="LiveId" clId="{BDE0095F-7203-4605-AC9A-9BC21D734CCD}" dt="2021-08-09T03:50:42.937" v="64" actId="2696"/>
          <pc:sldLayoutMkLst>
            <pc:docMk/>
            <pc:sldMasterMk cId="1141812416" sldId="2147483678"/>
            <pc:sldLayoutMk cId="3277254015" sldId="2147483662"/>
          </pc:sldLayoutMkLst>
        </pc:sldLayoutChg>
        <pc:sldLayoutChg chg="addSp modSp new del mod">
          <pc:chgData name="Nasil Phạm" userId="72956dafe1aa49c0" providerId="LiveId" clId="{BDE0095F-7203-4605-AC9A-9BC21D734CCD}" dt="2021-08-09T03:51:28.985" v="77" actId="2696"/>
          <pc:sldLayoutMkLst>
            <pc:docMk/>
            <pc:sldMasterMk cId="1141812416" sldId="2147483678"/>
            <pc:sldLayoutMk cId="942741072" sldId="2147483664"/>
          </pc:sldLayoutMkLst>
          <pc:spChg chg="add mod">
            <ac:chgData name="Nasil Phạm" userId="72956dafe1aa49c0" providerId="LiveId" clId="{BDE0095F-7203-4605-AC9A-9BC21D734CCD}" dt="2021-08-09T03:50:47.483" v="66"/>
            <ac:spMkLst>
              <pc:docMk/>
              <pc:sldMasterMk cId="1141812416" sldId="2147483678"/>
              <pc:sldLayoutMk cId="942741072" sldId="2147483664"/>
              <ac:spMk id="8" creationId="{20A2EB61-0E4F-4176-A5B5-845391223451}"/>
            </ac:spMkLst>
          </pc:spChg>
          <pc:spChg chg="add mod">
            <ac:chgData name="Nasil Phạm" userId="72956dafe1aa49c0" providerId="LiveId" clId="{BDE0095F-7203-4605-AC9A-9BC21D734CCD}" dt="2021-08-09T03:50:47.483" v="66"/>
            <ac:spMkLst>
              <pc:docMk/>
              <pc:sldMasterMk cId="1141812416" sldId="2147483678"/>
              <pc:sldLayoutMk cId="942741072" sldId="2147483664"/>
              <ac:spMk id="9" creationId="{5C5AA9A3-795E-4FCF-90F7-4CAC26512F68}"/>
            </ac:spMkLst>
          </pc:spChg>
          <pc:picChg chg="add mod">
            <ac:chgData name="Nasil Phạm" userId="72956dafe1aa49c0" providerId="LiveId" clId="{BDE0095F-7203-4605-AC9A-9BC21D734CCD}" dt="2021-08-09T03:50:47.483" v="66"/>
            <ac:picMkLst>
              <pc:docMk/>
              <pc:sldMasterMk cId="1141812416" sldId="2147483678"/>
              <pc:sldLayoutMk cId="942741072" sldId="2147483664"/>
              <ac:picMk id="6" creationId="{983CBF9A-CF53-486A-95EB-454754D1A69B}"/>
            </ac:picMkLst>
          </pc:picChg>
          <pc:picChg chg="add mod">
            <ac:chgData name="Nasil Phạm" userId="72956dafe1aa49c0" providerId="LiveId" clId="{BDE0095F-7203-4605-AC9A-9BC21D734CCD}" dt="2021-08-09T03:50:47.483" v="66"/>
            <ac:picMkLst>
              <pc:docMk/>
              <pc:sldMasterMk cId="1141812416" sldId="2147483678"/>
              <pc:sldLayoutMk cId="942741072" sldId="2147483664"/>
              <ac:picMk id="7" creationId="{EF3A84BA-635D-4666-A8E8-71BDA93406DC}"/>
            </ac:picMkLst>
          </pc:picChg>
        </pc:sldLayoutChg>
        <pc:sldLayoutChg chg="modSp mod ord">
          <pc:chgData name="Nasil Phạm" userId="72956dafe1aa49c0" providerId="LiveId" clId="{BDE0095F-7203-4605-AC9A-9BC21D734CCD}" dt="2021-08-09T03:47:23.563" v="30" actId="20578"/>
          <pc:sldLayoutMkLst>
            <pc:docMk/>
            <pc:sldMasterMk cId="1141812416" sldId="2147483678"/>
            <pc:sldLayoutMk cId="3642978291" sldId="2147483676"/>
          </pc:sldLayoutMkLst>
          <pc:spChg chg="mod">
            <ac:chgData name="Nasil Phạm" userId="72956dafe1aa49c0" providerId="LiveId" clId="{BDE0095F-7203-4605-AC9A-9BC21D734CCD}" dt="2021-08-09T03:47:11.058" v="1" actId="1076"/>
            <ac:spMkLst>
              <pc:docMk/>
              <pc:sldMasterMk cId="1141812416" sldId="2147483678"/>
              <pc:sldLayoutMk cId="3642978291" sldId="2147483676"/>
              <ac:spMk id="9" creationId="{03D88355-306A-48E2-A92E-1D1AB947B522}"/>
            </ac:spMkLst>
          </pc:spChg>
          <pc:spChg chg="mod">
            <ac:chgData name="Nasil Phạm" userId="72956dafe1aa49c0" providerId="LiveId" clId="{BDE0095F-7203-4605-AC9A-9BC21D734CCD}" dt="2021-08-09T03:47:20.807" v="29" actId="20577"/>
            <ac:spMkLst>
              <pc:docMk/>
              <pc:sldMasterMk cId="1141812416" sldId="2147483678"/>
              <pc:sldLayoutMk cId="3642978291" sldId="2147483676"/>
              <ac:spMk id="21" creationId="{7906B193-ED6B-4AA8-AC54-DB2A501FADDA}"/>
            </ac:spMkLst>
          </pc:spChg>
        </pc:sldLayoutChg>
        <pc:sldLayoutChg chg="addSp modSp">
          <pc:chgData name="Nasil Phạm" userId="72956dafe1aa49c0" providerId="LiveId" clId="{BDE0095F-7203-4605-AC9A-9BC21D734CCD}" dt="2021-08-09T03:48:02.967" v="32"/>
          <pc:sldLayoutMkLst>
            <pc:docMk/>
            <pc:sldMasterMk cId="1141812416" sldId="2147483678"/>
            <pc:sldLayoutMk cId="3795207341" sldId="2147483679"/>
          </pc:sldLayoutMkLst>
          <pc:spChg chg="add mod">
            <ac:chgData name="Nasil Phạm" userId="72956dafe1aa49c0" providerId="LiveId" clId="{BDE0095F-7203-4605-AC9A-9BC21D734CCD}" dt="2021-08-09T03:48:02.967" v="32"/>
            <ac:spMkLst>
              <pc:docMk/>
              <pc:sldMasterMk cId="1141812416" sldId="2147483678"/>
              <pc:sldLayoutMk cId="3795207341" sldId="2147483679"/>
              <ac:spMk id="8" creationId="{1900E4FA-4133-444A-AFCE-F58A8E99ED38}"/>
            </ac:spMkLst>
          </pc:spChg>
          <pc:picChg chg="add mod">
            <ac:chgData name="Nasil Phạm" userId="72956dafe1aa49c0" providerId="LiveId" clId="{BDE0095F-7203-4605-AC9A-9BC21D734CCD}" dt="2021-08-09T03:48:02.967" v="32"/>
            <ac:picMkLst>
              <pc:docMk/>
              <pc:sldMasterMk cId="1141812416" sldId="2147483678"/>
              <pc:sldLayoutMk cId="3795207341" sldId="2147483679"/>
              <ac:picMk id="7" creationId="{2ADDE67F-E4EA-4D59-BCF2-D3BCAE7A6B86}"/>
            </ac:picMkLst>
          </pc:picChg>
          <pc:picChg chg="add mod">
            <ac:chgData name="Nasil Phạm" userId="72956dafe1aa49c0" providerId="LiveId" clId="{BDE0095F-7203-4605-AC9A-9BC21D734CCD}" dt="2021-08-09T03:48:02.967" v="32"/>
            <ac:picMkLst>
              <pc:docMk/>
              <pc:sldMasterMk cId="1141812416" sldId="2147483678"/>
              <pc:sldLayoutMk cId="3795207341" sldId="2147483679"/>
              <ac:picMk id="9" creationId="{62304024-69F9-4662-8DF9-55A1DC515CC0}"/>
            </ac:picMkLst>
          </pc:picChg>
        </pc:sldLayoutChg>
        <pc:sldLayoutChg chg="addSp delSp modSp mod">
          <pc:chgData name="Nasil Phạm" userId="72956dafe1aa49c0" providerId="LiveId" clId="{BDE0095F-7203-4605-AC9A-9BC21D734CCD}" dt="2021-08-09T03:52:18.267" v="82"/>
          <pc:sldLayoutMkLst>
            <pc:docMk/>
            <pc:sldMasterMk cId="1141812416" sldId="2147483678"/>
            <pc:sldLayoutMk cId="3274891688" sldId="2147483680"/>
          </pc:sldLayoutMkLst>
          <pc:spChg chg="add mod">
            <ac:chgData name="Nasil Phạm" userId="72956dafe1aa49c0" providerId="LiveId" clId="{BDE0095F-7203-4605-AC9A-9BC21D734CCD}" dt="2021-08-09T03:49:46.130" v="58" actId="1076"/>
            <ac:spMkLst>
              <pc:docMk/>
              <pc:sldMasterMk cId="1141812416" sldId="2147483678"/>
              <pc:sldLayoutMk cId="3274891688" sldId="2147483680"/>
              <ac:spMk id="8" creationId="{617F9C07-81DE-4BFD-B8C0-D24A84A93081}"/>
            </ac:spMkLst>
          </pc:spChg>
          <pc:spChg chg="add del mod">
            <ac:chgData name="Nasil Phạm" userId="72956dafe1aa49c0" providerId="LiveId" clId="{BDE0095F-7203-4605-AC9A-9BC21D734CCD}" dt="2021-08-09T03:52:18.267" v="82"/>
            <ac:spMkLst>
              <pc:docMk/>
              <pc:sldMasterMk cId="1141812416" sldId="2147483678"/>
              <pc:sldLayoutMk cId="3274891688" sldId="2147483680"/>
              <ac:spMk id="12" creationId="{860E8415-B0A8-4FF4-B2BB-2FE05A25955B}"/>
            </ac:spMkLst>
          </pc:spChg>
          <pc:spChg chg="add del mod">
            <ac:chgData name="Nasil Phạm" userId="72956dafe1aa49c0" providerId="LiveId" clId="{BDE0095F-7203-4605-AC9A-9BC21D734CCD}" dt="2021-08-09T03:52:18.267" v="82"/>
            <ac:spMkLst>
              <pc:docMk/>
              <pc:sldMasterMk cId="1141812416" sldId="2147483678"/>
              <pc:sldLayoutMk cId="3274891688" sldId="2147483680"/>
              <ac:spMk id="13" creationId="{9AD12FCB-D208-45F5-BAAE-A7B9C593A856}"/>
            </ac:spMkLst>
          </pc:spChg>
          <pc:spChg chg="add del mod">
            <ac:chgData name="Nasil Phạm" userId="72956dafe1aa49c0" providerId="LiveId" clId="{BDE0095F-7203-4605-AC9A-9BC21D734CCD}" dt="2021-08-09T03:52:18.267" v="82"/>
            <ac:spMkLst>
              <pc:docMk/>
              <pc:sldMasterMk cId="1141812416" sldId="2147483678"/>
              <pc:sldLayoutMk cId="3274891688" sldId="2147483680"/>
              <ac:spMk id="14" creationId="{0AB650EA-1BCB-4D00-91E7-43BF1F22867D}"/>
            </ac:spMkLst>
          </pc:spChg>
          <pc:picChg chg="add mod">
            <ac:chgData name="Nasil Phạm" userId="72956dafe1aa49c0" providerId="LiveId" clId="{BDE0095F-7203-4605-AC9A-9BC21D734CCD}" dt="2021-08-09T03:48:05.891" v="33"/>
            <ac:picMkLst>
              <pc:docMk/>
              <pc:sldMasterMk cId="1141812416" sldId="2147483678"/>
              <pc:sldLayoutMk cId="3274891688" sldId="2147483680"/>
              <ac:picMk id="7" creationId="{3D289289-7F09-4A26-9002-AF8A7FEFD7CC}"/>
            </ac:picMkLst>
          </pc:picChg>
          <pc:picChg chg="add mod">
            <ac:chgData name="Nasil Phạm" userId="72956dafe1aa49c0" providerId="LiveId" clId="{BDE0095F-7203-4605-AC9A-9BC21D734CCD}" dt="2021-08-09T03:48:05.891" v="33"/>
            <ac:picMkLst>
              <pc:docMk/>
              <pc:sldMasterMk cId="1141812416" sldId="2147483678"/>
              <pc:sldLayoutMk cId="3274891688" sldId="2147483680"/>
              <ac:picMk id="9" creationId="{66E3938D-0052-4CE3-A62B-71467C998761}"/>
            </ac:picMkLst>
          </pc:picChg>
          <pc:picChg chg="add del mod">
            <ac:chgData name="Nasil Phạm" userId="72956dafe1aa49c0" providerId="LiveId" clId="{BDE0095F-7203-4605-AC9A-9BC21D734CCD}" dt="2021-08-09T03:52:18.267" v="82"/>
            <ac:picMkLst>
              <pc:docMk/>
              <pc:sldMasterMk cId="1141812416" sldId="2147483678"/>
              <pc:sldLayoutMk cId="3274891688" sldId="2147483680"/>
              <ac:picMk id="10" creationId="{69EC19EA-44F6-4F95-B4F3-E018BA7E47A6}"/>
            </ac:picMkLst>
          </pc:picChg>
          <pc:picChg chg="add del mod">
            <ac:chgData name="Nasil Phạm" userId="72956dafe1aa49c0" providerId="LiveId" clId="{BDE0095F-7203-4605-AC9A-9BC21D734CCD}" dt="2021-08-09T03:52:18.267" v="82"/>
            <ac:picMkLst>
              <pc:docMk/>
              <pc:sldMasterMk cId="1141812416" sldId="2147483678"/>
              <pc:sldLayoutMk cId="3274891688" sldId="2147483680"/>
              <ac:picMk id="11" creationId="{D9E299A3-71E1-4978-B11A-FA3B44433562}"/>
            </ac:picMkLst>
          </pc:picChg>
        </pc:sldLayoutChg>
        <pc:sldLayoutChg chg="addSp modSp">
          <pc:chgData name="Nasil Phạm" userId="72956dafe1aa49c0" providerId="LiveId" clId="{BDE0095F-7203-4605-AC9A-9BC21D734CCD}" dt="2021-08-09T03:48:08.281" v="34"/>
          <pc:sldLayoutMkLst>
            <pc:docMk/>
            <pc:sldMasterMk cId="1141812416" sldId="2147483678"/>
            <pc:sldLayoutMk cId="18493514" sldId="2147483681"/>
          </pc:sldLayoutMkLst>
          <pc:spChg chg="add mod">
            <ac:chgData name="Nasil Phạm" userId="72956dafe1aa49c0" providerId="LiveId" clId="{BDE0095F-7203-4605-AC9A-9BC21D734CCD}" dt="2021-08-09T03:48:08.281" v="34"/>
            <ac:spMkLst>
              <pc:docMk/>
              <pc:sldMasterMk cId="1141812416" sldId="2147483678"/>
              <pc:sldLayoutMk cId="18493514" sldId="2147483681"/>
              <ac:spMk id="8" creationId="{9B396247-C81A-42DB-BD2C-E2E514D11A3F}"/>
            </ac:spMkLst>
          </pc:spChg>
          <pc:picChg chg="add mod">
            <ac:chgData name="Nasil Phạm" userId="72956dafe1aa49c0" providerId="LiveId" clId="{BDE0095F-7203-4605-AC9A-9BC21D734CCD}" dt="2021-08-09T03:48:08.281" v="34"/>
            <ac:picMkLst>
              <pc:docMk/>
              <pc:sldMasterMk cId="1141812416" sldId="2147483678"/>
              <pc:sldLayoutMk cId="18493514" sldId="2147483681"/>
              <ac:picMk id="7" creationId="{FFCC5F73-21CD-45FF-B568-5091F97A37CA}"/>
            </ac:picMkLst>
          </pc:picChg>
          <pc:picChg chg="add mod">
            <ac:chgData name="Nasil Phạm" userId="72956dafe1aa49c0" providerId="LiveId" clId="{BDE0095F-7203-4605-AC9A-9BC21D734CCD}" dt="2021-08-09T03:48:08.281" v="34"/>
            <ac:picMkLst>
              <pc:docMk/>
              <pc:sldMasterMk cId="1141812416" sldId="2147483678"/>
              <pc:sldLayoutMk cId="18493514" sldId="2147483681"/>
              <ac:picMk id="9" creationId="{8F010C73-4CFE-4639-9563-52D1A1484EF2}"/>
            </ac:picMkLst>
          </pc:picChg>
        </pc:sldLayoutChg>
        <pc:sldLayoutChg chg="addSp modSp">
          <pc:chgData name="Nasil Phạm" userId="72956dafe1aa49c0" providerId="LiveId" clId="{BDE0095F-7203-4605-AC9A-9BC21D734CCD}" dt="2021-08-09T03:48:09.962" v="35"/>
          <pc:sldLayoutMkLst>
            <pc:docMk/>
            <pc:sldMasterMk cId="1141812416" sldId="2147483678"/>
            <pc:sldLayoutMk cId="778344743" sldId="2147483682"/>
          </pc:sldLayoutMkLst>
          <pc:spChg chg="add mod">
            <ac:chgData name="Nasil Phạm" userId="72956dafe1aa49c0" providerId="LiveId" clId="{BDE0095F-7203-4605-AC9A-9BC21D734CCD}" dt="2021-08-09T03:48:09.962" v="35"/>
            <ac:spMkLst>
              <pc:docMk/>
              <pc:sldMasterMk cId="1141812416" sldId="2147483678"/>
              <pc:sldLayoutMk cId="778344743" sldId="2147483682"/>
              <ac:spMk id="9" creationId="{18FCB54F-410C-4141-9436-B74B15D29622}"/>
            </ac:spMkLst>
          </pc:spChg>
          <pc:picChg chg="add mod">
            <ac:chgData name="Nasil Phạm" userId="72956dafe1aa49c0" providerId="LiveId" clId="{BDE0095F-7203-4605-AC9A-9BC21D734CCD}" dt="2021-08-09T03:48:09.962" v="35"/>
            <ac:picMkLst>
              <pc:docMk/>
              <pc:sldMasterMk cId="1141812416" sldId="2147483678"/>
              <pc:sldLayoutMk cId="778344743" sldId="2147483682"/>
              <ac:picMk id="8" creationId="{0DDE0167-2536-4C77-8554-9398AC6048F4}"/>
            </ac:picMkLst>
          </pc:picChg>
          <pc:picChg chg="add mod">
            <ac:chgData name="Nasil Phạm" userId="72956dafe1aa49c0" providerId="LiveId" clId="{BDE0095F-7203-4605-AC9A-9BC21D734CCD}" dt="2021-08-09T03:48:09.962" v="35"/>
            <ac:picMkLst>
              <pc:docMk/>
              <pc:sldMasterMk cId="1141812416" sldId="2147483678"/>
              <pc:sldLayoutMk cId="778344743" sldId="2147483682"/>
              <ac:picMk id="10" creationId="{867EFF38-BFE3-46D1-9DBF-CEB9A90EDA2D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8E4D803E-21EC-4E0A-AA70-E04F19AD37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C10C252-0350-47AC-81EF-B80E6C10D2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B4E315-9F54-48FD-BCB3-AEA965D7AC92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7B14DEF-1DAF-4562-87AB-32B7BB8997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61A79A6-2AD5-4EF7-ABE9-B7BAAFF7554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C0E0BB-B279-4E27-ACD1-72BCEF28D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2841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2DC4D3E3-CA7E-4E70-9736-8ABB338D9562}"/>
              </a:ext>
            </a:extLst>
          </p:cNvPr>
          <p:cNvSpPr/>
          <p:nvPr userDrawn="1"/>
        </p:nvSpPr>
        <p:spPr>
          <a:xfrm>
            <a:off x="173046" y="285186"/>
            <a:ext cx="11809593" cy="6535271"/>
          </a:xfrm>
          <a:prstGeom prst="roundRect">
            <a:avLst>
              <a:gd name="adj" fmla="val 5967"/>
            </a:avLst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xmlns="" id="{0B42DAB7-6142-42A6-8E7F-3D7E68A363AA}"/>
              </a:ext>
            </a:extLst>
          </p:cNvPr>
          <p:cNvSpPr/>
          <p:nvPr userDrawn="1"/>
        </p:nvSpPr>
        <p:spPr>
          <a:xfrm>
            <a:off x="0" y="5150224"/>
            <a:ext cx="2024310" cy="170777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xmlns="" id="{DB9EA634-0F9F-494B-B73F-484148581D91}"/>
              </a:ext>
            </a:extLst>
          </p:cNvPr>
          <p:cNvSpPr/>
          <p:nvPr userDrawn="1"/>
        </p:nvSpPr>
        <p:spPr>
          <a:xfrm>
            <a:off x="395859" y="4625788"/>
            <a:ext cx="2415309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xmlns="" id="{0D1DD2F0-1E09-4BE6-A7DE-8C06ACE2AA75}"/>
              </a:ext>
            </a:extLst>
          </p:cNvPr>
          <p:cNvSpPr/>
          <p:nvPr userDrawn="1"/>
        </p:nvSpPr>
        <p:spPr>
          <a:xfrm rot="10800000">
            <a:off x="10394481" y="0"/>
            <a:ext cx="1863838" cy="183804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xmlns="" id="{217B321F-A2C8-4C10-87B8-FF197474F4A6}"/>
              </a:ext>
            </a:extLst>
          </p:cNvPr>
          <p:cNvSpPr/>
          <p:nvPr userDrawn="1"/>
        </p:nvSpPr>
        <p:spPr>
          <a:xfrm rot="10800000">
            <a:off x="9376350" y="0"/>
            <a:ext cx="2415309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CCDCFD63-96BE-4F5B-A298-6F406CE8C82C}"/>
              </a:ext>
            </a:extLst>
          </p:cNvPr>
          <p:cNvSpPr/>
          <p:nvPr userDrawn="1"/>
        </p:nvSpPr>
        <p:spPr>
          <a:xfrm>
            <a:off x="5836515" y="3083197"/>
            <a:ext cx="5730968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03D88355-306A-48E2-A92E-1D1AB947B522}"/>
              </a:ext>
            </a:extLst>
          </p:cNvPr>
          <p:cNvSpPr/>
          <p:nvPr userDrawn="1"/>
        </p:nvSpPr>
        <p:spPr>
          <a:xfrm>
            <a:off x="6913589" y="4453499"/>
            <a:ext cx="4653894" cy="50846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xmlns="" id="{7D6C553E-C677-42B6-AF1C-DEF080012A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986" y="285186"/>
            <a:ext cx="3701426" cy="494347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130396EC-0661-4642-8DEC-905FB0398A2A}"/>
              </a:ext>
            </a:extLst>
          </p:cNvPr>
          <p:cNvSpPr/>
          <p:nvPr userDrawn="1"/>
        </p:nvSpPr>
        <p:spPr>
          <a:xfrm>
            <a:off x="3350498" y="5390026"/>
            <a:ext cx="1927914" cy="778400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xmlns="" id="{422DC164-04A5-480D-8BBA-B760A3C9F8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886" y="5397903"/>
            <a:ext cx="1249138" cy="78029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B2AD1FF5-FFA6-4658-82FB-D9879361A57B}"/>
              </a:ext>
            </a:extLst>
          </p:cNvPr>
          <p:cNvSpPr/>
          <p:nvPr userDrawn="1"/>
        </p:nvSpPr>
        <p:spPr>
          <a:xfrm>
            <a:off x="5836515" y="1865128"/>
            <a:ext cx="5730968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1713510F-2914-431A-AA06-486B596737CC}"/>
              </a:ext>
            </a:extLst>
          </p:cNvPr>
          <p:cNvSpPr txBox="1">
            <a:spLocks/>
          </p:cNvSpPr>
          <p:nvPr userDrawn="1"/>
        </p:nvSpPr>
        <p:spPr>
          <a:xfrm>
            <a:off x="6203750" y="2097408"/>
            <a:ext cx="5007944" cy="65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điện</a:t>
            </a:r>
            <a:r>
              <a:rPr lang="en-US" dirty="0"/>
              <a:t> </a:t>
            </a:r>
            <a:r>
              <a:rPr lang="en-US" dirty="0" err="1"/>
              <a:t>tử</a:t>
            </a:r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4031702D-1C58-49CA-A7CB-B4EF0021C8A3}"/>
              </a:ext>
            </a:extLst>
          </p:cNvPr>
          <p:cNvSpPr txBox="1">
            <a:spLocks/>
          </p:cNvSpPr>
          <p:nvPr userDrawn="1"/>
        </p:nvSpPr>
        <p:spPr>
          <a:xfrm>
            <a:off x="6198027" y="3364611"/>
            <a:ext cx="5007944" cy="65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Unit 1: Towns and Cities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7906B193-ED6B-4AA8-AC54-DB2A501FADDA}"/>
              </a:ext>
            </a:extLst>
          </p:cNvPr>
          <p:cNvSpPr txBox="1">
            <a:spLocks/>
          </p:cNvSpPr>
          <p:nvPr userDrawn="1"/>
        </p:nvSpPr>
        <p:spPr>
          <a:xfrm>
            <a:off x="7197508" y="4377765"/>
            <a:ext cx="5007944" cy="65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Lesson 5: Language Focus</a:t>
            </a:r>
          </a:p>
        </p:txBody>
      </p:sp>
    </p:spTree>
    <p:extLst>
      <p:ext uri="{BB962C8B-B14F-4D97-AF65-F5344CB8AC3E}">
        <p14:creationId xmlns:p14="http://schemas.microsoft.com/office/powerpoint/2010/main" val="3642978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4EFCF2-BA7A-4995-AA5C-C2D1E07A1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1888062-C974-4910-BBC4-A4BC961A09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6D32356-2789-47C7-A440-2822DD1E8C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4EC5C9C-407B-4518-B81A-24C4E595B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0378-C083-47E8-B29D-CD5D14E10286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EED4D90-7204-4E7D-AD96-B5AE166D6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17BF280-26BE-4729-B2F9-375B9495E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4C07B-8069-4D46-ADFA-115334EB2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269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E7E25A-2A7B-45E4-A392-BDD42223E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40B07BF-2528-43E4-8DEE-63C1DB2459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0B25249-2FCD-46F8-9ACD-8DE36576D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0378-C083-47E8-B29D-CD5D14E10286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403076D-159C-4D0E-B159-AB441D22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AA21E9-9727-46D8-95C5-DF87ACE69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4C07B-8069-4D46-ADFA-115334EB2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002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115A21B-18FE-465D-9EEC-DCE667988C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91E5A77-DBD0-44BF-A2A6-1C34A776DF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DB712B1-C3B4-4186-9B53-AE4049198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0378-C083-47E8-B29D-CD5D14E10286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9E723E-35BC-4182-AA13-B7ADD8931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5427E-F8FE-4202-A12D-36B5456D7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4C07B-8069-4D46-ADFA-115334EB2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147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DAFD90A-1603-44BA-91E9-F26F2E7F367F}"/>
              </a:ext>
            </a:extLst>
          </p:cNvPr>
          <p:cNvSpPr/>
          <p:nvPr userDrawn="1"/>
        </p:nvSpPr>
        <p:spPr>
          <a:xfrm>
            <a:off x="1" y="0"/>
            <a:ext cx="12191999" cy="44958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3559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009A4E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93138552-60CC-48E2-811F-A7888EE4E438}"/>
              </a:ext>
            </a:extLst>
          </p:cNvPr>
          <p:cNvSpPr txBox="1">
            <a:spLocks/>
          </p:cNvSpPr>
          <p:nvPr userDrawn="1"/>
        </p:nvSpPr>
        <p:spPr>
          <a:xfrm>
            <a:off x="6398509" y="1407896"/>
            <a:ext cx="8564628" cy="1469452"/>
          </a:xfrm>
          <a:prstGeom prst="rect">
            <a:avLst/>
          </a:prstGeom>
        </p:spPr>
        <p:txBody>
          <a:bodyPr vert="horz" lIns="121879" tIns="60939" rIns="121879" bIns="60939" rtlCol="0" anchor="ctr">
            <a:normAutofit/>
          </a:bodyPr>
          <a:lstStyle>
            <a:lvl1pPr algn="ctr" defTabSz="1219261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bg2"/>
                </a:solidFill>
                <a:latin typeface="Raleway ExtraBold"/>
                <a:ea typeface="+mj-ea"/>
                <a:cs typeface="Raleway ExtraBold"/>
              </a:defRPr>
            </a:lvl1pPr>
          </a:lstStyle>
          <a:p>
            <a:pPr algn="l"/>
            <a:r>
              <a:rPr lang="en-US" sz="7197" dirty="0">
                <a:solidFill>
                  <a:srgbClr val="009A4E"/>
                </a:solidFill>
                <a:latin typeface="Lato Black"/>
              </a:rPr>
              <a:t>Thank you!</a:t>
            </a:r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xmlns="" id="{9929EF32-C867-4403-83D5-3573336C9C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3998024" y="4868051"/>
            <a:ext cx="730286" cy="10495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9038279-D4BD-4B74-9D37-87443037645B}"/>
              </a:ext>
            </a:extLst>
          </p:cNvPr>
          <p:cNvSpPr txBox="1"/>
          <p:nvPr userDrawn="1"/>
        </p:nvSpPr>
        <p:spPr>
          <a:xfrm>
            <a:off x="4908696" y="5392813"/>
            <a:ext cx="61056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9A4E"/>
                </a:solidFill>
                <a:latin typeface="+mj-lt"/>
              </a:rPr>
              <a:t>CTCP ĐẦU TƯ VÀ PHÁT TRIỂN GIÁO DỤC PHƯƠNG NAM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10FCABE-71D9-4B47-87A0-AA2F8A554F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506" y="4952133"/>
            <a:ext cx="11814077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37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004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56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820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2859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121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918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A168BC-EEAA-45F6-99D5-E80D7CB8EB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676F202-AFAD-4A27-A7BA-BB715BDEE4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406890-2EC2-42B5-90BB-CCCF9E37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0378-C083-47E8-B29D-CD5D14E10286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D4E686-9321-41C7-B1A5-390ECA4C0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476E63-6A42-4390-A920-633D9A756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4C07B-8069-4D46-ADFA-115334EB2D1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xmlns="" id="{2ADDE67F-E4EA-4D59-BCF2-D3BCAE7A6B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25586" y="5917819"/>
            <a:ext cx="610124" cy="8770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900E4FA-4133-444A-AFCE-F58A8E99ED38}"/>
              </a:ext>
            </a:extLst>
          </p:cNvPr>
          <p:cNvSpPr txBox="1"/>
          <p:nvPr userDrawn="1"/>
        </p:nvSpPr>
        <p:spPr>
          <a:xfrm>
            <a:off x="634247" y="6296743"/>
            <a:ext cx="813892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xmlns="" id="{62304024-69F9-4662-8DF9-55A1DC515C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305" y="5972976"/>
            <a:ext cx="1520895" cy="95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073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2166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8908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9242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4570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041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811650-9299-4972-A41C-B869A9D09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22B738E-7BE1-43D1-8ED5-226B4AB9A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AD3DF4-DBAC-4BCC-8E7F-F17DE20DD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753E95-3F88-4897-801A-9018CFCF5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0A5A1A8-8A45-4289-9D68-05E581CC4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37789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062BF9-D586-41E3-AD79-93E7A8538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17025A6-B7E6-4590-AB3F-3C92E6237A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B687DF-15D4-410C-9BEC-0A69738DF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6D9C549-B93A-423E-9018-13BFBFA94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7EEFBB-C3FE-45C6-B582-C15A52627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3495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890243-4F96-46A0-AAE9-DEF75CFD3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C42E6CA-5EF9-4DFE-97DF-BFD6AB30E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22523A-3445-4A70-A807-26B7672D3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F3CD68F-8D25-4F5D-987B-CCD1510F6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F0732B-11F6-4767-960B-756D33370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669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554F45-A9A1-4D3E-B93E-ABB7060AD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C225EEC-C21A-4C28-807A-EA8D2CF792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AB7CAE8-9AC6-4163-8629-3421F7B030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65C43FA-49CB-4221-A067-397FB656D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C2B218B-D352-4F27-9D43-7BD549788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C0F3F26-B98A-4D07-85F8-7953EF490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1501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EFFB88-84A6-465C-BC84-47605FFBA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BFC822-2E7F-4DAE-91AA-4A4C5F5709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90F972B-EC8C-4F82-B5FC-279C09BEA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392D087-F9D6-426C-A49C-3B6B759897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01F2EF6-8655-4414-B9B9-C5D8F122DD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3B66D0D-B823-40FA-9DDA-84B93D0AF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6CE9128-5D67-471C-83CB-B7929BEEE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CD3B12E-3072-4CD7-9081-6C971EC58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924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6ECCC5-979D-4315-858A-0D4101E25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6893B7C-32D0-4210-9387-D2C5F663C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11CAC18-37C5-4A0B-AF07-8364B291B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0378-C083-47E8-B29D-CD5D14E10286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F888953-34D2-4C92-8B16-2CD4C062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43792A0-4278-4240-9DC3-C60DF7887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4C07B-8069-4D46-ADFA-115334EB2D1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xmlns="" id="{3D289289-7F09-4A26-9002-AF8A7FEFD7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25586" y="5917819"/>
            <a:ext cx="610124" cy="8770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17F9C07-81DE-4BFD-B8C0-D24A84A93081}"/>
              </a:ext>
            </a:extLst>
          </p:cNvPr>
          <p:cNvSpPr txBox="1"/>
          <p:nvPr userDrawn="1"/>
        </p:nvSpPr>
        <p:spPr>
          <a:xfrm>
            <a:off x="734708" y="6356985"/>
            <a:ext cx="396387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xmlns="" id="{66E3938D-0052-4CE3-A62B-71467C9987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305" y="5972976"/>
            <a:ext cx="1520895" cy="95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916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C8BC58-FD50-4BC2-83DB-9CC683275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FBC0AB5-02A0-4639-87CE-4CFA566B1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F533659-AB2F-40A8-8E82-07E03113E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6D7D564-2EC8-4702-A2E5-8A8C5D76E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848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96538B4-93CE-416C-89E3-04A57453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E0DBE5C-9AA0-4700-BDBA-A8ABB59E6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A464AB5-CF50-4326-9D61-DEF68EF33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3160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DA8060-8911-4344-9221-06A3D072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4694ED0-48FD-407E-A19C-C3C67B956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4A4B3FB-BF6A-4267-950A-392D22DDA2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96F9822-DB35-4942-9248-7992D0E68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3DFCA0-0A38-4FE8-BB38-2073BA7DC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AF55756-C36E-4BEC-AA3B-34491C038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979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FD03BE-0500-4E4F-9047-84BC11914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20922FF-8D46-43DF-832F-B6D5454969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49F2B18-464B-4B64-BA02-27AF253208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5E47791-8C43-46B3-8060-0095BDF17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C4A166A-6681-4341-B972-B3449F11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219AB5F-BC4E-4496-A3DA-3504494B1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5496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3472B4-4163-4631-9D2A-BB5765492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1504664-3E75-406C-98A8-1D9612BBB3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01C2CAC-303A-44A7-94E3-16C842D3A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DAF6DD-D38F-4679-B5DD-9A1021A3C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A7D2A6-FAA9-47BB-8FA6-FCB4DBA46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5519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60BBD2A-6396-4434-92CC-9D8B406AB2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06F5BC5-1283-4DFB-9E14-D897409875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BE8D13-B9C9-4C95-8724-EE683605B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40200B-BB2B-4E67-8CEB-060DA521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A21790-4401-4B6B-AC2D-91B510495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8056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3500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6201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6563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428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207FF9-892A-4532-B46C-C90CE74FD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F3B946F-97E5-4DCD-A724-179D8B7886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B982E1E-2A85-4BE1-899A-425FC766A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0378-C083-47E8-B29D-CD5D14E10286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2510B0-D989-40B0-B757-A093340ED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7544AE-13D9-42F8-A5A2-BC26AF4C0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4C07B-8069-4D46-ADFA-115334EB2D1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xmlns="" id="{FFCC5F73-21CD-45FF-B568-5091F97A37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25586" y="5917819"/>
            <a:ext cx="610124" cy="8770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B396247-C81A-42DB-BD2C-E2E514D11A3F}"/>
              </a:ext>
            </a:extLst>
          </p:cNvPr>
          <p:cNvSpPr txBox="1"/>
          <p:nvPr userDrawn="1"/>
        </p:nvSpPr>
        <p:spPr>
          <a:xfrm>
            <a:off x="634247" y="6296743"/>
            <a:ext cx="813892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xmlns="" id="{8F010C73-4CFE-4639-9563-52D1A1484E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305" y="5972976"/>
            <a:ext cx="1520895" cy="95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35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0131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609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246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804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1390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094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5067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06/12/2021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0789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06/12/2021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806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8EBB89-8E19-4ED4-BFDF-750E12580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F99B6BD-9726-4716-9184-36453F0C48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14E5258-7300-4869-8F3F-38F6B871AA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81657FB-5792-4F45-930F-3389669FA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0378-C083-47E8-B29D-CD5D14E10286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E5A5233-FE97-4EAD-8FEC-63F378801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64FD107-D232-49D4-A9CD-C2E51E05D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4C07B-8069-4D46-ADFA-115334EB2D1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xmlns="" id="{0DDE0167-2536-4C77-8554-9398AC604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25586" y="5917819"/>
            <a:ext cx="610124" cy="8770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8FCB54F-410C-4141-9436-B74B15D29622}"/>
              </a:ext>
            </a:extLst>
          </p:cNvPr>
          <p:cNvSpPr txBox="1"/>
          <p:nvPr userDrawn="1"/>
        </p:nvSpPr>
        <p:spPr>
          <a:xfrm>
            <a:off x="634247" y="6296743"/>
            <a:ext cx="813892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xmlns="" id="{867EFF38-BFE3-46D1-9DBF-CEB9A90EDA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305" y="5972976"/>
            <a:ext cx="1520895" cy="95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4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438314-5C1C-4AB8-ADBF-221D8D56A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9667FE8-9B97-428D-8ACE-C1CA5D8A6F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2A7BA92-1CE9-424F-B084-2D8B62C06E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FD7F1F2-E010-46F4-BCAA-54171D93EE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17CF55B-3355-4A21-8882-1F5ED03174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8681761-FDF2-4704-AF4F-05348EC3C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0378-C083-47E8-B29D-CD5D14E10286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3583006-E812-4036-918B-F263DA5D7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75EEA2C-0396-48AE-B828-5C5F630D4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4C07B-8069-4D46-ADFA-115334EB2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589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DA1636-1F17-42FB-94AB-21AA217EE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F0C1472-7B73-4901-BDBF-F947D99A1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0378-C083-47E8-B29D-CD5D14E10286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50F8469-6DEB-4D94-836B-7B30BBD8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70452DB-186E-4848-A3FB-1D398CE7F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4C07B-8069-4D46-ADFA-115334EB2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84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139C96F-91B0-4F44-9902-FCA74A6EB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0378-C083-47E8-B29D-CD5D14E10286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CA9DD86-96E1-42AD-82B3-9558D793D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DEE7DBE-9430-40EF-ADAF-230448442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4C07B-8069-4D46-ADFA-115334EB2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77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4A4A4A-18C1-435F-B9DB-87AFFE6AB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7CA0994-B5F4-4B08-8F23-9ABFC3111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86466C2-4681-453E-A242-D733647F20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9F7F490-1E22-47C3-872A-7AF414469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0378-C083-47E8-B29D-CD5D14E10286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F606CD5-2285-41D7-9982-D331A8DC0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7596539-6EBF-4CEA-9BE3-E7375250F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4C07B-8069-4D46-ADFA-115334EB2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315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BA52ADE-15B7-4FD5-9516-107B72A75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26B2942-BCD5-481B-9D9A-F54CD5CC9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ABE5BD7-ADD8-4D96-AE7F-F21B5BA2A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80378-C083-47E8-B29D-CD5D14E10286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68E485F-2401-4971-852D-36EE89FF78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853988F-5F4A-447F-809C-0BC6F31553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4C07B-8069-4D46-ADFA-115334EB2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812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700" r:id="rId9"/>
    <p:sldLayoutId id="2147483701" r:id="rId10"/>
    <p:sldLayoutId id="2147483674" r:id="rId11"/>
    <p:sldLayoutId id="2147483675" r:id="rId12"/>
    <p:sldLayoutId id="214748367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8219D-55DF-45EB-B25E-1C948F6C6EA0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632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78AAE0B-59E9-4FB6-AA0B-6247DCC66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C324BD0-5C94-4AFF-8467-817890664F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EF4E8D-F51E-48FA-8E7B-8A2A7A1E0D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4986294-AF12-401A-9A40-890E64A524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8E4C3E8-E4CC-49DA-A8E4-CF903F54A5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636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9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17F71-3C0C-4A8B-9EB8-468D9DF93E3D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982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06/12/2021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5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06/12/2021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07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1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png"/><Relationship Id="rId5" Type="http://schemas.openxmlformats.org/officeDocument/2006/relationships/image" Target="../media/image38.png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0.png"/><Relationship Id="rId12" Type="http://schemas.microsoft.com/office/2007/relationships/hdphoto" Target="../media/hdphoto4.wdp"/><Relationship Id="rId17" Type="http://schemas.openxmlformats.org/officeDocument/2006/relationships/image" Target="../media/image10.png"/><Relationship Id="rId2" Type="http://schemas.openxmlformats.org/officeDocument/2006/relationships/audio" Target="../media/media2.mp3"/><Relationship Id="rId16" Type="http://schemas.openxmlformats.org/officeDocument/2006/relationships/image" Target="../media/image3.png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5" Type="http://schemas.openxmlformats.org/officeDocument/2006/relationships/image" Target="../media/image46.png"/><Relationship Id="rId10" Type="http://schemas.microsoft.com/office/2007/relationships/hdphoto" Target="../media/hdphoto3.wdp"/><Relationship Id="rId4" Type="http://schemas.openxmlformats.org/officeDocument/2006/relationships/image" Target="../media/image36.jpeg"/><Relationship Id="rId9" Type="http://schemas.openxmlformats.org/officeDocument/2006/relationships/image" Target="../media/image42.png"/><Relationship Id="rId1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0.png"/><Relationship Id="rId12" Type="http://schemas.microsoft.com/office/2007/relationships/hdphoto" Target="../media/hdphoto6.wdp"/><Relationship Id="rId17" Type="http://schemas.openxmlformats.org/officeDocument/2006/relationships/image" Target="../media/image10.png"/><Relationship Id="rId2" Type="http://schemas.openxmlformats.org/officeDocument/2006/relationships/audio" Target="../media/media2.mp3"/><Relationship Id="rId16" Type="http://schemas.openxmlformats.org/officeDocument/2006/relationships/image" Target="../media/image3.png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11" Type="http://schemas.openxmlformats.org/officeDocument/2006/relationships/image" Target="../media/image48.png"/><Relationship Id="rId5" Type="http://schemas.openxmlformats.org/officeDocument/2006/relationships/image" Target="../media/image39.png"/><Relationship Id="rId15" Type="http://schemas.openxmlformats.org/officeDocument/2006/relationships/image" Target="../media/image46.png"/><Relationship Id="rId10" Type="http://schemas.microsoft.com/office/2007/relationships/hdphoto" Target="../media/hdphoto5.wdp"/><Relationship Id="rId4" Type="http://schemas.openxmlformats.org/officeDocument/2006/relationships/image" Target="../media/image36.jpeg"/><Relationship Id="rId9" Type="http://schemas.openxmlformats.org/officeDocument/2006/relationships/image" Target="../media/image47.png"/><Relationship Id="rId1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0.png"/><Relationship Id="rId12" Type="http://schemas.microsoft.com/office/2007/relationships/hdphoto" Target="../media/hdphoto8.wdp"/><Relationship Id="rId17" Type="http://schemas.openxmlformats.org/officeDocument/2006/relationships/image" Target="../media/image10.png"/><Relationship Id="rId2" Type="http://schemas.openxmlformats.org/officeDocument/2006/relationships/audio" Target="../media/media2.mp3"/><Relationship Id="rId16" Type="http://schemas.openxmlformats.org/officeDocument/2006/relationships/image" Target="../media/image3.png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11" Type="http://schemas.openxmlformats.org/officeDocument/2006/relationships/image" Target="../media/image50.png"/><Relationship Id="rId5" Type="http://schemas.openxmlformats.org/officeDocument/2006/relationships/image" Target="../media/image39.png"/><Relationship Id="rId15" Type="http://schemas.openxmlformats.org/officeDocument/2006/relationships/image" Target="../media/image46.png"/><Relationship Id="rId10" Type="http://schemas.microsoft.com/office/2007/relationships/hdphoto" Target="../media/hdphoto7.wdp"/><Relationship Id="rId4" Type="http://schemas.openxmlformats.org/officeDocument/2006/relationships/image" Target="../media/image36.jpeg"/><Relationship Id="rId9" Type="http://schemas.openxmlformats.org/officeDocument/2006/relationships/image" Target="../media/image49.png"/><Relationship Id="rId1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11" Type="http://schemas.openxmlformats.org/officeDocument/2006/relationships/image" Target="../media/image51.gif"/><Relationship Id="rId5" Type="http://schemas.openxmlformats.org/officeDocument/2006/relationships/image" Target="../media/image39.png"/><Relationship Id="rId15" Type="http://schemas.openxmlformats.org/officeDocument/2006/relationships/image" Target="../media/image3.png"/><Relationship Id="rId10" Type="http://schemas.microsoft.com/office/2007/relationships/hdphoto" Target="../media/hdphoto6.wdp"/><Relationship Id="rId4" Type="http://schemas.openxmlformats.org/officeDocument/2006/relationships/image" Target="../media/image36.jpeg"/><Relationship Id="rId9" Type="http://schemas.openxmlformats.org/officeDocument/2006/relationships/image" Target="../media/image48.png"/><Relationship Id="rId1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0.png"/><Relationship Id="rId12" Type="http://schemas.microsoft.com/office/2007/relationships/hdphoto" Target="../media/hdphoto9.wdp"/><Relationship Id="rId17" Type="http://schemas.openxmlformats.org/officeDocument/2006/relationships/image" Target="../media/image10.png"/><Relationship Id="rId2" Type="http://schemas.openxmlformats.org/officeDocument/2006/relationships/audio" Target="../media/media2.mp3"/><Relationship Id="rId16" Type="http://schemas.openxmlformats.org/officeDocument/2006/relationships/image" Target="../media/image3.png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11" Type="http://schemas.openxmlformats.org/officeDocument/2006/relationships/image" Target="../media/image52.png"/><Relationship Id="rId5" Type="http://schemas.openxmlformats.org/officeDocument/2006/relationships/image" Target="../media/image39.png"/><Relationship Id="rId15" Type="http://schemas.openxmlformats.org/officeDocument/2006/relationships/image" Target="../media/image46.png"/><Relationship Id="rId10" Type="http://schemas.microsoft.com/office/2007/relationships/hdphoto" Target="../media/hdphoto7.wdp"/><Relationship Id="rId4" Type="http://schemas.openxmlformats.org/officeDocument/2006/relationships/image" Target="../media/image36.jpeg"/><Relationship Id="rId9" Type="http://schemas.openxmlformats.org/officeDocument/2006/relationships/image" Target="../media/image49.png"/><Relationship Id="rId1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61.gif"/><Relationship Id="rId3" Type="http://schemas.openxmlformats.org/officeDocument/2006/relationships/slideLayout" Target="../slideLayouts/slideLayout47.xml"/><Relationship Id="rId7" Type="http://schemas.openxmlformats.org/officeDocument/2006/relationships/slide" Target="slide25.xml"/><Relationship Id="rId12" Type="http://schemas.openxmlformats.org/officeDocument/2006/relationships/image" Target="../media/image13.gif"/><Relationship Id="rId17" Type="http://schemas.openxmlformats.org/officeDocument/2006/relationships/image" Target="../media/image64.png"/><Relationship Id="rId2" Type="http://schemas.openxmlformats.org/officeDocument/2006/relationships/audio" Target="../media/media3.wav"/><Relationship Id="rId16" Type="http://schemas.openxmlformats.org/officeDocument/2006/relationships/slide" Target="slide30.xml"/><Relationship Id="rId1" Type="http://schemas.microsoft.com/office/2007/relationships/media" Target="../media/media3.wav"/><Relationship Id="rId6" Type="http://schemas.openxmlformats.org/officeDocument/2006/relationships/slide" Target="slide24.xml"/><Relationship Id="rId11" Type="http://schemas.openxmlformats.org/officeDocument/2006/relationships/slide" Target="slide29.xml"/><Relationship Id="rId5" Type="http://schemas.openxmlformats.org/officeDocument/2006/relationships/image" Target="../media/image60.png"/><Relationship Id="rId15" Type="http://schemas.openxmlformats.org/officeDocument/2006/relationships/image" Target="../media/image63.png"/><Relationship Id="rId10" Type="http://schemas.openxmlformats.org/officeDocument/2006/relationships/slide" Target="slide28.xml"/><Relationship Id="rId4" Type="http://schemas.openxmlformats.org/officeDocument/2006/relationships/image" Target="../media/image59.png"/><Relationship Id="rId9" Type="http://schemas.openxmlformats.org/officeDocument/2006/relationships/slide" Target="slide27.xml"/><Relationship Id="rId14" Type="http://schemas.openxmlformats.org/officeDocument/2006/relationships/image" Target="../media/image62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7.png"/><Relationship Id="rId5" Type="http://schemas.microsoft.com/office/2007/relationships/hdphoto" Target="../media/hdphoto11.wdp"/><Relationship Id="rId4" Type="http://schemas.openxmlformats.org/officeDocument/2006/relationships/image" Target="../media/image66.png"/><Relationship Id="rId9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7.png"/><Relationship Id="rId5" Type="http://schemas.microsoft.com/office/2007/relationships/hdphoto" Target="../media/hdphoto11.wdp"/><Relationship Id="rId4" Type="http://schemas.openxmlformats.org/officeDocument/2006/relationships/image" Target="../media/image66.png"/><Relationship Id="rId9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7.png"/><Relationship Id="rId5" Type="http://schemas.microsoft.com/office/2007/relationships/hdphoto" Target="../media/hdphoto11.wdp"/><Relationship Id="rId4" Type="http://schemas.openxmlformats.org/officeDocument/2006/relationships/image" Target="../media/image66.png"/><Relationship Id="rId9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7.png"/><Relationship Id="rId5" Type="http://schemas.microsoft.com/office/2007/relationships/hdphoto" Target="../media/hdphoto11.wdp"/><Relationship Id="rId10" Type="http://schemas.openxmlformats.org/officeDocument/2006/relationships/image" Target="../media/image72.jpe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7.png"/><Relationship Id="rId5" Type="http://schemas.microsoft.com/office/2007/relationships/hdphoto" Target="../media/hdphoto11.wdp"/><Relationship Id="rId4" Type="http://schemas.openxmlformats.org/officeDocument/2006/relationships/image" Target="../media/image66.png"/><Relationship Id="rId9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7.png"/><Relationship Id="rId5" Type="http://schemas.microsoft.com/office/2007/relationships/hdphoto" Target="../media/hdphoto11.wdp"/><Relationship Id="rId4" Type="http://schemas.openxmlformats.org/officeDocument/2006/relationships/image" Target="../media/image66.png"/><Relationship Id="rId9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gif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audio" Target="../media/audio4.wav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4.wav"/><Relationship Id="rId7" Type="http://schemas.openxmlformats.org/officeDocument/2006/relationships/image" Target="../media/image18.png"/><Relationship Id="rId12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audio" Target="../media/audio3.wav"/><Relationship Id="rId10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4.wav"/><Relationship Id="rId7" Type="http://schemas.openxmlformats.org/officeDocument/2006/relationships/image" Target="../media/image18.png"/><Relationship Id="rId12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audio" Target="../media/audio3.wav"/><Relationship Id="rId10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4.wav"/><Relationship Id="rId7" Type="http://schemas.openxmlformats.org/officeDocument/2006/relationships/image" Target="../media/image18.png"/><Relationship Id="rId12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audio" Target="../media/audio3.wav"/><Relationship Id="rId10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0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2714A897-C919-4514-88B9-676A04D095BB}"/>
              </a:ext>
            </a:extLst>
          </p:cNvPr>
          <p:cNvSpPr/>
          <p:nvPr/>
        </p:nvSpPr>
        <p:spPr>
          <a:xfrm>
            <a:off x="192741" y="161365"/>
            <a:ext cx="11806518" cy="6535271"/>
          </a:xfrm>
          <a:prstGeom prst="roundRect">
            <a:avLst>
              <a:gd name="adj" fmla="val 5967"/>
            </a:avLst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27" name="Right Triangle 26">
            <a:extLst>
              <a:ext uri="{FF2B5EF4-FFF2-40B4-BE49-F238E27FC236}">
                <a16:creationId xmlns:a16="http://schemas.microsoft.com/office/drawing/2014/main" xmlns="" id="{425A2B15-4E03-4832-8460-F0FBDCDE3247}"/>
              </a:ext>
            </a:extLst>
          </p:cNvPr>
          <p:cNvSpPr/>
          <p:nvPr/>
        </p:nvSpPr>
        <p:spPr>
          <a:xfrm>
            <a:off x="1588" y="5150224"/>
            <a:ext cx="2023783" cy="170777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31" name="Right Triangle 30">
            <a:extLst>
              <a:ext uri="{FF2B5EF4-FFF2-40B4-BE49-F238E27FC236}">
                <a16:creationId xmlns:a16="http://schemas.microsoft.com/office/drawing/2014/main" xmlns="" id="{9308845E-2FD0-42E9-9045-89A50F547BA6}"/>
              </a:ext>
            </a:extLst>
          </p:cNvPr>
          <p:cNvSpPr/>
          <p:nvPr/>
        </p:nvSpPr>
        <p:spPr>
          <a:xfrm>
            <a:off x="397343" y="4625788"/>
            <a:ext cx="2414681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3" name="Right Triangle 32">
            <a:extLst>
              <a:ext uri="{FF2B5EF4-FFF2-40B4-BE49-F238E27FC236}">
                <a16:creationId xmlns:a16="http://schemas.microsoft.com/office/drawing/2014/main" xmlns="" id="{BD0FB786-EB24-4DF8-9871-550689A068C7}"/>
              </a:ext>
            </a:extLst>
          </p:cNvPr>
          <p:cNvSpPr/>
          <p:nvPr/>
        </p:nvSpPr>
        <p:spPr>
          <a:xfrm rot="10800000">
            <a:off x="10393362" y="0"/>
            <a:ext cx="1863353" cy="183804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36" name="Right Triangle 35">
            <a:extLst>
              <a:ext uri="{FF2B5EF4-FFF2-40B4-BE49-F238E27FC236}">
                <a16:creationId xmlns:a16="http://schemas.microsoft.com/office/drawing/2014/main" xmlns="" id="{C7D61BE8-CE59-4E6A-A3D8-16E6062876BC}"/>
              </a:ext>
            </a:extLst>
          </p:cNvPr>
          <p:cNvSpPr/>
          <p:nvPr/>
        </p:nvSpPr>
        <p:spPr>
          <a:xfrm rot="10800000">
            <a:off x="9375496" y="0"/>
            <a:ext cx="2414681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CE8DA267-AB60-4713-9C52-58A82B4CC1E8}"/>
              </a:ext>
            </a:extLst>
          </p:cNvPr>
          <p:cNvSpPr/>
          <p:nvPr/>
        </p:nvSpPr>
        <p:spPr>
          <a:xfrm>
            <a:off x="5836582" y="3121818"/>
            <a:ext cx="5729476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867C7404-A748-4111-895B-6A7BA0BCAC03}"/>
              </a:ext>
            </a:extLst>
          </p:cNvPr>
          <p:cNvSpPr/>
          <p:nvPr/>
        </p:nvSpPr>
        <p:spPr>
          <a:xfrm>
            <a:off x="6913376" y="4453499"/>
            <a:ext cx="4652683" cy="50846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F0EF3C86-9824-4AB2-B9A8-0027C6E84EC0}"/>
              </a:ext>
            </a:extLst>
          </p:cNvPr>
          <p:cNvSpPr txBox="1"/>
          <p:nvPr/>
        </p:nvSpPr>
        <p:spPr>
          <a:xfrm>
            <a:off x="6262175" y="3273017"/>
            <a:ext cx="5432611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dirty="0">
                <a:solidFill>
                  <a:schemeClr val="bg1"/>
                </a:solidFill>
                <a:latin typeface="Lato Black"/>
                <a:cs typeface="Lato Black"/>
              </a:rPr>
              <a:t>Unit 1: Feelings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8176FECF-E9E3-4299-BF68-B64621CE0A92}"/>
              </a:ext>
            </a:extLst>
          </p:cNvPr>
          <p:cNvSpPr txBox="1"/>
          <p:nvPr/>
        </p:nvSpPr>
        <p:spPr>
          <a:xfrm>
            <a:off x="7158410" y="4518450"/>
            <a:ext cx="416662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  <a:latin typeface="Lato Black"/>
                <a:cs typeface="Lato Black"/>
              </a:rPr>
              <a:t>Lesson 1E: Word skills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chemeClr val="bg1"/>
              </a:solidFill>
              <a:latin typeface="Lato Black"/>
              <a:cs typeface="Lato Black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724055F-7299-4D35-B33F-97A3DE94D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314" y="740841"/>
            <a:ext cx="3349490" cy="4487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6012D6B-2821-45FF-8C4F-6E451F57DD7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941" y="5548218"/>
            <a:ext cx="1403864" cy="9117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C519321-FCEA-4B7F-B5D7-130FE9A590B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726" y="2575171"/>
            <a:ext cx="2527312" cy="64835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E0ED5553-A41C-49EC-8628-EE18E3C2C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195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FCC0987-E4D5-433B-992D-07B9836799FF}"/>
              </a:ext>
            </a:extLst>
          </p:cNvPr>
          <p:cNvSpPr txBox="1"/>
          <p:nvPr/>
        </p:nvSpPr>
        <p:spPr>
          <a:xfrm>
            <a:off x="6229350" y="-35217"/>
            <a:ext cx="5962649" cy="23083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2. Read the text. Who replied to Zoe’s message? When did they reply, and from where?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F3C2E01-9ABD-4211-B1AF-3CC9D84AB442}"/>
              </a:ext>
            </a:extLst>
          </p:cNvPr>
          <p:cNvSpPr txBox="1"/>
          <p:nvPr/>
        </p:nvSpPr>
        <p:spPr>
          <a:xfrm>
            <a:off x="6750766" y="2862087"/>
            <a:ext cx="4818070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8590" marR="0"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A man replied to the message.</a:t>
            </a:r>
          </a:p>
          <a:p>
            <a:pPr marL="148590" marR="0"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He replied in 2013 from the Netherlands.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2981136-6D79-4A04-A9DB-CD1F7E454B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FB105BC-B8A7-4BDD-903B-F246815BC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6229350" cy="6860767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4F9E8D7E-116F-4DC1-836A-19178182D398}"/>
              </a:ext>
            </a:extLst>
          </p:cNvPr>
          <p:cNvCxnSpPr>
            <a:cxnSpLocks/>
          </p:cNvCxnSpPr>
          <p:nvPr/>
        </p:nvCxnSpPr>
        <p:spPr>
          <a:xfrm flipV="1">
            <a:off x="0" y="3722914"/>
            <a:ext cx="6035040" cy="381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4F9E8D7E-116F-4DC1-836A-19178182D398}"/>
              </a:ext>
            </a:extLst>
          </p:cNvPr>
          <p:cNvCxnSpPr>
            <a:cxnSpLocks/>
          </p:cNvCxnSpPr>
          <p:nvPr/>
        </p:nvCxnSpPr>
        <p:spPr>
          <a:xfrm flipV="1">
            <a:off x="0" y="4001044"/>
            <a:ext cx="6035040" cy="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4F9E8D7E-116F-4DC1-836A-19178182D398}"/>
              </a:ext>
            </a:extLst>
          </p:cNvPr>
          <p:cNvCxnSpPr>
            <a:cxnSpLocks/>
          </p:cNvCxnSpPr>
          <p:nvPr/>
        </p:nvCxnSpPr>
        <p:spPr>
          <a:xfrm flipV="1">
            <a:off x="0" y="4287692"/>
            <a:ext cx="6035040" cy="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4F9E8D7E-116F-4DC1-836A-19178182D398}"/>
              </a:ext>
            </a:extLst>
          </p:cNvPr>
          <p:cNvCxnSpPr>
            <a:cxnSpLocks/>
          </p:cNvCxnSpPr>
          <p:nvPr/>
        </p:nvCxnSpPr>
        <p:spPr>
          <a:xfrm flipV="1">
            <a:off x="0" y="4574341"/>
            <a:ext cx="3892731" cy="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762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FCC0987-E4D5-433B-992D-07B9836799FF}"/>
              </a:ext>
            </a:extLst>
          </p:cNvPr>
          <p:cNvSpPr txBox="1"/>
          <p:nvPr/>
        </p:nvSpPr>
        <p:spPr>
          <a:xfrm>
            <a:off x="6229350" y="-35217"/>
            <a:ext cx="5962649" cy="17543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3. </a:t>
            </a:r>
            <a:r>
              <a:rPr lang="en-US" sz="3600" b="1" u="sng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Underline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 all the adjectives ending in </a:t>
            </a:r>
            <a:r>
              <a:rPr lang="en-US" sz="36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–ed 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and </a:t>
            </a:r>
            <a:r>
              <a:rPr lang="en-US" sz="36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–</a:t>
            </a:r>
            <a:r>
              <a:rPr lang="en-US" sz="3600" b="1" i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ing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 in the text.</a:t>
            </a:r>
            <a:r>
              <a:rPr lang="en-US" sz="36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FB105BC-B8A7-4BDD-903B-F246815BC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229350" cy="68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CFCB4C0-1A6E-4762-A398-F1BD711DA7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1"/>
          <a:stretch/>
        </p:blipFill>
        <p:spPr>
          <a:xfrm>
            <a:off x="6229349" y="1719109"/>
            <a:ext cx="5962649" cy="372210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4F9E8D7E-116F-4DC1-836A-19178182D398}"/>
              </a:ext>
            </a:extLst>
          </p:cNvPr>
          <p:cNvCxnSpPr>
            <a:cxnSpLocks/>
          </p:cNvCxnSpPr>
          <p:nvPr/>
        </p:nvCxnSpPr>
        <p:spPr>
          <a:xfrm>
            <a:off x="609245" y="2228850"/>
            <a:ext cx="68615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2BB5F7FC-E1CB-4E82-BAB0-340ED7889A56}"/>
              </a:ext>
            </a:extLst>
          </p:cNvPr>
          <p:cNvCxnSpPr>
            <a:cxnSpLocks/>
          </p:cNvCxnSpPr>
          <p:nvPr/>
        </p:nvCxnSpPr>
        <p:spPr>
          <a:xfrm>
            <a:off x="5076470" y="2209800"/>
            <a:ext cx="70520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13C14ABA-0074-48EC-B336-C0F02CCD80E3}"/>
              </a:ext>
            </a:extLst>
          </p:cNvPr>
          <p:cNvCxnSpPr>
            <a:cxnSpLocks/>
          </p:cNvCxnSpPr>
          <p:nvPr/>
        </p:nvCxnSpPr>
        <p:spPr>
          <a:xfrm>
            <a:off x="85015" y="3067050"/>
            <a:ext cx="136278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E404989B-5F05-4145-9AF3-666357FF1CBA}"/>
              </a:ext>
            </a:extLst>
          </p:cNvPr>
          <p:cNvCxnSpPr>
            <a:cxnSpLocks/>
          </p:cNvCxnSpPr>
          <p:nvPr/>
        </p:nvCxnSpPr>
        <p:spPr>
          <a:xfrm>
            <a:off x="4314115" y="3695700"/>
            <a:ext cx="98178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1A5EB156-71B0-4AC4-A6D2-1208516EA3F8}"/>
              </a:ext>
            </a:extLst>
          </p:cNvPr>
          <p:cNvCxnSpPr>
            <a:cxnSpLocks/>
          </p:cNvCxnSpPr>
          <p:nvPr/>
        </p:nvCxnSpPr>
        <p:spPr>
          <a:xfrm>
            <a:off x="4437940" y="4276725"/>
            <a:ext cx="12008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A0E029D6-01C0-49A6-AF30-E6BFCB075C72}"/>
              </a:ext>
            </a:extLst>
          </p:cNvPr>
          <p:cNvCxnSpPr>
            <a:cxnSpLocks/>
          </p:cNvCxnSpPr>
          <p:nvPr/>
        </p:nvCxnSpPr>
        <p:spPr>
          <a:xfrm>
            <a:off x="885825" y="6012711"/>
            <a:ext cx="144780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19215EF2-29E1-4C0A-AA0F-0C5859BC1830}"/>
              </a:ext>
            </a:extLst>
          </p:cNvPr>
          <p:cNvCxnSpPr>
            <a:cxnSpLocks/>
          </p:cNvCxnSpPr>
          <p:nvPr/>
        </p:nvCxnSpPr>
        <p:spPr>
          <a:xfrm>
            <a:off x="85015" y="6574686"/>
            <a:ext cx="99131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FBC60F09-C9CE-42A3-8A99-37790A50F48B}"/>
              </a:ext>
            </a:extLst>
          </p:cNvPr>
          <p:cNvCxnSpPr>
            <a:cxnSpLocks/>
          </p:cNvCxnSpPr>
          <p:nvPr/>
        </p:nvCxnSpPr>
        <p:spPr>
          <a:xfrm>
            <a:off x="2238375" y="5155461"/>
            <a:ext cx="12382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7E777FCB-DA10-4F0C-829B-451AC55EC51E}"/>
              </a:ext>
            </a:extLst>
          </p:cNvPr>
          <p:cNvCxnSpPr>
            <a:cxnSpLocks/>
          </p:cNvCxnSpPr>
          <p:nvPr/>
        </p:nvCxnSpPr>
        <p:spPr>
          <a:xfrm>
            <a:off x="57150" y="5441211"/>
            <a:ext cx="92392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FD942E6-2E91-418A-98F8-3C322F6C6F0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00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61 PW ý tưởng | hình ảnh, hình nền, khung ảnh">
            <a:extLst>
              <a:ext uri="{FF2B5EF4-FFF2-40B4-BE49-F238E27FC236}">
                <a16:creationId xmlns:a16="http://schemas.microsoft.com/office/drawing/2014/main" xmlns="" id="{03144AE6-2C11-4CAC-AAD3-820DA5CD3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E46328-60D7-4214-A0BF-5F7AFA94C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926" y="1249219"/>
            <a:ext cx="10990148" cy="4359561"/>
          </a:xfrm>
          <a:prstGeom prst="rect">
            <a:avLst/>
          </a:prstGeom>
        </p:spPr>
      </p:pic>
      <p:sp>
        <p:nvSpPr>
          <p:cNvPr id="6" name="TextBox 24">
            <a:extLst>
              <a:ext uri="{FF2B5EF4-FFF2-40B4-BE49-F238E27FC236}">
                <a16:creationId xmlns:a16="http://schemas.microsoft.com/office/drawing/2014/main" xmlns="" id="{05BA38B0-C3C4-4679-853A-372EBE881FFD}"/>
              </a:ext>
            </a:extLst>
          </p:cNvPr>
          <p:cNvSpPr txBox="1"/>
          <p:nvPr/>
        </p:nvSpPr>
        <p:spPr>
          <a:xfrm>
            <a:off x="6412464" y="2064452"/>
            <a:ext cx="706794" cy="5847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-ed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7" name="TextBox 24">
            <a:extLst>
              <a:ext uri="{FF2B5EF4-FFF2-40B4-BE49-F238E27FC236}">
                <a16:creationId xmlns:a16="http://schemas.microsoft.com/office/drawing/2014/main" xmlns="" id="{B782E355-A54A-44FF-96CA-F8D09AC32702}"/>
              </a:ext>
            </a:extLst>
          </p:cNvPr>
          <p:cNvSpPr txBox="1"/>
          <p:nvPr/>
        </p:nvSpPr>
        <p:spPr>
          <a:xfrm>
            <a:off x="6174430" y="2649227"/>
            <a:ext cx="851522" cy="5847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-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ing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0" name="Picture Placeholder 7">
            <a:extLst>
              <a:ext uri="{FF2B5EF4-FFF2-40B4-BE49-F238E27FC236}">
                <a16:creationId xmlns:a16="http://schemas.microsoft.com/office/drawing/2014/main" xmlns="" id="{6CDB4A7C-F85E-463A-86CD-C4091FA91E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203BD56-3B68-430C-806E-8474A98759B6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79C48B5-A58B-4CED-BE17-DD25962324B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16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4567" y="4020439"/>
            <a:ext cx="9077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DORAEMON </a:t>
            </a:r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 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FISHING</a:t>
            </a:r>
          </a:p>
        </p:txBody>
      </p:sp>
      <p:pic>
        <p:nvPicPr>
          <p:cNvPr id="16" name="Picture 3" descr="C:\Users\ADMIN\Desktop\Tai nguyen thiet ke tro choi\Angry birds epic birds\1505573783630 (2)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910" y="5517717"/>
            <a:ext cx="1277379" cy="69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xmlns="" id="{A1FEC41B-4529-4679-A641-DF188862A90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93E174E-5130-4D83-9679-20255EB77569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4A44697-36F6-4D7E-8545-BDCEB35A17C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1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Arial" charset="0"/>
              </a:rPr>
              <a:t>B. exciting</a:t>
            </a: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Arial" charset="0"/>
              </a:rPr>
              <a:t>A. excited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67564" y="4048035"/>
            <a:ext cx="4364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don’t find computer games very ______.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67" b="1" dirty="0">
                <a:solidFill>
                  <a:srgbClr val="0000FF"/>
                </a:solidFill>
              </a:rPr>
              <a:t>YAY!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67" b="1" dirty="0">
                <a:solidFill>
                  <a:srgbClr val="0000FF"/>
                </a:solidFill>
              </a:rPr>
              <a:t>OH NO!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1691" y="-47357"/>
            <a:ext cx="2057432" cy="140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2667" dirty="0">
                  <a:latin typeface="Arial" panose="020B0604020202020204" pitchFamily="34" charset="0"/>
                  <a:cs typeface="Arial" panose="020B0604020202020204" pitchFamily="34" charset="0"/>
                </a:rPr>
                <a:t>GO!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3200"/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solidFill>
                  <a:srgbClr val="0000FF"/>
                </a:solidFill>
              </a:rPr>
              <a:t>TIME’S UP</a:t>
            </a:r>
          </a:p>
        </p:txBody>
      </p:sp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903200" y="6451600"/>
            <a:ext cx="812800" cy="812800"/>
          </a:xfrm>
          <a:prstGeom prst="rect">
            <a:avLst/>
          </a:prstGeom>
        </p:spPr>
      </p:pic>
      <p:pic>
        <p:nvPicPr>
          <p:cNvPr id="53" name="Picture Placeholder 7">
            <a:extLst>
              <a:ext uri="{FF2B5EF4-FFF2-40B4-BE49-F238E27FC236}">
                <a16:creationId xmlns:a16="http://schemas.microsoft.com/office/drawing/2014/main" xmlns="" id="{7B2B72E5-8CE9-4230-ABD9-11A6E77D727D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1FF5F5F5-7E31-4C21-86BE-73D0A89CF0D2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26E33ACB-C093-48C1-847E-FFF00818DE89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4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 dirty="0">
                <a:latin typeface="Arial" charset="0"/>
              </a:rPr>
              <a:t>B. frightened</a:t>
            </a: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200" dirty="0">
                <a:latin typeface="Arial" charset="0"/>
              </a:rPr>
              <a:t>A. frightening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67564" y="4048035"/>
            <a:ext cx="4364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 be _____. The dog won’t bite.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67" b="1" dirty="0">
                <a:solidFill>
                  <a:srgbClr val="0000FF"/>
                </a:solidFill>
              </a:rPr>
              <a:t>YAY!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67" b="1" dirty="0">
                <a:solidFill>
                  <a:srgbClr val="0000FF"/>
                </a:solidFill>
              </a:rPr>
              <a:t>OH NO!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pic>
        <p:nvPicPr>
          <p:cNvPr id="5122" name="Picture 2" descr="C:\Users\ADMIN\Desktop\Doremon cau ca ( trac nghiem )\historieta-tropical-de-los-pescados-45745897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6870" flipH="1">
            <a:off x="3478825" y="-64474"/>
            <a:ext cx="1813984" cy="136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Phan Thi Do Uyen\Giai cuu dai duong\alga-clipart-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1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0350">
            <a:off x="4992655" y="-155492"/>
            <a:ext cx="1513908" cy="1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2667" dirty="0">
                  <a:latin typeface="Arial" panose="020B0604020202020204" pitchFamily="34" charset="0"/>
                  <a:cs typeface="Arial" panose="020B0604020202020204" pitchFamily="34" charset="0"/>
                </a:rPr>
                <a:t>GO!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3200"/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solidFill>
                  <a:srgbClr val="0000FF"/>
                </a:solidFill>
              </a:rPr>
              <a:t>TIME’S UP</a:t>
            </a:r>
          </a:p>
        </p:txBody>
      </p:sp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903200" y="6451600"/>
            <a:ext cx="812800" cy="812800"/>
          </a:xfrm>
          <a:prstGeom prst="rect">
            <a:avLst/>
          </a:prstGeom>
        </p:spPr>
      </p:pic>
      <p:pic>
        <p:nvPicPr>
          <p:cNvPr id="53" name="Picture Placeholder 7">
            <a:extLst>
              <a:ext uri="{FF2B5EF4-FFF2-40B4-BE49-F238E27FC236}">
                <a16:creationId xmlns:a16="http://schemas.microsoft.com/office/drawing/2014/main" xmlns="" id="{5B331B16-7CF1-4A0D-8558-6A12E5C8BBA7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7DF31B14-DBA3-47FC-A6F6-D6DB60A33F07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93D162BA-1CBC-4C26-9E8B-80ADBDC12DF1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29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8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Arial" charset="0"/>
              </a:rPr>
              <a:t>A. shocked</a:t>
            </a: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3600" dirty="0">
                <a:latin typeface="Arial" charset="0"/>
              </a:rPr>
              <a:t>B. shocking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31218" y="4048035"/>
            <a:ext cx="4364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 _____ when I heard the news.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67" b="1" dirty="0">
                <a:solidFill>
                  <a:srgbClr val="0000FF"/>
                </a:solidFill>
              </a:rPr>
              <a:t>YAY!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67" b="1" dirty="0">
                <a:solidFill>
                  <a:srgbClr val="0000FF"/>
                </a:solidFill>
              </a:rPr>
              <a:t>OH NO!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1" y="22878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Doremon cau ca ( trac nghiem )\depositphotos_151226446-stock-illustration-cartoon-tropical-fish-collection-set (4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29" b="100000" l="0" r="89975">
                        <a14:foregroundMark x1="26566" y1="51064" x2="29825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79665" flipH="1">
            <a:off x="3271256" y="-435154"/>
            <a:ext cx="2777217" cy="233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2667" dirty="0">
                  <a:latin typeface="Arial" panose="020B0604020202020204" pitchFamily="34" charset="0"/>
                  <a:cs typeface="Arial" panose="020B0604020202020204" pitchFamily="34" charset="0"/>
                </a:rPr>
                <a:t>GO!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3200"/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solidFill>
                  <a:srgbClr val="0000FF"/>
                </a:solidFill>
              </a:rPr>
              <a:t>TIME’S UP</a:t>
            </a:r>
          </a:p>
        </p:txBody>
      </p:sp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903200" y="6451600"/>
            <a:ext cx="812800" cy="812800"/>
          </a:xfrm>
          <a:prstGeom prst="rect">
            <a:avLst/>
          </a:prstGeom>
        </p:spPr>
      </p:pic>
      <p:pic>
        <p:nvPicPr>
          <p:cNvPr id="53" name="Picture Placeholder 7">
            <a:extLst>
              <a:ext uri="{FF2B5EF4-FFF2-40B4-BE49-F238E27FC236}">
                <a16:creationId xmlns:a16="http://schemas.microsoft.com/office/drawing/2014/main" xmlns="" id="{B1D54A65-B0CD-446D-B27A-54E4F8B27F5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16C65257-C085-4AC4-8E6B-4C367A693383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3AA70FD-FA56-41E7-AF01-C50CF43AAF8B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99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Arial" charset="0"/>
              </a:rPr>
              <a:t>B. annoying</a:t>
            </a: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Arial" charset="0"/>
              </a:rPr>
              <a:t>A. annoyed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67564" y="3998912"/>
            <a:ext cx="4364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really ______ when you interrupt.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67" b="1" dirty="0">
                <a:solidFill>
                  <a:srgbClr val="0000FF"/>
                </a:solidFill>
              </a:rPr>
              <a:t>YAY!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67" b="1" dirty="0">
                <a:solidFill>
                  <a:srgbClr val="0000FF"/>
                </a:solidFill>
              </a:rPr>
              <a:t>OH NO!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pic>
        <p:nvPicPr>
          <p:cNvPr id="5123" name="Picture 3" descr="C:\Users\ADMIN\Desktop\Phan Thi Do Uyen\Giai cuu dai duong\alga-clipart-6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1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0350">
            <a:off x="4992655" y="-155492"/>
            <a:ext cx="1513908" cy="1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\Desktop\Tai nguyen thiet ke tro choi\Doreamon cau ca\allison-mcgrath-crayonsswimming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7627">
            <a:off x="3925675" y="-169211"/>
            <a:ext cx="1530039" cy="178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2667" dirty="0">
                  <a:latin typeface="Arial" panose="020B0604020202020204" pitchFamily="34" charset="0"/>
                  <a:cs typeface="Arial" panose="020B0604020202020204" pitchFamily="34" charset="0"/>
                </a:rPr>
                <a:t>GO!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3200"/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solidFill>
                  <a:srgbClr val="0000FF"/>
                </a:solidFill>
              </a:rPr>
              <a:t>TIME’S UP</a:t>
            </a:r>
          </a:p>
        </p:txBody>
      </p:sp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03200" y="6451600"/>
            <a:ext cx="812800" cy="812800"/>
          </a:xfrm>
          <a:prstGeom prst="rect">
            <a:avLst/>
          </a:prstGeom>
        </p:spPr>
      </p:pic>
      <p:pic>
        <p:nvPicPr>
          <p:cNvPr id="53" name="Picture Placeholder 7">
            <a:extLst>
              <a:ext uri="{FF2B5EF4-FFF2-40B4-BE49-F238E27FC236}">
                <a16:creationId xmlns:a16="http://schemas.microsoft.com/office/drawing/2014/main" xmlns="" id="{1872D16F-CE5F-4A79-8512-90AB853F446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7905B909-BBF3-4738-96F9-970B69485E8E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362ABCA3-DCDD-49EE-B8D5-4E7661FFE6AF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00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8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Arial" charset="0"/>
              </a:rPr>
              <a:t>A. worried</a:t>
            </a: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Arial" charset="0"/>
              </a:rPr>
              <a:t>B. worrying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67564" y="4030253"/>
            <a:ext cx="4364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are you looking so ______?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67" b="1" dirty="0">
                <a:solidFill>
                  <a:srgbClr val="0000FF"/>
                </a:solidFill>
              </a:rPr>
              <a:t>YAY!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67" b="1" dirty="0">
                <a:solidFill>
                  <a:srgbClr val="0000FF"/>
                </a:solidFill>
              </a:rPr>
              <a:t>OH NO!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1" y="22878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\Desktop\Doremon cau ca ( trac nghiem )\рыбы-собрания-тропические-20715937 (3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75895" flipH="1">
            <a:off x="3361705" y="301331"/>
            <a:ext cx="2540001" cy="186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2667" dirty="0">
                  <a:latin typeface="Arial" panose="020B0604020202020204" pitchFamily="34" charset="0"/>
                  <a:cs typeface="Arial" panose="020B0604020202020204" pitchFamily="34" charset="0"/>
                </a:rPr>
                <a:t>GO!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3200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3200"/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solidFill>
                  <a:srgbClr val="0000FF"/>
                </a:solidFill>
              </a:rPr>
              <a:t>TIME’S UP</a:t>
            </a:r>
          </a:p>
        </p:txBody>
      </p:sp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903200" y="6451600"/>
            <a:ext cx="812800" cy="812800"/>
          </a:xfrm>
          <a:prstGeom prst="rect">
            <a:avLst/>
          </a:prstGeom>
        </p:spPr>
      </p:pic>
      <p:pic>
        <p:nvPicPr>
          <p:cNvPr id="53" name="Picture Placeholder 7">
            <a:extLst>
              <a:ext uri="{FF2B5EF4-FFF2-40B4-BE49-F238E27FC236}">
                <a16:creationId xmlns:a16="http://schemas.microsoft.com/office/drawing/2014/main" xmlns="" id="{F4EB647C-1EE6-442E-8AC0-20445393D0E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9398A45C-3C83-4916-AE5A-F80E64B84C2D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68D16473-B77F-4594-A804-6287EA0F7958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78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3BD70F5-AB22-4FFE-ABA8-B3A3DBF36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72" y="0"/>
            <a:ext cx="10005568" cy="6446937"/>
          </a:xfrm>
          <a:prstGeom prst="rect">
            <a:avLst/>
          </a:prstGeom>
        </p:spPr>
      </p:pic>
      <p:pic>
        <p:nvPicPr>
          <p:cNvPr id="20" name="Picture Placeholder 7">
            <a:extLst>
              <a:ext uri="{FF2B5EF4-FFF2-40B4-BE49-F238E27FC236}">
                <a16:creationId xmlns:a16="http://schemas.microsoft.com/office/drawing/2014/main" xmlns="" id="{4D659093-9936-40C2-A81C-96928E516D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450550A-48B6-4AC3-AB96-26EA807CD20D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93C9C42-A9DF-451A-AA7C-07692F791FF7}"/>
              </a:ext>
            </a:extLst>
          </p:cNvPr>
          <p:cNvSpPr txBox="1"/>
          <p:nvPr/>
        </p:nvSpPr>
        <p:spPr>
          <a:xfrm>
            <a:off x="2054597" y="1537890"/>
            <a:ext cx="24054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confusing </a:t>
            </a:r>
            <a:endParaRPr lang="en-US" sz="4000" b="1" i="1" dirty="0">
              <a:solidFill>
                <a:srgbClr val="00206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20F7950-FEC4-4CBC-8799-E2AA15903791}"/>
              </a:ext>
            </a:extLst>
          </p:cNvPr>
          <p:cNvSpPr txBox="1"/>
          <p:nvPr/>
        </p:nvSpPr>
        <p:spPr>
          <a:xfrm>
            <a:off x="2095693" y="2618250"/>
            <a:ext cx="21204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confused</a:t>
            </a:r>
            <a:r>
              <a:rPr lang="en-US" sz="40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endParaRPr lang="en-US" sz="4000" b="1" i="1" dirty="0">
              <a:solidFill>
                <a:srgbClr val="C0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EB4914F-5E50-44D3-8E67-7582D92A4151}"/>
              </a:ext>
            </a:extLst>
          </p:cNvPr>
          <p:cNvSpPr txBox="1"/>
          <p:nvPr/>
        </p:nvSpPr>
        <p:spPr>
          <a:xfrm>
            <a:off x="2884860" y="3197480"/>
            <a:ext cx="30068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embarrassed </a:t>
            </a:r>
            <a:endParaRPr lang="en-US" sz="3600" b="1" i="1" dirty="0">
              <a:solidFill>
                <a:srgbClr val="C0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906A820-8463-4A97-BF8C-0EB6F1EFBD0B}"/>
              </a:ext>
            </a:extLst>
          </p:cNvPr>
          <p:cNvSpPr txBox="1"/>
          <p:nvPr/>
        </p:nvSpPr>
        <p:spPr>
          <a:xfrm>
            <a:off x="1681245" y="4240205"/>
            <a:ext cx="27787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embarrassing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endParaRPr lang="en-US" sz="3600" b="1" i="1" dirty="0">
              <a:solidFill>
                <a:srgbClr val="00206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FDEB939D-D081-4156-84AF-DAD318762F33}"/>
              </a:ext>
            </a:extLst>
          </p:cNvPr>
          <p:cNvSpPr txBox="1"/>
          <p:nvPr/>
        </p:nvSpPr>
        <p:spPr>
          <a:xfrm>
            <a:off x="5474930" y="5263100"/>
            <a:ext cx="24840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interesting</a:t>
            </a:r>
            <a:r>
              <a:rPr lang="en-US" sz="4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endParaRPr lang="en-US" sz="4000" b="1" i="1" dirty="0">
              <a:solidFill>
                <a:srgbClr val="00206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346F9A6-89C3-483F-9FD8-350EE276E9C2}"/>
              </a:ext>
            </a:extLst>
          </p:cNvPr>
          <p:cNvSpPr txBox="1"/>
          <p:nvPr/>
        </p:nvSpPr>
        <p:spPr>
          <a:xfrm>
            <a:off x="3578088" y="4718830"/>
            <a:ext cx="22942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interested</a:t>
            </a:r>
            <a:endParaRPr lang="en-US" sz="4000" b="1" i="1" dirty="0">
              <a:solidFill>
                <a:srgbClr val="990033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0F671EA-C4CD-4A1B-89C0-8EEE03A88F2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1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28" grpId="0"/>
      <p:bldP spid="29" grpId="0"/>
      <p:bldP spid="30" grpId="0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31516D7-5209-45E9-B77D-BB54E343D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353" y="571500"/>
            <a:ext cx="8718697" cy="5715000"/>
          </a:xfrm>
          <a:prstGeom prst="rect">
            <a:avLst/>
          </a:prstGeom>
        </p:spPr>
      </p:pic>
      <p:pic>
        <p:nvPicPr>
          <p:cNvPr id="6" name="Picture Placeholder 7">
            <a:extLst>
              <a:ext uri="{FF2B5EF4-FFF2-40B4-BE49-F238E27FC236}">
                <a16:creationId xmlns:a16="http://schemas.microsoft.com/office/drawing/2014/main" xmlns="" id="{AF268CEC-AB50-4E49-A102-BD3238AC9A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D22B31B-599D-43F3-BFEA-8A0AB0FDB39F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6398B29-1966-47FE-9D9E-EDA253D66D9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262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artoon Illustration Cloud Decorative Note Paper, Cartoon, Illustration,  Clouds PNG Transparent Clipart Image and PSD File for Free Download |  Powerpoint background design, Note paper, Instagram frame template">
            <a:extLst>
              <a:ext uri="{FF2B5EF4-FFF2-40B4-BE49-F238E27FC236}">
                <a16:creationId xmlns:a16="http://schemas.microsoft.com/office/drawing/2014/main" xmlns="" id="{1D44EB15-3A96-49B0-8F43-298348087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760"/>
            <a:ext cx="12192000" cy="696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55B72E9-881F-4F3F-A888-EF0BABFB44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14" r="906"/>
          <a:stretch/>
        </p:blipFill>
        <p:spPr>
          <a:xfrm>
            <a:off x="129188" y="2305412"/>
            <a:ext cx="11933624" cy="2405641"/>
          </a:xfrm>
          <a:prstGeom prst="rect">
            <a:avLst/>
          </a:prstGeom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xmlns="" id="{193ACEF1-7D95-4180-8294-D8674EC3EE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D8B361A-4ADA-448E-BBAC-30B490EAA257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8BECBDD-09C9-4A21-976B-1FEEE108505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2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C6DAABF-CC39-444B-88E2-DD97FEEDB465}"/>
              </a:ext>
            </a:extLst>
          </p:cNvPr>
          <p:cNvSpPr txBox="1"/>
          <p:nvPr/>
        </p:nvSpPr>
        <p:spPr>
          <a:xfrm>
            <a:off x="1552492" y="80840"/>
            <a:ext cx="9387840" cy="1687565"/>
          </a:xfrm>
          <a:prstGeom prst="rect">
            <a:avLst/>
          </a:prstGeom>
          <a:noFill/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en-US" sz="6600" b="1" dirty="0">
                <a:ln w="381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orte" panose="03060902040502070203" pitchFamily="66" charset="0"/>
                <a:ea typeface="MS Mincho" panose="02020609040205080304" pitchFamily="49" charset="-128"/>
              </a:rPr>
              <a:t>Pair-work </a:t>
            </a:r>
            <a:endParaRPr lang="en-US" sz="6600" b="1" dirty="0"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Forte" panose="03060902040502070203" pitchFamily="66" charset="0"/>
            </a:endParaRPr>
          </a:p>
        </p:txBody>
      </p:sp>
      <p:pic>
        <p:nvPicPr>
          <p:cNvPr id="2052" name="Picture 4" descr="Pair Work Clipart – Clipartxtras throughout Student Partner Clipart »  Clipart Station">
            <a:extLst>
              <a:ext uri="{FF2B5EF4-FFF2-40B4-BE49-F238E27FC236}">
                <a16:creationId xmlns:a16="http://schemas.microsoft.com/office/drawing/2014/main" xmlns="" id="{66DF5B8B-1DDD-4041-8372-DC3AF171A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9"/>
          <a:stretch/>
        </p:blipFill>
        <p:spPr bwMode="auto">
          <a:xfrm>
            <a:off x="2448828" y="1657849"/>
            <a:ext cx="7595167" cy="420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xmlns="" id="{169ED531-6495-4AA2-B7F8-698A351570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AE7F16E-B2F4-4222-9BD6-C7B96CE3D432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B65C171-2B3F-4221-90FD-714E96FD57A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5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6CEBEA6-C97C-46E2-9DA6-9EB7E93E0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85" y="4075828"/>
            <a:ext cx="11502629" cy="1853201"/>
          </a:xfrm>
          <a:prstGeom prst="rect">
            <a:avLst/>
          </a:prstGeom>
        </p:spPr>
      </p:pic>
      <p:pic>
        <p:nvPicPr>
          <p:cNvPr id="21" name="Picture Placeholder 7">
            <a:extLst>
              <a:ext uri="{FF2B5EF4-FFF2-40B4-BE49-F238E27FC236}">
                <a16:creationId xmlns:a16="http://schemas.microsoft.com/office/drawing/2014/main" xmlns="" id="{B874C5C8-4F30-4E34-B42C-36933AA551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BCA3506-A6A4-41FC-9DEF-76A651D6785B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39F9BB0-D46B-4EC0-9902-6F031BE99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85" y="147636"/>
            <a:ext cx="11451184" cy="40277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131B8DF-03C9-4075-A8AD-74D8FF13A81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75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ROLL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57805" y="260494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355722" y="260494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3853638" y="260494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858563" y="4540598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2356480" y="4540598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1" action="ppaction://hlinksldjump"/>
          </p:cNvPr>
          <p:cNvSpPr/>
          <p:nvPr/>
        </p:nvSpPr>
        <p:spPr>
          <a:xfrm>
            <a:off x="3854396" y="4540598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12957" y="39599"/>
            <a:ext cx="522321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LUCKY NUMBERS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/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2" name="Picture 61" descr="Ico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xmlns="" id="{8D05DBDD-5C0A-411D-A2F7-7F01C32D6F6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609" y="5190781"/>
            <a:ext cx="1741600" cy="17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3355647" y="4791700"/>
            <a:ext cx="7436178" cy="172687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</a:rPr>
              <a:t>my dad / danced / my birthday party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Cloud 56">
            <a:hlinkClick r:id="rId8" action="ppaction://hlinksldjump"/>
          </p:cNvPr>
          <p:cNvSpPr/>
          <p:nvPr/>
        </p:nvSpPr>
        <p:spPr>
          <a:xfrm>
            <a:off x="638419" y="5413676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BACK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F1746C80-CF81-4093-883B-93C0C0535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73042" y="24178"/>
            <a:ext cx="7245915" cy="439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nip Diagonal Corner Rectangle 3">
            <a:extLst>
              <a:ext uri="{FF2B5EF4-FFF2-40B4-BE49-F238E27FC236}">
                <a16:creationId xmlns:a16="http://schemas.microsoft.com/office/drawing/2014/main" xmlns="" id="{178769BB-8461-432A-8488-F6AF0669DECF}"/>
              </a:ext>
            </a:extLst>
          </p:cNvPr>
          <p:cNvSpPr/>
          <p:nvPr/>
        </p:nvSpPr>
        <p:spPr>
          <a:xfrm>
            <a:off x="3355647" y="4791700"/>
            <a:ext cx="7436178" cy="172687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</a:rPr>
              <a:t>My dad danced at my birthday party yesterday.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3355647" y="4791700"/>
            <a:ext cx="7526722" cy="172687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</a:rPr>
              <a:t>my favorite football team / lost / the weekend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Cloud 56">
            <a:hlinkClick r:id="rId8" action="ppaction://hlinksldjump"/>
          </p:cNvPr>
          <p:cNvSpPr/>
          <p:nvPr/>
        </p:nvSpPr>
        <p:spPr>
          <a:xfrm>
            <a:off x="638419" y="5413676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BACK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F1746C80-CF81-4093-883B-93C0C0535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" r="794"/>
          <a:stretch/>
        </p:blipFill>
        <p:spPr bwMode="auto">
          <a:xfrm>
            <a:off x="2517693" y="66675"/>
            <a:ext cx="7156614" cy="451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nip Diagonal Corner Rectangle 3">
            <a:extLst>
              <a:ext uri="{FF2B5EF4-FFF2-40B4-BE49-F238E27FC236}">
                <a16:creationId xmlns:a16="http://schemas.microsoft.com/office/drawing/2014/main" xmlns="" id="{2E7956E0-BF1F-45A9-B594-85DEBC2E4540}"/>
              </a:ext>
            </a:extLst>
          </p:cNvPr>
          <p:cNvSpPr/>
          <p:nvPr/>
        </p:nvSpPr>
        <p:spPr>
          <a:xfrm>
            <a:off x="3355647" y="4791700"/>
            <a:ext cx="7436178" cy="172687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</a:rPr>
              <a:t>My favorite football team lost the match at the weekend. 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51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3355647" y="4791700"/>
            <a:ext cx="7436178" cy="172687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</a:rPr>
              <a:t>I / saw / a cockroach / and / it / started / flying</a:t>
            </a:r>
            <a:endParaRPr lang="vi-VN" sz="3600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Cloud 56">
            <a:hlinkClick r:id="rId8" action="ppaction://hlinksldjump"/>
          </p:cNvPr>
          <p:cNvSpPr/>
          <p:nvPr/>
        </p:nvSpPr>
        <p:spPr>
          <a:xfrm>
            <a:off x="638419" y="5413676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BACK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9F489B0-F5EF-4809-A3FD-D2DCC5F6E96F}"/>
              </a:ext>
            </a:extLst>
          </p:cNvPr>
          <p:cNvGrpSpPr/>
          <p:nvPr/>
        </p:nvGrpSpPr>
        <p:grpSpPr>
          <a:xfrm>
            <a:off x="726731" y="48688"/>
            <a:ext cx="10853932" cy="4035223"/>
            <a:chOff x="1697837" y="20488"/>
            <a:chExt cx="9556530" cy="3552881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xmlns="" id="{F1746C80-CF81-4093-883B-93C0C05356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442"/>
            <a:stretch/>
          </p:blipFill>
          <p:spPr bwMode="auto">
            <a:xfrm>
              <a:off x="1697837" y="20488"/>
              <a:ext cx="4778264" cy="3552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xmlns="" id="{3603FF2E-333B-4DA0-B09B-27DD5CFE6E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" t="50469" r="-325" b="-27"/>
            <a:stretch/>
          </p:blipFill>
          <p:spPr bwMode="auto">
            <a:xfrm>
              <a:off x="6476101" y="20489"/>
              <a:ext cx="4778266" cy="3552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Snip Diagonal Corner Rectangle 3">
            <a:extLst>
              <a:ext uri="{FF2B5EF4-FFF2-40B4-BE49-F238E27FC236}">
                <a16:creationId xmlns:a16="http://schemas.microsoft.com/office/drawing/2014/main" xmlns="" id="{6B718E25-A24A-490D-BE5A-3CFDD078B249}"/>
              </a:ext>
            </a:extLst>
          </p:cNvPr>
          <p:cNvSpPr/>
          <p:nvPr/>
        </p:nvSpPr>
        <p:spPr>
          <a:xfrm>
            <a:off x="3355647" y="4813294"/>
            <a:ext cx="7436178" cy="172687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</a:rPr>
              <a:t>I saw a cockroach and it started flying toward me. 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11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3355647" y="4791700"/>
            <a:ext cx="7836228" cy="172687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m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y girlfriend (boyfriend) / broke up / me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Cloud 56">
            <a:hlinkClick r:id="rId8" action="ppaction://hlinksldjump"/>
          </p:cNvPr>
          <p:cNvSpPr/>
          <p:nvPr/>
        </p:nvSpPr>
        <p:spPr>
          <a:xfrm>
            <a:off x="638419" y="5413676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BACK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F1746C80-CF81-4093-883B-93C0C05356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" r="4919"/>
          <a:stretch/>
        </p:blipFill>
        <p:spPr bwMode="auto">
          <a:xfrm>
            <a:off x="170872" y="250157"/>
            <a:ext cx="6538410" cy="408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eenage couple breaking up">
            <a:extLst>
              <a:ext uri="{FF2B5EF4-FFF2-40B4-BE49-F238E27FC236}">
                <a16:creationId xmlns:a16="http://schemas.microsoft.com/office/drawing/2014/main" xmlns="" id="{512EA133-76AB-414B-980F-92BB426078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7" r="8150"/>
          <a:stretch/>
        </p:blipFill>
        <p:spPr bwMode="auto">
          <a:xfrm>
            <a:off x="6709282" y="70845"/>
            <a:ext cx="5233331" cy="426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nip Diagonal Corner Rectangle 3">
            <a:extLst>
              <a:ext uri="{FF2B5EF4-FFF2-40B4-BE49-F238E27FC236}">
                <a16:creationId xmlns:a16="http://schemas.microsoft.com/office/drawing/2014/main" xmlns="" id="{C09ACADB-527D-4AEE-9A4C-8D981A3A93A9}"/>
              </a:ext>
            </a:extLst>
          </p:cNvPr>
          <p:cNvSpPr/>
          <p:nvPr/>
        </p:nvSpPr>
        <p:spPr>
          <a:xfrm>
            <a:off x="3355647" y="4791700"/>
            <a:ext cx="7436178" cy="172687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</a:rPr>
              <a:t>My girlfriend/boyfriend broke up with me. 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74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3355647" y="4791700"/>
            <a:ext cx="7436178" cy="172687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I / won / free ticket / five-day trip / Japan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Cloud 56">
            <a:hlinkClick r:id="rId8" action="ppaction://hlinksldjump"/>
          </p:cNvPr>
          <p:cNvSpPr/>
          <p:nvPr/>
        </p:nvSpPr>
        <p:spPr>
          <a:xfrm>
            <a:off x="638419" y="5413676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BACK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F1746C80-CF81-4093-883B-93C0C0535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51273" y="89644"/>
            <a:ext cx="10172397" cy="452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nip Diagonal Corner Rectangle 3">
            <a:extLst>
              <a:ext uri="{FF2B5EF4-FFF2-40B4-BE49-F238E27FC236}">
                <a16:creationId xmlns:a16="http://schemas.microsoft.com/office/drawing/2014/main" xmlns="" id="{C87638C0-C145-4855-8723-538E61EC392D}"/>
              </a:ext>
            </a:extLst>
          </p:cNvPr>
          <p:cNvSpPr/>
          <p:nvPr/>
        </p:nvSpPr>
        <p:spPr>
          <a:xfrm>
            <a:off x="3355647" y="4791700"/>
            <a:ext cx="7436178" cy="172687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</a:rPr>
              <a:t>I won a free ticket for a five-day trip to Japan. 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82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3355647" y="4791700"/>
            <a:ext cx="7436178" cy="172687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I / had / six exams / and / a lot of homework / last week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Cloud 56">
            <a:hlinkClick r:id="rId8" action="ppaction://hlinksldjump"/>
          </p:cNvPr>
          <p:cNvSpPr/>
          <p:nvPr/>
        </p:nvSpPr>
        <p:spPr>
          <a:xfrm>
            <a:off x="638419" y="5413676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BACK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F1746C80-CF81-4093-883B-93C0C0535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02731" y="54381"/>
            <a:ext cx="6833578" cy="455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nip Diagonal Corner Rectangle 3">
            <a:extLst>
              <a:ext uri="{FF2B5EF4-FFF2-40B4-BE49-F238E27FC236}">
                <a16:creationId xmlns:a16="http://schemas.microsoft.com/office/drawing/2014/main" xmlns="" id="{B75B8E8C-175F-44A0-BDDB-CE6B1B226CCF}"/>
              </a:ext>
            </a:extLst>
          </p:cNvPr>
          <p:cNvSpPr/>
          <p:nvPr/>
        </p:nvSpPr>
        <p:spPr>
          <a:xfrm>
            <a:off x="3355647" y="4813294"/>
            <a:ext cx="7436178" cy="172687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</a:rPr>
              <a:t>I had six exams and a lot of homework to do last week. 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80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r: 5 Points 9">
            <a:extLst>
              <a:ext uri="{FF2B5EF4-FFF2-40B4-BE49-F238E27FC236}">
                <a16:creationId xmlns:a16="http://schemas.microsoft.com/office/drawing/2014/main" xmlns="" id="{75FE17B7-0B29-42F7-9F5D-E9FC82F61E90}"/>
              </a:ext>
            </a:extLst>
          </p:cNvPr>
          <p:cNvSpPr/>
          <p:nvPr/>
        </p:nvSpPr>
        <p:spPr>
          <a:xfrm>
            <a:off x="3984171" y="1317171"/>
            <a:ext cx="4223657" cy="422365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AE8F67B-0360-4E64-A353-BF62688823B3}"/>
              </a:ext>
            </a:extLst>
          </p:cNvPr>
          <p:cNvSpPr/>
          <p:nvPr/>
        </p:nvSpPr>
        <p:spPr>
          <a:xfrm>
            <a:off x="2536565" y="1527478"/>
            <a:ext cx="757771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VIETNAM NUMBER 1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178" y="3316582"/>
            <a:ext cx="495300" cy="4381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5D9B580-C5E8-45B2-A1EF-E7199F53C9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904" y="2505905"/>
            <a:ext cx="495300" cy="438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7EDFB4C-4700-4A7B-9607-731565FBC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703" y="4627276"/>
            <a:ext cx="495300" cy="438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7D0E068-19C2-43F5-B460-BC1DB84965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283" y="2396527"/>
            <a:ext cx="495300" cy="4381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AF924DE-F71B-40AE-A7C8-052F663021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780" y="4654915"/>
            <a:ext cx="495300" cy="4381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698" y="3177719"/>
            <a:ext cx="495300" cy="4381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2AC131E-4AC7-4656-8620-E8BD9A61AF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269182" y="2518381"/>
            <a:ext cx="3656369" cy="45388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95CAE58-9B77-499B-8225-17C5C1AD251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589" b="100000" l="30273" r="100000">
                        <a14:foregroundMark x1="60449" y1="75521" x2="64160" y2="75521"/>
                        <a14:foregroundMark x1="37109" y1="71094" x2="38574" y2="70052"/>
                        <a14:foregroundMark x1="37109" y1="71354" x2="37109" y2="72135"/>
                        <a14:foregroundMark x1="36230" y1="95182" x2="34766" y2="99870"/>
                        <a14:foregroundMark x1="64941" y1="95833" x2="66211" y2="99870"/>
                        <a14:foregroundMark x1="73828" y1="95833" x2="76465" y2="97396"/>
                        <a14:foregroundMark x1="80176" y1="92969" x2="84473" y2="95703"/>
                        <a14:foregroundMark x1="93945" y1="93099" x2="99219" y2="98047"/>
                        <a14:foregroundMark x1="40820" y1="67057" x2="43848" y2="68620"/>
                        <a14:foregroundMark x1="46094" y1="65495" x2="46484" y2="67057"/>
                        <a14:backgroundMark x1="34766" y1="78776" x2="34961" y2="77865"/>
                        <a14:backgroundMark x1="45508" y1="80859" x2="46484" y2="80599"/>
                        <a14:backgroundMark x1="44434" y1="65234" x2="45117" y2="66406"/>
                        <a14:backgroundMark x1="36035" y1="73828" x2="35742" y2="74609"/>
                        <a14:backgroundMark x1="46094" y1="67969" x2="45508" y2="66667"/>
                        <a14:backgroundMark x1="42773" y1="65234" x2="44043" y2="65495"/>
                        <a14:backgroundMark x1="56152" y1="60026" x2="54297" y2="59505"/>
                        <a14:backgroundMark x1="56348" y1="74349" x2="56836" y2="74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36722" b="5175"/>
          <a:stretch/>
        </p:blipFill>
        <p:spPr>
          <a:xfrm>
            <a:off x="6839996" y="3648075"/>
            <a:ext cx="5406596" cy="322328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1E429FBD-C62A-4B78-B188-3CE5FC4520CC}"/>
              </a:ext>
            </a:extLst>
          </p:cNvPr>
          <p:cNvSpPr/>
          <p:nvPr/>
        </p:nvSpPr>
        <p:spPr>
          <a:xfrm>
            <a:off x="2646112" y="2692903"/>
            <a:ext cx="6897182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en-US" sz="6600" b="1" i="0" u="none" strike="noStrike" kern="120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BEST GOALKEEPER</a:t>
            </a:r>
            <a:endParaRPr kumimoji="0" lang="en-US" sz="66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cryst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25828" y="22135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8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550 L góc phụ kiện &lt;3 l ý tưởng | portfolio covers, hình xăm harry potter,  thiệp mời đám cưới vintage">
            <a:extLst>
              <a:ext uri="{FF2B5EF4-FFF2-40B4-BE49-F238E27FC236}">
                <a16:creationId xmlns:a16="http://schemas.microsoft.com/office/drawing/2014/main" xmlns="" id="{ADA66B77-6D6A-4693-B4EF-17CAE641C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2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DC7BEE2-38CA-4FEC-A0FC-27F1321C709C}"/>
              </a:ext>
            </a:extLst>
          </p:cNvPr>
          <p:cNvSpPr txBox="1"/>
          <p:nvPr/>
        </p:nvSpPr>
        <p:spPr>
          <a:xfrm>
            <a:off x="1134847" y="2273391"/>
            <a:ext cx="10366273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600"/>
              </a:spcBef>
              <a:spcAft>
                <a:spcPts val="600"/>
              </a:spcAft>
              <a:tabLst>
                <a:tab pos="581025" algn="l"/>
              </a:tabLst>
            </a:pP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Learn by heart the structures. </a:t>
            </a:r>
          </a:p>
          <a:p>
            <a:pPr marL="0" marR="0">
              <a:spcBef>
                <a:spcPts val="600"/>
              </a:spcBef>
              <a:spcAft>
                <a:spcPts val="600"/>
              </a:spcAft>
              <a:tabLst>
                <a:tab pos="581025" algn="l"/>
              </a:tabLst>
            </a:pP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Make sentences about your family using adjectives ending in </a:t>
            </a:r>
            <a:r>
              <a:rPr lang="en-US" sz="40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–ed 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and </a:t>
            </a:r>
            <a:r>
              <a:rPr lang="en-US" sz="40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–</a:t>
            </a:r>
            <a:r>
              <a:rPr lang="en-US" sz="40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ing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</a:p>
          <a:p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Prepare for next lesson – Reading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9" name="WordArt 2">
            <a:extLst>
              <a:ext uri="{FF2B5EF4-FFF2-40B4-BE49-F238E27FC236}">
                <a16:creationId xmlns:a16="http://schemas.microsoft.com/office/drawing/2014/main" xmlns="" id="{8780A176-DCEC-4963-A987-6A848753B16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83297" y="1189210"/>
            <a:ext cx="4572000" cy="9620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/>
          <a:lstStyle/>
          <a:p>
            <a:pPr algn="ctr"/>
            <a:r>
              <a:rPr lang="en-US" sz="65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vie" panose="04040805050809020602" pitchFamily="82" charset="0"/>
                <a:cs typeface="Gisha" panose="020B0502040204020203" pitchFamily="34" charset="-79"/>
              </a:rPr>
              <a:t>Homework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2A6D4E-938F-4426-97E8-5DC331F289A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6" name="Picture Placeholder 7">
            <a:extLst>
              <a:ext uri="{FF2B5EF4-FFF2-40B4-BE49-F238E27FC236}">
                <a16:creationId xmlns:a16="http://schemas.microsoft.com/office/drawing/2014/main" xmlns="" id="{A40D12F1-BF6E-4250-9C5D-68A98ED8AF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8EBC0D5-0F59-41B5-835C-7D15D63D057D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</p:spTree>
    <p:extLst>
      <p:ext uri="{BB962C8B-B14F-4D97-AF65-F5344CB8AC3E}">
        <p14:creationId xmlns:p14="http://schemas.microsoft.com/office/powerpoint/2010/main" val="3166897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xmlns="" id="{A91B3057-EF3E-4363-B06E-98EC0E0E15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310179" y="5914236"/>
            <a:ext cx="500975" cy="7201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4E2C767-BBDD-42BD-BB43-82DF7ABD5D5D}"/>
              </a:ext>
            </a:extLst>
          </p:cNvPr>
          <p:cNvSpPr txBox="1"/>
          <p:nvPr/>
        </p:nvSpPr>
        <p:spPr>
          <a:xfrm>
            <a:off x="909019" y="6422028"/>
            <a:ext cx="221790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A1ED6F18-D69A-4248-B945-CA1C47D55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812" y="784907"/>
            <a:ext cx="6438376" cy="512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3787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588" y="357193"/>
            <a:ext cx="12188825" cy="44958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3559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A4E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398431" y="1765089"/>
            <a:ext cx="8562398" cy="1469452"/>
          </a:xfrm>
          <a:prstGeom prst="rect">
            <a:avLst/>
          </a:prstGeom>
        </p:spPr>
        <p:txBody>
          <a:bodyPr vert="horz" lIns="121879" tIns="60939" rIns="121879" bIns="60939" rtlCol="0" anchor="ctr">
            <a:normAutofit/>
          </a:bodyPr>
          <a:lstStyle>
            <a:lvl1pPr algn="ctr" defTabSz="1219261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bg2"/>
                </a:solidFill>
                <a:latin typeface="Raleway ExtraBold"/>
                <a:ea typeface="+mj-ea"/>
                <a:cs typeface="Raleway ExtraBold"/>
              </a:defRPr>
            </a:lvl1pPr>
          </a:lstStyle>
          <a:p>
            <a:pPr algn="l"/>
            <a:r>
              <a:rPr lang="en-US" sz="7197" dirty="0">
                <a:solidFill>
                  <a:srgbClr val="009A4E"/>
                </a:solidFill>
                <a:latin typeface="Lato Black"/>
              </a:rPr>
              <a:t>Thank you!</a:t>
            </a:r>
          </a:p>
        </p:txBody>
      </p:sp>
      <p:pic>
        <p:nvPicPr>
          <p:cNvPr id="33" name="Picture Placeholder 7">
            <a:extLst>
              <a:ext uri="{FF2B5EF4-FFF2-40B4-BE49-F238E27FC236}">
                <a16:creationId xmlns:a16="http://schemas.microsoft.com/office/drawing/2014/main" xmlns="" id="{F5F87A72-CC55-4768-935B-B0D9A01ABF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3998571" y="5225244"/>
            <a:ext cx="730096" cy="104952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3A9E7741-6453-40CC-BD1D-0E222AA0AF39}"/>
              </a:ext>
            </a:extLst>
          </p:cNvPr>
          <p:cNvSpPr txBox="1"/>
          <p:nvPr/>
        </p:nvSpPr>
        <p:spPr>
          <a:xfrm>
            <a:off x="4909006" y="5750005"/>
            <a:ext cx="61041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9A4E"/>
                </a:solidFill>
                <a:latin typeface="+mj-lt"/>
              </a:rPr>
              <a:t>CTCP ĐẦU TƯ VÀ PHÁT TRIỂN GIÁO DỤC PHƯƠNG NAM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FE5277A-5D4A-4518-9707-3B7F77FF63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559" y="5309325"/>
            <a:ext cx="11811000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9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0" y="1049310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209" y="762773"/>
            <a:ext cx="1261981" cy="196308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753" y="1311460"/>
            <a:ext cx="780356" cy="1414395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8" y="3446826"/>
            <a:ext cx="591363" cy="59136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06679" y="3720661"/>
            <a:ext cx="11978640" cy="1038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 was so _______ in that lesson; I almost fell asleep.</a:t>
            </a:r>
          </a:p>
        </p:txBody>
      </p:sp>
      <p:sp>
        <p:nvSpPr>
          <p:cNvPr id="9" name="1"/>
          <p:cNvSpPr/>
          <p:nvPr/>
        </p:nvSpPr>
        <p:spPr>
          <a:xfrm>
            <a:off x="106679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A. bored</a:t>
            </a:r>
          </a:p>
        </p:txBody>
      </p:sp>
      <p:sp>
        <p:nvSpPr>
          <p:cNvPr id="10" name="3"/>
          <p:cNvSpPr/>
          <p:nvPr/>
        </p:nvSpPr>
        <p:spPr>
          <a:xfrm>
            <a:off x="106678" y="5884597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C. excited</a:t>
            </a:r>
          </a:p>
        </p:txBody>
      </p:sp>
      <p:sp>
        <p:nvSpPr>
          <p:cNvPr id="11" name="2"/>
          <p:cNvSpPr/>
          <p:nvPr/>
        </p:nvSpPr>
        <p:spPr>
          <a:xfrm>
            <a:off x="6391680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B. interested</a:t>
            </a:r>
          </a:p>
        </p:txBody>
      </p:sp>
      <p:sp>
        <p:nvSpPr>
          <p:cNvPr id="12" name="4"/>
          <p:cNvSpPr/>
          <p:nvPr/>
        </p:nvSpPr>
        <p:spPr>
          <a:xfrm>
            <a:off x="6391679" y="586177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D. scared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445" y="55575"/>
            <a:ext cx="2889754" cy="1414395"/>
          </a:xfrm>
          <a:prstGeom prst="rect">
            <a:avLst/>
          </a:prstGeom>
        </p:spPr>
      </p:pic>
      <p:pic>
        <p:nvPicPr>
          <p:cNvPr id="1026" name="Picture 2" descr="Passive learning is an ineffective learning method - The Universe Of Memory">
            <a:extLst>
              <a:ext uri="{FF2B5EF4-FFF2-40B4-BE49-F238E27FC236}">
                <a16:creationId xmlns:a16="http://schemas.microsoft.com/office/drawing/2014/main" xmlns="" id="{1FF6DC0B-3F03-4BBF-A15F-4CEC63B17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653" y="34910"/>
            <a:ext cx="5810694" cy="387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2869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383 -0.31643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-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25 -0.02106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06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734 -0.24768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-12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5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"/>
                            </p:stCondLst>
                            <p:childTnLst>
                              <p:par>
                                <p:cTn id="68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50"/>
                            </p:stCondLst>
                            <p:childTnLst>
                              <p:par>
                                <p:cTn id="8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1589 -0.22523 " pathEditMode="relative" rAng="0" ptsTypes="AA">
                                      <p:cBhvr>
                                        <p:cTn id="8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-1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9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9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250"/>
                            </p:stCondLst>
                            <p:childTnLst>
                              <p:par>
                                <p:cTn id="102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50"/>
                            </p:stCondLst>
                            <p:childTnLst>
                              <p:par>
                                <p:cTn id="12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643 -0.4467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7643 -0.44676 L -0.17422 -0.22824 " pathEditMode="relative" rAng="0" ptsTypes="AA">
                                      <p:cBhvr>
                                        <p:cTn id="12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0926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500"/>
                            </p:stCondLst>
                            <p:childTnLst>
                              <p:par>
                                <p:cTn id="13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0" y="1049310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811" y="762773"/>
            <a:ext cx="1261981" cy="196308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492" y="1203652"/>
            <a:ext cx="780356" cy="1414395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8" y="3446826"/>
            <a:ext cx="591363" cy="59136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06679" y="3720661"/>
            <a:ext cx="11978640" cy="1038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I could listen to his presentation for hours. He was so __.</a:t>
            </a:r>
          </a:p>
        </p:txBody>
      </p:sp>
      <p:sp>
        <p:nvSpPr>
          <p:cNvPr id="9" name="1"/>
          <p:cNvSpPr/>
          <p:nvPr/>
        </p:nvSpPr>
        <p:spPr>
          <a:xfrm>
            <a:off x="106679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A. disappointing</a:t>
            </a:r>
          </a:p>
        </p:txBody>
      </p:sp>
      <p:sp>
        <p:nvSpPr>
          <p:cNvPr id="10" name="3"/>
          <p:cNvSpPr/>
          <p:nvPr/>
        </p:nvSpPr>
        <p:spPr>
          <a:xfrm>
            <a:off x="106678" y="5884597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C. annoying</a:t>
            </a:r>
          </a:p>
        </p:txBody>
      </p:sp>
      <p:sp>
        <p:nvSpPr>
          <p:cNvPr id="11" name="2"/>
          <p:cNvSpPr/>
          <p:nvPr/>
        </p:nvSpPr>
        <p:spPr>
          <a:xfrm>
            <a:off x="6391680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B. interesting</a:t>
            </a:r>
          </a:p>
        </p:txBody>
      </p:sp>
      <p:sp>
        <p:nvSpPr>
          <p:cNvPr id="12" name="4"/>
          <p:cNvSpPr/>
          <p:nvPr/>
        </p:nvSpPr>
        <p:spPr>
          <a:xfrm>
            <a:off x="6391679" y="586177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D. boring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945" y="13194"/>
            <a:ext cx="2889754" cy="1414395"/>
          </a:xfrm>
          <a:prstGeom prst="rect">
            <a:avLst/>
          </a:prstGeom>
        </p:spPr>
      </p:pic>
      <p:pic>
        <p:nvPicPr>
          <p:cNvPr id="2050" name="Picture 2" descr="18 Ways to Make Your Presentation More Interactive">
            <a:extLst>
              <a:ext uri="{FF2B5EF4-FFF2-40B4-BE49-F238E27FC236}">
                <a16:creationId xmlns:a16="http://schemas.microsoft.com/office/drawing/2014/main" xmlns="" id="{39C12DD4-91D0-4EF9-AFEF-BD9AB5097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934" y="-17411"/>
            <a:ext cx="7090130" cy="3759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3560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0833 -0.23241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1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1.48148E-6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"/>
                            </p:stCondLst>
                            <p:childTnLst>
                              <p:par>
                                <p:cTn id="34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549 -0.30856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1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3932 -0.02338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-1181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5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50"/>
                            </p:stCondLst>
                            <p:childTnLst>
                              <p:par>
                                <p:cTn id="8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02 -0.24514 " pathEditMode="relative" rAng="0" ptsTypes="AA">
                                      <p:cBhvr>
                                        <p:cTn id="8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-1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315 0.00208 " pathEditMode="relative" rAng="0" ptsTypes="AA">
                                      <p:cBhvr>
                                        <p:cTn id="9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93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9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250"/>
                            </p:stCondLst>
                            <p:childTnLst>
                              <p:par>
                                <p:cTn id="102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50"/>
                            </p:stCondLst>
                            <p:childTnLst>
                              <p:par>
                                <p:cTn id="12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8073 -0.43449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8073 -0.43449 L 0.18073 -0.22824 " pathEditMode="relative" rAng="0" ptsTypes="AA">
                                      <p:cBhvr>
                                        <p:cTn id="12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301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0.00231 " pathEditMode="relative" rAng="0" ptsTypes="AA">
                                      <p:cBhvr>
                                        <p:cTn id="1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-116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500"/>
                            </p:stCondLst>
                            <p:childTnLst>
                              <p:par>
                                <p:cTn id="137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11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0" y="1049310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970" y="762773"/>
            <a:ext cx="1261981" cy="196308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753" y="1311460"/>
            <a:ext cx="780356" cy="1414395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8" y="3446826"/>
            <a:ext cx="591363" cy="59136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06679" y="3720661"/>
            <a:ext cx="11978640" cy="1038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She was really _______ and went to bed early.</a:t>
            </a:r>
            <a:endParaRPr kumimoji="0" lang="en-US" sz="32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106679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A. confused</a:t>
            </a:r>
          </a:p>
        </p:txBody>
      </p:sp>
      <p:sp>
        <p:nvSpPr>
          <p:cNvPr id="10" name="3"/>
          <p:cNvSpPr/>
          <p:nvPr/>
        </p:nvSpPr>
        <p:spPr>
          <a:xfrm>
            <a:off x="106678" y="5884597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C. tired</a:t>
            </a:r>
          </a:p>
        </p:txBody>
      </p:sp>
      <p:sp>
        <p:nvSpPr>
          <p:cNvPr id="11" name="2"/>
          <p:cNvSpPr/>
          <p:nvPr/>
        </p:nvSpPr>
        <p:spPr>
          <a:xfrm>
            <a:off x="6391680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B. embarrassed</a:t>
            </a:r>
          </a:p>
        </p:txBody>
      </p:sp>
      <p:sp>
        <p:nvSpPr>
          <p:cNvPr id="12" name="4"/>
          <p:cNvSpPr/>
          <p:nvPr/>
        </p:nvSpPr>
        <p:spPr>
          <a:xfrm>
            <a:off x="6391679" y="586177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D. delighted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701" y="329919"/>
            <a:ext cx="2889754" cy="1414395"/>
          </a:xfrm>
          <a:prstGeom prst="rect">
            <a:avLst/>
          </a:prstGeom>
        </p:spPr>
      </p:pic>
      <p:pic>
        <p:nvPicPr>
          <p:cNvPr id="1026" name="Picture 2" descr="Five tips if you feel tired all the time">
            <a:extLst>
              <a:ext uri="{FF2B5EF4-FFF2-40B4-BE49-F238E27FC236}">
                <a16:creationId xmlns:a16="http://schemas.microsoft.com/office/drawing/2014/main" xmlns="" id="{7AE5F7C6-4105-49BC-BFBD-351CEE1E07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23"/>
          <a:stretch/>
        </p:blipFill>
        <p:spPr bwMode="auto">
          <a:xfrm>
            <a:off x="3353293" y="0"/>
            <a:ext cx="4894048" cy="395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0814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02422 -0.4101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-2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422 -0.41018 L 0.02422 -0.24143 " pathEditMode="relative" rAng="0" ptsTypes="AA">
                                      <p:cBhvr>
                                        <p:cTn id="2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2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5169 -0.23866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-11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25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50"/>
                            </p:stCondLst>
                            <p:childTnLst>
                              <p:par>
                                <p:cTn id="8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67 -0.31481 " pathEditMode="relative" rAng="0" ptsTypes="AA">
                                      <p:cBhvr>
                                        <p:cTn id="8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1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9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075 -0.0023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116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9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250"/>
                            </p:stCondLst>
                            <p:childTnLst>
                              <p:par>
                                <p:cTn id="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5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750"/>
                            </p:stCondLst>
                            <p:childTnLst>
                              <p:par>
                                <p:cTn id="12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148 -0.24305 " pathEditMode="relative" rAng="0" ptsTypes="AA">
                                      <p:cBhvr>
                                        <p:cTn id="1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81" y="-1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250"/>
                            </p:stCondLst>
                            <p:childTnLst>
                              <p:par>
                                <p:cTn id="1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250"/>
                            </p:stCondLst>
                            <p:childTnLst>
                              <p:par>
                                <p:cTn id="137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0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0" y="1049310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91" y="829448"/>
            <a:ext cx="1261981" cy="196308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813" y="1261646"/>
            <a:ext cx="780356" cy="1414395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8" y="3446826"/>
            <a:ext cx="591363" cy="59136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06679" y="3720661"/>
            <a:ext cx="11978640" cy="1038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Have you seen that film? It's really ________.</a:t>
            </a:r>
          </a:p>
        </p:txBody>
      </p:sp>
      <p:sp>
        <p:nvSpPr>
          <p:cNvPr id="9" name="1"/>
          <p:cNvSpPr/>
          <p:nvPr/>
        </p:nvSpPr>
        <p:spPr>
          <a:xfrm>
            <a:off x="106679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A. relieving</a:t>
            </a:r>
          </a:p>
        </p:txBody>
      </p:sp>
      <p:sp>
        <p:nvSpPr>
          <p:cNvPr id="10" name="3"/>
          <p:cNvSpPr/>
          <p:nvPr/>
        </p:nvSpPr>
        <p:spPr>
          <a:xfrm>
            <a:off x="106678" y="5884597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C. embarrassing</a:t>
            </a:r>
          </a:p>
        </p:txBody>
      </p:sp>
      <p:sp>
        <p:nvSpPr>
          <p:cNvPr id="11" name="2"/>
          <p:cNvSpPr/>
          <p:nvPr/>
        </p:nvSpPr>
        <p:spPr>
          <a:xfrm>
            <a:off x="6391680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B. confusing </a:t>
            </a:r>
          </a:p>
        </p:txBody>
      </p:sp>
      <p:sp>
        <p:nvSpPr>
          <p:cNvPr id="12" name="4"/>
          <p:cNvSpPr/>
          <p:nvPr/>
        </p:nvSpPr>
        <p:spPr>
          <a:xfrm>
            <a:off x="6391679" y="586177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D. frightening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794" y="122250"/>
            <a:ext cx="2889754" cy="14143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47AF4B1-2EB5-46FE-9FF9-A27466525D0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3946" b="31222"/>
          <a:stretch/>
        </p:blipFill>
        <p:spPr>
          <a:xfrm>
            <a:off x="3790429" y="0"/>
            <a:ext cx="4611141" cy="404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040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2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25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50"/>
                            </p:stCondLst>
                            <p:childTnLst>
                              <p:par>
                                <p:cTn id="8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8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9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9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250"/>
                            </p:stCondLst>
                            <p:childTnLst>
                              <p:par>
                                <p:cTn id="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50"/>
                            </p:stCondLst>
                            <p:childTnLst>
                              <p:par>
                                <p:cTn id="103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750"/>
                            </p:stCondLst>
                            <p:childTnLst>
                              <p:par>
                                <p:cTn id="12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250"/>
                            </p:stCondLst>
                            <p:childTnLst>
                              <p:par>
                                <p:cTn id="1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50"/>
                            </p:stCondLst>
                            <p:childTnLst>
                              <p:par>
                                <p:cTn id="1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92FDBE4-3C2B-49BB-A98C-F26AD4B4587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DA46585-0B67-4DE8-8F7A-674710088501}"/>
              </a:ext>
            </a:extLst>
          </p:cNvPr>
          <p:cNvSpPr txBox="1"/>
          <p:nvPr/>
        </p:nvSpPr>
        <p:spPr>
          <a:xfrm>
            <a:off x="2340438" y="993744"/>
            <a:ext cx="75111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effectLst/>
                <a:latin typeface="Tempus Sans ITC" panose="04020404030D07020202" pitchFamily="82" charset="0"/>
                <a:ea typeface="MS Mincho" panose="02020609040205080304" pitchFamily="49" charset="-128"/>
              </a:rPr>
              <a:t>So, what’s the difference between </a:t>
            </a:r>
            <a:endParaRPr lang="en-US" sz="4000" dirty="0">
              <a:solidFill>
                <a:srgbClr val="C00000"/>
              </a:solidFill>
              <a:latin typeface="Tempus Sans ITC" panose="04020404030D07020202" pitchFamily="8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08B69C3-E534-492C-98E1-5394C65FAA85}"/>
              </a:ext>
            </a:extLst>
          </p:cNvPr>
          <p:cNvSpPr txBox="1"/>
          <p:nvPr/>
        </p:nvSpPr>
        <p:spPr>
          <a:xfrm>
            <a:off x="1321838" y="4640885"/>
            <a:ext cx="34874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Tempus Sans ITC" panose="04020404030D07020202" pitchFamily="82" charset="0"/>
              </a:rPr>
              <a:t>adjectives ending in </a:t>
            </a:r>
            <a:r>
              <a:rPr lang="en-US" sz="4400" b="1" i="1" dirty="0">
                <a:solidFill>
                  <a:srgbClr val="7030A0"/>
                </a:solidFill>
                <a:latin typeface="Tempus Sans ITC" panose="04020404030D07020202" pitchFamily="82" charset="0"/>
              </a:rPr>
              <a:t>-ed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8E711CD-9845-48DE-84D9-13BBA3384A7C}"/>
              </a:ext>
            </a:extLst>
          </p:cNvPr>
          <p:cNvSpPr txBox="1"/>
          <p:nvPr/>
        </p:nvSpPr>
        <p:spPr>
          <a:xfrm>
            <a:off x="6996710" y="4640885"/>
            <a:ext cx="37708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Tempus Sans ITC" panose="04020404030D07020202" pitchFamily="82" charset="0"/>
              </a:rPr>
              <a:t>Adjectives ending in </a:t>
            </a:r>
            <a:r>
              <a:rPr lang="en-US" sz="4400" b="1" i="1" dirty="0">
                <a:solidFill>
                  <a:srgbClr val="7030A0"/>
                </a:solidFill>
                <a:latin typeface="Tempus Sans ITC" panose="04020404030D07020202" pitchFamily="82" charset="0"/>
              </a:rPr>
              <a:t>-</a:t>
            </a:r>
            <a:r>
              <a:rPr lang="en-US" sz="4400" b="1" i="1" dirty="0" err="1">
                <a:solidFill>
                  <a:srgbClr val="7030A0"/>
                </a:solidFill>
                <a:latin typeface="Tempus Sans ITC" panose="04020404030D07020202" pitchFamily="82" charset="0"/>
              </a:rPr>
              <a:t>ing</a:t>
            </a:r>
            <a:r>
              <a:rPr lang="en-US" sz="4400" b="1" i="1" dirty="0">
                <a:solidFill>
                  <a:srgbClr val="7030A0"/>
                </a:solidFill>
                <a:latin typeface="Tempus Sans ITC" panose="04020404030D07020202" pitchFamily="82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B63B48A-FAA3-4F18-B1C7-202C5A31E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93" y="1815382"/>
            <a:ext cx="10180213" cy="27957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1112E3A-054B-45D6-8EE1-DEC8371A523A}"/>
              </a:ext>
            </a:extLst>
          </p:cNvPr>
          <p:cNvSpPr txBox="1"/>
          <p:nvPr/>
        </p:nvSpPr>
        <p:spPr>
          <a:xfrm>
            <a:off x="5610335" y="5010217"/>
            <a:ext cx="9681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effectLst/>
                <a:latin typeface="Tempus Sans ITC" panose="04020404030D07020202" pitchFamily="82" charset="0"/>
                <a:ea typeface="MS Mincho" panose="02020609040205080304" pitchFamily="49" charset="-128"/>
              </a:rPr>
              <a:t>and</a:t>
            </a:r>
            <a:endParaRPr lang="en-US" sz="4000" dirty="0">
              <a:solidFill>
                <a:srgbClr val="C00000"/>
              </a:solidFill>
              <a:latin typeface="Tempus Sans ITC" panose="04020404030D07020202" pitchFamily="82" charset="0"/>
            </a:endParaRPr>
          </a:p>
        </p:txBody>
      </p:sp>
      <p:pic>
        <p:nvPicPr>
          <p:cNvPr id="15" name="Picture Placeholder 7">
            <a:extLst>
              <a:ext uri="{FF2B5EF4-FFF2-40B4-BE49-F238E27FC236}">
                <a16:creationId xmlns:a16="http://schemas.microsoft.com/office/drawing/2014/main" xmlns="" id="{4F18CB3D-C0B1-4118-A07F-D08D35D352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6CE67B2-A2D9-4890-B9DA-A0EDC8FF887F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4DC3510-0FD4-465F-AB9F-F271DD39D9F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4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4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Content Placeholder 7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38"/>
          <a:stretch/>
        </p:blipFill>
        <p:spPr>
          <a:xfrm>
            <a:off x="0" y="60325"/>
            <a:ext cx="11803063" cy="6045200"/>
          </a:xfrm>
          <a:ln>
            <a:noFill/>
          </a:ln>
        </p:spPr>
      </p:pic>
      <p:sp>
        <p:nvSpPr>
          <p:cNvPr id="16388" name="TextBox 9"/>
          <p:cNvSpPr txBox="1">
            <a:spLocks noChangeArrowheads="1"/>
          </p:cNvSpPr>
          <p:nvPr/>
        </p:nvSpPr>
        <p:spPr bwMode="auto">
          <a:xfrm>
            <a:off x="4475212" y="2081302"/>
            <a:ext cx="218821" cy="492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100">
              <a:latin typeface="Arial" panose="020B0604020202020204" pitchFamily="34" charset="0"/>
            </a:endParaRPr>
          </a:p>
        </p:txBody>
      </p:sp>
      <p:pic>
        <p:nvPicPr>
          <p:cNvPr id="10" name="Picture Placeholder 7">
            <a:extLst>
              <a:ext uri="{FF2B5EF4-FFF2-40B4-BE49-F238E27FC236}">
                <a16:creationId xmlns:a16="http://schemas.microsoft.com/office/drawing/2014/main" xmlns="" id="{5CDF11C3-B3D5-463F-B4CF-A78394B681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6DF3BAF-B3CA-4C76-8BC2-5CD4C0919050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18945CC-A17F-4925-9612-487CD40FCE00}"/>
              </a:ext>
            </a:extLst>
          </p:cNvPr>
          <p:cNvGrpSpPr/>
          <p:nvPr/>
        </p:nvGrpSpPr>
        <p:grpSpPr>
          <a:xfrm>
            <a:off x="129541" y="1506558"/>
            <a:ext cx="11543980" cy="3083936"/>
            <a:chOff x="174252" y="1250897"/>
            <a:chExt cx="11543980" cy="308393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F103375D-7B70-4CF7-8D3D-EC5355E7B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4252" y="1250897"/>
              <a:ext cx="11459150" cy="308393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379781" y="1324405"/>
              <a:ext cx="533845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7200" b="1" dirty="0">
                  <a:ln w="38100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chemeClr val="bg1"/>
                  </a:solidFill>
                  <a:effectLst/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FEELINGS </a:t>
              </a:r>
            </a:p>
          </p:txBody>
        </p:sp>
        <p:sp>
          <p:nvSpPr>
            <p:cNvPr id="2" name="TextBox 1"/>
            <p:cNvSpPr txBox="1">
              <a:spLocks noChangeArrowheads="1"/>
            </p:cNvSpPr>
            <p:nvPr/>
          </p:nvSpPr>
          <p:spPr bwMode="auto">
            <a:xfrm>
              <a:off x="4000827" y="1275723"/>
              <a:ext cx="2855200" cy="92333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5400" b="1" dirty="0">
                  <a:ln w="19050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UNIT 1: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AF69ED4-89FA-4FC8-A344-C2DFED5A29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3161" y="4046217"/>
            <a:ext cx="2905530" cy="5430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572AC72-2A35-4C32-B262-71D1937F192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87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850</TotalTime>
  <Words>523</Words>
  <Application>Microsoft Office PowerPoint</Application>
  <PresentationFormat>Widescreen</PresentationFormat>
  <Paragraphs>135</Paragraphs>
  <Slides>32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32</vt:i4>
      </vt:variant>
    </vt:vector>
  </HeadingPairs>
  <TitlesOfParts>
    <vt:vector size="52" baseType="lpstr">
      <vt:lpstr>Arial</vt:lpstr>
      <vt:lpstr>Book Antiqua</vt:lpstr>
      <vt:lpstr>Calibri</vt:lpstr>
      <vt:lpstr>Calibri Light</vt:lpstr>
      <vt:lpstr>Forte</vt:lpstr>
      <vt:lpstr>Gisha</vt:lpstr>
      <vt:lpstr>Lato Black</vt:lpstr>
      <vt:lpstr>MS Mincho</vt:lpstr>
      <vt:lpstr>Raleway ExtraBold</vt:lpstr>
      <vt:lpstr>Ravie</vt:lpstr>
      <vt:lpstr>Segoe UI Black</vt:lpstr>
      <vt:lpstr>Tahoma</vt:lpstr>
      <vt:lpstr>Tempus Sans ITC</vt:lpstr>
      <vt:lpstr>Times New Roman</vt:lpstr>
      <vt:lpstr>Office Theme</vt:lpstr>
      <vt:lpstr>Office Theme</vt:lpstr>
      <vt:lpstr>1_Office Theme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Diep Huynh</dc:creator>
  <cp:lastModifiedBy>Microsoft account</cp:lastModifiedBy>
  <cp:revision>38</cp:revision>
  <dcterms:created xsi:type="dcterms:W3CDTF">2021-04-25T18:40:32Z</dcterms:created>
  <dcterms:modified xsi:type="dcterms:W3CDTF">2021-12-05T18:31:17Z</dcterms:modified>
</cp:coreProperties>
</file>