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372" r:id="rId4"/>
    <p:sldId id="373" r:id="rId5"/>
    <p:sldId id="374" r:id="rId6"/>
    <p:sldId id="356" r:id="rId7"/>
    <p:sldId id="375" r:id="rId8"/>
    <p:sldId id="376" r:id="rId9"/>
    <p:sldId id="377" r:id="rId10"/>
    <p:sldId id="378" r:id="rId11"/>
    <p:sldId id="379" r:id="rId12"/>
    <p:sldId id="380" r:id="rId13"/>
    <p:sldId id="387" r:id="rId14"/>
    <p:sldId id="371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374" autoAdjust="0"/>
  </p:normalViewPr>
  <p:slideViewPr>
    <p:cSldViewPr>
      <p:cViewPr varScale="1">
        <p:scale>
          <a:sx n="37" d="100"/>
          <a:sy n="37" d="100"/>
        </p:scale>
        <p:origin x="618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53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5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emf"/><Relationship Id="rId5" Type="http://schemas.openxmlformats.org/officeDocument/2006/relationships/image" Target="../media/image18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7.wmf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ÔN TẬP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362108" y="6096000"/>
            <a:ext cx="1018873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I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KHỐI ĐA DIỆN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7947299"/>
            <a:ext cx="19013083" cy="452394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03211" y="3245388"/>
                <a:ext cx="2256588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tam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đề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có cạnh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. Các cạnh bên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tạo với đáy một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là giao điểm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với mặt phẳng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và vuông góc với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-914400" algn="just">
                  <a:buAutoNum type="alphaLcPeriod"/>
                </a:pP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Tính tỉ số thể tích của hai khối chóp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914400" indent="-914400" algn="just">
                  <a:buAutoNum type="alphaLcPeriod"/>
                </a:pPr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</a:rPr>
                  <a:t>Tính thể tích của khối chóp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𝐷𝐵𝐶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1" y="3245388"/>
                <a:ext cx="22565882" cy="3046988"/>
              </a:xfrm>
              <a:prstGeom prst="rect">
                <a:avLst/>
              </a:prstGeom>
              <a:blipFill>
                <a:blip r:embed="rId3"/>
                <a:stretch>
                  <a:fillRect l="-1216" t="-4600" r="-1243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TẬP VẬN DỤNG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2505364" y="8134016"/>
            <a:ext cx="12184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Áp dụng công thức tính tỉ số thể tích, ta có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505364" y="8965677"/>
                <a:ext cx="11847016" cy="1493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𝐷𝐵𝐶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sub>
                          </m:sSub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𝑆𝐷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𝑆𝐴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𝑆𝐵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𝑆𝐶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𝑆𝐶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64" y="8965677"/>
                <a:ext cx="11847016" cy="1493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7193830"/>
            <a:ext cx="5741239" cy="6454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057400" y="10332975"/>
                <a:ext cx="8685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b. Ta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𝑆𝐻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332975"/>
                <a:ext cx="8685400" cy="784767"/>
              </a:xfrm>
              <a:prstGeom prst="rect">
                <a:avLst/>
              </a:prstGeom>
              <a:blipFill>
                <a:blip r:embed="rId6"/>
                <a:stretch>
                  <a:fillRect l="-2879" t="-13178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91415" y="11188694"/>
                <a:ext cx="14938269" cy="2193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Theo a, ta có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𝑆𝐻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96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11188694"/>
                <a:ext cx="14938269" cy="2193806"/>
              </a:xfrm>
              <a:prstGeom prst="rect">
                <a:avLst/>
              </a:prstGeom>
              <a:blipFill>
                <a:blip r:embed="rId7"/>
                <a:stretch>
                  <a:fillRect l="-1673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6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46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04800" y="5293887"/>
            <a:ext cx="23858870" cy="8400621"/>
            <a:chOff x="1205494" y="6941416"/>
            <a:chExt cx="21662984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7179457"/>
              <a:ext cx="216588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64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7200" y="2385601"/>
            <a:ext cx="23391942" cy="279739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193490"/>
              <a:chOff x="534987" y="1647866"/>
              <a:chExt cx="4197167" cy="137176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37176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25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76479" y="3148056"/>
                <a:ext cx="22204638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tam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𝑆𝐶𝐴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tạo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79" y="3148056"/>
                <a:ext cx="22204638" cy="1586396"/>
              </a:xfrm>
              <a:prstGeom prst="rect">
                <a:avLst/>
              </a:prstGeom>
              <a:blipFill>
                <a:blip r:embed="rId3"/>
                <a:stretch>
                  <a:fillRect t="-8812" r="-1236" b="-19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TẬP VẬN DỤNG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146162" y="5849661"/>
                <a:ext cx="19292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Gọi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chiếu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𝐻𝐼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𝐻𝐾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𝐻𝐽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62" y="5849661"/>
                <a:ext cx="19292461" cy="830997"/>
              </a:xfrm>
              <a:prstGeom prst="rect">
                <a:avLst/>
              </a:prstGeom>
              <a:blipFill>
                <a:blip r:embed="rId4"/>
                <a:stretch>
                  <a:fillRect l="-1422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7469" y="8572377"/>
                <a:ext cx="70104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800" b="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800" b="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800" b="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69" y="8572377"/>
                <a:ext cx="7010400" cy="1141466"/>
              </a:xfrm>
              <a:prstGeom prst="rect">
                <a:avLst/>
              </a:prstGeom>
              <a:blipFill>
                <a:blip r:embed="rId5"/>
                <a:stretch>
                  <a:fillRect l="-3913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670" y="7086600"/>
            <a:ext cx="5123930" cy="6597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9173" y="6553200"/>
                <a:ext cx="19088366" cy="199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𝐻𝐼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𝐻𝐽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𝐻𝐾</m:t>
                    </m:r>
                    <m:r>
                      <a:rPr lang="en-US" sz="4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73" y="6553200"/>
                <a:ext cx="19088366" cy="1998047"/>
              </a:xfrm>
              <a:prstGeom prst="rect">
                <a:avLst/>
              </a:prstGeom>
              <a:blipFill>
                <a:blip r:embed="rId7"/>
                <a:stretch>
                  <a:fillRect l="-1309" b="-1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48600" y="8673565"/>
                <a:ext cx="12421157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8673565"/>
                <a:ext cx="12421157" cy="912237"/>
              </a:xfrm>
              <a:prstGeom prst="rect">
                <a:avLst/>
              </a:prstGeom>
              <a:blipFill>
                <a:blip r:embed="rId8"/>
                <a:stretch>
                  <a:fillRect l="-2013" t="-4027" b="-26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55952" y="9841884"/>
                <a:ext cx="13772896" cy="1247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nội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52" y="9841884"/>
                <a:ext cx="13772896" cy="1247201"/>
              </a:xfrm>
              <a:prstGeom prst="rect">
                <a:avLst/>
              </a:prstGeom>
              <a:blipFill>
                <a:blip r:embed="rId9"/>
                <a:stretch>
                  <a:fillRect l="-1815" b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04800" y="11302930"/>
                <a:ext cx="8685400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𝑆𝐻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𝐻𝐼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302930"/>
                <a:ext cx="8685400" cy="8490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295671" y="12408091"/>
                <a:ext cx="19073126" cy="1051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𝑆𝐻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.6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=8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71" y="12408091"/>
                <a:ext cx="19073126" cy="1051826"/>
              </a:xfrm>
              <a:prstGeom prst="rect">
                <a:avLst/>
              </a:prstGeom>
              <a:blipFill>
                <a:blip r:embed="rId11"/>
                <a:stretch>
                  <a:fillRect l="-1311" b="-1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5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3" grpId="0"/>
      <p:bldP spid="2" grpId="0"/>
      <p:bldP spid="4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63028" y="6941404"/>
            <a:ext cx="23772941" cy="6545132"/>
            <a:chOff x="1205494" y="6941416"/>
            <a:chExt cx="21584964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158087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TẬP 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666" y="3324007"/>
                <a:ext cx="20767919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𝑆𝐴𝐵𝐶𝐷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3324007"/>
                <a:ext cx="20767919" cy="2800767"/>
              </a:xfrm>
              <a:prstGeom prst="rect">
                <a:avLst/>
              </a:prstGeom>
              <a:blipFill>
                <a:blip r:embed="rId3"/>
                <a:stretch>
                  <a:fillRect l="-1174" t="-4348" r="-1203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1800" y="7315200"/>
            <a:ext cx="5702456" cy="5257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0295" y="8048428"/>
                <a:ext cx="1803062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tâm hình chữ nhật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95" y="8048428"/>
                <a:ext cx="18030621" cy="1446550"/>
              </a:xfrm>
              <a:prstGeom prst="rect">
                <a:avLst/>
              </a:prstGeom>
              <a:blipFill>
                <a:blip r:embed="rId5"/>
                <a:stretch>
                  <a:fillRect l="-1387"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732" y="9625419"/>
                <a:ext cx="110165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32" y="9625419"/>
                <a:ext cx="11016542" cy="769441"/>
              </a:xfrm>
              <a:prstGeom prst="rect">
                <a:avLst/>
              </a:prstGeom>
              <a:blipFill>
                <a:blip r:embed="rId6"/>
                <a:stretch>
                  <a:fillRect l="-2214" t="-16667" r="-132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6259" y="10821166"/>
                <a:ext cx="18398691" cy="852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59" y="10821166"/>
                <a:ext cx="18398691" cy="852221"/>
              </a:xfrm>
              <a:prstGeom prst="rect">
                <a:avLst/>
              </a:prstGeom>
              <a:blipFill>
                <a:blip r:embed="rId7"/>
                <a:stretch>
                  <a:fillRect l="-1325" t="-4286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5055" y="11966008"/>
                <a:ext cx="9904413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  <m:sup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5" y="11966008"/>
                <a:ext cx="9904413" cy="1177887"/>
              </a:xfrm>
              <a:prstGeom prst="rect">
                <a:avLst/>
              </a:prstGeom>
              <a:blipFill>
                <a:blip r:embed="rId8"/>
                <a:stretch>
                  <a:fillRect b="-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728756" y="12005349"/>
                <a:ext cx="9037346" cy="1149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756" y="12005349"/>
                <a:ext cx="9037346" cy="1149225"/>
              </a:xfrm>
              <a:prstGeom prst="rect">
                <a:avLst/>
              </a:prstGeom>
              <a:blipFill>
                <a:blip r:embed="rId9"/>
                <a:stretch>
                  <a:fillRect l="-2767" r="-2564" b="-10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5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64944" y="6469583"/>
            <a:ext cx="24142856" cy="7094017"/>
            <a:chOff x="1205494" y="6941416"/>
            <a:chExt cx="21920833" cy="578442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1916741" cy="554638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677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6720" y="220128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54727" y="140668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TẬP VỀ NHÀ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810293" y="3224606"/>
                <a:ext cx="20767919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𝑆𝐴𝐵𝐶𝐷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GB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293" y="3224606"/>
                <a:ext cx="20767919" cy="2800767"/>
              </a:xfrm>
              <a:prstGeom prst="rect">
                <a:avLst/>
              </a:prstGeom>
              <a:blipFill>
                <a:blip r:embed="rId3"/>
                <a:stretch>
                  <a:fillRect l="-1203" t="-4575" r="-1174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6744" y="6877577"/>
            <a:ext cx="5702456" cy="6448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9698" y="7528050"/>
                <a:ext cx="13869445" cy="125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6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𝑆𝐴𝐵𝐶𝐷</m:t>
                            </m:r>
                          </m:sub>
                        </m:sSub>
                      </m:den>
                    </m:f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𝑆𝐴𝐵𝐶𝐷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𝑆𝐴𝐵𝐶𝐷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𝑆𝐴𝐵𝐶𝐷</m:t>
                            </m:r>
                          </m:sub>
                        </m:sSub>
                      </m:den>
                    </m:f>
                  </m:oMath>
                </a14:m>
                <a:endParaRPr lang="en-US" sz="46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98" y="7528050"/>
                <a:ext cx="13869445" cy="1256178"/>
              </a:xfrm>
              <a:prstGeom prst="rect">
                <a:avLst/>
              </a:prstGeom>
              <a:blipFill>
                <a:blip r:embed="rId5"/>
                <a:stretch>
                  <a:fillRect l="-1889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3141" y="8961106"/>
                <a:ext cx="11894475" cy="1151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4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  <m:r>
                      <a:rPr lang="en-US" sz="4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4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</m:oMath>
                </a14:m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</m:oMath>
                </a14:m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4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</m:oMath>
                </a14:m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4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𝑆𝐶</m:t>
                            </m:r>
                            <m:r>
                              <a:rPr lang="en-US" sz="4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4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𝑆𝐶</m:t>
                            </m:r>
                          </m:den>
                        </m:f>
                      </m:e>
                    </m:d>
                  </m:oMath>
                </a14:m>
                <a:endParaRPr lang="en-US" sz="4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1" y="8961106"/>
                <a:ext cx="11894475" cy="1151790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859534" y="8875331"/>
                <a:ext cx="6504666" cy="1287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534" y="8875331"/>
                <a:ext cx="6504666" cy="1287660"/>
              </a:xfrm>
              <a:prstGeom prst="rect">
                <a:avLst/>
              </a:prstGeom>
              <a:blipFill>
                <a:blip r:embed="rId7"/>
                <a:stretch>
                  <a:fillRect l="-4026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6648" y="11096351"/>
                <a:ext cx="6718699" cy="106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𝑆𝐴𝐵𝐶𝐷</m:t>
                        </m:r>
                      </m:sub>
                    </m:sSub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𝐴𝑆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8" y="11096351"/>
                <a:ext cx="6718699" cy="1067343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6648" y="12425019"/>
                <a:ext cx="8624156" cy="11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𝑆𝐴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𝑎𝑏𝑐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6(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8" y="12425019"/>
                <a:ext cx="8624156" cy="1138581"/>
              </a:xfrm>
              <a:prstGeom prst="rect">
                <a:avLst/>
              </a:prstGeom>
              <a:blipFill>
                <a:blip r:embed="rId9"/>
                <a:stretch>
                  <a:fillRect l="-2473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3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812306"/>
            <a:ext cx="23567119" cy="4558096"/>
            <a:chOff x="134375" y="272901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72901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51811" y="7640053"/>
                  <a:ext cx="62280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80452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fr-FR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</a:t>
            </a:r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chóp</a:t>
            </a:r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2316259" y="5433534"/>
            <a:ext cx="1418494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lăng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trụ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(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chóp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) là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phần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không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gian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được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giớ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i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hạn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bởi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một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hình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trụ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(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chóp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)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kể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cả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hình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lăng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trụ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(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chóp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) </a:t>
            </a:r>
            <a:r>
              <a:rPr lang="fr-FR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ấy</a:t>
            </a:r>
            <a:r>
              <a:rPr lang="fr-FR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  <a:endParaRPr lang="vi-VN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2316260" y="9095685"/>
                <a:ext cx="54102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ì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𝑚𝑖𝑛h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ọ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𝑎</m:t>
                    </m:r>
                  </m:oMath>
                </a14:m>
                <a:endParaRPr lang="vi-VN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9095685"/>
                <a:ext cx="5410200" cy="769441"/>
              </a:xfrm>
              <a:prstGeom prst="rect">
                <a:avLst/>
              </a:prstGeom>
              <a:blipFill>
                <a:blip r:embed="rId3"/>
                <a:stretch>
                  <a:fillRect l="-4622" t="-15873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73"/>
          <p:cNvSpPr>
            <a:spLocks noChangeArrowheads="1"/>
          </p:cNvSpPr>
          <p:nvPr/>
        </p:nvSpPr>
        <p:spPr bwMode="auto">
          <a:xfrm>
            <a:off x="10134918" y="8103408"/>
            <a:ext cx="115834016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22784" y="7924800"/>
            <a:ext cx="13410964" cy="4848915"/>
            <a:chOff x="9122784" y="7924800"/>
            <a:chExt cx="13410964" cy="4848915"/>
          </a:xfrm>
        </p:grpSpPr>
        <p:grpSp>
          <p:nvGrpSpPr>
            <p:cNvPr id="115" name="Group 107"/>
            <p:cNvGrpSpPr>
              <a:grpSpLocks/>
            </p:cNvGrpSpPr>
            <p:nvPr/>
          </p:nvGrpSpPr>
          <p:grpSpPr bwMode="auto">
            <a:xfrm>
              <a:off x="15523348" y="7924800"/>
              <a:ext cx="7010400" cy="4848915"/>
              <a:chOff x="7704" y="264"/>
              <a:chExt cx="2170" cy="1666"/>
            </a:xfrm>
          </p:grpSpPr>
          <p:sp>
            <p:nvSpPr>
              <p:cNvPr id="116" name="Freeform 108"/>
              <p:cNvSpPr>
                <a:spLocks/>
              </p:cNvSpPr>
              <p:nvPr/>
            </p:nvSpPr>
            <p:spPr bwMode="auto">
              <a:xfrm>
                <a:off x="7738" y="293"/>
                <a:ext cx="2098" cy="1603"/>
              </a:xfrm>
              <a:custGeom>
                <a:avLst/>
                <a:gdLst>
                  <a:gd name="T0" fmla="+- 0 8650 7738"/>
                  <a:gd name="T1" fmla="*/ T0 w 2098"/>
                  <a:gd name="T2" fmla="+- 0 293 293"/>
                  <a:gd name="T3" fmla="*/ 293 h 1603"/>
                  <a:gd name="T4" fmla="+- 0 7738 7738"/>
                  <a:gd name="T5" fmla="*/ T4 w 2098"/>
                  <a:gd name="T6" fmla="+- 0 1896 293"/>
                  <a:gd name="T7" fmla="*/ 1896 h 1603"/>
                  <a:gd name="T8" fmla="+- 0 9245 7738"/>
                  <a:gd name="T9" fmla="*/ T8 w 2098"/>
                  <a:gd name="T10" fmla="+- 0 1896 293"/>
                  <a:gd name="T11" fmla="*/ 1896 h 1603"/>
                  <a:gd name="T12" fmla="+- 0 9835 7738"/>
                  <a:gd name="T13" fmla="*/ T12 w 2098"/>
                  <a:gd name="T14" fmla="+- 0 1306 293"/>
                  <a:gd name="T15" fmla="*/ 1306 h 1603"/>
                  <a:gd name="T16" fmla="+- 0 8650 7738"/>
                  <a:gd name="T17" fmla="*/ T16 w 2098"/>
                  <a:gd name="T18" fmla="+- 0 293 293"/>
                  <a:gd name="T19" fmla="*/ 293 h 16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98" h="1603">
                    <a:moveTo>
                      <a:pt x="912" y="0"/>
                    </a:moveTo>
                    <a:lnTo>
                      <a:pt x="0" y="1603"/>
                    </a:lnTo>
                    <a:lnTo>
                      <a:pt x="1507" y="1603"/>
                    </a:lnTo>
                    <a:lnTo>
                      <a:pt x="2097" y="1013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C5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7" name="Freeform 109"/>
              <p:cNvSpPr>
                <a:spLocks/>
              </p:cNvSpPr>
              <p:nvPr/>
            </p:nvSpPr>
            <p:spPr bwMode="auto">
              <a:xfrm>
                <a:off x="7738" y="293"/>
                <a:ext cx="2098" cy="1603"/>
              </a:xfrm>
              <a:custGeom>
                <a:avLst/>
                <a:gdLst>
                  <a:gd name="T0" fmla="+- 0 8650 7738"/>
                  <a:gd name="T1" fmla="*/ T0 w 2098"/>
                  <a:gd name="T2" fmla="+- 0 293 293"/>
                  <a:gd name="T3" fmla="*/ 293 h 1603"/>
                  <a:gd name="T4" fmla="+- 0 9835 7738"/>
                  <a:gd name="T5" fmla="*/ T4 w 2098"/>
                  <a:gd name="T6" fmla="+- 0 1306 293"/>
                  <a:gd name="T7" fmla="*/ 1306 h 1603"/>
                  <a:gd name="T8" fmla="+- 0 9245 7738"/>
                  <a:gd name="T9" fmla="*/ T8 w 2098"/>
                  <a:gd name="T10" fmla="+- 0 1896 293"/>
                  <a:gd name="T11" fmla="*/ 1896 h 1603"/>
                  <a:gd name="T12" fmla="+- 0 7738 7738"/>
                  <a:gd name="T13" fmla="*/ T12 w 2098"/>
                  <a:gd name="T14" fmla="+- 0 1896 293"/>
                  <a:gd name="T15" fmla="*/ 1896 h 1603"/>
                  <a:gd name="T16" fmla="+- 0 8650 7738"/>
                  <a:gd name="T17" fmla="*/ T16 w 2098"/>
                  <a:gd name="T18" fmla="+- 0 293 293"/>
                  <a:gd name="T19" fmla="*/ 293 h 16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98" h="1603">
                    <a:moveTo>
                      <a:pt x="912" y="0"/>
                    </a:moveTo>
                    <a:lnTo>
                      <a:pt x="2097" y="1013"/>
                    </a:lnTo>
                    <a:lnTo>
                      <a:pt x="1507" y="1603"/>
                    </a:lnTo>
                    <a:lnTo>
                      <a:pt x="0" y="1603"/>
                    </a:lnTo>
                    <a:lnTo>
                      <a:pt x="91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" name="Freeform 110"/>
              <p:cNvSpPr>
                <a:spLocks/>
              </p:cNvSpPr>
              <p:nvPr/>
            </p:nvSpPr>
            <p:spPr bwMode="auto">
              <a:xfrm>
                <a:off x="7738" y="1896"/>
                <a:ext cx="1507" cy="0"/>
              </a:xfrm>
              <a:custGeom>
                <a:avLst/>
                <a:gdLst>
                  <a:gd name="T0" fmla="+- 0 7738 7738"/>
                  <a:gd name="T1" fmla="*/ T0 w 1507"/>
                  <a:gd name="T2" fmla="+- 0 9245 7738"/>
                  <a:gd name="T3" fmla="*/ T2 w 150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07">
                    <a:moveTo>
                      <a:pt x="0" y="0"/>
                    </a:moveTo>
                    <a:lnTo>
                      <a:pt x="1507" y="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" name="Freeform 111"/>
              <p:cNvSpPr>
                <a:spLocks/>
              </p:cNvSpPr>
              <p:nvPr/>
            </p:nvSpPr>
            <p:spPr bwMode="auto">
              <a:xfrm>
                <a:off x="8328" y="1306"/>
                <a:ext cx="1507" cy="0"/>
              </a:xfrm>
              <a:custGeom>
                <a:avLst/>
                <a:gdLst>
                  <a:gd name="T0" fmla="+- 0 8328 8328"/>
                  <a:gd name="T1" fmla="*/ T0 w 1507"/>
                  <a:gd name="T2" fmla="+- 0 9835 8328"/>
                  <a:gd name="T3" fmla="*/ T2 w 150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07">
                    <a:moveTo>
                      <a:pt x="0" y="0"/>
                    </a:moveTo>
                    <a:lnTo>
                      <a:pt x="1507" y="0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" name="Freeform 112"/>
              <p:cNvSpPr>
                <a:spLocks/>
              </p:cNvSpPr>
              <p:nvPr/>
            </p:nvSpPr>
            <p:spPr bwMode="auto">
              <a:xfrm>
                <a:off x="7738" y="1306"/>
                <a:ext cx="590" cy="590"/>
              </a:xfrm>
              <a:custGeom>
                <a:avLst/>
                <a:gdLst>
                  <a:gd name="T0" fmla="+- 0 8328 7738"/>
                  <a:gd name="T1" fmla="*/ T0 w 590"/>
                  <a:gd name="T2" fmla="+- 0 1306 1306"/>
                  <a:gd name="T3" fmla="*/ 1306 h 590"/>
                  <a:gd name="T4" fmla="+- 0 7738 7738"/>
                  <a:gd name="T5" fmla="*/ T4 w 590"/>
                  <a:gd name="T6" fmla="+- 0 1896 1306"/>
                  <a:gd name="T7" fmla="*/ 1896 h 5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90" h="590">
                    <a:moveTo>
                      <a:pt x="590" y="0"/>
                    </a:moveTo>
                    <a:lnTo>
                      <a:pt x="0" y="590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" name="Freeform 113"/>
              <p:cNvSpPr>
                <a:spLocks/>
              </p:cNvSpPr>
              <p:nvPr/>
            </p:nvSpPr>
            <p:spPr bwMode="auto">
              <a:xfrm>
                <a:off x="9245" y="1306"/>
                <a:ext cx="590" cy="590"/>
              </a:xfrm>
              <a:custGeom>
                <a:avLst/>
                <a:gdLst>
                  <a:gd name="T0" fmla="+- 0 9835 9245"/>
                  <a:gd name="T1" fmla="*/ T0 w 590"/>
                  <a:gd name="T2" fmla="+- 0 1306 1306"/>
                  <a:gd name="T3" fmla="*/ 1306 h 590"/>
                  <a:gd name="T4" fmla="+- 0 9245 9245"/>
                  <a:gd name="T5" fmla="*/ T4 w 590"/>
                  <a:gd name="T6" fmla="+- 0 1896 1306"/>
                  <a:gd name="T7" fmla="*/ 1896 h 5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90" h="590">
                    <a:moveTo>
                      <a:pt x="590" y="0"/>
                    </a:moveTo>
                    <a:lnTo>
                      <a:pt x="0" y="59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" name="Freeform 114"/>
              <p:cNvSpPr>
                <a:spLocks/>
              </p:cNvSpPr>
              <p:nvPr/>
            </p:nvSpPr>
            <p:spPr bwMode="auto">
              <a:xfrm>
                <a:off x="8650" y="293"/>
                <a:ext cx="1186" cy="1013"/>
              </a:xfrm>
              <a:custGeom>
                <a:avLst/>
                <a:gdLst>
                  <a:gd name="T0" fmla="+- 0 9835 8650"/>
                  <a:gd name="T1" fmla="*/ T0 w 1186"/>
                  <a:gd name="T2" fmla="+- 0 1306 293"/>
                  <a:gd name="T3" fmla="*/ 1306 h 1013"/>
                  <a:gd name="T4" fmla="+- 0 8650 8650"/>
                  <a:gd name="T5" fmla="*/ T4 w 1186"/>
                  <a:gd name="T6" fmla="+- 0 293 293"/>
                  <a:gd name="T7" fmla="*/ 293 h 10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186" h="1013">
                    <a:moveTo>
                      <a:pt x="1185" y="101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" name="Freeform 115"/>
              <p:cNvSpPr>
                <a:spLocks/>
              </p:cNvSpPr>
              <p:nvPr/>
            </p:nvSpPr>
            <p:spPr bwMode="auto">
              <a:xfrm>
                <a:off x="8650" y="293"/>
                <a:ext cx="595" cy="1594"/>
              </a:xfrm>
              <a:custGeom>
                <a:avLst/>
                <a:gdLst>
                  <a:gd name="T0" fmla="+- 0 8650 8650"/>
                  <a:gd name="T1" fmla="*/ T0 w 595"/>
                  <a:gd name="T2" fmla="+- 0 293 293"/>
                  <a:gd name="T3" fmla="*/ 293 h 1594"/>
                  <a:gd name="T4" fmla="+- 0 9245 8650"/>
                  <a:gd name="T5" fmla="*/ T4 w 595"/>
                  <a:gd name="T6" fmla="+- 0 1887 293"/>
                  <a:gd name="T7" fmla="*/ 1887 h 1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95" h="1594">
                    <a:moveTo>
                      <a:pt x="0" y="0"/>
                    </a:moveTo>
                    <a:lnTo>
                      <a:pt x="595" y="1594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" name="Freeform 116"/>
              <p:cNvSpPr>
                <a:spLocks/>
              </p:cNvSpPr>
              <p:nvPr/>
            </p:nvSpPr>
            <p:spPr bwMode="auto">
              <a:xfrm>
                <a:off x="8328" y="293"/>
                <a:ext cx="322" cy="1013"/>
              </a:xfrm>
              <a:custGeom>
                <a:avLst/>
                <a:gdLst>
                  <a:gd name="T0" fmla="+- 0 8650 8328"/>
                  <a:gd name="T1" fmla="*/ T0 w 322"/>
                  <a:gd name="T2" fmla="+- 0 293 293"/>
                  <a:gd name="T3" fmla="*/ 293 h 1013"/>
                  <a:gd name="T4" fmla="+- 0 8328 8328"/>
                  <a:gd name="T5" fmla="*/ T4 w 322"/>
                  <a:gd name="T6" fmla="+- 0 1306 293"/>
                  <a:gd name="T7" fmla="*/ 1306 h 10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22" h="1013">
                    <a:moveTo>
                      <a:pt x="322" y="0"/>
                    </a:moveTo>
                    <a:lnTo>
                      <a:pt x="0" y="1013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" name="Freeform 117"/>
              <p:cNvSpPr>
                <a:spLocks/>
              </p:cNvSpPr>
              <p:nvPr/>
            </p:nvSpPr>
            <p:spPr bwMode="auto">
              <a:xfrm>
                <a:off x="7738" y="293"/>
                <a:ext cx="912" cy="1603"/>
              </a:xfrm>
              <a:custGeom>
                <a:avLst/>
                <a:gdLst>
                  <a:gd name="T0" fmla="+- 0 8650 7738"/>
                  <a:gd name="T1" fmla="*/ T0 w 912"/>
                  <a:gd name="T2" fmla="+- 0 293 293"/>
                  <a:gd name="T3" fmla="*/ 293 h 1603"/>
                  <a:gd name="T4" fmla="+- 0 7738 7738"/>
                  <a:gd name="T5" fmla="*/ T4 w 912"/>
                  <a:gd name="T6" fmla="+- 0 1896 293"/>
                  <a:gd name="T7" fmla="*/ 1896 h 16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912" h="1603">
                    <a:moveTo>
                      <a:pt x="912" y="0"/>
                    </a:moveTo>
                    <a:lnTo>
                      <a:pt x="0" y="1603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" name="Freeform 118"/>
              <p:cNvSpPr>
                <a:spLocks/>
              </p:cNvSpPr>
              <p:nvPr/>
            </p:nvSpPr>
            <p:spPr bwMode="auto">
              <a:xfrm>
                <a:off x="8626" y="274"/>
                <a:ext cx="48" cy="48"/>
              </a:xfrm>
              <a:custGeom>
                <a:avLst/>
                <a:gdLst>
                  <a:gd name="T0" fmla="+- 0 8650 8626"/>
                  <a:gd name="T1" fmla="*/ T0 w 48"/>
                  <a:gd name="T2" fmla="+- 0 274 274"/>
                  <a:gd name="T3" fmla="*/ 274 h 48"/>
                  <a:gd name="T4" fmla="+- 0 8635 8626"/>
                  <a:gd name="T5" fmla="*/ T4 w 48"/>
                  <a:gd name="T6" fmla="+- 0 274 274"/>
                  <a:gd name="T7" fmla="*/ 274 h 48"/>
                  <a:gd name="T8" fmla="+- 0 8626 8626"/>
                  <a:gd name="T9" fmla="*/ T8 w 48"/>
                  <a:gd name="T10" fmla="+- 0 288 274"/>
                  <a:gd name="T11" fmla="*/ 288 h 48"/>
                  <a:gd name="T12" fmla="+- 0 8626 8626"/>
                  <a:gd name="T13" fmla="*/ T12 w 48"/>
                  <a:gd name="T14" fmla="+- 0 312 274"/>
                  <a:gd name="T15" fmla="*/ 312 h 48"/>
                  <a:gd name="T16" fmla="+- 0 8635 8626"/>
                  <a:gd name="T17" fmla="*/ T16 w 48"/>
                  <a:gd name="T18" fmla="+- 0 322 274"/>
                  <a:gd name="T19" fmla="*/ 322 h 48"/>
                  <a:gd name="T20" fmla="+- 0 8664 8626"/>
                  <a:gd name="T21" fmla="*/ T20 w 48"/>
                  <a:gd name="T22" fmla="+- 0 322 274"/>
                  <a:gd name="T23" fmla="*/ 322 h 48"/>
                  <a:gd name="T24" fmla="+- 0 8674 8626"/>
                  <a:gd name="T25" fmla="*/ T24 w 48"/>
                  <a:gd name="T26" fmla="+- 0 312 274"/>
                  <a:gd name="T27" fmla="*/ 312 h 48"/>
                  <a:gd name="T28" fmla="+- 0 8674 8626"/>
                  <a:gd name="T29" fmla="*/ T28 w 48"/>
                  <a:gd name="T30" fmla="+- 0 288 274"/>
                  <a:gd name="T31" fmla="*/ 288 h 48"/>
                  <a:gd name="T32" fmla="+- 0 8664 8626"/>
                  <a:gd name="T33" fmla="*/ T32 w 48"/>
                  <a:gd name="T34" fmla="+- 0 274 274"/>
                  <a:gd name="T35" fmla="*/ 274 h 48"/>
                  <a:gd name="T36" fmla="+- 0 8650 8626"/>
                  <a:gd name="T37" fmla="*/ T36 w 48"/>
                  <a:gd name="T38" fmla="+- 0 274 274"/>
                  <a:gd name="T39" fmla="*/ 274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0" y="38"/>
                    </a:lnTo>
                    <a:lnTo>
                      <a:pt x="9" y="48"/>
                    </a:lnTo>
                    <a:lnTo>
                      <a:pt x="38" y="48"/>
                    </a:lnTo>
                    <a:lnTo>
                      <a:pt x="48" y="38"/>
                    </a:lnTo>
                    <a:lnTo>
                      <a:pt x="48" y="14"/>
                    </a:lnTo>
                    <a:lnTo>
                      <a:pt x="3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7" name="Freeform 119"/>
              <p:cNvSpPr>
                <a:spLocks/>
              </p:cNvSpPr>
              <p:nvPr/>
            </p:nvSpPr>
            <p:spPr bwMode="auto">
              <a:xfrm>
                <a:off x="8309" y="1277"/>
                <a:ext cx="48" cy="48"/>
              </a:xfrm>
              <a:custGeom>
                <a:avLst/>
                <a:gdLst>
                  <a:gd name="T0" fmla="+- 0 8333 8309"/>
                  <a:gd name="T1" fmla="*/ T0 w 48"/>
                  <a:gd name="T2" fmla="+- 0 1277 1277"/>
                  <a:gd name="T3" fmla="*/ 1277 h 48"/>
                  <a:gd name="T4" fmla="+- 0 8318 8309"/>
                  <a:gd name="T5" fmla="*/ T4 w 48"/>
                  <a:gd name="T6" fmla="+- 0 1277 1277"/>
                  <a:gd name="T7" fmla="*/ 1277 h 48"/>
                  <a:gd name="T8" fmla="+- 0 8309 8309"/>
                  <a:gd name="T9" fmla="*/ T8 w 48"/>
                  <a:gd name="T10" fmla="+- 0 1287 1277"/>
                  <a:gd name="T11" fmla="*/ 1287 h 48"/>
                  <a:gd name="T12" fmla="+- 0 8309 8309"/>
                  <a:gd name="T13" fmla="*/ T12 w 48"/>
                  <a:gd name="T14" fmla="+- 0 1316 1277"/>
                  <a:gd name="T15" fmla="*/ 1316 h 48"/>
                  <a:gd name="T16" fmla="+- 0 8318 8309"/>
                  <a:gd name="T17" fmla="*/ T16 w 48"/>
                  <a:gd name="T18" fmla="+- 0 1325 1277"/>
                  <a:gd name="T19" fmla="*/ 1325 h 48"/>
                  <a:gd name="T20" fmla="+- 0 8347 8309"/>
                  <a:gd name="T21" fmla="*/ T20 w 48"/>
                  <a:gd name="T22" fmla="+- 0 1325 1277"/>
                  <a:gd name="T23" fmla="*/ 1325 h 48"/>
                  <a:gd name="T24" fmla="+- 0 8357 8309"/>
                  <a:gd name="T25" fmla="*/ T24 w 48"/>
                  <a:gd name="T26" fmla="+- 0 1316 1277"/>
                  <a:gd name="T27" fmla="*/ 1316 h 48"/>
                  <a:gd name="T28" fmla="+- 0 8357 8309"/>
                  <a:gd name="T29" fmla="*/ T28 w 48"/>
                  <a:gd name="T30" fmla="+- 0 1287 1277"/>
                  <a:gd name="T31" fmla="*/ 1287 h 48"/>
                  <a:gd name="T32" fmla="+- 0 8347 8309"/>
                  <a:gd name="T33" fmla="*/ T32 w 48"/>
                  <a:gd name="T34" fmla="+- 0 1277 1277"/>
                  <a:gd name="T35" fmla="*/ 1277 h 48"/>
                  <a:gd name="T36" fmla="+- 0 8333 8309"/>
                  <a:gd name="T37" fmla="*/ T36 w 48"/>
                  <a:gd name="T38" fmla="+- 0 1277 1277"/>
                  <a:gd name="T39" fmla="*/ 1277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0" y="39"/>
                    </a:lnTo>
                    <a:lnTo>
                      <a:pt x="9" y="48"/>
                    </a:lnTo>
                    <a:lnTo>
                      <a:pt x="38" y="48"/>
                    </a:lnTo>
                    <a:lnTo>
                      <a:pt x="48" y="39"/>
                    </a:lnTo>
                    <a:lnTo>
                      <a:pt x="48" y="10"/>
                    </a:lnTo>
                    <a:lnTo>
                      <a:pt x="3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Freeform 120"/>
              <p:cNvSpPr>
                <a:spLocks/>
              </p:cNvSpPr>
              <p:nvPr/>
            </p:nvSpPr>
            <p:spPr bwMode="auto">
              <a:xfrm>
                <a:off x="7714" y="1872"/>
                <a:ext cx="48" cy="48"/>
              </a:xfrm>
              <a:custGeom>
                <a:avLst/>
                <a:gdLst>
                  <a:gd name="T0" fmla="+- 0 7738 7714"/>
                  <a:gd name="T1" fmla="*/ T0 w 48"/>
                  <a:gd name="T2" fmla="+- 0 1872 1872"/>
                  <a:gd name="T3" fmla="*/ 1872 h 48"/>
                  <a:gd name="T4" fmla="+- 0 7728 7714"/>
                  <a:gd name="T5" fmla="*/ T4 w 48"/>
                  <a:gd name="T6" fmla="+- 0 1872 1872"/>
                  <a:gd name="T7" fmla="*/ 1872 h 48"/>
                  <a:gd name="T8" fmla="+- 0 7714 7714"/>
                  <a:gd name="T9" fmla="*/ T8 w 48"/>
                  <a:gd name="T10" fmla="+- 0 1882 1872"/>
                  <a:gd name="T11" fmla="*/ 1882 h 48"/>
                  <a:gd name="T12" fmla="+- 0 7714 7714"/>
                  <a:gd name="T13" fmla="*/ T12 w 48"/>
                  <a:gd name="T14" fmla="+- 0 1906 1872"/>
                  <a:gd name="T15" fmla="*/ 1906 h 48"/>
                  <a:gd name="T16" fmla="+- 0 7728 7714"/>
                  <a:gd name="T17" fmla="*/ T16 w 48"/>
                  <a:gd name="T18" fmla="+- 0 1920 1872"/>
                  <a:gd name="T19" fmla="*/ 1920 h 48"/>
                  <a:gd name="T20" fmla="+- 0 7752 7714"/>
                  <a:gd name="T21" fmla="*/ T20 w 48"/>
                  <a:gd name="T22" fmla="+- 0 1920 1872"/>
                  <a:gd name="T23" fmla="*/ 1920 h 48"/>
                  <a:gd name="T24" fmla="+- 0 7762 7714"/>
                  <a:gd name="T25" fmla="*/ T24 w 48"/>
                  <a:gd name="T26" fmla="+- 0 1906 1872"/>
                  <a:gd name="T27" fmla="*/ 1906 h 48"/>
                  <a:gd name="T28" fmla="+- 0 7762 7714"/>
                  <a:gd name="T29" fmla="*/ T28 w 48"/>
                  <a:gd name="T30" fmla="+- 0 1882 1872"/>
                  <a:gd name="T31" fmla="*/ 1882 h 48"/>
                  <a:gd name="T32" fmla="+- 0 7752 7714"/>
                  <a:gd name="T33" fmla="*/ T32 w 48"/>
                  <a:gd name="T34" fmla="+- 0 1872 1872"/>
                  <a:gd name="T35" fmla="*/ 1872 h 48"/>
                  <a:gd name="T36" fmla="+- 0 7738 7714"/>
                  <a:gd name="T37" fmla="*/ T36 w 48"/>
                  <a:gd name="T38" fmla="+- 0 1872 1872"/>
                  <a:gd name="T39" fmla="*/ 1872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14" y="0"/>
                    </a:lnTo>
                    <a:lnTo>
                      <a:pt x="0" y="10"/>
                    </a:lnTo>
                    <a:lnTo>
                      <a:pt x="0" y="34"/>
                    </a:lnTo>
                    <a:lnTo>
                      <a:pt x="14" y="48"/>
                    </a:lnTo>
                    <a:lnTo>
                      <a:pt x="38" y="48"/>
                    </a:lnTo>
                    <a:lnTo>
                      <a:pt x="48" y="34"/>
                    </a:lnTo>
                    <a:lnTo>
                      <a:pt x="48" y="10"/>
                    </a:lnTo>
                    <a:lnTo>
                      <a:pt x="3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9" name="Freeform 121"/>
              <p:cNvSpPr>
                <a:spLocks/>
              </p:cNvSpPr>
              <p:nvPr/>
            </p:nvSpPr>
            <p:spPr bwMode="auto">
              <a:xfrm>
                <a:off x="9816" y="1277"/>
                <a:ext cx="48" cy="48"/>
              </a:xfrm>
              <a:custGeom>
                <a:avLst/>
                <a:gdLst>
                  <a:gd name="T0" fmla="+- 0 9840 9816"/>
                  <a:gd name="T1" fmla="*/ T0 w 48"/>
                  <a:gd name="T2" fmla="+- 0 1277 1277"/>
                  <a:gd name="T3" fmla="*/ 1277 h 48"/>
                  <a:gd name="T4" fmla="+- 0 9830 9816"/>
                  <a:gd name="T5" fmla="*/ T4 w 48"/>
                  <a:gd name="T6" fmla="+- 0 1277 1277"/>
                  <a:gd name="T7" fmla="*/ 1277 h 48"/>
                  <a:gd name="T8" fmla="+- 0 9816 9816"/>
                  <a:gd name="T9" fmla="*/ T8 w 48"/>
                  <a:gd name="T10" fmla="+- 0 1287 1277"/>
                  <a:gd name="T11" fmla="*/ 1287 h 48"/>
                  <a:gd name="T12" fmla="+- 0 9816 9816"/>
                  <a:gd name="T13" fmla="*/ T12 w 48"/>
                  <a:gd name="T14" fmla="+- 0 1316 1277"/>
                  <a:gd name="T15" fmla="*/ 1316 h 48"/>
                  <a:gd name="T16" fmla="+- 0 9830 9816"/>
                  <a:gd name="T17" fmla="*/ T16 w 48"/>
                  <a:gd name="T18" fmla="+- 0 1325 1277"/>
                  <a:gd name="T19" fmla="*/ 1325 h 48"/>
                  <a:gd name="T20" fmla="+- 0 9854 9816"/>
                  <a:gd name="T21" fmla="*/ T20 w 48"/>
                  <a:gd name="T22" fmla="+- 0 1325 1277"/>
                  <a:gd name="T23" fmla="*/ 1325 h 48"/>
                  <a:gd name="T24" fmla="+- 0 9864 9816"/>
                  <a:gd name="T25" fmla="*/ T24 w 48"/>
                  <a:gd name="T26" fmla="+- 0 1316 1277"/>
                  <a:gd name="T27" fmla="*/ 1316 h 48"/>
                  <a:gd name="T28" fmla="+- 0 9864 9816"/>
                  <a:gd name="T29" fmla="*/ T28 w 48"/>
                  <a:gd name="T30" fmla="+- 0 1287 1277"/>
                  <a:gd name="T31" fmla="*/ 1287 h 48"/>
                  <a:gd name="T32" fmla="+- 0 9854 9816"/>
                  <a:gd name="T33" fmla="*/ T32 w 48"/>
                  <a:gd name="T34" fmla="+- 0 1277 1277"/>
                  <a:gd name="T35" fmla="*/ 1277 h 48"/>
                  <a:gd name="T36" fmla="+- 0 9840 9816"/>
                  <a:gd name="T37" fmla="*/ T36 w 48"/>
                  <a:gd name="T38" fmla="+- 0 1277 1277"/>
                  <a:gd name="T39" fmla="*/ 1277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14" y="0"/>
                    </a:lnTo>
                    <a:lnTo>
                      <a:pt x="0" y="10"/>
                    </a:lnTo>
                    <a:lnTo>
                      <a:pt x="0" y="39"/>
                    </a:lnTo>
                    <a:lnTo>
                      <a:pt x="14" y="48"/>
                    </a:lnTo>
                    <a:lnTo>
                      <a:pt x="38" y="48"/>
                    </a:lnTo>
                    <a:lnTo>
                      <a:pt x="48" y="39"/>
                    </a:lnTo>
                    <a:lnTo>
                      <a:pt x="48" y="10"/>
                    </a:lnTo>
                    <a:lnTo>
                      <a:pt x="3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0" name="Freeform 122"/>
              <p:cNvSpPr>
                <a:spLocks/>
              </p:cNvSpPr>
              <p:nvPr/>
            </p:nvSpPr>
            <p:spPr bwMode="auto">
              <a:xfrm>
                <a:off x="9226" y="1872"/>
                <a:ext cx="48" cy="48"/>
              </a:xfrm>
              <a:custGeom>
                <a:avLst/>
                <a:gdLst>
                  <a:gd name="T0" fmla="+- 0 9250 9226"/>
                  <a:gd name="T1" fmla="*/ T0 w 48"/>
                  <a:gd name="T2" fmla="+- 0 1872 1872"/>
                  <a:gd name="T3" fmla="*/ 1872 h 48"/>
                  <a:gd name="T4" fmla="+- 0 9235 9226"/>
                  <a:gd name="T5" fmla="*/ T4 w 48"/>
                  <a:gd name="T6" fmla="+- 0 1872 1872"/>
                  <a:gd name="T7" fmla="*/ 1872 h 48"/>
                  <a:gd name="T8" fmla="+- 0 9226 9226"/>
                  <a:gd name="T9" fmla="*/ T8 w 48"/>
                  <a:gd name="T10" fmla="+- 0 1882 1872"/>
                  <a:gd name="T11" fmla="*/ 1882 h 48"/>
                  <a:gd name="T12" fmla="+- 0 9226 9226"/>
                  <a:gd name="T13" fmla="*/ T12 w 48"/>
                  <a:gd name="T14" fmla="+- 0 1906 1872"/>
                  <a:gd name="T15" fmla="*/ 1906 h 48"/>
                  <a:gd name="T16" fmla="+- 0 9235 9226"/>
                  <a:gd name="T17" fmla="*/ T16 w 48"/>
                  <a:gd name="T18" fmla="+- 0 1920 1872"/>
                  <a:gd name="T19" fmla="*/ 1920 h 48"/>
                  <a:gd name="T20" fmla="+- 0 9264 9226"/>
                  <a:gd name="T21" fmla="*/ T20 w 48"/>
                  <a:gd name="T22" fmla="+- 0 1920 1872"/>
                  <a:gd name="T23" fmla="*/ 1920 h 48"/>
                  <a:gd name="T24" fmla="+- 0 9274 9226"/>
                  <a:gd name="T25" fmla="*/ T24 w 48"/>
                  <a:gd name="T26" fmla="+- 0 1906 1872"/>
                  <a:gd name="T27" fmla="*/ 1906 h 48"/>
                  <a:gd name="T28" fmla="+- 0 9274 9226"/>
                  <a:gd name="T29" fmla="*/ T28 w 48"/>
                  <a:gd name="T30" fmla="+- 0 1882 1872"/>
                  <a:gd name="T31" fmla="*/ 1882 h 48"/>
                  <a:gd name="T32" fmla="+- 0 9264 9226"/>
                  <a:gd name="T33" fmla="*/ T32 w 48"/>
                  <a:gd name="T34" fmla="+- 0 1872 1872"/>
                  <a:gd name="T35" fmla="*/ 1872 h 48"/>
                  <a:gd name="T36" fmla="+- 0 9250 9226"/>
                  <a:gd name="T37" fmla="*/ T36 w 48"/>
                  <a:gd name="T38" fmla="+- 0 1872 1872"/>
                  <a:gd name="T39" fmla="*/ 1872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0" y="34"/>
                    </a:lnTo>
                    <a:lnTo>
                      <a:pt x="9" y="48"/>
                    </a:lnTo>
                    <a:lnTo>
                      <a:pt x="38" y="48"/>
                    </a:lnTo>
                    <a:lnTo>
                      <a:pt x="48" y="34"/>
                    </a:lnTo>
                    <a:lnTo>
                      <a:pt x="48" y="10"/>
                    </a:lnTo>
                    <a:lnTo>
                      <a:pt x="3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7" name="Group 139"/>
            <p:cNvGrpSpPr>
              <a:grpSpLocks/>
            </p:cNvGrpSpPr>
            <p:nvPr/>
          </p:nvGrpSpPr>
          <p:grpSpPr bwMode="auto">
            <a:xfrm>
              <a:off x="9122784" y="8104496"/>
              <a:ext cx="4974216" cy="4640114"/>
              <a:chOff x="9408" y="-770"/>
              <a:chExt cx="1681" cy="1743"/>
            </a:xfrm>
          </p:grpSpPr>
          <p:sp>
            <p:nvSpPr>
              <p:cNvPr id="148" name="Freeform 140"/>
              <p:cNvSpPr>
                <a:spLocks/>
              </p:cNvSpPr>
              <p:nvPr/>
            </p:nvSpPr>
            <p:spPr bwMode="auto">
              <a:xfrm>
                <a:off x="9418" y="738"/>
                <a:ext cx="811" cy="221"/>
              </a:xfrm>
              <a:custGeom>
                <a:avLst/>
                <a:gdLst>
                  <a:gd name="T0" fmla="+- 0 9418 9418"/>
                  <a:gd name="T1" fmla="*/ T0 w 811"/>
                  <a:gd name="T2" fmla="+- 0 738 738"/>
                  <a:gd name="T3" fmla="*/ 738 h 221"/>
                  <a:gd name="T4" fmla="+- 0 10229 9418"/>
                  <a:gd name="T5" fmla="*/ T4 w 811"/>
                  <a:gd name="T6" fmla="+- 0 958 738"/>
                  <a:gd name="T7" fmla="*/ 958 h 2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11" h="221">
                    <a:moveTo>
                      <a:pt x="0" y="0"/>
                    </a:moveTo>
                    <a:lnTo>
                      <a:pt x="811" y="22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" name="Freeform 141"/>
              <p:cNvSpPr>
                <a:spLocks/>
              </p:cNvSpPr>
              <p:nvPr/>
            </p:nvSpPr>
            <p:spPr bwMode="auto">
              <a:xfrm>
                <a:off x="10229" y="666"/>
                <a:ext cx="667" cy="293"/>
              </a:xfrm>
              <a:custGeom>
                <a:avLst/>
                <a:gdLst>
                  <a:gd name="T0" fmla="+- 0 10229 10229"/>
                  <a:gd name="T1" fmla="*/ T0 w 667"/>
                  <a:gd name="T2" fmla="+- 0 958 666"/>
                  <a:gd name="T3" fmla="*/ 958 h 293"/>
                  <a:gd name="T4" fmla="+- 0 10896 10229"/>
                  <a:gd name="T5" fmla="*/ T4 w 667"/>
                  <a:gd name="T6" fmla="+- 0 666 666"/>
                  <a:gd name="T7" fmla="*/ 666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67" h="293">
                    <a:moveTo>
                      <a:pt x="0" y="292"/>
                    </a:moveTo>
                    <a:lnTo>
                      <a:pt x="667" y="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" name="Freeform 142"/>
              <p:cNvSpPr>
                <a:spLocks/>
              </p:cNvSpPr>
              <p:nvPr/>
            </p:nvSpPr>
            <p:spPr bwMode="auto">
              <a:xfrm>
                <a:off x="10613" y="282"/>
                <a:ext cx="283" cy="384"/>
              </a:xfrm>
              <a:custGeom>
                <a:avLst/>
                <a:gdLst>
                  <a:gd name="T0" fmla="+- 0 10896 10613"/>
                  <a:gd name="T1" fmla="*/ T0 w 283"/>
                  <a:gd name="T2" fmla="+- 0 666 282"/>
                  <a:gd name="T3" fmla="*/ 666 h 384"/>
                  <a:gd name="T4" fmla="+- 0 10613 10613"/>
                  <a:gd name="T5" fmla="*/ T4 w 283"/>
                  <a:gd name="T6" fmla="+- 0 282 282"/>
                  <a:gd name="T7" fmla="*/ 282 h 3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83" h="384">
                    <a:moveTo>
                      <a:pt x="283" y="384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" name="Freeform 143"/>
              <p:cNvSpPr>
                <a:spLocks/>
              </p:cNvSpPr>
              <p:nvPr/>
            </p:nvSpPr>
            <p:spPr bwMode="auto">
              <a:xfrm>
                <a:off x="9816" y="282"/>
                <a:ext cx="797" cy="0"/>
              </a:xfrm>
              <a:custGeom>
                <a:avLst/>
                <a:gdLst>
                  <a:gd name="T0" fmla="+- 0 10613 9816"/>
                  <a:gd name="T1" fmla="*/ T0 w 797"/>
                  <a:gd name="T2" fmla="+- 0 9816 9816"/>
                  <a:gd name="T3" fmla="*/ T2 w 79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97">
                    <a:moveTo>
                      <a:pt x="79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" name="Freeform 144"/>
              <p:cNvSpPr>
                <a:spLocks/>
              </p:cNvSpPr>
              <p:nvPr/>
            </p:nvSpPr>
            <p:spPr bwMode="auto">
              <a:xfrm>
                <a:off x="9418" y="282"/>
                <a:ext cx="398" cy="456"/>
              </a:xfrm>
              <a:custGeom>
                <a:avLst/>
                <a:gdLst>
                  <a:gd name="T0" fmla="+- 0 9816 9418"/>
                  <a:gd name="T1" fmla="*/ T0 w 398"/>
                  <a:gd name="T2" fmla="+- 0 282 282"/>
                  <a:gd name="T3" fmla="*/ 282 h 456"/>
                  <a:gd name="T4" fmla="+- 0 9418 9418"/>
                  <a:gd name="T5" fmla="*/ T4 w 398"/>
                  <a:gd name="T6" fmla="+- 0 738 282"/>
                  <a:gd name="T7" fmla="*/ 738 h 4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98" h="456">
                    <a:moveTo>
                      <a:pt x="398" y="0"/>
                    </a:moveTo>
                    <a:lnTo>
                      <a:pt x="0" y="456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" name="Freeform 145"/>
              <p:cNvSpPr>
                <a:spLocks/>
              </p:cNvSpPr>
              <p:nvPr/>
            </p:nvSpPr>
            <p:spPr bwMode="auto">
              <a:xfrm>
                <a:off x="9600" y="-304"/>
                <a:ext cx="811" cy="221"/>
              </a:xfrm>
              <a:custGeom>
                <a:avLst/>
                <a:gdLst>
                  <a:gd name="T0" fmla="+- 0 9600 9600"/>
                  <a:gd name="T1" fmla="*/ T0 w 811"/>
                  <a:gd name="T2" fmla="+- 0 -304 -304"/>
                  <a:gd name="T3" fmla="*/ -304 h 221"/>
                  <a:gd name="T4" fmla="+- 0 10411 9600"/>
                  <a:gd name="T5" fmla="*/ T4 w 811"/>
                  <a:gd name="T6" fmla="+- 0 -83 -304"/>
                  <a:gd name="T7" fmla="*/ -83 h 2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11" h="221">
                    <a:moveTo>
                      <a:pt x="0" y="0"/>
                    </a:moveTo>
                    <a:lnTo>
                      <a:pt x="811" y="221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4" name="Freeform 146"/>
              <p:cNvSpPr>
                <a:spLocks/>
              </p:cNvSpPr>
              <p:nvPr/>
            </p:nvSpPr>
            <p:spPr bwMode="auto">
              <a:xfrm>
                <a:off x="10411" y="-376"/>
                <a:ext cx="667" cy="293"/>
              </a:xfrm>
              <a:custGeom>
                <a:avLst/>
                <a:gdLst>
                  <a:gd name="T0" fmla="+- 0 10411 10411"/>
                  <a:gd name="T1" fmla="*/ T0 w 667"/>
                  <a:gd name="T2" fmla="+- 0 -83 -376"/>
                  <a:gd name="T3" fmla="*/ -83 h 293"/>
                  <a:gd name="T4" fmla="+- 0 11078 10411"/>
                  <a:gd name="T5" fmla="*/ T4 w 667"/>
                  <a:gd name="T6" fmla="+- 0 -376 -376"/>
                  <a:gd name="T7" fmla="*/ -376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67" h="293">
                    <a:moveTo>
                      <a:pt x="0" y="293"/>
                    </a:moveTo>
                    <a:lnTo>
                      <a:pt x="667" y="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5" name="Freeform 147"/>
              <p:cNvSpPr>
                <a:spLocks/>
              </p:cNvSpPr>
              <p:nvPr/>
            </p:nvSpPr>
            <p:spPr bwMode="auto">
              <a:xfrm>
                <a:off x="10795" y="-760"/>
                <a:ext cx="283" cy="384"/>
              </a:xfrm>
              <a:custGeom>
                <a:avLst/>
                <a:gdLst>
                  <a:gd name="T0" fmla="+- 0 11078 10795"/>
                  <a:gd name="T1" fmla="*/ T0 w 283"/>
                  <a:gd name="T2" fmla="+- 0 -376 -760"/>
                  <a:gd name="T3" fmla="*/ -376 h 384"/>
                  <a:gd name="T4" fmla="+- 0 10795 10795"/>
                  <a:gd name="T5" fmla="*/ T4 w 283"/>
                  <a:gd name="T6" fmla="+- 0 -760 -760"/>
                  <a:gd name="T7" fmla="*/ -760 h 3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83" h="384">
                    <a:moveTo>
                      <a:pt x="283" y="38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6" name="Freeform 148"/>
              <p:cNvSpPr>
                <a:spLocks/>
              </p:cNvSpPr>
              <p:nvPr/>
            </p:nvSpPr>
            <p:spPr bwMode="auto">
              <a:xfrm>
                <a:off x="9998" y="-760"/>
                <a:ext cx="797" cy="0"/>
              </a:xfrm>
              <a:custGeom>
                <a:avLst/>
                <a:gdLst>
                  <a:gd name="T0" fmla="+- 0 10795 9998"/>
                  <a:gd name="T1" fmla="*/ T0 w 797"/>
                  <a:gd name="T2" fmla="+- 0 9998 9998"/>
                  <a:gd name="T3" fmla="*/ T2 w 79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97">
                    <a:moveTo>
                      <a:pt x="797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" name="Freeform 149"/>
              <p:cNvSpPr>
                <a:spLocks/>
              </p:cNvSpPr>
              <p:nvPr/>
            </p:nvSpPr>
            <p:spPr bwMode="auto">
              <a:xfrm>
                <a:off x="9600" y="-760"/>
                <a:ext cx="398" cy="456"/>
              </a:xfrm>
              <a:custGeom>
                <a:avLst/>
                <a:gdLst>
                  <a:gd name="T0" fmla="+- 0 9998 9600"/>
                  <a:gd name="T1" fmla="*/ T0 w 398"/>
                  <a:gd name="T2" fmla="+- 0 -760 -760"/>
                  <a:gd name="T3" fmla="*/ -760 h 456"/>
                  <a:gd name="T4" fmla="+- 0 9600 9600"/>
                  <a:gd name="T5" fmla="*/ T4 w 398"/>
                  <a:gd name="T6" fmla="+- 0 -304 -760"/>
                  <a:gd name="T7" fmla="*/ -304 h 4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98" h="456">
                    <a:moveTo>
                      <a:pt x="398" y="0"/>
                    </a:moveTo>
                    <a:lnTo>
                      <a:pt x="0" y="456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" name="Freeform 150"/>
              <p:cNvSpPr>
                <a:spLocks/>
              </p:cNvSpPr>
              <p:nvPr/>
            </p:nvSpPr>
            <p:spPr bwMode="auto">
              <a:xfrm>
                <a:off x="9418" y="-304"/>
                <a:ext cx="182" cy="1042"/>
              </a:xfrm>
              <a:custGeom>
                <a:avLst/>
                <a:gdLst>
                  <a:gd name="T0" fmla="+- 0 9600 9418"/>
                  <a:gd name="T1" fmla="*/ T0 w 182"/>
                  <a:gd name="T2" fmla="+- 0 -304 -304"/>
                  <a:gd name="T3" fmla="*/ -304 h 1042"/>
                  <a:gd name="T4" fmla="+- 0 9418 9418"/>
                  <a:gd name="T5" fmla="*/ T4 w 182"/>
                  <a:gd name="T6" fmla="+- 0 738 -304"/>
                  <a:gd name="T7" fmla="*/ 738 h 10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2" h="1042">
                    <a:moveTo>
                      <a:pt x="182" y="0"/>
                    </a:moveTo>
                    <a:lnTo>
                      <a:pt x="0" y="1042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" name="Freeform 151"/>
              <p:cNvSpPr>
                <a:spLocks/>
              </p:cNvSpPr>
              <p:nvPr/>
            </p:nvSpPr>
            <p:spPr bwMode="auto">
              <a:xfrm>
                <a:off x="10229" y="-78"/>
                <a:ext cx="182" cy="1042"/>
              </a:xfrm>
              <a:custGeom>
                <a:avLst/>
                <a:gdLst>
                  <a:gd name="T0" fmla="+- 0 10411 10229"/>
                  <a:gd name="T1" fmla="*/ T0 w 182"/>
                  <a:gd name="T2" fmla="+- 0 -78 -78"/>
                  <a:gd name="T3" fmla="*/ -78 h 1042"/>
                  <a:gd name="T4" fmla="+- 0 10229 10229"/>
                  <a:gd name="T5" fmla="*/ T4 w 182"/>
                  <a:gd name="T6" fmla="+- 0 963 -78"/>
                  <a:gd name="T7" fmla="*/ 963 h 10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2" h="1042">
                    <a:moveTo>
                      <a:pt x="182" y="0"/>
                    </a:moveTo>
                    <a:lnTo>
                      <a:pt x="0" y="1041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0" name="Freeform 152"/>
              <p:cNvSpPr>
                <a:spLocks/>
              </p:cNvSpPr>
              <p:nvPr/>
            </p:nvSpPr>
            <p:spPr bwMode="auto">
              <a:xfrm>
                <a:off x="10896" y="-376"/>
                <a:ext cx="182" cy="1042"/>
              </a:xfrm>
              <a:custGeom>
                <a:avLst/>
                <a:gdLst>
                  <a:gd name="T0" fmla="+- 0 11078 10896"/>
                  <a:gd name="T1" fmla="*/ T0 w 182"/>
                  <a:gd name="T2" fmla="+- 0 -376 -376"/>
                  <a:gd name="T3" fmla="*/ -376 h 1042"/>
                  <a:gd name="T4" fmla="+- 0 10896 10896"/>
                  <a:gd name="T5" fmla="*/ T4 w 182"/>
                  <a:gd name="T6" fmla="+- 0 666 -376"/>
                  <a:gd name="T7" fmla="*/ 666 h 10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2" h="1042">
                    <a:moveTo>
                      <a:pt x="182" y="0"/>
                    </a:moveTo>
                    <a:lnTo>
                      <a:pt x="0" y="1042"/>
                    </a:lnTo>
                  </a:path>
                </a:pathLst>
              </a:custGeom>
              <a:noFill/>
              <a:ln w="12700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" name="Freeform 153"/>
              <p:cNvSpPr>
                <a:spLocks/>
              </p:cNvSpPr>
              <p:nvPr/>
            </p:nvSpPr>
            <p:spPr bwMode="auto">
              <a:xfrm>
                <a:off x="10613" y="-760"/>
                <a:ext cx="182" cy="1042"/>
              </a:xfrm>
              <a:custGeom>
                <a:avLst/>
                <a:gdLst>
                  <a:gd name="T0" fmla="+- 0 10795 10613"/>
                  <a:gd name="T1" fmla="*/ T0 w 182"/>
                  <a:gd name="T2" fmla="+- 0 -760 -760"/>
                  <a:gd name="T3" fmla="*/ -760 h 1042"/>
                  <a:gd name="T4" fmla="+- 0 10613 10613"/>
                  <a:gd name="T5" fmla="*/ T4 w 182"/>
                  <a:gd name="T6" fmla="+- 0 282 -760"/>
                  <a:gd name="T7" fmla="*/ 282 h 10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2" h="1042">
                    <a:moveTo>
                      <a:pt x="182" y="0"/>
                    </a:moveTo>
                    <a:lnTo>
                      <a:pt x="0" y="1042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" name="Freeform 154"/>
              <p:cNvSpPr>
                <a:spLocks/>
              </p:cNvSpPr>
              <p:nvPr/>
            </p:nvSpPr>
            <p:spPr bwMode="auto">
              <a:xfrm>
                <a:off x="9816" y="-760"/>
                <a:ext cx="182" cy="1042"/>
              </a:xfrm>
              <a:custGeom>
                <a:avLst/>
                <a:gdLst>
                  <a:gd name="T0" fmla="+- 0 9998 9816"/>
                  <a:gd name="T1" fmla="*/ T0 w 182"/>
                  <a:gd name="T2" fmla="+- 0 -760 -760"/>
                  <a:gd name="T3" fmla="*/ -760 h 1042"/>
                  <a:gd name="T4" fmla="+- 0 9816 9816"/>
                  <a:gd name="T5" fmla="*/ T4 w 182"/>
                  <a:gd name="T6" fmla="+- 0 282 -760"/>
                  <a:gd name="T7" fmla="*/ 282 h 10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82" h="1042">
                    <a:moveTo>
                      <a:pt x="182" y="0"/>
                    </a:moveTo>
                    <a:lnTo>
                      <a:pt x="0" y="1042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" name="Freeform 155"/>
              <p:cNvSpPr>
                <a:spLocks/>
              </p:cNvSpPr>
              <p:nvPr/>
            </p:nvSpPr>
            <p:spPr bwMode="auto">
              <a:xfrm>
                <a:off x="9854" y="-16"/>
                <a:ext cx="514" cy="178"/>
              </a:xfrm>
              <a:custGeom>
                <a:avLst/>
                <a:gdLst>
                  <a:gd name="T0" fmla="+- 0 9854 9854"/>
                  <a:gd name="T1" fmla="*/ T0 w 514"/>
                  <a:gd name="T2" fmla="+- 0 -16 -16"/>
                  <a:gd name="T3" fmla="*/ -16 h 178"/>
                  <a:gd name="T4" fmla="+- 0 10368 9854"/>
                  <a:gd name="T5" fmla="*/ T4 w 514"/>
                  <a:gd name="T6" fmla="+- 0 162 -16"/>
                  <a:gd name="T7" fmla="*/ 162 h 1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14" h="178">
                    <a:moveTo>
                      <a:pt x="0" y="0"/>
                    </a:moveTo>
                    <a:lnTo>
                      <a:pt x="514" y="178"/>
                    </a:lnTo>
                  </a:path>
                </a:pathLst>
              </a:custGeom>
              <a:noFill/>
              <a:ln w="9525">
                <a:solidFill>
                  <a:srgbClr val="000098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" name="Freeform 156"/>
              <p:cNvSpPr>
                <a:spLocks/>
              </p:cNvSpPr>
              <p:nvPr/>
            </p:nvSpPr>
            <p:spPr bwMode="auto">
              <a:xfrm>
                <a:off x="10066" y="42"/>
                <a:ext cx="58" cy="58"/>
              </a:xfrm>
              <a:custGeom>
                <a:avLst/>
                <a:gdLst>
                  <a:gd name="T0" fmla="+- 0 10094 10066"/>
                  <a:gd name="T1" fmla="*/ T0 w 58"/>
                  <a:gd name="T2" fmla="+- 0 42 42"/>
                  <a:gd name="T3" fmla="*/ 42 h 58"/>
                  <a:gd name="T4" fmla="+- 0 10075 10066"/>
                  <a:gd name="T5" fmla="*/ T4 w 58"/>
                  <a:gd name="T6" fmla="+- 0 50 42"/>
                  <a:gd name="T7" fmla="*/ 50 h 58"/>
                  <a:gd name="T8" fmla="+- 0 10066 10066"/>
                  <a:gd name="T9" fmla="*/ T8 w 58"/>
                  <a:gd name="T10" fmla="+- 0 70 42"/>
                  <a:gd name="T11" fmla="*/ 70 h 58"/>
                  <a:gd name="T12" fmla="+- 0 10066 10066"/>
                  <a:gd name="T13" fmla="*/ T12 w 58"/>
                  <a:gd name="T14" fmla="+- 0 70 42"/>
                  <a:gd name="T15" fmla="*/ 70 h 58"/>
                  <a:gd name="T16" fmla="+- 0 10074 10066"/>
                  <a:gd name="T17" fmla="*/ T16 w 58"/>
                  <a:gd name="T18" fmla="+- 0 90 42"/>
                  <a:gd name="T19" fmla="*/ 90 h 58"/>
                  <a:gd name="T20" fmla="+- 0 10094 10066"/>
                  <a:gd name="T21" fmla="*/ T20 w 58"/>
                  <a:gd name="T22" fmla="+- 0 99 42"/>
                  <a:gd name="T23" fmla="*/ 99 h 58"/>
                  <a:gd name="T24" fmla="+- 0 10094 10066"/>
                  <a:gd name="T25" fmla="*/ T24 w 58"/>
                  <a:gd name="T26" fmla="+- 0 99 42"/>
                  <a:gd name="T27" fmla="*/ 99 h 58"/>
                  <a:gd name="T28" fmla="+- 0 10116 10066"/>
                  <a:gd name="T29" fmla="*/ T28 w 58"/>
                  <a:gd name="T30" fmla="+- 0 91 42"/>
                  <a:gd name="T31" fmla="*/ 91 h 58"/>
                  <a:gd name="T32" fmla="+- 0 10123 10066"/>
                  <a:gd name="T33" fmla="*/ T32 w 58"/>
                  <a:gd name="T34" fmla="+- 0 71 42"/>
                  <a:gd name="T35" fmla="*/ 71 h 58"/>
                  <a:gd name="T36" fmla="+- 0 10123 10066"/>
                  <a:gd name="T37" fmla="*/ T36 w 58"/>
                  <a:gd name="T38" fmla="+- 0 70 42"/>
                  <a:gd name="T39" fmla="*/ 70 h 58"/>
                  <a:gd name="T40" fmla="+- 0 10116 10066"/>
                  <a:gd name="T41" fmla="*/ T40 w 58"/>
                  <a:gd name="T42" fmla="+- 0 51 42"/>
                  <a:gd name="T43" fmla="*/ 51 h 58"/>
                  <a:gd name="T44" fmla="+- 0 10095 10066"/>
                  <a:gd name="T45" fmla="*/ T44 w 58"/>
                  <a:gd name="T46" fmla="+- 0 42 42"/>
                  <a:gd name="T47" fmla="*/ 42 h 58"/>
                  <a:gd name="T48" fmla="+- 0 10094 10066"/>
                  <a:gd name="T49" fmla="*/ T48 w 58"/>
                  <a:gd name="T50" fmla="+- 0 42 42"/>
                  <a:gd name="T51" fmla="*/ 42 h 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58" h="58">
                    <a:moveTo>
                      <a:pt x="28" y="0"/>
                    </a:moveTo>
                    <a:lnTo>
                      <a:pt x="9" y="8"/>
                    </a:lnTo>
                    <a:lnTo>
                      <a:pt x="0" y="28"/>
                    </a:lnTo>
                    <a:lnTo>
                      <a:pt x="8" y="48"/>
                    </a:lnTo>
                    <a:lnTo>
                      <a:pt x="28" y="57"/>
                    </a:lnTo>
                    <a:lnTo>
                      <a:pt x="50" y="49"/>
                    </a:lnTo>
                    <a:lnTo>
                      <a:pt x="57" y="29"/>
                    </a:lnTo>
                    <a:lnTo>
                      <a:pt x="57" y="28"/>
                    </a:lnTo>
                    <a:lnTo>
                      <a:pt x="50" y="9"/>
                    </a:lnTo>
                    <a:lnTo>
                      <a:pt x="29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51811" y="7640053"/>
                  <a:ext cx="62280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132727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HÌNH ĐA DIỆN VÀ KHỐI ĐA DIỆN</a:t>
            </a:r>
            <a:endParaRPr lang="vi-VN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045A8E-456E-4038-BA86-BCE4BFFD9B7D}"/>
              </a:ext>
            </a:extLst>
          </p:cNvPr>
          <p:cNvSpPr/>
          <p:nvPr/>
        </p:nvSpPr>
        <p:spPr>
          <a:xfrm>
            <a:off x="2057400" y="3555859"/>
            <a:ext cx="21869400" cy="3477875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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tạo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bởi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hữu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thỏa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mãn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hai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chất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sau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:</a:t>
            </a:r>
          </a:p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	+ Hai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biệt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hoặc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không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chung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hoặc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	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chung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hoặc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chung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</a:p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	+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Mỗi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chung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giác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cũng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chung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đúng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giác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  <a:endParaRPr lang="vi-VN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6982F1-270D-453E-8A67-70091D2D18C5}"/>
              </a:ext>
            </a:extLst>
          </p:cNvPr>
          <p:cNvSpPr/>
          <p:nvPr/>
        </p:nvSpPr>
        <p:spPr>
          <a:xfrm>
            <a:off x="2133600" y="7238999"/>
            <a:ext cx="21793200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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không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giới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bởi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cả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  <a:endParaRPr lang="vi-VN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39200"/>
            <a:ext cx="14249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51811" y="7640053"/>
                  <a:ext cx="62280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106819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KHỐI ĐA DIỆN LỒI</a:t>
            </a:r>
            <a:endParaRPr lang="vi-VN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2057400" y="3555859"/>
                <a:ext cx="13606209" cy="230832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ộ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t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kh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ố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i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đ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di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ệ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g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ọ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i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l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𝐤𝐡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ố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𝐢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đ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𝐝𝐢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ệ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𝐧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𝐥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ồ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𝐢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sz="4800" b="1" i="0" dirty="0">
                  <a:ea typeface="Cambria" panose="02040503050406030204" pitchFamily="18" charset="0"/>
                  <a:cs typeface="Arial" panose="020B0604020202020204" pitchFamily="34" charset="0"/>
                  <a:sym typeface="Wingdings 2" panose="05020102010507070707" pitchFamily="18" charset="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ế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u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b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ấ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t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k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ỳ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hai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đ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i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ể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v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𝐵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o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ủ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ó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th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ì</m:t>
                    </m:r>
                  </m:oMath>
                </a14:m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mọi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điểm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của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đoạn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thẳng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i="1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AB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cũng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thuộc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khối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0" dirty="0" err="1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đó</a:t>
                </a:r>
                <a:r>
                  <a:rPr lang="en-US" sz="4800" b="0" dirty="0">
                    <a:ea typeface="Cambria" panose="02040503050406030204" pitchFamily="18" charset="0"/>
                    <a:cs typeface="Arial" panose="020B0604020202020204" pitchFamily="34" charset="0"/>
                    <a:sym typeface="Wingdings 2" panose="050201020105070707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55859"/>
                <a:ext cx="13606209" cy="2308324"/>
              </a:xfrm>
              <a:prstGeom prst="rect">
                <a:avLst/>
              </a:prstGeom>
              <a:blipFill>
                <a:blip r:embed="rId3"/>
                <a:stretch>
                  <a:fillRect l="-2062" r="-1524" b="-126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571C190-68A8-4429-91FF-35BBDDE07298}"/>
              </a:ext>
            </a:extLst>
          </p:cNvPr>
          <p:cNvSpPr/>
          <p:nvPr/>
        </p:nvSpPr>
        <p:spPr>
          <a:xfrm>
            <a:off x="1032034" y="5943600"/>
            <a:ext cx="22513766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T"/>
            </a:pPr>
            <a:r>
              <a:rPr lang="fr-FR" sz="4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KHỐI ĐA DIỆN ĐỀU 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một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khối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đa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diện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lồi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có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hai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tính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chất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sau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đây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</a:t>
            </a:r>
          </a:p>
          <a:p>
            <a:r>
              <a:rPr lang="fr-FR" sz="4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+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mặt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là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những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đa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giác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đều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cạnh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fr-FR" sz="4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+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Mỗi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đỉnh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là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đỉnh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chung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đúng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cạnh</a:t>
            </a:r>
            <a:r>
              <a:rPr lang="fr-FR" sz="4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r>
              <a:rPr lang="fr-FR" sz="4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endParaRPr lang="vi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D298A2-BD4F-418C-84E7-2C44686FD363}"/>
              </a:ext>
            </a:extLst>
          </p:cNvPr>
          <p:cNvSpPr/>
          <p:nvPr/>
        </p:nvSpPr>
        <p:spPr>
          <a:xfrm>
            <a:off x="474571" y="7970564"/>
            <a:ext cx="16093590" cy="550920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571500" indent="-571500">
              <a:buFont typeface="Wingdings 2" panose="05020102010507070707" pitchFamily="18" charset="2"/>
              <a:buChar char="?"/>
            </a:pP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định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lý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: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năm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:</a:t>
            </a:r>
          </a:p>
          <a:p>
            <a:pPr lvl="1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+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Loại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{3;3}: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tứ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</a:p>
          <a:p>
            <a:pPr lvl="1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+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Loại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{4;3}: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lập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phương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</a:p>
          <a:p>
            <a:pPr lvl="1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+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Loại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{3;4}: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bát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</a:p>
          <a:p>
            <a:pPr lvl="1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+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Loại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{5;3}: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12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mặt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đều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</a:p>
          <a:p>
            <a:pPr lvl="1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+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Loại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{3;5}: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20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mặt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.</a:t>
            </a:r>
          </a:p>
          <a:p>
            <a:pPr lvl="1"/>
            <a:r>
              <a:rPr lang="en-US" sz="4400" b="1" i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Chú</a:t>
            </a:r>
            <a:r>
              <a:rPr lang="en-US" sz="4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ý: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Giả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khối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đa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đều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{</a:t>
            </a:r>
            <a:r>
              <a:rPr lang="en-US" sz="44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n;p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}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D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đỉnh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, 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mặt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: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pD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= 2C =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nM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– “ </a:t>
            </a:r>
            <a:r>
              <a:rPr lang="en-US" sz="4400" i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p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Đ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= 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2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C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=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n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ước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M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ắt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”</a:t>
            </a:r>
            <a:endParaRPr lang="vi-VN" sz="4400" b="1" i="1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52064" y="2514600"/>
            <a:ext cx="6307936" cy="3472882"/>
            <a:chOff x="8557" y="-750"/>
            <a:chExt cx="2196" cy="1313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9125" y="-629"/>
              <a:ext cx="984" cy="163"/>
            </a:xfrm>
            <a:custGeom>
              <a:avLst/>
              <a:gdLst>
                <a:gd name="T0" fmla="+- 0 9384 9125"/>
                <a:gd name="T1" fmla="*/ T0 w 984"/>
                <a:gd name="T2" fmla="+- 0 -629 -629"/>
                <a:gd name="T3" fmla="*/ -629 h 163"/>
                <a:gd name="T4" fmla="+- 0 9125 9125"/>
                <a:gd name="T5" fmla="*/ T4 w 984"/>
                <a:gd name="T6" fmla="+- 0 -465 -629"/>
                <a:gd name="T7" fmla="*/ -465 h 163"/>
                <a:gd name="T8" fmla="+- 0 9854 9125"/>
                <a:gd name="T9" fmla="*/ T8 w 984"/>
                <a:gd name="T10" fmla="+- 0 -465 -629"/>
                <a:gd name="T11" fmla="*/ -465 h 163"/>
                <a:gd name="T12" fmla="+- 0 10109 9125"/>
                <a:gd name="T13" fmla="*/ T12 w 984"/>
                <a:gd name="T14" fmla="+- 0 -629 -629"/>
                <a:gd name="T15" fmla="*/ -629 h 163"/>
                <a:gd name="T16" fmla="+- 0 9384 9125"/>
                <a:gd name="T17" fmla="*/ T16 w 984"/>
                <a:gd name="T18" fmla="+- 0 -629 -629"/>
                <a:gd name="T19" fmla="*/ -629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84" h="163">
                  <a:moveTo>
                    <a:pt x="259" y="0"/>
                  </a:moveTo>
                  <a:lnTo>
                    <a:pt x="0" y="164"/>
                  </a:lnTo>
                  <a:lnTo>
                    <a:pt x="729" y="164"/>
                  </a:lnTo>
                  <a:lnTo>
                    <a:pt x="984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BE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986" y="-629"/>
              <a:ext cx="1392" cy="662"/>
            </a:xfrm>
            <a:custGeom>
              <a:avLst/>
              <a:gdLst>
                <a:gd name="T0" fmla="+- 0 10013 8986"/>
                <a:gd name="T1" fmla="*/ T0 w 1392"/>
                <a:gd name="T2" fmla="+- 0 34 -629"/>
                <a:gd name="T3" fmla="*/ 34 h 662"/>
                <a:gd name="T4" fmla="+- 0 10378 8986"/>
                <a:gd name="T5" fmla="*/ T4 w 1392"/>
                <a:gd name="T6" fmla="+- 0 -283 -629"/>
                <a:gd name="T7" fmla="*/ -283 h 662"/>
                <a:gd name="T8" fmla="+- 0 10109 8986"/>
                <a:gd name="T9" fmla="*/ T8 w 1392"/>
                <a:gd name="T10" fmla="+- 0 -629 -629"/>
                <a:gd name="T11" fmla="*/ -629 h 662"/>
                <a:gd name="T12" fmla="+- 0 9854 8986"/>
                <a:gd name="T13" fmla="*/ T12 w 1392"/>
                <a:gd name="T14" fmla="+- 0 -461 -629"/>
                <a:gd name="T15" fmla="*/ -461 h 662"/>
                <a:gd name="T16" fmla="+- 0 9130 8986"/>
                <a:gd name="T17" fmla="*/ T16 w 1392"/>
                <a:gd name="T18" fmla="+- 0 -461 -629"/>
                <a:gd name="T19" fmla="*/ -461 h 662"/>
                <a:gd name="T20" fmla="+- 0 8986 8986"/>
                <a:gd name="T21" fmla="*/ T20 w 1392"/>
                <a:gd name="T22" fmla="+- 0 34 -629"/>
                <a:gd name="T23" fmla="*/ 34 h 662"/>
                <a:gd name="T24" fmla="+- 0 10013 8986"/>
                <a:gd name="T25" fmla="*/ T24 w 1392"/>
                <a:gd name="T26" fmla="+- 0 34 -629"/>
                <a:gd name="T27" fmla="*/ 34 h 6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392" h="662">
                  <a:moveTo>
                    <a:pt x="1027" y="663"/>
                  </a:moveTo>
                  <a:lnTo>
                    <a:pt x="1392" y="346"/>
                  </a:lnTo>
                  <a:lnTo>
                    <a:pt x="1123" y="0"/>
                  </a:lnTo>
                  <a:lnTo>
                    <a:pt x="868" y="168"/>
                  </a:lnTo>
                  <a:lnTo>
                    <a:pt x="144" y="168"/>
                  </a:lnTo>
                  <a:lnTo>
                    <a:pt x="0" y="663"/>
                  </a:lnTo>
                  <a:lnTo>
                    <a:pt x="1027" y="663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986" y="-288"/>
              <a:ext cx="1392" cy="840"/>
            </a:xfrm>
            <a:custGeom>
              <a:avLst/>
              <a:gdLst>
                <a:gd name="T0" fmla="+- 0 10013 8986"/>
                <a:gd name="T1" fmla="*/ T0 w 1392"/>
                <a:gd name="T2" fmla="+- 0 34 -288"/>
                <a:gd name="T3" fmla="*/ 34 h 840"/>
                <a:gd name="T4" fmla="+- 0 8986 8986"/>
                <a:gd name="T5" fmla="*/ T4 w 1392"/>
                <a:gd name="T6" fmla="+- 0 43 -288"/>
                <a:gd name="T7" fmla="*/ 43 h 840"/>
                <a:gd name="T8" fmla="+- 0 9691 8986"/>
                <a:gd name="T9" fmla="*/ T8 w 1392"/>
                <a:gd name="T10" fmla="+- 0 552 -288"/>
                <a:gd name="T11" fmla="*/ 552 h 840"/>
                <a:gd name="T12" fmla="+- 0 10378 8986"/>
                <a:gd name="T13" fmla="*/ T12 w 1392"/>
                <a:gd name="T14" fmla="+- 0 -288 -288"/>
                <a:gd name="T15" fmla="*/ -288 h 840"/>
                <a:gd name="T16" fmla="+- 0 10013 8986"/>
                <a:gd name="T17" fmla="*/ T16 w 1392"/>
                <a:gd name="T18" fmla="+- 0 34 -288"/>
                <a:gd name="T19" fmla="*/ 34 h 8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392" h="840">
                  <a:moveTo>
                    <a:pt x="1027" y="322"/>
                  </a:moveTo>
                  <a:lnTo>
                    <a:pt x="0" y="331"/>
                  </a:lnTo>
                  <a:lnTo>
                    <a:pt x="705" y="840"/>
                  </a:lnTo>
                  <a:lnTo>
                    <a:pt x="1392" y="0"/>
                  </a:lnTo>
                  <a:lnTo>
                    <a:pt x="1027" y="322"/>
                  </a:lnTo>
                  <a:close/>
                </a:path>
              </a:pathLst>
            </a:custGeom>
            <a:solidFill>
              <a:srgbClr val="52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125" y="-465"/>
              <a:ext cx="730" cy="0"/>
            </a:xfrm>
            <a:custGeom>
              <a:avLst/>
              <a:gdLst>
                <a:gd name="T0" fmla="+- 0 9125 9125"/>
                <a:gd name="T1" fmla="*/ T0 w 730"/>
                <a:gd name="T2" fmla="+- 0 9854 9125"/>
                <a:gd name="T3" fmla="*/ T2 w 7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730">
                  <a:moveTo>
                    <a:pt x="0" y="0"/>
                  </a:moveTo>
                  <a:lnTo>
                    <a:pt x="729" y="0"/>
                  </a:lnTo>
                </a:path>
              </a:pathLst>
            </a:custGeom>
            <a:noFill/>
            <a:ln w="13462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9379" y="-629"/>
              <a:ext cx="730" cy="0"/>
            </a:xfrm>
            <a:custGeom>
              <a:avLst/>
              <a:gdLst>
                <a:gd name="T0" fmla="+- 0 9379 9379"/>
                <a:gd name="T1" fmla="*/ T0 w 730"/>
                <a:gd name="T2" fmla="+- 0 10109 9379"/>
                <a:gd name="T3" fmla="*/ T2 w 7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730">
                  <a:moveTo>
                    <a:pt x="0" y="0"/>
                  </a:moveTo>
                  <a:lnTo>
                    <a:pt x="730" y="0"/>
                  </a:lnTo>
                </a:path>
              </a:pathLst>
            </a:custGeom>
            <a:noFill/>
            <a:ln w="13462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120" y="-633"/>
              <a:ext cx="269" cy="178"/>
            </a:xfrm>
            <a:custGeom>
              <a:avLst/>
              <a:gdLst>
                <a:gd name="T0" fmla="+- 0 9379 9120"/>
                <a:gd name="T1" fmla="*/ T0 w 269"/>
                <a:gd name="T2" fmla="+- 0 -633 -633"/>
                <a:gd name="T3" fmla="*/ -633 h 178"/>
                <a:gd name="T4" fmla="+- 0 9120 9120"/>
                <a:gd name="T5" fmla="*/ T4 w 269"/>
                <a:gd name="T6" fmla="+- 0 -470 -633"/>
                <a:gd name="T7" fmla="*/ -470 h 178"/>
                <a:gd name="T8" fmla="+- 0 9134 9120"/>
                <a:gd name="T9" fmla="*/ T8 w 269"/>
                <a:gd name="T10" fmla="+- 0 -456 -633"/>
                <a:gd name="T11" fmla="*/ -456 h 178"/>
                <a:gd name="T12" fmla="+- 0 9389 9120"/>
                <a:gd name="T13" fmla="*/ T12 w 269"/>
                <a:gd name="T14" fmla="+- 0 -619 -633"/>
                <a:gd name="T15" fmla="*/ -619 h 178"/>
                <a:gd name="T16" fmla="+- 0 9379 9120"/>
                <a:gd name="T17" fmla="*/ T16 w 269"/>
                <a:gd name="T18" fmla="+- 0 -633 -633"/>
                <a:gd name="T19" fmla="*/ -633 h 1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69" h="178">
                  <a:moveTo>
                    <a:pt x="259" y="0"/>
                  </a:moveTo>
                  <a:lnTo>
                    <a:pt x="0" y="163"/>
                  </a:lnTo>
                  <a:lnTo>
                    <a:pt x="14" y="177"/>
                  </a:lnTo>
                  <a:lnTo>
                    <a:pt x="269" y="1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845" y="-633"/>
              <a:ext cx="269" cy="178"/>
            </a:xfrm>
            <a:custGeom>
              <a:avLst/>
              <a:gdLst>
                <a:gd name="T0" fmla="+- 0 10104 9845"/>
                <a:gd name="T1" fmla="*/ T0 w 269"/>
                <a:gd name="T2" fmla="+- 0 -633 -633"/>
                <a:gd name="T3" fmla="*/ -633 h 178"/>
                <a:gd name="T4" fmla="+- 0 9845 9845"/>
                <a:gd name="T5" fmla="*/ T4 w 269"/>
                <a:gd name="T6" fmla="+- 0 -470 -633"/>
                <a:gd name="T7" fmla="*/ -470 h 178"/>
                <a:gd name="T8" fmla="+- 0 9859 9845"/>
                <a:gd name="T9" fmla="*/ T8 w 269"/>
                <a:gd name="T10" fmla="+- 0 -456 -633"/>
                <a:gd name="T11" fmla="*/ -456 h 178"/>
                <a:gd name="T12" fmla="+- 0 10114 9845"/>
                <a:gd name="T13" fmla="*/ T12 w 269"/>
                <a:gd name="T14" fmla="+- 0 -619 -633"/>
                <a:gd name="T15" fmla="*/ -619 h 178"/>
                <a:gd name="T16" fmla="+- 0 10104 9845"/>
                <a:gd name="T17" fmla="*/ T16 w 269"/>
                <a:gd name="T18" fmla="+- 0 -633 -633"/>
                <a:gd name="T19" fmla="*/ -633 h 1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69" h="178">
                  <a:moveTo>
                    <a:pt x="259" y="0"/>
                  </a:moveTo>
                  <a:lnTo>
                    <a:pt x="0" y="163"/>
                  </a:lnTo>
                  <a:lnTo>
                    <a:pt x="14" y="177"/>
                  </a:lnTo>
                  <a:lnTo>
                    <a:pt x="269" y="1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845" y="-465"/>
              <a:ext cx="178" cy="494"/>
            </a:xfrm>
            <a:custGeom>
              <a:avLst/>
              <a:gdLst>
                <a:gd name="T0" fmla="+- 0 9859 9845"/>
                <a:gd name="T1" fmla="*/ T0 w 178"/>
                <a:gd name="T2" fmla="+- 0 -465 -465"/>
                <a:gd name="T3" fmla="*/ -465 h 494"/>
                <a:gd name="T4" fmla="+- 0 9845 9845"/>
                <a:gd name="T5" fmla="*/ T4 w 178"/>
                <a:gd name="T6" fmla="+- 0 -461 -465"/>
                <a:gd name="T7" fmla="*/ -461 h 494"/>
                <a:gd name="T8" fmla="+- 0 10003 9845"/>
                <a:gd name="T9" fmla="*/ T8 w 178"/>
                <a:gd name="T10" fmla="+- 0 29 -465"/>
                <a:gd name="T11" fmla="*/ 29 h 494"/>
                <a:gd name="T12" fmla="+- 0 10022 9845"/>
                <a:gd name="T13" fmla="*/ T12 w 178"/>
                <a:gd name="T14" fmla="+- 0 19 -465"/>
                <a:gd name="T15" fmla="*/ 19 h 494"/>
                <a:gd name="T16" fmla="+- 0 9859 9845"/>
                <a:gd name="T17" fmla="*/ T16 w 178"/>
                <a:gd name="T18" fmla="+- 0 -465 -465"/>
                <a:gd name="T19" fmla="*/ -465 h 4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8" h="494">
                  <a:moveTo>
                    <a:pt x="14" y="0"/>
                  </a:moveTo>
                  <a:lnTo>
                    <a:pt x="0" y="4"/>
                  </a:lnTo>
                  <a:lnTo>
                    <a:pt x="158" y="494"/>
                  </a:lnTo>
                  <a:lnTo>
                    <a:pt x="177" y="48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104" y="-633"/>
              <a:ext cx="288" cy="355"/>
            </a:xfrm>
            <a:custGeom>
              <a:avLst/>
              <a:gdLst>
                <a:gd name="T0" fmla="+- 0 10118 10104"/>
                <a:gd name="T1" fmla="*/ T0 w 288"/>
                <a:gd name="T2" fmla="+- 0 -633 -633"/>
                <a:gd name="T3" fmla="*/ -633 h 355"/>
                <a:gd name="T4" fmla="+- 0 10104 10104"/>
                <a:gd name="T5" fmla="*/ T4 w 288"/>
                <a:gd name="T6" fmla="+- 0 -619 -633"/>
                <a:gd name="T7" fmla="*/ -619 h 355"/>
                <a:gd name="T8" fmla="+- 0 10373 10104"/>
                <a:gd name="T9" fmla="*/ T8 w 288"/>
                <a:gd name="T10" fmla="+- 0 -278 -633"/>
                <a:gd name="T11" fmla="*/ -278 h 355"/>
                <a:gd name="T12" fmla="+- 0 10392 10104"/>
                <a:gd name="T13" fmla="*/ T12 w 288"/>
                <a:gd name="T14" fmla="+- 0 -293 -633"/>
                <a:gd name="T15" fmla="*/ -293 h 355"/>
                <a:gd name="T16" fmla="+- 0 10118 10104"/>
                <a:gd name="T17" fmla="*/ T16 w 288"/>
                <a:gd name="T18" fmla="+- 0 -633 -633"/>
                <a:gd name="T19" fmla="*/ -633 h 3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88" h="355">
                  <a:moveTo>
                    <a:pt x="14" y="0"/>
                  </a:moveTo>
                  <a:lnTo>
                    <a:pt x="0" y="14"/>
                  </a:lnTo>
                  <a:lnTo>
                    <a:pt x="269" y="355"/>
                  </a:lnTo>
                  <a:lnTo>
                    <a:pt x="288" y="3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981" y="-465"/>
              <a:ext cx="158" cy="509"/>
            </a:xfrm>
            <a:custGeom>
              <a:avLst/>
              <a:gdLst>
                <a:gd name="T0" fmla="+- 0 9120 8981"/>
                <a:gd name="T1" fmla="*/ T0 w 158"/>
                <a:gd name="T2" fmla="+- 0 -465 -465"/>
                <a:gd name="T3" fmla="*/ -465 h 509"/>
                <a:gd name="T4" fmla="+- 0 8981 8981"/>
                <a:gd name="T5" fmla="*/ T4 w 158"/>
                <a:gd name="T6" fmla="+- 0 39 -465"/>
                <a:gd name="T7" fmla="*/ 39 h 509"/>
                <a:gd name="T8" fmla="+- 0 8995 8981"/>
                <a:gd name="T9" fmla="*/ T8 w 158"/>
                <a:gd name="T10" fmla="+- 0 43 -465"/>
                <a:gd name="T11" fmla="*/ 43 h 509"/>
                <a:gd name="T12" fmla="+- 0 9139 8981"/>
                <a:gd name="T13" fmla="*/ T12 w 158"/>
                <a:gd name="T14" fmla="+- 0 -461 -465"/>
                <a:gd name="T15" fmla="*/ -461 h 509"/>
                <a:gd name="T16" fmla="+- 0 9120 8981"/>
                <a:gd name="T17" fmla="*/ T16 w 158"/>
                <a:gd name="T18" fmla="+- 0 -465 -465"/>
                <a:gd name="T19" fmla="*/ -465 h 5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58" h="509">
                  <a:moveTo>
                    <a:pt x="139" y="0"/>
                  </a:moveTo>
                  <a:lnTo>
                    <a:pt x="0" y="504"/>
                  </a:lnTo>
                  <a:lnTo>
                    <a:pt x="14" y="508"/>
                  </a:lnTo>
                  <a:lnTo>
                    <a:pt x="158" y="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74" y="-624"/>
              <a:ext cx="19" cy="58"/>
            </a:xfrm>
            <a:custGeom>
              <a:avLst/>
              <a:gdLst>
                <a:gd name="T0" fmla="+- 0 9379 9374"/>
                <a:gd name="T1" fmla="*/ T0 w 19"/>
                <a:gd name="T2" fmla="+- 0 -624 -624"/>
                <a:gd name="T3" fmla="*/ -624 h 58"/>
                <a:gd name="T4" fmla="+- 0 9374 9374"/>
                <a:gd name="T5" fmla="*/ T4 w 19"/>
                <a:gd name="T6" fmla="+- 0 -566 -624"/>
                <a:gd name="T7" fmla="*/ -566 h 58"/>
                <a:gd name="T8" fmla="+- 0 9389 9374"/>
                <a:gd name="T9" fmla="*/ T8 w 19"/>
                <a:gd name="T10" fmla="+- 0 -566 -624"/>
                <a:gd name="T11" fmla="*/ -566 h 58"/>
                <a:gd name="T12" fmla="+- 0 9394 9374"/>
                <a:gd name="T13" fmla="*/ T12 w 19"/>
                <a:gd name="T14" fmla="+- 0 -624 -624"/>
                <a:gd name="T15" fmla="*/ -624 h 58"/>
                <a:gd name="T16" fmla="+- 0 9379 9374"/>
                <a:gd name="T17" fmla="*/ T16 w 19"/>
                <a:gd name="T18" fmla="+- 0 -624 -624"/>
                <a:gd name="T19" fmla="*/ -624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" h="58">
                  <a:moveTo>
                    <a:pt x="5" y="0"/>
                  </a:moveTo>
                  <a:lnTo>
                    <a:pt x="0" y="58"/>
                  </a:lnTo>
                  <a:lnTo>
                    <a:pt x="15" y="58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365" y="-523"/>
              <a:ext cx="19" cy="58"/>
            </a:xfrm>
            <a:custGeom>
              <a:avLst/>
              <a:gdLst>
                <a:gd name="T0" fmla="+- 0 9370 9365"/>
                <a:gd name="T1" fmla="*/ T0 w 19"/>
                <a:gd name="T2" fmla="+- 0 -523 -523"/>
                <a:gd name="T3" fmla="*/ -523 h 58"/>
                <a:gd name="T4" fmla="+- 0 9365 9365"/>
                <a:gd name="T5" fmla="*/ T4 w 19"/>
                <a:gd name="T6" fmla="+- 0 -465 -523"/>
                <a:gd name="T7" fmla="*/ -465 h 58"/>
                <a:gd name="T8" fmla="+- 0 9379 9365"/>
                <a:gd name="T9" fmla="*/ T8 w 19"/>
                <a:gd name="T10" fmla="+- 0 -465 -523"/>
                <a:gd name="T11" fmla="*/ -465 h 58"/>
                <a:gd name="T12" fmla="+- 0 9384 9365"/>
                <a:gd name="T13" fmla="*/ T12 w 19"/>
                <a:gd name="T14" fmla="+- 0 -523 -523"/>
                <a:gd name="T15" fmla="*/ -523 h 58"/>
                <a:gd name="T16" fmla="+- 0 9370 9365"/>
                <a:gd name="T17" fmla="*/ T16 w 19"/>
                <a:gd name="T18" fmla="+- 0 -523 -523"/>
                <a:gd name="T19" fmla="*/ -523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" h="58">
                  <a:moveTo>
                    <a:pt x="5" y="0"/>
                  </a:moveTo>
                  <a:lnTo>
                    <a:pt x="0" y="58"/>
                  </a:lnTo>
                  <a:lnTo>
                    <a:pt x="14" y="58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355" y="-422"/>
              <a:ext cx="19" cy="58"/>
            </a:xfrm>
            <a:custGeom>
              <a:avLst/>
              <a:gdLst>
                <a:gd name="T0" fmla="+- 0 9360 9355"/>
                <a:gd name="T1" fmla="*/ T0 w 19"/>
                <a:gd name="T2" fmla="+- 0 -422 -422"/>
                <a:gd name="T3" fmla="*/ -422 h 58"/>
                <a:gd name="T4" fmla="+- 0 9355 9355"/>
                <a:gd name="T5" fmla="*/ T4 w 19"/>
                <a:gd name="T6" fmla="+- 0 -365 -422"/>
                <a:gd name="T7" fmla="*/ -365 h 58"/>
                <a:gd name="T8" fmla="+- 0 9370 9355"/>
                <a:gd name="T9" fmla="*/ T8 w 19"/>
                <a:gd name="T10" fmla="+- 0 -365 -422"/>
                <a:gd name="T11" fmla="*/ -365 h 58"/>
                <a:gd name="T12" fmla="+- 0 9374 9355"/>
                <a:gd name="T13" fmla="*/ T12 w 19"/>
                <a:gd name="T14" fmla="+- 0 -422 -422"/>
                <a:gd name="T15" fmla="*/ -422 h 58"/>
                <a:gd name="T16" fmla="+- 0 9360 9355"/>
                <a:gd name="T17" fmla="*/ T16 w 19"/>
                <a:gd name="T18" fmla="+- 0 -422 -422"/>
                <a:gd name="T19" fmla="*/ -422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" h="58">
                  <a:moveTo>
                    <a:pt x="5" y="0"/>
                  </a:moveTo>
                  <a:lnTo>
                    <a:pt x="0" y="57"/>
                  </a:lnTo>
                  <a:lnTo>
                    <a:pt x="15" y="57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346" y="-321"/>
              <a:ext cx="19" cy="38"/>
            </a:xfrm>
            <a:custGeom>
              <a:avLst/>
              <a:gdLst>
                <a:gd name="T0" fmla="+- 0 9350 9346"/>
                <a:gd name="T1" fmla="*/ T0 w 19"/>
                <a:gd name="T2" fmla="+- 0 -321 -321"/>
                <a:gd name="T3" fmla="*/ -321 h 38"/>
                <a:gd name="T4" fmla="+- 0 9346 9346"/>
                <a:gd name="T5" fmla="*/ T4 w 19"/>
                <a:gd name="T6" fmla="+- 0 -283 -321"/>
                <a:gd name="T7" fmla="*/ -283 h 38"/>
                <a:gd name="T8" fmla="+- 0 9360 9346"/>
                <a:gd name="T9" fmla="*/ T8 w 19"/>
                <a:gd name="T10" fmla="+- 0 -283 -321"/>
                <a:gd name="T11" fmla="*/ -283 h 38"/>
                <a:gd name="T12" fmla="+- 0 9365 9346"/>
                <a:gd name="T13" fmla="*/ T12 w 19"/>
                <a:gd name="T14" fmla="+- 0 -321 -321"/>
                <a:gd name="T15" fmla="*/ -321 h 38"/>
                <a:gd name="T16" fmla="+- 0 9350 9346"/>
                <a:gd name="T17" fmla="*/ T16 w 19"/>
                <a:gd name="T18" fmla="+- 0 -321 -321"/>
                <a:gd name="T19" fmla="*/ -321 h 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" h="38">
                  <a:moveTo>
                    <a:pt x="4" y="0"/>
                  </a:moveTo>
                  <a:lnTo>
                    <a:pt x="0" y="38"/>
                  </a:lnTo>
                  <a:lnTo>
                    <a:pt x="14" y="38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9355" y="-285"/>
              <a:ext cx="58" cy="0"/>
            </a:xfrm>
            <a:custGeom>
              <a:avLst/>
              <a:gdLst>
                <a:gd name="T0" fmla="+- 0 9355 9355"/>
                <a:gd name="T1" fmla="*/ T0 w 58"/>
                <a:gd name="T2" fmla="+- 0 9413 9355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8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9456" y="-285"/>
              <a:ext cx="58" cy="0"/>
            </a:xfrm>
            <a:custGeom>
              <a:avLst/>
              <a:gdLst>
                <a:gd name="T0" fmla="+- 0 9456 9456"/>
                <a:gd name="T1" fmla="*/ T0 w 58"/>
                <a:gd name="T2" fmla="+- 0 9514 9456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8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9557" y="-285"/>
              <a:ext cx="58" cy="0"/>
            </a:xfrm>
            <a:custGeom>
              <a:avLst/>
              <a:gdLst>
                <a:gd name="T0" fmla="+- 0 9557 9557"/>
                <a:gd name="T1" fmla="*/ T0 w 58"/>
                <a:gd name="T2" fmla="+- 0 9614 9557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7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658" y="-285"/>
              <a:ext cx="58" cy="0"/>
            </a:xfrm>
            <a:custGeom>
              <a:avLst/>
              <a:gdLst>
                <a:gd name="T0" fmla="+- 0 9658 9658"/>
                <a:gd name="T1" fmla="*/ T0 w 58"/>
                <a:gd name="T2" fmla="+- 0 9715 9658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7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9758" y="-285"/>
              <a:ext cx="58" cy="0"/>
            </a:xfrm>
            <a:custGeom>
              <a:avLst/>
              <a:gdLst>
                <a:gd name="T0" fmla="+- 0 9758 9758"/>
                <a:gd name="T1" fmla="*/ T0 w 58"/>
                <a:gd name="T2" fmla="+- 0 9816 9758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8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9859" y="-285"/>
              <a:ext cx="58" cy="0"/>
            </a:xfrm>
            <a:custGeom>
              <a:avLst/>
              <a:gdLst>
                <a:gd name="T0" fmla="+- 0 9859 9859"/>
                <a:gd name="T1" fmla="*/ T0 w 58"/>
                <a:gd name="T2" fmla="+- 0 9917 9859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8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9960" y="-285"/>
              <a:ext cx="58" cy="0"/>
            </a:xfrm>
            <a:custGeom>
              <a:avLst/>
              <a:gdLst>
                <a:gd name="T0" fmla="+- 0 9960 9960"/>
                <a:gd name="T1" fmla="*/ T0 w 58"/>
                <a:gd name="T2" fmla="+- 0 10018 9960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8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10061" y="-285"/>
              <a:ext cx="58" cy="0"/>
            </a:xfrm>
            <a:custGeom>
              <a:avLst/>
              <a:gdLst>
                <a:gd name="T0" fmla="+- 0 10061 10061"/>
                <a:gd name="T1" fmla="*/ T0 w 58"/>
                <a:gd name="T2" fmla="+- 0 10118 10061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7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0162" y="-285"/>
              <a:ext cx="58" cy="0"/>
            </a:xfrm>
            <a:custGeom>
              <a:avLst/>
              <a:gdLst>
                <a:gd name="T0" fmla="+- 0 10162 10162"/>
                <a:gd name="T1" fmla="*/ T0 w 58"/>
                <a:gd name="T2" fmla="+- 0 10219 10162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7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0262" y="-285"/>
              <a:ext cx="58" cy="0"/>
            </a:xfrm>
            <a:custGeom>
              <a:avLst/>
              <a:gdLst>
                <a:gd name="T0" fmla="+- 0 10262 10262"/>
                <a:gd name="T1" fmla="*/ T0 w 58"/>
                <a:gd name="T2" fmla="+- 0 10320 10262"/>
                <a:gd name="T3" fmla="*/ T2 w 5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">
                  <a:moveTo>
                    <a:pt x="0" y="0"/>
                  </a:moveTo>
                  <a:lnTo>
                    <a:pt x="58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10363" y="-285"/>
              <a:ext cx="19" cy="0"/>
            </a:xfrm>
            <a:custGeom>
              <a:avLst/>
              <a:gdLst>
                <a:gd name="T0" fmla="+- 0 10363 10363"/>
                <a:gd name="T1" fmla="*/ T0 w 19"/>
                <a:gd name="T2" fmla="+- 0 10382 10363"/>
                <a:gd name="T3" fmla="*/ T2 w 19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</a:path>
              </a:pathLst>
            </a:custGeom>
            <a:noFill/>
            <a:ln w="10414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986" y="34"/>
              <a:ext cx="1032" cy="0"/>
            </a:xfrm>
            <a:custGeom>
              <a:avLst/>
              <a:gdLst>
                <a:gd name="T0" fmla="+- 0 8986 8986"/>
                <a:gd name="T1" fmla="*/ T0 w 1032"/>
                <a:gd name="T2" fmla="+- 0 10018 8986"/>
                <a:gd name="T3" fmla="*/ T2 w 103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032">
                  <a:moveTo>
                    <a:pt x="0" y="0"/>
                  </a:moveTo>
                  <a:lnTo>
                    <a:pt x="1032" y="0"/>
                  </a:lnTo>
                </a:path>
              </a:pathLst>
            </a:custGeom>
            <a:noFill/>
            <a:ln w="13462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8986" y="-269"/>
              <a:ext cx="355" cy="317"/>
            </a:xfrm>
            <a:custGeom>
              <a:avLst/>
              <a:gdLst>
                <a:gd name="T0" fmla="+- 0 9331 8986"/>
                <a:gd name="T1" fmla="*/ T0 w 355"/>
                <a:gd name="T2" fmla="+- 0 -269 -269"/>
                <a:gd name="T3" fmla="*/ -269 h 317"/>
                <a:gd name="T4" fmla="+- 0 9288 8986"/>
                <a:gd name="T5" fmla="*/ T4 w 355"/>
                <a:gd name="T6" fmla="+- 0 -230 -269"/>
                <a:gd name="T7" fmla="*/ -230 h 317"/>
                <a:gd name="T8" fmla="+- 0 9298 8986"/>
                <a:gd name="T9" fmla="*/ T8 w 355"/>
                <a:gd name="T10" fmla="+- 0 -221 -269"/>
                <a:gd name="T11" fmla="*/ -221 h 317"/>
                <a:gd name="T12" fmla="+- 0 9341 8986"/>
                <a:gd name="T13" fmla="*/ T12 w 355"/>
                <a:gd name="T14" fmla="+- 0 -259 -269"/>
                <a:gd name="T15" fmla="*/ -259 h 317"/>
                <a:gd name="T16" fmla="+- 0 9331 8986"/>
                <a:gd name="T17" fmla="*/ T16 w 355"/>
                <a:gd name="T18" fmla="+- 0 -269 -269"/>
                <a:gd name="T19" fmla="*/ -269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5" h="317">
                  <a:moveTo>
                    <a:pt x="345" y="0"/>
                  </a:moveTo>
                  <a:lnTo>
                    <a:pt x="302" y="39"/>
                  </a:lnTo>
                  <a:lnTo>
                    <a:pt x="312" y="48"/>
                  </a:lnTo>
                  <a:lnTo>
                    <a:pt x="355" y="1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8986" y="-269"/>
              <a:ext cx="355" cy="317"/>
            </a:xfrm>
            <a:custGeom>
              <a:avLst/>
              <a:gdLst>
                <a:gd name="T0" fmla="+- 0 9254 8986"/>
                <a:gd name="T1" fmla="*/ T0 w 355"/>
                <a:gd name="T2" fmla="+- 0 -201 -269"/>
                <a:gd name="T3" fmla="*/ -201 h 317"/>
                <a:gd name="T4" fmla="+- 0 9211 8986"/>
                <a:gd name="T5" fmla="*/ T4 w 355"/>
                <a:gd name="T6" fmla="+- 0 -163 -269"/>
                <a:gd name="T7" fmla="*/ -163 h 317"/>
                <a:gd name="T8" fmla="+- 0 9221 8986"/>
                <a:gd name="T9" fmla="*/ T8 w 355"/>
                <a:gd name="T10" fmla="+- 0 -153 -269"/>
                <a:gd name="T11" fmla="*/ -153 h 317"/>
                <a:gd name="T12" fmla="+- 0 9264 8986"/>
                <a:gd name="T13" fmla="*/ T12 w 355"/>
                <a:gd name="T14" fmla="+- 0 -192 -269"/>
                <a:gd name="T15" fmla="*/ -192 h 317"/>
                <a:gd name="T16" fmla="+- 0 9254 8986"/>
                <a:gd name="T17" fmla="*/ T16 w 355"/>
                <a:gd name="T18" fmla="+- 0 -201 -269"/>
                <a:gd name="T19" fmla="*/ -201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5" h="317">
                  <a:moveTo>
                    <a:pt x="268" y="68"/>
                  </a:moveTo>
                  <a:lnTo>
                    <a:pt x="225" y="106"/>
                  </a:lnTo>
                  <a:lnTo>
                    <a:pt x="235" y="116"/>
                  </a:lnTo>
                  <a:lnTo>
                    <a:pt x="278" y="77"/>
                  </a:lnTo>
                  <a:lnTo>
                    <a:pt x="268" y="68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8986" y="-269"/>
              <a:ext cx="355" cy="317"/>
            </a:xfrm>
            <a:custGeom>
              <a:avLst/>
              <a:gdLst>
                <a:gd name="T0" fmla="+- 0 9178 8986"/>
                <a:gd name="T1" fmla="*/ T0 w 355"/>
                <a:gd name="T2" fmla="+- 0 -134 -269"/>
                <a:gd name="T3" fmla="*/ -134 h 317"/>
                <a:gd name="T4" fmla="+- 0 9134 8986"/>
                <a:gd name="T5" fmla="*/ T4 w 355"/>
                <a:gd name="T6" fmla="+- 0 -96 -269"/>
                <a:gd name="T7" fmla="*/ -96 h 317"/>
                <a:gd name="T8" fmla="+- 0 9144 8986"/>
                <a:gd name="T9" fmla="*/ T8 w 355"/>
                <a:gd name="T10" fmla="+- 0 -86 -269"/>
                <a:gd name="T11" fmla="*/ -86 h 317"/>
                <a:gd name="T12" fmla="+- 0 9187 8986"/>
                <a:gd name="T13" fmla="*/ T12 w 355"/>
                <a:gd name="T14" fmla="+- 0 -125 -269"/>
                <a:gd name="T15" fmla="*/ -125 h 317"/>
                <a:gd name="T16" fmla="+- 0 9178 8986"/>
                <a:gd name="T17" fmla="*/ T16 w 355"/>
                <a:gd name="T18" fmla="+- 0 -134 -269"/>
                <a:gd name="T19" fmla="*/ -134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5" h="317">
                  <a:moveTo>
                    <a:pt x="192" y="135"/>
                  </a:moveTo>
                  <a:lnTo>
                    <a:pt x="148" y="173"/>
                  </a:lnTo>
                  <a:lnTo>
                    <a:pt x="158" y="183"/>
                  </a:lnTo>
                  <a:lnTo>
                    <a:pt x="201" y="144"/>
                  </a:lnTo>
                  <a:lnTo>
                    <a:pt x="192" y="13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8986" y="-269"/>
              <a:ext cx="355" cy="317"/>
            </a:xfrm>
            <a:custGeom>
              <a:avLst/>
              <a:gdLst>
                <a:gd name="T0" fmla="+- 0 9106 8986"/>
                <a:gd name="T1" fmla="*/ T0 w 355"/>
                <a:gd name="T2" fmla="+- 0 -67 -269"/>
                <a:gd name="T3" fmla="*/ -67 h 317"/>
                <a:gd name="T4" fmla="+- 0 9062 8986"/>
                <a:gd name="T5" fmla="*/ T4 w 355"/>
                <a:gd name="T6" fmla="+- 0 -29 -269"/>
                <a:gd name="T7" fmla="*/ -29 h 317"/>
                <a:gd name="T8" fmla="+- 0 9072 8986"/>
                <a:gd name="T9" fmla="*/ T8 w 355"/>
                <a:gd name="T10" fmla="+- 0 -19 -269"/>
                <a:gd name="T11" fmla="*/ -19 h 317"/>
                <a:gd name="T12" fmla="+- 0 9115 8986"/>
                <a:gd name="T13" fmla="*/ T12 w 355"/>
                <a:gd name="T14" fmla="+- 0 -57 -269"/>
                <a:gd name="T15" fmla="*/ -57 h 317"/>
                <a:gd name="T16" fmla="+- 0 9106 8986"/>
                <a:gd name="T17" fmla="*/ T16 w 355"/>
                <a:gd name="T18" fmla="+- 0 -67 -269"/>
                <a:gd name="T19" fmla="*/ -67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5" h="317">
                  <a:moveTo>
                    <a:pt x="120" y="202"/>
                  </a:moveTo>
                  <a:lnTo>
                    <a:pt x="76" y="240"/>
                  </a:lnTo>
                  <a:lnTo>
                    <a:pt x="86" y="250"/>
                  </a:lnTo>
                  <a:lnTo>
                    <a:pt x="129" y="212"/>
                  </a:lnTo>
                  <a:lnTo>
                    <a:pt x="120" y="202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8986" y="-269"/>
              <a:ext cx="355" cy="317"/>
            </a:xfrm>
            <a:custGeom>
              <a:avLst/>
              <a:gdLst>
                <a:gd name="T0" fmla="+- 0 9029 8986"/>
                <a:gd name="T1" fmla="*/ T0 w 355"/>
                <a:gd name="T2" fmla="+- 0 0 -269"/>
                <a:gd name="T3" fmla="*/ 0 h 317"/>
                <a:gd name="T4" fmla="+- 0 8986 8986"/>
                <a:gd name="T5" fmla="*/ T4 w 355"/>
                <a:gd name="T6" fmla="+- 0 39 -269"/>
                <a:gd name="T7" fmla="*/ 39 h 317"/>
                <a:gd name="T8" fmla="+- 0 8995 8986"/>
                <a:gd name="T9" fmla="*/ T8 w 355"/>
                <a:gd name="T10" fmla="+- 0 48 -269"/>
                <a:gd name="T11" fmla="*/ 48 h 317"/>
                <a:gd name="T12" fmla="+- 0 9038 8986"/>
                <a:gd name="T13" fmla="*/ T12 w 355"/>
                <a:gd name="T14" fmla="+- 0 10 -269"/>
                <a:gd name="T15" fmla="*/ 10 h 317"/>
                <a:gd name="T16" fmla="+- 0 9029 8986"/>
                <a:gd name="T17" fmla="*/ T16 w 355"/>
                <a:gd name="T18" fmla="+- 0 0 -269"/>
                <a:gd name="T19" fmla="*/ 0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5" h="317">
                  <a:moveTo>
                    <a:pt x="43" y="269"/>
                  </a:moveTo>
                  <a:lnTo>
                    <a:pt x="0" y="308"/>
                  </a:lnTo>
                  <a:lnTo>
                    <a:pt x="9" y="317"/>
                  </a:lnTo>
                  <a:lnTo>
                    <a:pt x="52" y="279"/>
                  </a:lnTo>
                  <a:lnTo>
                    <a:pt x="43" y="269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10008" y="-293"/>
              <a:ext cx="379" cy="341"/>
            </a:xfrm>
            <a:custGeom>
              <a:avLst/>
              <a:gdLst>
                <a:gd name="T0" fmla="+- 0 10022 10008"/>
                <a:gd name="T1" fmla="*/ T0 w 379"/>
                <a:gd name="T2" fmla="+- 0 48 -293"/>
                <a:gd name="T3" fmla="*/ 48 h 341"/>
                <a:gd name="T4" fmla="+- 0 10387 10008"/>
                <a:gd name="T5" fmla="*/ T4 w 379"/>
                <a:gd name="T6" fmla="+- 0 -278 -293"/>
                <a:gd name="T7" fmla="*/ -278 h 341"/>
                <a:gd name="T8" fmla="+- 0 10378 10008"/>
                <a:gd name="T9" fmla="*/ T8 w 379"/>
                <a:gd name="T10" fmla="+- 0 -293 -293"/>
                <a:gd name="T11" fmla="*/ -293 h 341"/>
                <a:gd name="T12" fmla="+- 0 10008 10008"/>
                <a:gd name="T13" fmla="*/ T12 w 379"/>
                <a:gd name="T14" fmla="+- 0 34 -293"/>
                <a:gd name="T15" fmla="*/ 34 h 341"/>
                <a:gd name="T16" fmla="+- 0 10022 10008"/>
                <a:gd name="T17" fmla="*/ T16 w 379"/>
                <a:gd name="T18" fmla="+- 0 48 -293"/>
                <a:gd name="T19" fmla="*/ 48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9" h="341">
                  <a:moveTo>
                    <a:pt x="14" y="341"/>
                  </a:moveTo>
                  <a:lnTo>
                    <a:pt x="379" y="15"/>
                  </a:lnTo>
                  <a:lnTo>
                    <a:pt x="370" y="0"/>
                  </a:lnTo>
                  <a:lnTo>
                    <a:pt x="0" y="327"/>
                  </a:lnTo>
                  <a:lnTo>
                    <a:pt x="14" y="341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9682" y="34"/>
              <a:ext cx="341" cy="528"/>
            </a:xfrm>
            <a:custGeom>
              <a:avLst/>
              <a:gdLst>
                <a:gd name="T0" fmla="+- 0 10003 9682"/>
                <a:gd name="T1" fmla="*/ T0 w 341"/>
                <a:gd name="T2" fmla="+- 0 34 34"/>
                <a:gd name="T3" fmla="*/ 34 h 528"/>
                <a:gd name="T4" fmla="+- 0 9682 9682"/>
                <a:gd name="T5" fmla="*/ T4 w 341"/>
                <a:gd name="T6" fmla="+- 0 547 34"/>
                <a:gd name="T7" fmla="*/ 547 h 528"/>
                <a:gd name="T8" fmla="+- 0 9696 9682"/>
                <a:gd name="T9" fmla="*/ T8 w 341"/>
                <a:gd name="T10" fmla="+- 0 562 34"/>
                <a:gd name="T11" fmla="*/ 562 h 528"/>
                <a:gd name="T12" fmla="+- 0 10022 9682"/>
                <a:gd name="T13" fmla="*/ T12 w 341"/>
                <a:gd name="T14" fmla="+- 0 48 34"/>
                <a:gd name="T15" fmla="*/ 48 h 528"/>
                <a:gd name="T16" fmla="+- 0 10003 9682"/>
                <a:gd name="T17" fmla="*/ T16 w 341"/>
                <a:gd name="T18" fmla="+- 0 34 34"/>
                <a:gd name="T19" fmla="*/ 34 h 5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1" h="528">
                  <a:moveTo>
                    <a:pt x="321" y="0"/>
                  </a:moveTo>
                  <a:lnTo>
                    <a:pt x="0" y="513"/>
                  </a:lnTo>
                  <a:lnTo>
                    <a:pt x="14" y="528"/>
                  </a:lnTo>
                  <a:lnTo>
                    <a:pt x="340" y="1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8981" y="34"/>
              <a:ext cx="715" cy="528"/>
            </a:xfrm>
            <a:custGeom>
              <a:avLst/>
              <a:gdLst>
                <a:gd name="T0" fmla="+- 0 8995 8981"/>
                <a:gd name="T1" fmla="*/ T0 w 715"/>
                <a:gd name="T2" fmla="+- 0 34 34"/>
                <a:gd name="T3" fmla="*/ 34 h 528"/>
                <a:gd name="T4" fmla="+- 0 8981 8981"/>
                <a:gd name="T5" fmla="*/ T4 w 715"/>
                <a:gd name="T6" fmla="+- 0 48 34"/>
                <a:gd name="T7" fmla="*/ 48 h 528"/>
                <a:gd name="T8" fmla="+- 0 9686 8981"/>
                <a:gd name="T9" fmla="*/ T8 w 715"/>
                <a:gd name="T10" fmla="+- 0 562 34"/>
                <a:gd name="T11" fmla="*/ 562 h 528"/>
                <a:gd name="T12" fmla="+- 0 9696 8981"/>
                <a:gd name="T13" fmla="*/ T12 w 715"/>
                <a:gd name="T14" fmla="+- 0 547 34"/>
                <a:gd name="T15" fmla="*/ 547 h 528"/>
                <a:gd name="T16" fmla="+- 0 8995 8981"/>
                <a:gd name="T17" fmla="*/ T16 w 715"/>
                <a:gd name="T18" fmla="+- 0 34 34"/>
                <a:gd name="T19" fmla="*/ 34 h 5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15" h="528">
                  <a:moveTo>
                    <a:pt x="14" y="0"/>
                  </a:moveTo>
                  <a:lnTo>
                    <a:pt x="0" y="14"/>
                  </a:lnTo>
                  <a:lnTo>
                    <a:pt x="705" y="528"/>
                  </a:lnTo>
                  <a:lnTo>
                    <a:pt x="715" y="5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360 9350"/>
                <a:gd name="T1" fmla="*/ T0 w 331"/>
                <a:gd name="T2" fmla="+- 0 -288 -288"/>
                <a:gd name="T3" fmla="*/ -288 h 811"/>
                <a:gd name="T4" fmla="+- 0 9350 9350"/>
                <a:gd name="T5" fmla="*/ T4 w 331"/>
                <a:gd name="T6" fmla="+- 0 -278 -288"/>
                <a:gd name="T7" fmla="*/ -278 h 811"/>
                <a:gd name="T8" fmla="+- 0 9370 9350"/>
                <a:gd name="T9" fmla="*/ T8 w 331"/>
                <a:gd name="T10" fmla="+- 0 -225 -288"/>
                <a:gd name="T11" fmla="*/ -225 h 811"/>
                <a:gd name="T12" fmla="+- 0 9384 9350"/>
                <a:gd name="T13" fmla="*/ T12 w 331"/>
                <a:gd name="T14" fmla="+- 0 -230 -288"/>
                <a:gd name="T15" fmla="*/ -230 h 811"/>
                <a:gd name="T16" fmla="+- 0 9360 9350"/>
                <a:gd name="T17" fmla="*/ T16 w 331"/>
                <a:gd name="T18" fmla="+- 0 -288 -288"/>
                <a:gd name="T19" fmla="*/ -288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10" y="0"/>
                  </a:moveTo>
                  <a:lnTo>
                    <a:pt x="0" y="10"/>
                  </a:lnTo>
                  <a:lnTo>
                    <a:pt x="20" y="63"/>
                  </a:lnTo>
                  <a:lnTo>
                    <a:pt x="34" y="5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398 9350"/>
                <a:gd name="T1" fmla="*/ T0 w 331"/>
                <a:gd name="T2" fmla="+- 0 -192 -288"/>
                <a:gd name="T3" fmla="*/ -192 h 811"/>
                <a:gd name="T4" fmla="+- 0 9384 9350"/>
                <a:gd name="T5" fmla="*/ T4 w 331"/>
                <a:gd name="T6" fmla="+- 0 -187 -288"/>
                <a:gd name="T7" fmla="*/ -187 h 811"/>
                <a:gd name="T8" fmla="+- 0 9408 9350"/>
                <a:gd name="T9" fmla="*/ T8 w 331"/>
                <a:gd name="T10" fmla="+- 0 -134 -288"/>
                <a:gd name="T11" fmla="*/ -134 h 811"/>
                <a:gd name="T12" fmla="+- 0 9422 9350"/>
                <a:gd name="T13" fmla="*/ T12 w 331"/>
                <a:gd name="T14" fmla="+- 0 -139 -288"/>
                <a:gd name="T15" fmla="*/ -139 h 811"/>
                <a:gd name="T16" fmla="+- 0 9398 9350"/>
                <a:gd name="T17" fmla="*/ T16 w 331"/>
                <a:gd name="T18" fmla="+- 0 -192 -288"/>
                <a:gd name="T19" fmla="*/ -192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48" y="96"/>
                  </a:moveTo>
                  <a:lnTo>
                    <a:pt x="34" y="101"/>
                  </a:lnTo>
                  <a:lnTo>
                    <a:pt x="58" y="154"/>
                  </a:lnTo>
                  <a:lnTo>
                    <a:pt x="72" y="149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437 9350"/>
                <a:gd name="T1" fmla="*/ T0 w 331"/>
                <a:gd name="T2" fmla="+- 0 -101 -288"/>
                <a:gd name="T3" fmla="*/ -101 h 811"/>
                <a:gd name="T4" fmla="+- 0 9422 9350"/>
                <a:gd name="T5" fmla="*/ T4 w 331"/>
                <a:gd name="T6" fmla="+- 0 -91 -288"/>
                <a:gd name="T7" fmla="*/ -91 h 811"/>
                <a:gd name="T8" fmla="+- 0 9446 9350"/>
                <a:gd name="T9" fmla="*/ T8 w 331"/>
                <a:gd name="T10" fmla="+- 0 -38 -288"/>
                <a:gd name="T11" fmla="*/ -38 h 811"/>
                <a:gd name="T12" fmla="+- 0 9456 9350"/>
                <a:gd name="T13" fmla="*/ T12 w 331"/>
                <a:gd name="T14" fmla="+- 0 -43 -288"/>
                <a:gd name="T15" fmla="*/ -43 h 811"/>
                <a:gd name="T16" fmla="+- 0 9437 9350"/>
                <a:gd name="T17" fmla="*/ T16 w 331"/>
                <a:gd name="T18" fmla="+- 0 -101 -288"/>
                <a:gd name="T19" fmla="*/ -101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87" y="187"/>
                  </a:moveTo>
                  <a:lnTo>
                    <a:pt x="72" y="197"/>
                  </a:lnTo>
                  <a:lnTo>
                    <a:pt x="96" y="250"/>
                  </a:lnTo>
                  <a:lnTo>
                    <a:pt x="106" y="245"/>
                  </a:lnTo>
                  <a:lnTo>
                    <a:pt x="87" y="187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475 9350"/>
                <a:gd name="T1" fmla="*/ T0 w 331"/>
                <a:gd name="T2" fmla="+- 0 -5 -288"/>
                <a:gd name="T3" fmla="*/ -5 h 811"/>
                <a:gd name="T4" fmla="+- 0 9461 9350"/>
                <a:gd name="T5" fmla="*/ T4 w 331"/>
                <a:gd name="T6" fmla="+- 0 0 -288"/>
                <a:gd name="T7" fmla="*/ 0 h 811"/>
                <a:gd name="T8" fmla="+- 0 9485 9350"/>
                <a:gd name="T9" fmla="*/ T8 w 331"/>
                <a:gd name="T10" fmla="+- 0 53 -288"/>
                <a:gd name="T11" fmla="*/ 53 h 811"/>
                <a:gd name="T12" fmla="+- 0 9494 9350"/>
                <a:gd name="T13" fmla="*/ T12 w 331"/>
                <a:gd name="T14" fmla="+- 0 48 -288"/>
                <a:gd name="T15" fmla="*/ 48 h 811"/>
                <a:gd name="T16" fmla="+- 0 9475 9350"/>
                <a:gd name="T17" fmla="*/ T16 w 331"/>
                <a:gd name="T18" fmla="+- 0 -5 -288"/>
                <a:gd name="T19" fmla="*/ -5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125" y="283"/>
                  </a:moveTo>
                  <a:lnTo>
                    <a:pt x="111" y="288"/>
                  </a:lnTo>
                  <a:lnTo>
                    <a:pt x="135" y="341"/>
                  </a:lnTo>
                  <a:lnTo>
                    <a:pt x="144" y="336"/>
                  </a:lnTo>
                  <a:lnTo>
                    <a:pt x="125" y="283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514 9350"/>
                <a:gd name="T1" fmla="*/ T0 w 331"/>
                <a:gd name="T2" fmla="+- 0 87 -288"/>
                <a:gd name="T3" fmla="*/ 87 h 811"/>
                <a:gd name="T4" fmla="+- 0 9499 9350"/>
                <a:gd name="T5" fmla="*/ T4 w 331"/>
                <a:gd name="T6" fmla="+- 0 91 -288"/>
                <a:gd name="T7" fmla="*/ 91 h 811"/>
                <a:gd name="T8" fmla="+- 0 9518 9350"/>
                <a:gd name="T9" fmla="*/ T8 w 331"/>
                <a:gd name="T10" fmla="+- 0 149 -288"/>
                <a:gd name="T11" fmla="*/ 149 h 811"/>
                <a:gd name="T12" fmla="+- 0 9533 9350"/>
                <a:gd name="T13" fmla="*/ T12 w 331"/>
                <a:gd name="T14" fmla="+- 0 139 -288"/>
                <a:gd name="T15" fmla="*/ 139 h 811"/>
                <a:gd name="T16" fmla="+- 0 9514 9350"/>
                <a:gd name="T17" fmla="*/ T16 w 331"/>
                <a:gd name="T18" fmla="+- 0 87 -288"/>
                <a:gd name="T19" fmla="*/ 87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164" y="375"/>
                  </a:moveTo>
                  <a:lnTo>
                    <a:pt x="149" y="379"/>
                  </a:lnTo>
                  <a:lnTo>
                    <a:pt x="168" y="437"/>
                  </a:lnTo>
                  <a:lnTo>
                    <a:pt x="183" y="427"/>
                  </a:lnTo>
                  <a:lnTo>
                    <a:pt x="164" y="37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547 9350"/>
                <a:gd name="T1" fmla="*/ T0 w 331"/>
                <a:gd name="T2" fmla="+- 0 183 -288"/>
                <a:gd name="T3" fmla="*/ 183 h 811"/>
                <a:gd name="T4" fmla="+- 0 9538 9350"/>
                <a:gd name="T5" fmla="*/ T4 w 331"/>
                <a:gd name="T6" fmla="+- 0 187 -288"/>
                <a:gd name="T7" fmla="*/ 187 h 811"/>
                <a:gd name="T8" fmla="+- 0 9557 9350"/>
                <a:gd name="T9" fmla="*/ T8 w 331"/>
                <a:gd name="T10" fmla="+- 0 240 -288"/>
                <a:gd name="T11" fmla="*/ 240 h 811"/>
                <a:gd name="T12" fmla="+- 0 9571 9350"/>
                <a:gd name="T13" fmla="*/ T12 w 331"/>
                <a:gd name="T14" fmla="+- 0 235 -288"/>
                <a:gd name="T15" fmla="*/ 235 h 811"/>
                <a:gd name="T16" fmla="+- 0 9547 9350"/>
                <a:gd name="T17" fmla="*/ T16 w 331"/>
                <a:gd name="T18" fmla="+- 0 183 -288"/>
                <a:gd name="T19" fmla="*/ 183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197" y="471"/>
                  </a:moveTo>
                  <a:lnTo>
                    <a:pt x="188" y="475"/>
                  </a:lnTo>
                  <a:lnTo>
                    <a:pt x="207" y="528"/>
                  </a:lnTo>
                  <a:lnTo>
                    <a:pt x="221" y="523"/>
                  </a:lnTo>
                  <a:lnTo>
                    <a:pt x="197" y="471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586 9350"/>
                <a:gd name="T1" fmla="*/ T0 w 331"/>
                <a:gd name="T2" fmla="+- 0 274 -288"/>
                <a:gd name="T3" fmla="*/ 274 h 811"/>
                <a:gd name="T4" fmla="+- 0 9576 9350"/>
                <a:gd name="T5" fmla="*/ T4 w 331"/>
                <a:gd name="T6" fmla="+- 0 279 -288"/>
                <a:gd name="T7" fmla="*/ 279 h 811"/>
                <a:gd name="T8" fmla="+- 0 9595 9350"/>
                <a:gd name="T9" fmla="*/ T8 w 331"/>
                <a:gd name="T10" fmla="+- 0 336 -288"/>
                <a:gd name="T11" fmla="*/ 336 h 811"/>
                <a:gd name="T12" fmla="+- 0 9610 9350"/>
                <a:gd name="T13" fmla="*/ T12 w 331"/>
                <a:gd name="T14" fmla="+- 0 327 -288"/>
                <a:gd name="T15" fmla="*/ 327 h 811"/>
                <a:gd name="T16" fmla="+- 0 9586 9350"/>
                <a:gd name="T17" fmla="*/ T16 w 331"/>
                <a:gd name="T18" fmla="+- 0 274 -288"/>
                <a:gd name="T19" fmla="*/ 274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236" y="562"/>
                  </a:moveTo>
                  <a:lnTo>
                    <a:pt x="226" y="567"/>
                  </a:lnTo>
                  <a:lnTo>
                    <a:pt x="245" y="624"/>
                  </a:lnTo>
                  <a:lnTo>
                    <a:pt x="260" y="615"/>
                  </a:lnTo>
                  <a:lnTo>
                    <a:pt x="236" y="562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624 9350"/>
                <a:gd name="T1" fmla="*/ T0 w 331"/>
                <a:gd name="T2" fmla="+- 0 370 -288"/>
                <a:gd name="T3" fmla="*/ 370 h 811"/>
                <a:gd name="T4" fmla="+- 0 9610 9350"/>
                <a:gd name="T5" fmla="*/ T4 w 331"/>
                <a:gd name="T6" fmla="+- 0 375 -288"/>
                <a:gd name="T7" fmla="*/ 375 h 811"/>
                <a:gd name="T8" fmla="+- 0 9634 9350"/>
                <a:gd name="T9" fmla="*/ T8 w 331"/>
                <a:gd name="T10" fmla="+- 0 427 -288"/>
                <a:gd name="T11" fmla="*/ 427 h 811"/>
                <a:gd name="T12" fmla="+- 0 9648 9350"/>
                <a:gd name="T13" fmla="*/ T12 w 331"/>
                <a:gd name="T14" fmla="+- 0 423 -288"/>
                <a:gd name="T15" fmla="*/ 423 h 811"/>
                <a:gd name="T16" fmla="+- 0 9624 9350"/>
                <a:gd name="T17" fmla="*/ T16 w 331"/>
                <a:gd name="T18" fmla="+- 0 370 -288"/>
                <a:gd name="T19" fmla="*/ 370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274" y="658"/>
                  </a:moveTo>
                  <a:lnTo>
                    <a:pt x="260" y="663"/>
                  </a:lnTo>
                  <a:lnTo>
                    <a:pt x="284" y="715"/>
                  </a:lnTo>
                  <a:lnTo>
                    <a:pt x="298" y="711"/>
                  </a:lnTo>
                  <a:lnTo>
                    <a:pt x="274" y="658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9350" y="-288"/>
              <a:ext cx="331" cy="811"/>
            </a:xfrm>
            <a:custGeom>
              <a:avLst/>
              <a:gdLst>
                <a:gd name="T0" fmla="+- 0 9662 9350"/>
                <a:gd name="T1" fmla="*/ T0 w 331"/>
                <a:gd name="T2" fmla="+- 0 461 -288"/>
                <a:gd name="T3" fmla="*/ 461 h 811"/>
                <a:gd name="T4" fmla="+- 0 9648 9350"/>
                <a:gd name="T5" fmla="*/ T4 w 331"/>
                <a:gd name="T6" fmla="+- 0 466 -288"/>
                <a:gd name="T7" fmla="*/ 466 h 811"/>
                <a:gd name="T8" fmla="+- 0 9672 9350"/>
                <a:gd name="T9" fmla="*/ T8 w 331"/>
                <a:gd name="T10" fmla="+- 0 523 -288"/>
                <a:gd name="T11" fmla="*/ 523 h 811"/>
                <a:gd name="T12" fmla="+- 0 9682 9350"/>
                <a:gd name="T13" fmla="*/ T12 w 331"/>
                <a:gd name="T14" fmla="+- 0 514 -288"/>
                <a:gd name="T15" fmla="*/ 514 h 811"/>
                <a:gd name="T16" fmla="+- 0 9662 9350"/>
                <a:gd name="T17" fmla="*/ T16 w 331"/>
                <a:gd name="T18" fmla="+- 0 461 -288"/>
                <a:gd name="T19" fmla="*/ 461 h 8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31" h="811">
                  <a:moveTo>
                    <a:pt x="312" y="749"/>
                  </a:moveTo>
                  <a:lnTo>
                    <a:pt x="298" y="754"/>
                  </a:lnTo>
                  <a:lnTo>
                    <a:pt x="322" y="811"/>
                  </a:lnTo>
                  <a:lnTo>
                    <a:pt x="332" y="802"/>
                  </a:lnTo>
                  <a:lnTo>
                    <a:pt x="312" y="749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8568" y="-379"/>
              <a:ext cx="1608" cy="0"/>
            </a:xfrm>
            <a:custGeom>
              <a:avLst/>
              <a:gdLst>
                <a:gd name="T0" fmla="+- 0 8568 8568"/>
                <a:gd name="T1" fmla="*/ T0 w 1608"/>
                <a:gd name="T2" fmla="+- 0 10176 8568"/>
                <a:gd name="T3" fmla="*/ T2 w 160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608">
                  <a:moveTo>
                    <a:pt x="0" y="0"/>
                  </a:moveTo>
                  <a:lnTo>
                    <a:pt x="1608" y="0"/>
                  </a:lnTo>
                </a:path>
              </a:pathLst>
            </a:custGeom>
            <a:noFill/>
            <a:ln w="13462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9134" y="-739"/>
              <a:ext cx="1608" cy="0"/>
            </a:xfrm>
            <a:custGeom>
              <a:avLst/>
              <a:gdLst>
                <a:gd name="T0" fmla="+- 0 9134 9134"/>
                <a:gd name="T1" fmla="*/ T0 w 1608"/>
                <a:gd name="T2" fmla="+- 0 10742 9134"/>
                <a:gd name="T3" fmla="*/ T2 w 160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608">
                  <a:moveTo>
                    <a:pt x="0" y="0"/>
                  </a:moveTo>
                  <a:lnTo>
                    <a:pt x="1608" y="0"/>
                  </a:lnTo>
                </a:path>
              </a:pathLst>
            </a:custGeom>
            <a:noFill/>
            <a:ln w="13462">
              <a:solidFill>
                <a:srgbClr val="0000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>
              <a:off x="8563" y="-744"/>
              <a:ext cx="576" cy="374"/>
            </a:xfrm>
            <a:custGeom>
              <a:avLst/>
              <a:gdLst>
                <a:gd name="T0" fmla="+- 0 9130 8563"/>
                <a:gd name="T1" fmla="*/ T0 w 576"/>
                <a:gd name="T2" fmla="+- 0 -744 -744"/>
                <a:gd name="T3" fmla="*/ -744 h 374"/>
                <a:gd name="T4" fmla="+- 0 8563 8563"/>
                <a:gd name="T5" fmla="*/ T4 w 576"/>
                <a:gd name="T6" fmla="+- 0 -384 -744"/>
                <a:gd name="T7" fmla="*/ -384 h 374"/>
                <a:gd name="T8" fmla="+- 0 8578 8563"/>
                <a:gd name="T9" fmla="*/ T8 w 576"/>
                <a:gd name="T10" fmla="+- 0 -369 -744"/>
                <a:gd name="T11" fmla="*/ -369 h 374"/>
                <a:gd name="T12" fmla="+- 0 9139 8563"/>
                <a:gd name="T13" fmla="*/ T12 w 576"/>
                <a:gd name="T14" fmla="+- 0 -729 -744"/>
                <a:gd name="T15" fmla="*/ -729 h 374"/>
                <a:gd name="T16" fmla="+- 0 9130 8563"/>
                <a:gd name="T17" fmla="*/ T16 w 576"/>
                <a:gd name="T18" fmla="+- 0 -744 -744"/>
                <a:gd name="T19" fmla="*/ -744 h 3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76" h="374">
                  <a:moveTo>
                    <a:pt x="567" y="0"/>
                  </a:moveTo>
                  <a:lnTo>
                    <a:pt x="0" y="360"/>
                  </a:lnTo>
                  <a:lnTo>
                    <a:pt x="15" y="375"/>
                  </a:lnTo>
                  <a:lnTo>
                    <a:pt x="576" y="15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10171" y="-744"/>
              <a:ext cx="576" cy="374"/>
            </a:xfrm>
            <a:custGeom>
              <a:avLst/>
              <a:gdLst>
                <a:gd name="T0" fmla="+- 0 10738 10171"/>
                <a:gd name="T1" fmla="*/ T0 w 576"/>
                <a:gd name="T2" fmla="+- 0 -744 -744"/>
                <a:gd name="T3" fmla="*/ -744 h 374"/>
                <a:gd name="T4" fmla="+- 0 10171 10171"/>
                <a:gd name="T5" fmla="*/ T4 w 576"/>
                <a:gd name="T6" fmla="+- 0 -384 -744"/>
                <a:gd name="T7" fmla="*/ -384 h 374"/>
                <a:gd name="T8" fmla="+- 0 10186 10171"/>
                <a:gd name="T9" fmla="*/ T8 w 576"/>
                <a:gd name="T10" fmla="+- 0 -369 -744"/>
                <a:gd name="T11" fmla="*/ -369 h 374"/>
                <a:gd name="T12" fmla="+- 0 10747 10171"/>
                <a:gd name="T13" fmla="*/ T12 w 576"/>
                <a:gd name="T14" fmla="+- 0 -729 -744"/>
                <a:gd name="T15" fmla="*/ -729 h 374"/>
                <a:gd name="T16" fmla="+- 0 10738 10171"/>
                <a:gd name="T17" fmla="*/ T16 w 576"/>
                <a:gd name="T18" fmla="+- 0 -744 -744"/>
                <a:gd name="T19" fmla="*/ -744 h 3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76" h="374">
                  <a:moveTo>
                    <a:pt x="567" y="0"/>
                  </a:moveTo>
                  <a:lnTo>
                    <a:pt x="0" y="360"/>
                  </a:lnTo>
                  <a:lnTo>
                    <a:pt x="15" y="375"/>
                  </a:lnTo>
                  <a:lnTo>
                    <a:pt x="576" y="15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73056" y="8620581"/>
            <a:ext cx="14007060" cy="2885619"/>
            <a:chOff x="10273056" y="8620581"/>
            <a:chExt cx="14007060" cy="288561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3478" y="8620581"/>
              <a:ext cx="8246638" cy="286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13258800" y="8907793"/>
              <a:ext cx="2461527" cy="2446007"/>
              <a:chOff x="6349" y="40"/>
              <a:chExt cx="996" cy="1035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576" y="809"/>
                <a:ext cx="58" cy="19"/>
              </a:xfrm>
              <a:custGeom>
                <a:avLst/>
                <a:gdLst>
                  <a:gd name="T0" fmla="+- 0 6576 6576"/>
                  <a:gd name="T1" fmla="*/ T0 w 58"/>
                  <a:gd name="T2" fmla="+- 0 809 809"/>
                  <a:gd name="T3" fmla="*/ 809 h 19"/>
                  <a:gd name="T4" fmla="+- 0 6576 6576"/>
                  <a:gd name="T5" fmla="*/ T4 w 58"/>
                  <a:gd name="T6" fmla="+- 0 824 809"/>
                  <a:gd name="T7" fmla="*/ 824 h 19"/>
                  <a:gd name="T8" fmla="+- 0 6634 6576"/>
                  <a:gd name="T9" fmla="*/ T8 w 58"/>
                  <a:gd name="T10" fmla="+- 0 829 809"/>
                  <a:gd name="T11" fmla="*/ 829 h 19"/>
                  <a:gd name="T12" fmla="+- 0 6634 6576"/>
                  <a:gd name="T13" fmla="*/ T12 w 58"/>
                  <a:gd name="T14" fmla="+- 0 814 809"/>
                  <a:gd name="T15" fmla="*/ 814 h 19"/>
                  <a:gd name="T16" fmla="+- 0 6576 6576"/>
                  <a:gd name="T17" fmla="*/ T16 w 58"/>
                  <a:gd name="T18" fmla="+- 0 809 809"/>
                  <a:gd name="T19" fmla="*/ 80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0" y="15"/>
                    </a:lnTo>
                    <a:lnTo>
                      <a:pt x="58" y="20"/>
                    </a:lnTo>
                    <a:lnTo>
                      <a:pt x="5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6677" y="819"/>
                <a:ext cx="58" cy="19"/>
              </a:xfrm>
              <a:custGeom>
                <a:avLst/>
                <a:gdLst>
                  <a:gd name="T0" fmla="+- 0 6677 6677"/>
                  <a:gd name="T1" fmla="*/ T0 w 58"/>
                  <a:gd name="T2" fmla="+- 0 819 819"/>
                  <a:gd name="T3" fmla="*/ 819 h 19"/>
                  <a:gd name="T4" fmla="+- 0 6677 6677"/>
                  <a:gd name="T5" fmla="*/ T4 w 58"/>
                  <a:gd name="T6" fmla="+- 0 833 819"/>
                  <a:gd name="T7" fmla="*/ 833 h 19"/>
                  <a:gd name="T8" fmla="+- 0 6734 6677"/>
                  <a:gd name="T9" fmla="*/ T8 w 58"/>
                  <a:gd name="T10" fmla="+- 0 838 819"/>
                  <a:gd name="T11" fmla="*/ 838 h 19"/>
                  <a:gd name="T12" fmla="+- 0 6734 6677"/>
                  <a:gd name="T13" fmla="*/ T12 w 58"/>
                  <a:gd name="T14" fmla="+- 0 824 819"/>
                  <a:gd name="T15" fmla="*/ 824 h 19"/>
                  <a:gd name="T16" fmla="+- 0 6677 6677"/>
                  <a:gd name="T17" fmla="*/ T16 w 58"/>
                  <a:gd name="T18" fmla="+- 0 819 819"/>
                  <a:gd name="T19" fmla="*/ 81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0" y="14"/>
                    </a:lnTo>
                    <a:lnTo>
                      <a:pt x="57" y="19"/>
                    </a:lnTo>
                    <a:lnTo>
                      <a:pt x="5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6778" y="829"/>
                <a:ext cx="58" cy="19"/>
              </a:xfrm>
              <a:custGeom>
                <a:avLst/>
                <a:gdLst>
                  <a:gd name="T0" fmla="+- 0 6778 6778"/>
                  <a:gd name="T1" fmla="*/ T0 w 58"/>
                  <a:gd name="T2" fmla="+- 0 829 829"/>
                  <a:gd name="T3" fmla="*/ 829 h 19"/>
                  <a:gd name="T4" fmla="+- 0 6778 6778"/>
                  <a:gd name="T5" fmla="*/ T4 w 58"/>
                  <a:gd name="T6" fmla="+- 0 843 829"/>
                  <a:gd name="T7" fmla="*/ 843 h 19"/>
                  <a:gd name="T8" fmla="+- 0 6835 6778"/>
                  <a:gd name="T9" fmla="*/ T8 w 58"/>
                  <a:gd name="T10" fmla="+- 0 848 829"/>
                  <a:gd name="T11" fmla="*/ 848 h 19"/>
                  <a:gd name="T12" fmla="+- 0 6835 6778"/>
                  <a:gd name="T13" fmla="*/ T12 w 58"/>
                  <a:gd name="T14" fmla="+- 0 833 829"/>
                  <a:gd name="T15" fmla="*/ 833 h 19"/>
                  <a:gd name="T16" fmla="+- 0 6778 6778"/>
                  <a:gd name="T17" fmla="*/ T16 w 58"/>
                  <a:gd name="T18" fmla="+- 0 829 829"/>
                  <a:gd name="T19" fmla="*/ 829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0" y="14"/>
                    </a:lnTo>
                    <a:lnTo>
                      <a:pt x="57" y="19"/>
                    </a:lnTo>
                    <a:lnTo>
                      <a:pt x="5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6878" y="833"/>
                <a:ext cx="58" cy="19"/>
              </a:xfrm>
              <a:custGeom>
                <a:avLst/>
                <a:gdLst>
                  <a:gd name="T0" fmla="+- 0 6878 6878"/>
                  <a:gd name="T1" fmla="*/ T0 w 58"/>
                  <a:gd name="T2" fmla="+- 0 833 833"/>
                  <a:gd name="T3" fmla="*/ 833 h 19"/>
                  <a:gd name="T4" fmla="+- 0 6878 6878"/>
                  <a:gd name="T5" fmla="*/ T4 w 58"/>
                  <a:gd name="T6" fmla="+- 0 848 833"/>
                  <a:gd name="T7" fmla="*/ 848 h 19"/>
                  <a:gd name="T8" fmla="+- 0 6936 6878"/>
                  <a:gd name="T9" fmla="*/ T8 w 58"/>
                  <a:gd name="T10" fmla="+- 0 853 833"/>
                  <a:gd name="T11" fmla="*/ 853 h 19"/>
                  <a:gd name="T12" fmla="+- 0 6936 6878"/>
                  <a:gd name="T13" fmla="*/ T12 w 58"/>
                  <a:gd name="T14" fmla="+- 0 838 833"/>
                  <a:gd name="T15" fmla="*/ 838 h 19"/>
                  <a:gd name="T16" fmla="+- 0 6878 6878"/>
                  <a:gd name="T17" fmla="*/ T16 w 58"/>
                  <a:gd name="T18" fmla="+- 0 833 833"/>
                  <a:gd name="T19" fmla="*/ 83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0" y="15"/>
                    </a:lnTo>
                    <a:lnTo>
                      <a:pt x="58" y="20"/>
                    </a:lnTo>
                    <a:lnTo>
                      <a:pt x="5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6979" y="843"/>
                <a:ext cx="58" cy="19"/>
              </a:xfrm>
              <a:custGeom>
                <a:avLst/>
                <a:gdLst>
                  <a:gd name="T0" fmla="+- 0 6979 6979"/>
                  <a:gd name="T1" fmla="*/ T0 w 58"/>
                  <a:gd name="T2" fmla="+- 0 843 843"/>
                  <a:gd name="T3" fmla="*/ 843 h 19"/>
                  <a:gd name="T4" fmla="+- 0 6979 6979"/>
                  <a:gd name="T5" fmla="*/ T4 w 58"/>
                  <a:gd name="T6" fmla="+- 0 857 843"/>
                  <a:gd name="T7" fmla="*/ 857 h 19"/>
                  <a:gd name="T8" fmla="+- 0 7037 6979"/>
                  <a:gd name="T9" fmla="*/ T8 w 58"/>
                  <a:gd name="T10" fmla="+- 0 862 843"/>
                  <a:gd name="T11" fmla="*/ 862 h 19"/>
                  <a:gd name="T12" fmla="+- 0 7037 6979"/>
                  <a:gd name="T13" fmla="*/ T12 w 58"/>
                  <a:gd name="T14" fmla="+- 0 848 843"/>
                  <a:gd name="T15" fmla="*/ 848 h 19"/>
                  <a:gd name="T16" fmla="+- 0 6979 6979"/>
                  <a:gd name="T17" fmla="*/ T16 w 58"/>
                  <a:gd name="T18" fmla="+- 0 843 843"/>
                  <a:gd name="T19" fmla="*/ 84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0" y="14"/>
                    </a:lnTo>
                    <a:lnTo>
                      <a:pt x="58" y="19"/>
                    </a:lnTo>
                    <a:lnTo>
                      <a:pt x="5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7080" y="853"/>
                <a:ext cx="58" cy="19"/>
              </a:xfrm>
              <a:custGeom>
                <a:avLst/>
                <a:gdLst>
                  <a:gd name="T0" fmla="+- 0 7080 7080"/>
                  <a:gd name="T1" fmla="*/ T0 w 58"/>
                  <a:gd name="T2" fmla="+- 0 853 853"/>
                  <a:gd name="T3" fmla="*/ 853 h 19"/>
                  <a:gd name="T4" fmla="+- 0 7080 7080"/>
                  <a:gd name="T5" fmla="*/ T4 w 58"/>
                  <a:gd name="T6" fmla="+- 0 867 853"/>
                  <a:gd name="T7" fmla="*/ 867 h 19"/>
                  <a:gd name="T8" fmla="+- 0 7133 7080"/>
                  <a:gd name="T9" fmla="*/ T8 w 58"/>
                  <a:gd name="T10" fmla="+- 0 872 853"/>
                  <a:gd name="T11" fmla="*/ 872 h 19"/>
                  <a:gd name="T12" fmla="+- 0 7138 7080"/>
                  <a:gd name="T13" fmla="*/ T12 w 58"/>
                  <a:gd name="T14" fmla="+- 0 857 853"/>
                  <a:gd name="T15" fmla="*/ 857 h 19"/>
                  <a:gd name="T16" fmla="+- 0 7080 7080"/>
                  <a:gd name="T17" fmla="*/ T16 w 58"/>
                  <a:gd name="T18" fmla="+- 0 853 853"/>
                  <a:gd name="T19" fmla="*/ 85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0" y="14"/>
                    </a:lnTo>
                    <a:lnTo>
                      <a:pt x="53" y="19"/>
                    </a:lnTo>
                    <a:lnTo>
                      <a:pt x="5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11"/>
              <p:cNvSpPr>
                <a:spLocks/>
              </p:cNvSpPr>
              <p:nvPr/>
            </p:nvSpPr>
            <p:spPr bwMode="auto">
              <a:xfrm>
                <a:off x="7176" y="862"/>
                <a:ext cx="62" cy="14"/>
              </a:xfrm>
              <a:custGeom>
                <a:avLst/>
                <a:gdLst>
                  <a:gd name="T0" fmla="+- 0 7181 7176"/>
                  <a:gd name="T1" fmla="*/ T0 w 62"/>
                  <a:gd name="T2" fmla="+- 0 862 862"/>
                  <a:gd name="T3" fmla="*/ 862 h 14"/>
                  <a:gd name="T4" fmla="+- 0 7176 7176"/>
                  <a:gd name="T5" fmla="*/ T4 w 62"/>
                  <a:gd name="T6" fmla="+- 0 877 862"/>
                  <a:gd name="T7" fmla="*/ 877 h 14"/>
                  <a:gd name="T8" fmla="+- 0 7234 7176"/>
                  <a:gd name="T9" fmla="*/ T8 w 62"/>
                  <a:gd name="T10" fmla="+- 0 877 862"/>
                  <a:gd name="T11" fmla="*/ 877 h 14"/>
                  <a:gd name="T12" fmla="+- 0 7238 7176"/>
                  <a:gd name="T13" fmla="*/ T12 w 62"/>
                  <a:gd name="T14" fmla="+- 0 862 862"/>
                  <a:gd name="T15" fmla="*/ 862 h 14"/>
                  <a:gd name="T16" fmla="+- 0 7181 7176"/>
                  <a:gd name="T17" fmla="*/ T16 w 62"/>
                  <a:gd name="T18" fmla="+- 0 862 862"/>
                  <a:gd name="T19" fmla="*/ 862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" h="14">
                    <a:moveTo>
                      <a:pt x="5" y="0"/>
                    </a:moveTo>
                    <a:lnTo>
                      <a:pt x="0" y="15"/>
                    </a:lnTo>
                    <a:lnTo>
                      <a:pt x="58" y="15"/>
                    </a:lnTo>
                    <a:lnTo>
                      <a:pt x="6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7277" y="867"/>
                <a:ext cx="62" cy="19"/>
              </a:xfrm>
              <a:custGeom>
                <a:avLst/>
                <a:gdLst>
                  <a:gd name="T0" fmla="+- 0 7282 7277"/>
                  <a:gd name="T1" fmla="*/ T0 w 62"/>
                  <a:gd name="T2" fmla="+- 0 867 867"/>
                  <a:gd name="T3" fmla="*/ 867 h 19"/>
                  <a:gd name="T4" fmla="+- 0 7277 7277"/>
                  <a:gd name="T5" fmla="*/ T4 w 62"/>
                  <a:gd name="T6" fmla="+- 0 881 867"/>
                  <a:gd name="T7" fmla="*/ 881 h 19"/>
                  <a:gd name="T8" fmla="+- 0 7334 7277"/>
                  <a:gd name="T9" fmla="*/ T8 w 62"/>
                  <a:gd name="T10" fmla="+- 0 886 867"/>
                  <a:gd name="T11" fmla="*/ 886 h 19"/>
                  <a:gd name="T12" fmla="+- 0 7339 7277"/>
                  <a:gd name="T13" fmla="*/ T12 w 62"/>
                  <a:gd name="T14" fmla="+- 0 872 867"/>
                  <a:gd name="T15" fmla="*/ 872 h 19"/>
                  <a:gd name="T16" fmla="+- 0 7282 7277"/>
                  <a:gd name="T17" fmla="*/ T16 w 62"/>
                  <a:gd name="T18" fmla="+- 0 867 867"/>
                  <a:gd name="T19" fmla="*/ 867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" h="19">
                    <a:moveTo>
                      <a:pt x="5" y="0"/>
                    </a:moveTo>
                    <a:lnTo>
                      <a:pt x="0" y="14"/>
                    </a:lnTo>
                    <a:lnTo>
                      <a:pt x="57" y="19"/>
                    </a:lnTo>
                    <a:lnTo>
                      <a:pt x="62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13"/>
              <p:cNvSpPr>
                <a:spLocks/>
              </p:cNvSpPr>
              <p:nvPr/>
            </p:nvSpPr>
            <p:spPr bwMode="auto">
              <a:xfrm>
                <a:off x="6360" y="992"/>
                <a:ext cx="768" cy="82"/>
              </a:xfrm>
              <a:custGeom>
                <a:avLst/>
                <a:gdLst>
                  <a:gd name="T0" fmla="+- 0 6365 6360"/>
                  <a:gd name="T1" fmla="*/ T0 w 768"/>
                  <a:gd name="T2" fmla="+- 0 992 992"/>
                  <a:gd name="T3" fmla="*/ 992 h 82"/>
                  <a:gd name="T4" fmla="+- 0 6360 6360"/>
                  <a:gd name="T5" fmla="*/ T4 w 768"/>
                  <a:gd name="T6" fmla="+- 0 1011 992"/>
                  <a:gd name="T7" fmla="*/ 1011 h 82"/>
                  <a:gd name="T8" fmla="+- 0 7123 6360"/>
                  <a:gd name="T9" fmla="*/ T8 w 768"/>
                  <a:gd name="T10" fmla="+- 0 1073 992"/>
                  <a:gd name="T11" fmla="*/ 1073 h 82"/>
                  <a:gd name="T12" fmla="+- 0 7128 6360"/>
                  <a:gd name="T13" fmla="*/ T12 w 768"/>
                  <a:gd name="T14" fmla="+- 0 1054 992"/>
                  <a:gd name="T15" fmla="*/ 1054 h 82"/>
                  <a:gd name="T16" fmla="+- 0 6365 6360"/>
                  <a:gd name="T17" fmla="*/ T16 w 768"/>
                  <a:gd name="T18" fmla="+- 0 992 992"/>
                  <a:gd name="T19" fmla="*/ 992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68" h="82">
                    <a:moveTo>
                      <a:pt x="5" y="0"/>
                    </a:moveTo>
                    <a:lnTo>
                      <a:pt x="0" y="19"/>
                    </a:lnTo>
                    <a:lnTo>
                      <a:pt x="763" y="81"/>
                    </a:lnTo>
                    <a:lnTo>
                      <a:pt x="768" y="6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6360" y="829"/>
                <a:ext cx="206" cy="182"/>
              </a:xfrm>
              <a:custGeom>
                <a:avLst/>
                <a:gdLst>
                  <a:gd name="T0" fmla="+- 0 6557 6360"/>
                  <a:gd name="T1" fmla="*/ T0 w 206"/>
                  <a:gd name="T2" fmla="+- 0 829 829"/>
                  <a:gd name="T3" fmla="*/ 829 h 182"/>
                  <a:gd name="T4" fmla="+- 0 6514 6360"/>
                  <a:gd name="T5" fmla="*/ T4 w 206"/>
                  <a:gd name="T6" fmla="+- 0 867 829"/>
                  <a:gd name="T7" fmla="*/ 867 h 182"/>
                  <a:gd name="T8" fmla="+- 0 6523 6360"/>
                  <a:gd name="T9" fmla="*/ T8 w 206"/>
                  <a:gd name="T10" fmla="+- 0 877 829"/>
                  <a:gd name="T11" fmla="*/ 877 h 182"/>
                  <a:gd name="T12" fmla="+- 0 6566 6360"/>
                  <a:gd name="T13" fmla="*/ T12 w 206"/>
                  <a:gd name="T14" fmla="+- 0 838 829"/>
                  <a:gd name="T15" fmla="*/ 838 h 182"/>
                  <a:gd name="T16" fmla="+- 0 6557 6360"/>
                  <a:gd name="T17" fmla="*/ T16 w 206"/>
                  <a:gd name="T18" fmla="+- 0 829 829"/>
                  <a:gd name="T19" fmla="*/ 829 h 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6" h="182">
                    <a:moveTo>
                      <a:pt x="197" y="0"/>
                    </a:moveTo>
                    <a:lnTo>
                      <a:pt x="154" y="38"/>
                    </a:lnTo>
                    <a:lnTo>
                      <a:pt x="163" y="48"/>
                    </a:lnTo>
                    <a:lnTo>
                      <a:pt x="206" y="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15"/>
              <p:cNvSpPr>
                <a:spLocks/>
              </p:cNvSpPr>
              <p:nvPr/>
            </p:nvSpPr>
            <p:spPr bwMode="auto">
              <a:xfrm>
                <a:off x="6360" y="829"/>
                <a:ext cx="206" cy="182"/>
              </a:xfrm>
              <a:custGeom>
                <a:avLst/>
                <a:gdLst>
                  <a:gd name="T0" fmla="+- 0 6480 6360"/>
                  <a:gd name="T1" fmla="*/ T0 w 206"/>
                  <a:gd name="T2" fmla="+- 0 896 829"/>
                  <a:gd name="T3" fmla="*/ 896 h 182"/>
                  <a:gd name="T4" fmla="+- 0 6437 6360"/>
                  <a:gd name="T5" fmla="*/ T4 w 206"/>
                  <a:gd name="T6" fmla="+- 0 934 829"/>
                  <a:gd name="T7" fmla="*/ 934 h 182"/>
                  <a:gd name="T8" fmla="+- 0 6446 6360"/>
                  <a:gd name="T9" fmla="*/ T8 w 206"/>
                  <a:gd name="T10" fmla="+- 0 944 829"/>
                  <a:gd name="T11" fmla="*/ 944 h 182"/>
                  <a:gd name="T12" fmla="+- 0 6490 6360"/>
                  <a:gd name="T13" fmla="*/ T12 w 206"/>
                  <a:gd name="T14" fmla="+- 0 905 829"/>
                  <a:gd name="T15" fmla="*/ 905 h 182"/>
                  <a:gd name="T16" fmla="+- 0 6480 6360"/>
                  <a:gd name="T17" fmla="*/ T16 w 206"/>
                  <a:gd name="T18" fmla="+- 0 896 829"/>
                  <a:gd name="T19" fmla="*/ 896 h 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6" h="182">
                    <a:moveTo>
                      <a:pt x="120" y="67"/>
                    </a:moveTo>
                    <a:lnTo>
                      <a:pt x="77" y="105"/>
                    </a:lnTo>
                    <a:lnTo>
                      <a:pt x="86" y="115"/>
                    </a:lnTo>
                    <a:lnTo>
                      <a:pt x="130" y="76"/>
                    </a:lnTo>
                    <a:lnTo>
                      <a:pt x="120" y="67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Freeform 16"/>
              <p:cNvSpPr>
                <a:spLocks/>
              </p:cNvSpPr>
              <p:nvPr/>
            </p:nvSpPr>
            <p:spPr bwMode="auto">
              <a:xfrm>
                <a:off x="6360" y="829"/>
                <a:ext cx="206" cy="182"/>
              </a:xfrm>
              <a:custGeom>
                <a:avLst/>
                <a:gdLst>
                  <a:gd name="T0" fmla="+- 0 6403 6360"/>
                  <a:gd name="T1" fmla="*/ T0 w 206"/>
                  <a:gd name="T2" fmla="+- 0 963 829"/>
                  <a:gd name="T3" fmla="*/ 963 h 182"/>
                  <a:gd name="T4" fmla="+- 0 6360 6360"/>
                  <a:gd name="T5" fmla="*/ T4 w 206"/>
                  <a:gd name="T6" fmla="+- 0 1001 829"/>
                  <a:gd name="T7" fmla="*/ 1001 h 182"/>
                  <a:gd name="T8" fmla="+- 0 6370 6360"/>
                  <a:gd name="T9" fmla="*/ T8 w 206"/>
                  <a:gd name="T10" fmla="+- 0 1011 829"/>
                  <a:gd name="T11" fmla="*/ 1011 h 182"/>
                  <a:gd name="T12" fmla="+- 0 6413 6360"/>
                  <a:gd name="T13" fmla="*/ T12 w 206"/>
                  <a:gd name="T14" fmla="+- 0 973 829"/>
                  <a:gd name="T15" fmla="*/ 973 h 182"/>
                  <a:gd name="T16" fmla="+- 0 6403 6360"/>
                  <a:gd name="T17" fmla="*/ T16 w 206"/>
                  <a:gd name="T18" fmla="+- 0 963 829"/>
                  <a:gd name="T19" fmla="*/ 963 h 1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6" h="182">
                    <a:moveTo>
                      <a:pt x="43" y="134"/>
                    </a:moveTo>
                    <a:lnTo>
                      <a:pt x="0" y="172"/>
                    </a:lnTo>
                    <a:lnTo>
                      <a:pt x="10" y="182"/>
                    </a:lnTo>
                    <a:lnTo>
                      <a:pt x="53" y="144"/>
                    </a:lnTo>
                    <a:lnTo>
                      <a:pt x="43" y="134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7118" y="867"/>
                <a:ext cx="226" cy="202"/>
              </a:xfrm>
              <a:custGeom>
                <a:avLst/>
                <a:gdLst>
                  <a:gd name="T0" fmla="+- 0 7133 7118"/>
                  <a:gd name="T1" fmla="*/ T0 w 226"/>
                  <a:gd name="T2" fmla="+- 0 1069 867"/>
                  <a:gd name="T3" fmla="*/ 1069 h 202"/>
                  <a:gd name="T4" fmla="+- 0 7344 7118"/>
                  <a:gd name="T5" fmla="*/ T4 w 226"/>
                  <a:gd name="T6" fmla="+- 0 881 867"/>
                  <a:gd name="T7" fmla="*/ 881 h 202"/>
                  <a:gd name="T8" fmla="+- 0 7334 7118"/>
                  <a:gd name="T9" fmla="*/ T8 w 226"/>
                  <a:gd name="T10" fmla="+- 0 867 867"/>
                  <a:gd name="T11" fmla="*/ 867 h 202"/>
                  <a:gd name="T12" fmla="+- 0 7118 7118"/>
                  <a:gd name="T13" fmla="*/ T12 w 226"/>
                  <a:gd name="T14" fmla="+- 0 1054 867"/>
                  <a:gd name="T15" fmla="*/ 1054 h 202"/>
                  <a:gd name="T16" fmla="+- 0 7133 7118"/>
                  <a:gd name="T17" fmla="*/ T16 w 226"/>
                  <a:gd name="T18" fmla="+- 0 1069 867"/>
                  <a:gd name="T19" fmla="*/ 1069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6" h="202">
                    <a:moveTo>
                      <a:pt x="15" y="202"/>
                    </a:moveTo>
                    <a:lnTo>
                      <a:pt x="226" y="14"/>
                    </a:lnTo>
                    <a:lnTo>
                      <a:pt x="216" y="0"/>
                    </a:lnTo>
                    <a:lnTo>
                      <a:pt x="0" y="187"/>
                    </a:lnTo>
                    <a:lnTo>
                      <a:pt x="15" y="202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6571" y="41"/>
                <a:ext cx="768" cy="82"/>
              </a:xfrm>
              <a:custGeom>
                <a:avLst/>
                <a:gdLst>
                  <a:gd name="T0" fmla="+- 0 6576 6571"/>
                  <a:gd name="T1" fmla="*/ T0 w 768"/>
                  <a:gd name="T2" fmla="+- 0 41 41"/>
                  <a:gd name="T3" fmla="*/ 41 h 82"/>
                  <a:gd name="T4" fmla="+- 0 6571 6571"/>
                  <a:gd name="T5" fmla="*/ T4 w 768"/>
                  <a:gd name="T6" fmla="+- 0 61 41"/>
                  <a:gd name="T7" fmla="*/ 61 h 82"/>
                  <a:gd name="T8" fmla="+- 0 7334 6571"/>
                  <a:gd name="T9" fmla="*/ T8 w 768"/>
                  <a:gd name="T10" fmla="+- 0 123 41"/>
                  <a:gd name="T11" fmla="*/ 123 h 82"/>
                  <a:gd name="T12" fmla="+- 0 7339 6571"/>
                  <a:gd name="T13" fmla="*/ T12 w 768"/>
                  <a:gd name="T14" fmla="+- 0 104 41"/>
                  <a:gd name="T15" fmla="*/ 104 h 82"/>
                  <a:gd name="T16" fmla="+- 0 6576 6571"/>
                  <a:gd name="T17" fmla="*/ T16 w 768"/>
                  <a:gd name="T18" fmla="+- 0 41 41"/>
                  <a:gd name="T19" fmla="*/ 41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68" h="82">
                    <a:moveTo>
                      <a:pt x="5" y="0"/>
                    </a:moveTo>
                    <a:lnTo>
                      <a:pt x="0" y="20"/>
                    </a:lnTo>
                    <a:lnTo>
                      <a:pt x="763" y="82"/>
                    </a:lnTo>
                    <a:lnTo>
                      <a:pt x="768" y="6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6360" y="229"/>
                <a:ext cx="768" cy="82"/>
              </a:xfrm>
              <a:custGeom>
                <a:avLst/>
                <a:gdLst>
                  <a:gd name="T0" fmla="+- 0 6365 6360"/>
                  <a:gd name="T1" fmla="*/ T0 w 768"/>
                  <a:gd name="T2" fmla="+- 0 229 229"/>
                  <a:gd name="T3" fmla="*/ 229 h 82"/>
                  <a:gd name="T4" fmla="+- 0 6360 6360"/>
                  <a:gd name="T5" fmla="*/ T4 w 768"/>
                  <a:gd name="T6" fmla="+- 0 248 229"/>
                  <a:gd name="T7" fmla="*/ 248 h 82"/>
                  <a:gd name="T8" fmla="+- 0 7123 6360"/>
                  <a:gd name="T9" fmla="*/ T8 w 768"/>
                  <a:gd name="T10" fmla="+- 0 310 229"/>
                  <a:gd name="T11" fmla="*/ 310 h 82"/>
                  <a:gd name="T12" fmla="+- 0 7128 6360"/>
                  <a:gd name="T13" fmla="*/ T12 w 768"/>
                  <a:gd name="T14" fmla="+- 0 291 229"/>
                  <a:gd name="T15" fmla="*/ 291 h 82"/>
                  <a:gd name="T16" fmla="+- 0 6365 6360"/>
                  <a:gd name="T17" fmla="*/ T16 w 768"/>
                  <a:gd name="T18" fmla="+- 0 229 229"/>
                  <a:gd name="T19" fmla="*/ 229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68" h="82">
                    <a:moveTo>
                      <a:pt x="5" y="0"/>
                    </a:moveTo>
                    <a:lnTo>
                      <a:pt x="0" y="19"/>
                    </a:lnTo>
                    <a:lnTo>
                      <a:pt x="763" y="81"/>
                    </a:lnTo>
                    <a:lnTo>
                      <a:pt x="768" y="6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6355" y="46"/>
                <a:ext cx="226" cy="202"/>
              </a:xfrm>
              <a:custGeom>
                <a:avLst/>
                <a:gdLst>
                  <a:gd name="T0" fmla="+- 0 6370 6355"/>
                  <a:gd name="T1" fmla="*/ T0 w 226"/>
                  <a:gd name="T2" fmla="+- 0 248 46"/>
                  <a:gd name="T3" fmla="*/ 248 h 202"/>
                  <a:gd name="T4" fmla="+- 0 6581 6355"/>
                  <a:gd name="T5" fmla="*/ T4 w 226"/>
                  <a:gd name="T6" fmla="+- 0 61 46"/>
                  <a:gd name="T7" fmla="*/ 61 h 202"/>
                  <a:gd name="T8" fmla="+- 0 6571 6355"/>
                  <a:gd name="T9" fmla="*/ T8 w 226"/>
                  <a:gd name="T10" fmla="+- 0 46 46"/>
                  <a:gd name="T11" fmla="*/ 46 h 202"/>
                  <a:gd name="T12" fmla="+- 0 6355 6355"/>
                  <a:gd name="T13" fmla="*/ T12 w 226"/>
                  <a:gd name="T14" fmla="+- 0 233 46"/>
                  <a:gd name="T15" fmla="*/ 233 h 202"/>
                  <a:gd name="T16" fmla="+- 0 6370 6355"/>
                  <a:gd name="T17" fmla="*/ T16 w 226"/>
                  <a:gd name="T18" fmla="+- 0 248 46"/>
                  <a:gd name="T19" fmla="*/ 248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6" h="202">
                    <a:moveTo>
                      <a:pt x="15" y="202"/>
                    </a:moveTo>
                    <a:lnTo>
                      <a:pt x="226" y="15"/>
                    </a:lnTo>
                    <a:lnTo>
                      <a:pt x="216" y="0"/>
                    </a:lnTo>
                    <a:lnTo>
                      <a:pt x="0" y="187"/>
                    </a:lnTo>
                    <a:lnTo>
                      <a:pt x="15" y="202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7118" y="109"/>
                <a:ext cx="226" cy="202"/>
              </a:xfrm>
              <a:custGeom>
                <a:avLst/>
                <a:gdLst>
                  <a:gd name="T0" fmla="+- 0 7133 7118"/>
                  <a:gd name="T1" fmla="*/ T0 w 226"/>
                  <a:gd name="T2" fmla="+- 0 310 109"/>
                  <a:gd name="T3" fmla="*/ 310 h 202"/>
                  <a:gd name="T4" fmla="+- 0 7344 7118"/>
                  <a:gd name="T5" fmla="*/ T4 w 226"/>
                  <a:gd name="T6" fmla="+- 0 123 109"/>
                  <a:gd name="T7" fmla="*/ 123 h 202"/>
                  <a:gd name="T8" fmla="+- 0 7334 7118"/>
                  <a:gd name="T9" fmla="*/ T8 w 226"/>
                  <a:gd name="T10" fmla="+- 0 109 109"/>
                  <a:gd name="T11" fmla="*/ 109 h 202"/>
                  <a:gd name="T12" fmla="+- 0 7118 7118"/>
                  <a:gd name="T13" fmla="*/ T12 w 226"/>
                  <a:gd name="T14" fmla="+- 0 296 109"/>
                  <a:gd name="T15" fmla="*/ 296 h 202"/>
                  <a:gd name="T16" fmla="+- 0 7133 7118"/>
                  <a:gd name="T17" fmla="*/ T16 w 226"/>
                  <a:gd name="T18" fmla="+- 0 310 109"/>
                  <a:gd name="T19" fmla="*/ 310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6" h="202">
                    <a:moveTo>
                      <a:pt x="15" y="201"/>
                    </a:moveTo>
                    <a:lnTo>
                      <a:pt x="226" y="14"/>
                    </a:lnTo>
                    <a:lnTo>
                      <a:pt x="216" y="0"/>
                    </a:lnTo>
                    <a:lnTo>
                      <a:pt x="0" y="187"/>
                    </a:lnTo>
                    <a:lnTo>
                      <a:pt x="15" y="201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6360" y="238"/>
                <a:ext cx="0" cy="763"/>
              </a:xfrm>
              <a:custGeom>
                <a:avLst/>
                <a:gdLst>
                  <a:gd name="T0" fmla="+- 0 238 238"/>
                  <a:gd name="T1" fmla="*/ 238 h 763"/>
                  <a:gd name="T2" fmla="+- 0 1001 238"/>
                  <a:gd name="T3" fmla="*/ 1001 h 76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63">
                    <a:moveTo>
                      <a:pt x="0" y="0"/>
                    </a:moveTo>
                    <a:lnTo>
                      <a:pt x="0" y="763"/>
                    </a:lnTo>
                  </a:path>
                </a:pathLst>
              </a:custGeom>
              <a:noFill/>
              <a:ln w="13462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7123" y="301"/>
                <a:ext cx="0" cy="763"/>
              </a:xfrm>
              <a:custGeom>
                <a:avLst/>
                <a:gdLst>
                  <a:gd name="T0" fmla="+- 0 301 301"/>
                  <a:gd name="T1" fmla="*/ 301 h 763"/>
                  <a:gd name="T2" fmla="+- 0 1064 301"/>
                  <a:gd name="T3" fmla="*/ 1064 h 76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63">
                    <a:moveTo>
                      <a:pt x="0" y="0"/>
                    </a:moveTo>
                    <a:lnTo>
                      <a:pt x="0" y="763"/>
                    </a:lnTo>
                  </a:path>
                </a:pathLst>
              </a:custGeom>
              <a:noFill/>
              <a:ln w="13462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6566" y="85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7846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6566" y="185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7846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Freeform 26"/>
              <p:cNvSpPr>
                <a:spLocks/>
              </p:cNvSpPr>
              <p:nvPr/>
            </p:nvSpPr>
            <p:spPr bwMode="auto">
              <a:xfrm>
                <a:off x="6566" y="286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7846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Freeform 27"/>
              <p:cNvSpPr>
                <a:spLocks/>
              </p:cNvSpPr>
              <p:nvPr/>
            </p:nvSpPr>
            <p:spPr bwMode="auto">
              <a:xfrm>
                <a:off x="6566" y="387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7846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Freeform 28"/>
              <p:cNvSpPr>
                <a:spLocks/>
              </p:cNvSpPr>
              <p:nvPr/>
            </p:nvSpPr>
            <p:spPr bwMode="auto">
              <a:xfrm>
                <a:off x="6566" y="488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7846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6566" y="589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7846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Freeform 30"/>
              <p:cNvSpPr>
                <a:spLocks/>
              </p:cNvSpPr>
              <p:nvPr/>
            </p:nvSpPr>
            <p:spPr bwMode="auto">
              <a:xfrm>
                <a:off x="6566" y="689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7846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>
                <a:off x="6566" y="788"/>
                <a:ext cx="14" cy="0"/>
              </a:xfrm>
              <a:custGeom>
                <a:avLst/>
                <a:gdLst>
                  <a:gd name="T0" fmla="+- 0 6566 6566"/>
                  <a:gd name="T1" fmla="*/ T0 w 14"/>
                  <a:gd name="T2" fmla="+- 0 6581 6566"/>
                  <a:gd name="T3" fmla="*/ T2 w 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34798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1" name="Freeform 32"/>
              <p:cNvSpPr>
                <a:spLocks/>
              </p:cNvSpPr>
              <p:nvPr/>
            </p:nvSpPr>
            <p:spPr bwMode="auto">
              <a:xfrm>
                <a:off x="7334" y="113"/>
                <a:ext cx="0" cy="763"/>
              </a:xfrm>
              <a:custGeom>
                <a:avLst/>
                <a:gdLst>
                  <a:gd name="T0" fmla="+- 0 113 113"/>
                  <a:gd name="T1" fmla="*/ 113 h 763"/>
                  <a:gd name="T2" fmla="+- 0 877 113"/>
                  <a:gd name="T3" fmla="*/ 877 h 76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763">
                    <a:moveTo>
                      <a:pt x="0" y="0"/>
                    </a:moveTo>
                    <a:lnTo>
                      <a:pt x="0" y="764"/>
                    </a:lnTo>
                  </a:path>
                </a:pathLst>
              </a:custGeom>
              <a:noFill/>
              <a:ln w="13462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92" name="Group 33"/>
            <p:cNvGrpSpPr>
              <a:grpSpLocks/>
            </p:cNvGrpSpPr>
            <p:nvPr/>
          </p:nvGrpSpPr>
          <p:grpSpPr bwMode="auto">
            <a:xfrm>
              <a:off x="10273056" y="8949390"/>
              <a:ext cx="2819400" cy="2556810"/>
              <a:chOff x="5288" y="64"/>
              <a:chExt cx="968" cy="997"/>
            </a:xfrm>
          </p:grpSpPr>
          <p:sp>
            <p:nvSpPr>
              <p:cNvPr id="93" name="Freeform 34"/>
              <p:cNvSpPr>
                <a:spLocks/>
              </p:cNvSpPr>
              <p:nvPr/>
            </p:nvSpPr>
            <p:spPr bwMode="auto">
              <a:xfrm>
                <a:off x="5299" y="773"/>
                <a:ext cx="58" cy="0"/>
              </a:xfrm>
              <a:custGeom>
                <a:avLst/>
                <a:gdLst>
                  <a:gd name="T0" fmla="+- 0 5299 5299"/>
                  <a:gd name="T1" fmla="*/ T0 w 58"/>
                  <a:gd name="T2" fmla="+- 0 5357 5299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4" name="Freeform 35"/>
              <p:cNvSpPr>
                <a:spLocks/>
              </p:cNvSpPr>
              <p:nvPr/>
            </p:nvSpPr>
            <p:spPr bwMode="auto">
              <a:xfrm>
                <a:off x="5400" y="773"/>
                <a:ext cx="58" cy="0"/>
              </a:xfrm>
              <a:custGeom>
                <a:avLst/>
                <a:gdLst>
                  <a:gd name="T0" fmla="+- 0 5400 5400"/>
                  <a:gd name="T1" fmla="*/ T0 w 58"/>
                  <a:gd name="T2" fmla="+- 0 5458 5400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Freeform 36"/>
              <p:cNvSpPr>
                <a:spLocks/>
              </p:cNvSpPr>
              <p:nvPr/>
            </p:nvSpPr>
            <p:spPr bwMode="auto">
              <a:xfrm>
                <a:off x="5501" y="773"/>
                <a:ext cx="58" cy="0"/>
              </a:xfrm>
              <a:custGeom>
                <a:avLst/>
                <a:gdLst>
                  <a:gd name="T0" fmla="+- 0 5501 5501"/>
                  <a:gd name="T1" fmla="*/ T0 w 58"/>
                  <a:gd name="T2" fmla="+- 0 5558 5501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6" name="Freeform 37"/>
              <p:cNvSpPr>
                <a:spLocks/>
              </p:cNvSpPr>
              <p:nvPr/>
            </p:nvSpPr>
            <p:spPr bwMode="auto">
              <a:xfrm>
                <a:off x="5602" y="773"/>
                <a:ext cx="58" cy="0"/>
              </a:xfrm>
              <a:custGeom>
                <a:avLst/>
                <a:gdLst>
                  <a:gd name="T0" fmla="+- 0 5602 5602"/>
                  <a:gd name="T1" fmla="*/ T0 w 58"/>
                  <a:gd name="T2" fmla="+- 0 5659 5602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7" name="Freeform 38"/>
              <p:cNvSpPr>
                <a:spLocks/>
              </p:cNvSpPr>
              <p:nvPr/>
            </p:nvSpPr>
            <p:spPr bwMode="auto">
              <a:xfrm>
                <a:off x="5702" y="773"/>
                <a:ext cx="58" cy="0"/>
              </a:xfrm>
              <a:custGeom>
                <a:avLst/>
                <a:gdLst>
                  <a:gd name="T0" fmla="+- 0 5702 5702"/>
                  <a:gd name="T1" fmla="*/ T0 w 58"/>
                  <a:gd name="T2" fmla="+- 0 5760 5702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5803" y="773"/>
                <a:ext cx="58" cy="0"/>
              </a:xfrm>
              <a:custGeom>
                <a:avLst/>
                <a:gdLst>
                  <a:gd name="T0" fmla="+- 0 5803 5803"/>
                  <a:gd name="T1" fmla="*/ T0 w 58"/>
                  <a:gd name="T2" fmla="+- 0 5861 5803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" name="Freeform 40"/>
              <p:cNvSpPr>
                <a:spLocks/>
              </p:cNvSpPr>
              <p:nvPr/>
            </p:nvSpPr>
            <p:spPr bwMode="auto">
              <a:xfrm>
                <a:off x="5904" y="773"/>
                <a:ext cx="58" cy="0"/>
              </a:xfrm>
              <a:custGeom>
                <a:avLst/>
                <a:gdLst>
                  <a:gd name="T0" fmla="+- 0 5904 5904"/>
                  <a:gd name="T1" fmla="*/ T0 w 58"/>
                  <a:gd name="T2" fmla="+- 0 5962 5904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Freeform 41"/>
              <p:cNvSpPr>
                <a:spLocks/>
              </p:cNvSpPr>
              <p:nvPr/>
            </p:nvSpPr>
            <p:spPr bwMode="auto">
              <a:xfrm>
                <a:off x="6005" y="773"/>
                <a:ext cx="58" cy="0"/>
              </a:xfrm>
              <a:custGeom>
                <a:avLst/>
                <a:gdLst>
                  <a:gd name="T0" fmla="+- 0 6005 6005"/>
                  <a:gd name="T1" fmla="*/ T0 w 58"/>
                  <a:gd name="T2" fmla="+- 0 6062 6005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Freeform 42"/>
              <p:cNvSpPr>
                <a:spLocks/>
              </p:cNvSpPr>
              <p:nvPr/>
            </p:nvSpPr>
            <p:spPr bwMode="auto">
              <a:xfrm>
                <a:off x="6106" y="773"/>
                <a:ext cx="58" cy="0"/>
              </a:xfrm>
              <a:custGeom>
                <a:avLst/>
                <a:gdLst>
                  <a:gd name="T0" fmla="+- 0 6106 6106"/>
                  <a:gd name="T1" fmla="*/ T0 w 58"/>
                  <a:gd name="T2" fmla="+- 0 6163 6106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Freeform 43"/>
              <p:cNvSpPr>
                <a:spLocks/>
              </p:cNvSpPr>
              <p:nvPr/>
            </p:nvSpPr>
            <p:spPr bwMode="auto">
              <a:xfrm>
                <a:off x="6206" y="773"/>
                <a:ext cx="38" cy="0"/>
              </a:xfrm>
              <a:custGeom>
                <a:avLst/>
                <a:gdLst>
                  <a:gd name="T0" fmla="+- 0 6206 6206"/>
                  <a:gd name="T1" fmla="*/ T0 w 38"/>
                  <a:gd name="T2" fmla="+- 0 6245 6206"/>
                  <a:gd name="T3" fmla="*/ T2 w 3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8">
                    <a:moveTo>
                      <a:pt x="0" y="0"/>
                    </a:moveTo>
                    <a:lnTo>
                      <a:pt x="39" y="0"/>
                    </a:lnTo>
                  </a:path>
                </a:pathLst>
              </a:custGeom>
              <a:noFill/>
              <a:ln w="10414">
                <a:solidFill>
                  <a:srgbClr val="0000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" name="Freeform 44"/>
              <p:cNvSpPr>
                <a:spLocks/>
              </p:cNvSpPr>
              <p:nvPr/>
            </p:nvSpPr>
            <p:spPr bwMode="auto">
              <a:xfrm>
                <a:off x="5294" y="766"/>
                <a:ext cx="581" cy="293"/>
              </a:xfrm>
              <a:custGeom>
                <a:avLst/>
                <a:gdLst>
                  <a:gd name="T0" fmla="+- 0 5299 5294"/>
                  <a:gd name="T1" fmla="*/ T0 w 581"/>
                  <a:gd name="T2" fmla="+- 0 766 766"/>
                  <a:gd name="T3" fmla="*/ 766 h 293"/>
                  <a:gd name="T4" fmla="+- 0 5294 5294"/>
                  <a:gd name="T5" fmla="*/ T4 w 581"/>
                  <a:gd name="T6" fmla="+- 0 781 766"/>
                  <a:gd name="T7" fmla="*/ 781 h 293"/>
                  <a:gd name="T8" fmla="+- 0 5870 5294"/>
                  <a:gd name="T9" fmla="*/ T8 w 581"/>
                  <a:gd name="T10" fmla="+- 0 1059 766"/>
                  <a:gd name="T11" fmla="*/ 1059 h 293"/>
                  <a:gd name="T12" fmla="+- 0 5875 5294"/>
                  <a:gd name="T13" fmla="*/ T12 w 581"/>
                  <a:gd name="T14" fmla="+- 0 1040 766"/>
                  <a:gd name="T15" fmla="*/ 1040 h 293"/>
                  <a:gd name="T16" fmla="+- 0 5299 5294"/>
                  <a:gd name="T17" fmla="*/ T16 w 581"/>
                  <a:gd name="T18" fmla="+- 0 766 766"/>
                  <a:gd name="T19" fmla="*/ 766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1" h="293">
                    <a:moveTo>
                      <a:pt x="5" y="0"/>
                    </a:moveTo>
                    <a:lnTo>
                      <a:pt x="0" y="15"/>
                    </a:lnTo>
                    <a:lnTo>
                      <a:pt x="576" y="293"/>
                    </a:lnTo>
                    <a:lnTo>
                      <a:pt x="581" y="27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" name="Freeform 45"/>
              <p:cNvSpPr>
                <a:spLocks/>
              </p:cNvSpPr>
              <p:nvPr/>
            </p:nvSpPr>
            <p:spPr bwMode="auto">
              <a:xfrm>
                <a:off x="5866" y="766"/>
                <a:ext cx="384" cy="288"/>
              </a:xfrm>
              <a:custGeom>
                <a:avLst/>
                <a:gdLst>
                  <a:gd name="T0" fmla="+- 0 5880 5866"/>
                  <a:gd name="T1" fmla="*/ T0 w 384"/>
                  <a:gd name="T2" fmla="+- 0 1054 766"/>
                  <a:gd name="T3" fmla="*/ 1054 h 288"/>
                  <a:gd name="T4" fmla="+- 0 6250 5866"/>
                  <a:gd name="T5" fmla="*/ T4 w 384"/>
                  <a:gd name="T6" fmla="+- 0 781 766"/>
                  <a:gd name="T7" fmla="*/ 781 h 288"/>
                  <a:gd name="T8" fmla="+- 0 6235 5866"/>
                  <a:gd name="T9" fmla="*/ T8 w 384"/>
                  <a:gd name="T10" fmla="+- 0 766 766"/>
                  <a:gd name="T11" fmla="*/ 766 h 288"/>
                  <a:gd name="T12" fmla="+- 0 5866 5866"/>
                  <a:gd name="T13" fmla="*/ T12 w 384"/>
                  <a:gd name="T14" fmla="+- 0 1040 766"/>
                  <a:gd name="T15" fmla="*/ 1040 h 288"/>
                  <a:gd name="T16" fmla="+- 0 5880 5866"/>
                  <a:gd name="T17" fmla="*/ T16 w 384"/>
                  <a:gd name="T18" fmla="+- 0 1054 766"/>
                  <a:gd name="T19" fmla="*/ 1054 h 2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84" h="288">
                    <a:moveTo>
                      <a:pt x="14" y="288"/>
                    </a:moveTo>
                    <a:lnTo>
                      <a:pt x="384" y="15"/>
                    </a:lnTo>
                    <a:lnTo>
                      <a:pt x="369" y="0"/>
                    </a:lnTo>
                    <a:lnTo>
                      <a:pt x="0" y="274"/>
                    </a:lnTo>
                    <a:lnTo>
                      <a:pt x="14" y="288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Freeform 46"/>
              <p:cNvSpPr>
                <a:spLocks/>
              </p:cNvSpPr>
              <p:nvPr/>
            </p:nvSpPr>
            <p:spPr bwMode="auto">
              <a:xfrm>
                <a:off x="5803" y="70"/>
                <a:ext cx="82" cy="974"/>
              </a:xfrm>
              <a:custGeom>
                <a:avLst/>
                <a:gdLst>
                  <a:gd name="T0" fmla="+- 0 5866 5803"/>
                  <a:gd name="T1" fmla="*/ T0 w 82"/>
                  <a:gd name="T2" fmla="+- 0 1045 70"/>
                  <a:gd name="T3" fmla="*/ 1045 h 974"/>
                  <a:gd name="T4" fmla="+- 0 5885 5803"/>
                  <a:gd name="T5" fmla="*/ T4 w 82"/>
                  <a:gd name="T6" fmla="+- 0 1045 70"/>
                  <a:gd name="T7" fmla="*/ 1045 h 974"/>
                  <a:gd name="T8" fmla="+- 0 5822 5803"/>
                  <a:gd name="T9" fmla="*/ T8 w 82"/>
                  <a:gd name="T10" fmla="+- 0 70 70"/>
                  <a:gd name="T11" fmla="*/ 70 h 974"/>
                  <a:gd name="T12" fmla="+- 0 5803 5803"/>
                  <a:gd name="T13" fmla="*/ T12 w 82"/>
                  <a:gd name="T14" fmla="+- 0 75 70"/>
                  <a:gd name="T15" fmla="*/ 75 h 974"/>
                  <a:gd name="T16" fmla="+- 0 5866 5803"/>
                  <a:gd name="T17" fmla="*/ T16 w 82"/>
                  <a:gd name="T18" fmla="+- 0 1045 70"/>
                  <a:gd name="T19" fmla="*/ 1045 h 9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2" h="974">
                    <a:moveTo>
                      <a:pt x="63" y="975"/>
                    </a:moveTo>
                    <a:lnTo>
                      <a:pt x="82" y="975"/>
                    </a:lnTo>
                    <a:lnTo>
                      <a:pt x="19" y="0"/>
                    </a:lnTo>
                    <a:lnTo>
                      <a:pt x="0" y="5"/>
                    </a:lnTo>
                    <a:lnTo>
                      <a:pt x="63" y="975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5290" y="65"/>
                <a:ext cx="533" cy="710"/>
              </a:xfrm>
              <a:custGeom>
                <a:avLst/>
                <a:gdLst>
                  <a:gd name="T0" fmla="+- 0 5803 5290"/>
                  <a:gd name="T1" fmla="*/ T0 w 533"/>
                  <a:gd name="T2" fmla="+- 0 65 65"/>
                  <a:gd name="T3" fmla="*/ 65 h 710"/>
                  <a:gd name="T4" fmla="+- 0 5290 5290"/>
                  <a:gd name="T5" fmla="*/ T4 w 533"/>
                  <a:gd name="T6" fmla="+- 0 766 65"/>
                  <a:gd name="T7" fmla="*/ 766 h 710"/>
                  <a:gd name="T8" fmla="+- 0 5304 5290"/>
                  <a:gd name="T9" fmla="*/ T8 w 533"/>
                  <a:gd name="T10" fmla="+- 0 776 65"/>
                  <a:gd name="T11" fmla="*/ 776 h 710"/>
                  <a:gd name="T12" fmla="+- 0 5822 5290"/>
                  <a:gd name="T13" fmla="*/ T12 w 533"/>
                  <a:gd name="T14" fmla="+- 0 80 65"/>
                  <a:gd name="T15" fmla="*/ 80 h 710"/>
                  <a:gd name="T16" fmla="+- 0 5803 5290"/>
                  <a:gd name="T17" fmla="*/ T16 w 533"/>
                  <a:gd name="T18" fmla="+- 0 65 65"/>
                  <a:gd name="T19" fmla="*/ 65 h 7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3" h="710">
                    <a:moveTo>
                      <a:pt x="513" y="0"/>
                    </a:moveTo>
                    <a:lnTo>
                      <a:pt x="0" y="701"/>
                    </a:lnTo>
                    <a:lnTo>
                      <a:pt x="14" y="711"/>
                    </a:lnTo>
                    <a:lnTo>
                      <a:pt x="532" y="15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" name="Freeform 48"/>
              <p:cNvSpPr>
                <a:spLocks/>
              </p:cNvSpPr>
              <p:nvPr/>
            </p:nvSpPr>
            <p:spPr bwMode="auto">
              <a:xfrm>
                <a:off x="5808" y="65"/>
                <a:ext cx="446" cy="710"/>
              </a:xfrm>
              <a:custGeom>
                <a:avLst/>
                <a:gdLst>
                  <a:gd name="T0" fmla="+- 0 5822 5808"/>
                  <a:gd name="T1" fmla="*/ T0 w 446"/>
                  <a:gd name="T2" fmla="+- 0 65 65"/>
                  <a:gd name="T3" fmla="*/ 65 h 710"/>
                  <a:gd name="T4" fmla="+- 0 5808 5808"/>
                  <a:gd name="T5" fmla="*/ T4 w 446"/>
                  <a:gd name="T6" fmla="+- 0 80 65"/>
                  <a:gd name="T7" fmla="*/ 80 h 710"/>
                  <a:gd name="T8" fmla="+- 0 6235 5808"/>
                  <a:gd name="T9" fmla="*/ T8 w 446"/>
                  <a:gd name="T10" fmla="+- 0 776 65"/>
                  <a:gd name="T11" fmla="*/ 776 h 710"/>
                  <a:gd name="T12" fmla="+- 0 6254 5808"/>
                  <a:gd name="T13" fmla="*/ T12 w 446"/>
                  <a:gd name="T14" fmla="+- 0 766 65"/>
                  <a:gd name="T15" fmla="*/ 766 h 710"/>
                  <a:gd name="T16" fmla="+- 0 5822 5808"/>
                  <a:gd name="T17" fmla="*/ T16 w 446"/>
                  <a:gd name="T18" fmla="+- 0 65 65"/>
                  <a:gd name="T19" fmla="*/ 65 h 7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6" h="710">
                    <a:moveTo>
                      <a:pt x="14" y="0"/>
                    </a:moveTo>
                    <a:lnTo>
                      <a:pt x="0" y="15"/>
                    </a:lnTo>
                    <a:lnTo>
                      <a:pt x="427" y="711"/>
                    </a:lnTo>
                    <a:lnTo>
                      <a:pt x="446" y="70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85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1301820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    4. THỂ TÍCH KHỐI CHÓP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71C190-68A8-4429-91FF-35BBDDE07298}"/>
              </a:ext>
            </a:extLst>
          </p:cNvPr>
          <p:cNvSpPr/>
          <p:nvPr/>
        </p:nvSpPr>
        <p:spPr>
          <a:xfrm>
            <a:off x="1032034" y="7155359"/>
            <a:ext cx="2251376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   5. THỂ TÍCH KHỐI LĂNG TRỤ</a:t>
            </a:r>
            <a:endParaRPr lang="vi-VN" sz="44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38133"/>
              </p:ext>
            </p:extLst>
          </p:nvPr>
        </p:nvGraphicFramePr>
        <p:xfrm>
          <a:off x="2540000" y="3412942"/>
          <a:ext cx="5156200" cy="237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457200" progId="Equation.DSMT4">
                  <p:embed/>
                </p:oleObj>
              </mc:Choice>
              <mc:Fallback>
                <p:oleObj name="Equation" r:id="rId3" imgW="787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0" y="3412942"/>
                        <a:ext cx="5156200" cy="2378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132" y="1954819"/>
            <a:ext cx="6210300" cy="59858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830246"/>
              </p:ext>
            </p:extLst>
          </p:nvPr>
        </p:nvGraphicFramePr>
        <p:xfrm>
          <a:off x="2375903" y="7939450"/>
          <a:ext cx="6768097" cy="158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04560" progId="Equation.DSMT4">
                  <p:embed/>
                </p:oleObj>
              </mc:Choice>
              <mc:Fallback>
                <p:oleObj name="Equation" r:id="rId6" imgW="685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5903" y="7939450"/>
                        <a:ext cx="6768097" cy="158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20" y="8229600"/>
            <a:ext cx="4569280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150" y="8432799"/>
            <a:ext cx="5302250" cy="42923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12276"/>
              </p:ext>
            </p:extLst>
          </p:nvPr>
        </p:nvGraphicFramePr>
        <p:xfrm>
          <a:off x="9067800" y="12572999"/>
          <a:ext cx="6215063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1384" imgH="286250" progId="Equation.DSMT4">
                  <p:embed/>
                </p:oleObj>
              </mc:Choice>
              <mc:Fallback>
                <p:oleObj name="Equation" r:id="rId10" imgW="176138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67800" y="12572999"/>
                        <a:ext cx="6215063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64093"/>
              </p:ext>
            </p:extLst>
          </p:nvPr>
        </p:nvGraphicFramePr>
        <p:xfrm>
          <a:off x="15776120" y="12572999"/>
          <a:ext cx="7769679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99526" imgH="286250" progId="Equation.DSMT4">
                  <p:embed/>
                </p:oleObj>
              </mc:Choice>
              <mc:Fallback>
                <p:oleObj name="Equation" r:id="rId12" imgW="179952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76120" y="12572999"/>
                        <a:ext cx="7769679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3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51811" y="7640053"/>
                  <a:ext cx="62280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555956" y="2848356"/>
            <a:ext cx="118552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TỶ SỐ THỂ TÍCH</a:t>
            </a:r>
            <a:endParaRPr lang="vi-VN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228259" y="9206049"/>
            <a:ext cx="111161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RỘNG</a:t>
            </a:r>
            <a:endParaRPr lang="vi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7092" y="3488829"/>
            <a:ext cx="116351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Cho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chóp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M, N, P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SA, SB, SC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Ta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88686"/>
              </p:ext>
            </p:extLst>
          </p:nvPr>
        </p:nvGraphicFramePr>
        <p:xfrm>
          <a:off x="1435937" y="5256521"/>
          <a:ext cx="7403263" cy="228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507960" progId="Equation.DSMT4">
                  <p:embed/>
                </p:oleObj>
              </mc:Choice>
              <mc:Fallback>
                <p:oleObj name="Equation" r:id="rId3" imgW="14601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937" y="5256521"/>
                        <a:ext cx="7403263" cy="2287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911771"/>
            <a:ext cx="4667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2971800"/>
            <a:ext cx="6702425" cy="591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8886654"/>
            <a:ext cx="4191000" cy="452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600" y="9206049"/>
            <a:ext cx="4470400" cy="40527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21137"/>
              </p:ext>
            </p:extLst>
          </p:nvPr>
        </p:nvGraphicFramePr>
        <p:xfrm>
          <a:off x="1676400" y="10744200"/>
          <a:ext cx="438912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2471" imgH="515178" progId="Equation.DSMT4">
                  <p:embed/>
                </p:oleObj>
              </mc:Choice>
              <mc:Fallback>
                <p:oleObj name="Equation" r:id="rId8" imgW="1142471" imgH="5151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76400" y="10744200"/>
                        <a:ext cx="438912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01468"/>
              </p:ext>
            </p:extLst>
          </p:nvPr>
        </p:nvGraphicFramePr>
        <p:xfrm>
          <a:off x="12954000" y="10805713"/>
          <a:ext cx="3529803" cy="214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47407" imgH="515178" progId="Equation.DSMT4">
                  <p:embed/>
                </p:oleObj>
              </mc:Choice>
              <mc:Fallback>
                <p:oleObj name="Equation" r:id="rId10" imgW="847407" imgH="5151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54000" y="10805713"/>
                        <a:ext cx="3529803" cy="214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716976"/>
              </p:ext>
            </p:extLst>
          </p:nvPr>
        </p:nvGraphicFramePr>
        <p:xfrm>
          <a:off x="1671636" y="9871203"/>
          <a:ext cx="2138364" cy="79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6344" imgH="171606" progId="Equation.DSMT4">
                  <p:embed/>
                </p:oleObj>
              </mc:Choice>
              <mc:Fallback>
                <p:oleObj name="Equation" r:id="rId12" imgW="466344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71636" y="9871203"/>
                        <a:ext cx="2138364" cy="796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2019239" y="8586517"/>
            <a:ext cx="64307507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06165"/>
              </p:ext>
            </p:extLst>
          </p:nvPr>
        </p:nvGraphicFramePr>
        <p:xfrm>
          <a:off x="12827241" y="9801848"/>
          <a:ext cx="4774959" cy="101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6698" imgH="203112" progId="Equation.DSMT4">
                  <p:embed/>
                </p:oleObj>
              </mc:Choice>
              <mc:Fallback>
                <p:oleObj name="Equation" r:id="rId14" imgW="926698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241" y="9801848"/>
                        <a:ext cx="4774959" cy="1018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84087" y="6631190"/>
            <a:ext cx="23192890" cy="700861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76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28600" y="231503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2840" y="3806522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Hãy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0" y="3806522"/>
                <a:ext cx="22565882" cy="1569660"/>
              </a:xfrm>
              <a:prstGeom prst="rect">
                <a:avLst/>
              </a:prstGeom>
              <a:blipFill>
                <a:blip r:embed="rId3"/>
                <a:stretch>
                  <a:fillRect t="-8915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57744" y="1542469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84113" y="7823802"/>
                <a:ext cx="127661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Kẻ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113" y="7823802"/>
                <a:ext cx="12766110" cy="830997"/>
              </a:xfrm>
              <a:prstGeom prst="rect">
                <a:avLst/>
              </a:prstGeom>
              <a:blipFill>
                <a:blip r:embed="rId4"/>
                <a:stretch>
                  <a:fillRect l="-2149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691641" y="11386325"/>
                <a:ext cx="12412150" cy="1324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Mặt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khác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𝐴𝐾</m:t>
                            </m:r>
                          </m:e>
                        </m:eqAr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⊥(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1" y="11386325"/>
                <a:ext cx="12412150" cy="1324337"/>
              </a:xfrm>
              <a:prstGeom prst="rect">
                <a:avLst/>
              </a:prstGeom>
              <a:blipFill>
                <a:blip r:embed="rId5"/>
                <a:stretch>
                  <a:fillRect l="-2259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5430" y="10465084"/>
                <a:ext cx="1234531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30" y="10465084"/>
                <a:ext cx="12345317" cy="830997"/>
              </a:xfrm>
              <a:prstGeom prst="rect">
                <a:avLst/>
              </a:prstGeom>
              <a:blipFill>
                <a:blip r:embed="rId6"/>
                <a:stretch>
                  <a:fillRect l="-2272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77202" y="8746423"/>
                <a:ext cx="12504934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𝑂𝐴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⊥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𝑂𝐵</m:t>
                            </m:r>
                          </m:e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𝑂𝐴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⊥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𝑂𝐶</m:t>
                            </m:r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𝑂𝐵𝐶</m:t>
                        </m: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4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02" y="8746423"/>
                <a:ext cx="12504934" cy="1740028"/>
              </a:xfrm>
              <a:prstGeom prst="rect">
                <a:avLst/>
              </a:prstGeom>
              <a:blipFill>
                <a:blip r:embed="rId7"/>
                <a:stretch>
                  <a:fillRect l="-2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054" y="7823801"/>
            <a:ext cx="6672243" cy="52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77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74103" y="3831661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/>
                  <a:t>có ba cạnh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US" sz="4800"/>
                  <a:t> đôi một vuông góc với nhau 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800"/>
                  <a:t>. Hãy tính đường cao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4800"/>
                  <a:t> của hình chóp.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03" y="3831661"/>
                <a:ext cx="22565882" cy="1569660"/>
              </a:xfrm>
              <a:prstGeom prst="rect">
                <a:avLst/>
              </a:prstGeom>
              <a:blipFill>
                <a:blip r:embed="rId3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VẬN DỤNG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378012" y="7767005"/>
                <a:ext cx="121848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𝑂𝐴𝐾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12" y="7767005"/>
                <a:ext cx="12184860" cy="769441"/>
              </a:xfrm>
              <a:prstGeom prst="rect">
                <a:avLst/>
              </a:prstGeom>
              <a:blipFill>
                <a:blip r:embed="rId4"/>
                <a:stretch>
                  <a:fillRect l="-200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365143" y="8722580"/>
                <a:ext cx="11847016" cy="1364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143" y="8722580"/>
                <a:ext cx="11847016" cy="1364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334663" y="11700272"/>
                <a:ext cx="8685400" cy="150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𝑂𝐻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11700272"/>
                <a:ext cx="8685400" cy="15044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305" y="8134016"/>
            <a:ext cx="5983393" cy="459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92598" y="10333230"/>
                <a:ext cx="8633966" cy="1337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98" y="10333230"/>
                <a:ext cx="8633966" cy="13378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4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14457" y="3259650"/>
                <a:ext cx="2256588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tam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đề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tạo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giao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phẳng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-914400" algn="just">
                  <a:buAutoNum type="alphaLcPeriod"/>
                </a:pP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914400" indent="-914400" algn="just">
                  <a:buAutoNum type="alphaLcPeriod"/>
                </a:pP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57" y="3259650"/>
                <a:ext cx="22565882" cy="3046988"/>
              </a:xfrm>
              <a:prstGeom prst="rect">
                <a:avLst/>
              </a:prstGeom>
              <a:blipFill>
                <a:blip r:embed="rId3"/>
                <a:stretch>
                  <a:fillRect l="-1243" t="-4600" r="-1243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TẬP VẬN DỤNG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505363" y="8134016"/>
                <a:ext cx="143085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a.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63" y="8134016"/>
                <a:ext cx="14308599" cy="830997"/>
              </a:xfrm>
              <a:prstGeom prst="rect">
                <a:avLst/>
              </a:prstGeom>
              <a:blipFill>
                <a:blip r:embed="rId4"/>
                <a:stretch>
                  <a:fillRect l="-1960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05364" y="10628236"/>
                <a:ext cx="14308599" cy="1272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num>
                      <m:den>
                        <m:func>
                          <m:func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64" y="10628236"/>
                <a:ext cx="14308599" cy="1272080"/>
              </a:xfrm>
              <a:prstGeom prst="rect">
                <a:avLst/>
              </a:prstGeom>
              <a:blipFill>
                <a:blip r:embed="rId5"/>
                <a:stretch>
                  <a:fillRect l="-1960" b="-1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98453" y="9056637"/>
                <a:ext cx="12124281" cy="1305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53" y="9056637"/>
                <a:ext cx="12124281" cy="1305870"/>
              </a:xfrm>
              <a:prstGeom prst="rect">
                <a:avLst/>
              </a:prstGeom>
              <a:blipFill>
                <a:blip r:embed="rId6"/>
                <a:stretch>
                  <a:fillRect l="-2262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801" y="7107824"/>
            <a:ext cx="5868600" cy="6597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62846" y="11900316"/>
                <a:ext cx="13429553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𝐴𝑀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𝑆𝐷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6" y="11900316"/>
                <a:ext cx="13429553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2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3" grpId="0"/>
      <p:bldP spid="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5020</TotalTime>
  <Words>1981</Words>
  <Application>Microsoft Office PowerPoint</Application>
  <PresentationFormat>Custom</PresentationFormat>
  <Paragraphs>165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Tran Minh Nhut</cp:lastModifiedBy>
  <cp:revision>490</cp:revision>
  <dcterms:created xsi:type="dcterms:W3CDTF">2013-08-31T11:42:51Z</dcterms:created>
  <dcterms:modified xsi:type="dcterms:W3CDTF">2021-08-26T13:16:14Z</dcterms:modified>
</cp:coreProperties>
</file>