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4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13" autoAdjust="0"/>
  </p:normalViewPr>
  <p:slideViewPr>
    <p:cSldViewPr snapToGrid="0">
      <p:cViewPr>
        <p:scale>
          <a:sx n="33" d="100"/>
          <a:sy n="33" d="100"/>
        </p:scale>
        <p:origin x="21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E1D673-B1B5-4E7E-AF51-0FB3D682C9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3897F4E-A987-47AB-A735-5AEA19DF48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461</Words>
  <PresentationFormat>Widescreen</PresentationFormat>
  <Paragraphs>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2023-07-19T14:00:08Z</dcterms:created>
  <dcterms:modified xsi:type="dcterms:W3CDTF">2023-08-11T04:43:06Z</dcterms:modified>
</cp:coreProperties>
</file>