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696" r:id="rId3"/>
    <p:sldMasterId id="2147483711" r:id="rId4"/>
  </p:sldMasterIdLst>
  <p:notesMasterIdLst>
    <p:notesMasterId r:id="rId25"/>
  </p:notesMasterIdLst>
  <p:sldIdLst>
    <p:sldId id="307" r:id="rId5"/>
    <p:sldId id="258" r:id="rId6"/>
    <p:sldId id="308" r:id="rId7"/>
    <p:sldId id="257" r:id="rId8"/>
    <p:sldId id="310" r:id="rId9"/>
    <p:sldId id="262" r:id="rId10"/>
    <p:sldId id="263" r:id="rId11"/>
    <p:sldId id="264" r:id="rId12"/>
    <p:sldId id="265" r:id="rId13"/>
    <p:sldId id="266" r:id="rId14"/>
    <p:sldId id="301" r:id="rId15"/>
    <p:sldId id="286" r:id="rId16"/>
    <p:sldId id="312" r:id="rId17"/>
    <p:sldId id="306" r:id="rId18"/>
    <p:sldId id="267" r:id="rId19"/>
    <p:sldId id="276" r:id="rId20"/>
    <p:sldId id="277" r:id="rId21"/>
    <p:sldId id="278" r:id="rId22"/>
    <p:sldId id="311" r:id="rId23"/>
    <p:sldId id="281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Lexend Deca" panose="020B0604020202020204" charset="0"/>
      <p:regular r:id="rId33"/>
      <p:bold r:id="rId34"/>
    </p:embeddedFont>
    <p:embeddedFont>
      <p:font typeface="Questrial" pitchFamily="2" charset="0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06">
          <p15:clr>
            <a:srgbClr val="9AA0A6"/>
          </p15:clr>
        </p15:guide>
        <p15:guide id="2" orient="horz" pos="702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E82"/>
    <a:srgbClr val="C2E2DA"/>
    <a:srgbClr val="FD8782"/>
    <a:srgbClr val="344B7D"/>
    <a:srgbClr val="658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10FC18-704A-4583-B9AD-65C9ADE5B680}">
  <a:tblStyle styleId="{D410FC18-704A-4583-B9AD-65C9ADE5B6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9"/>
  </p:normalViewPr>
  <p:slideViewPr>
    <p:cSldViewPr snapToGrid="0">
      <p:cViewPr varScale="1">
        <p:scale>
          <a:sx n="89" d="100"/>
          <a:sy n="89" d="100"/>
        </p:scale>
        <p:origin x="44" y="180"/>
      </p:cViewPr>
      <p:guideLst>
        <p:guide orient="horz" pos="606"/>
        <p:guide orient="horz" pos="70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99341-C795-4103-A9FF-2FF5404DF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3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085d92a75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085d92a75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085d92a75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085d92a75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698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6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657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0ad005257f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10ad005257f_1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0ad005257f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0ad005257f_1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433113" y="2554911"/>
            <a:ext cx="23049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5300073" y="2554914"/>
            <a:ext cx="23016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433038" y="2104375"/>
            <a:ext cx="2304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5299537" y="2104388"/>
            <a:ext cx="2304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38" name="Google Shape;38;p5"/>
          <p:cNvGrpSpPr/>
          <p:nvPr/>
        </p:nvGrpSpPr>
        <p:grpSpPr>
          <a:xfrm rot="10800000" flipH="1">
            <a:off x="-110852" y="3990045"/>
            <a:ext cx="760318" cy="1338746"/>
            <a:chOff x="5664675" y="3001250"/>
            <a:chExt cx="332525" cy="585500"/>
          </a:xfrm>
        </p:grpSpPr>
        <p:sp>
          <p:nvSpPr>
            <p:cNvPr id="39" name="Google Shape;39;p5"/>
            <p:cNvSpPr/>
            <p:nvPr/>
          </p:nvSpPr>
          <p:spPr>
            <a:xfrm>
              <a:off x="5753675" y="3146650"/>
              <a:ext cx="117600" cy="339950"/>
            </a:xfrm>
            <a:custGeom>
              <a:avLst/>
              <a:gdLst/>
              <a:ahLst/>
              <a:cxnLst/>
              <a:rect l="l" t="t" r="r" b="b"/>
              <a:pathLst>
                <a:path w="4704" h="13598" extrusionOk="0">
                  <a:moveTo>
                    <a:pt x="4287" y="0"/>
                  </a:moveTo>
                  <a:lnTo>
                    <a:pt x="1" y="13466"/>
                  </a:lnTo>
                  <a:lnTo>
                    <a:pt x="406" y="13597"/>
                  </a:lnTo>
                  <a:lnTo>
                    <a:pt x="4704" y="131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5664675" y="3415775"/>
              <a:ext cx="195600" cy="170975"/>
            </a:xfrm>
            <a:custGeom>
              <a:avLst/>
              <a:gdLst/>
              <a:ahLst/>
              <a:cxnLst/>
              <a:rect l="l" t="t" r="r" b="b"/>
              <a:pathLst>
                <a:path w="7824" h="6839" extrusionOk="0">
                  <a:moveTo>
                    <a:pt x="3899" y="0"/>
                  </a:moveTo>
                  <a:cubicBezTo>
                    <a:pt x="3396" y="0"/>
                    <a:pt x="2886" y="111"/>
                    <a:pt x="2406" y="344"/>
                  </a:cubicBezTo>
                  <a:cubicBezTo>
                    <a:pt x="703" y="1177"/>
                    <a:pt x="1" y="3237"/>
                    <a:pt x="834" y="4928"/>
                  </a:cubicBezTo>
                  <a:cubicBezTo>
                    <a:pt x="1429" y="6135"/>
                    <a:pt x="2650" y="6839"/>
                    <a:pt x="3915" y="6839"/>
                  </a:cubicBezTo>
                  <a:cubicBezTo>
                    <a:pt x="4421" y="6839"/>
                    <a:pt x="4935" y="6726"/>
                    <a:pt x="5418" y="6488"/>
                  </a:cubicBezTo>
                  <a:cubicBezTo>
                    <a:pt x="7121" y="5654"/>
                    <a:pt x="7823" y="3606"/>
                    <a:pt x="6990" y="1904"/>
                  </a:cubicBezTo>
                  <a:cubicBezTo>
                    <a:pt x="6393" y="702"/>
                    <a:pt x="5168" y="0"/>
                    <a:pt x="3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756350" y="3001250"/>
              <a:ext cx="240850" cy="211000"/>
            </a:xfrm>
            <a:custGeom>
              <a:avLst/>
              <a:gdLst/>
              <a:ahLst/>
              <a:cxnLst/>
              <a:rect l="l" t="t" r="r" b="b"/>
              <a:pathLst>
                <a:path w="9634" h="8440" extrusionOk="0">
                  <a:moveTo>
                    <a:pt x="4818" y="0"/>
                  </a:moveTo>
                  <a:cubicBezTo>
                    <a:pt x="4188" y="0"/>
                    <a:pt x="3548" y="140"/>
                    <a:pt x="2942" y="435"/>
                  </a:cubicBezTo>
                  <a:cubicBezTo>
                    <a:pt x="858" y="1483"/>
                    <a:pt x="1" y="4007"/>
                    <a:pt x="1025" y="6090"/>
                  </a:cubicBezTo>
                  <a:cubicBezTo>
                    <a:pt x="1773" y="7577"/>
                    <a:pt x="3272" y="8439"/>
                    <a:pt x="4827" y="8439"/>
                  </a:cubicBezTo>
                  <a:cubicBezTo>
                    <a:pt x="5451" y="8439"/>
                    <a:pt x="6084" y="8300"/>
                    <a:pt x="6680" y="8007"/>
                  </a:cubicBezTo>
                  <a:cubicBezTo>
                    <a:pt x="8764" y="6971"/>
                    <a:pt x="9633" y="4435"/>
                    <a:pt x="8597" y="2352"/>
                  </a:cubicBezTo>
                  <a:cubicBezTo>
                    <a:pt x="7868" y="859"/>
                    <a:pt x="6377" y="0"/>
                    <a:pt x="4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5"/>
          <p:cNvGrpSpPr/>
          <p:nvPr/>
        </p:nvGrpSpPr>
        <p:grpSpPr>
          <a:xfrm>
            <a:off x="7944315" y="-158168"/>
            <a:ext cx="1340175" cy="1793702"/>
            <a:chOff x="5556925" y="2802275"/>
            <a:chExt cx="586125" cy="784475"/>
          </a:xfrm>
        </p:grpSpPr>
        <p:sp>
          <p:nvSpPr>
            <p:cNvPr id="43" name="Google Shape;43;p5"/>
            <p:cNvSpPr/>
            <p:nvPr/>
          </p:nvSpPr>
          <p:spPr>
            <a:xfrm>
              <a:off x="5637000" y="3063900"/>
              <a:ext cx="214350" cy="51825"/>
            </a:xfrm>
            <a:custGeom>
              <a:avLst/>
              <a:gdLst/>
              <a:ahLst/>
              <a:cxnLst/>
              <a:rect l="l" t="t" r="r" b="b"/>
              <a:pathLst>
                <a:path w="8574" h="2073" extrusionOk="0">
                  <a:moveTo>
                    <a:pt x="84" y="0"/>
                  </a:moveTo>
                  <a:lnTo>
                    <a:pt x="1" y="417"/>
                  </a:lnTo>
                  <a:lnTo>
                    <a:pt x="8490" y="2072"/>
                  </a:lnTo>
                  <a:lnTo>
                    <a:pt x="8573" y="165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5753675" y="3146650"/>
              <a:ext cx="117600" cy="339950"/>
            </a:xfrm>
            <a:custGeom>
              <a:avLst/>
              <a:gdLst/>
              <a:ahLst/>
              <a:cxnLst/>
              <a:rect l="l" t="t" r="r" b="b"/>
              <a:pathLst>
                <a:path w="4704" h="13598" extrusionOk="0">
                  <a:moveTo>
                    <a:pt x="4287" y="0"/>
                  </a:moveTo>
                  <a:lnTo>
                    <a:pt x="1" y="13466"/>
                  </a:lnTo>
                  <a:lnTo>
                    <a:pt x="406" y="13597"/>
                  </a:lnTo>
                  <a:lnTo>
                    <a:pt x="4704" y="131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5664675" y="3415775"/>
              <a:ext cx="195600" cy="170975"/>
            </a:xfrm>
            <a:custGeom>
              <a:avLst/>
              <a:gdLst/>
              <a:ahLst/>
              <a:cxnLst/>
              <a:rect l="l" t="t" r="r" b="b"/>
              <a:pathLst>
                <a:path w="7824" h="6839" extrusionOk="0">
                  <a:moveTo>
                    <a:pt x="3899" y="0"/>
                  </a:moveTo>
                  <a:cubicBezTo>
                    <a:pt x="3396" y="0"/>
                    <a:pt x="2886" y="111"/>
                    <a:pt x="2406" y="344"/>
                  </a:cubicBezTo>
                  <a:cubicBezTo>
                    <a:pt x="703" y="1177"/>
                    <a:pt x="1" y="3237"/>
                    <a:pt x="834" y="4928"/>
                  </a:cubicBezTo>
                  <a:cubicBezTo>
                    <a:pt x="1429" y="6135"/>
                    <a:pt x="2650" y="6839"/>
                    <a:pt x="3915" y="6839"/>
                  </a:cubicBezTo>
                  <a:cubicBezTo>
                    <a:pt x="4421" y="6839"/>
                    <a:pt x="4935" y="6726"/>
                    <a:pt x="5418" y="6488"/>
                  </a:cubicBezTo>
                  <a:cubicBezTo>
                    <a:pt x="7121" y="5654"/>
                    <a:pt x="7823" y="3606"/>
                    <a:pt x="6990" y="1904"/>
                  </a:cubicBezTo>
                  <a:cubicBezTo>
                    <a:pt x="6393" y="702"/>
                    <a:pt x="5168" y="0"/>
                    <a:pt x="3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5756350" y="3001250"/>
              <a:ext cx="240850" cy="211000"/>
            </a:xfrm>
            <a:custGeom>
              <a:avLst/>
              <a:gdLst/>
              <a:ahLst/>
              <a:cxnLst/>
              <a:rect l="l" t="t" r="r" b="b"/>
              <a:pathLst>
                <a:path w="9634" h="8440" extrusionOk="0">
                  <a:moveTo>
                    <a:pt x="4818" y="0"/>
                  </a:moveTo>
                  <a:cubicBezTo>
                    <a:pt x="4188" y="0"/>
                    <a:pt x="3548" y="140"/>
                    <a:pt x="2942" y="435"/>
                  </a:cubicBezTo>
                  <a:cubicBezTo>
                    <a:pt x="858" y="1483"/>
                    <a:pt x="1" y="4007"/>
                    <a:pt x="1025" y="6090"/>
                  </a:cubicBezTo>
                  <a:cubicBezTo>
                    <a:pt x="1773" y="7577"/>
                    <a:pt x="3272" y="8439"/>
                    <a:pt x="4827" y="8439"/>
                  </a:cubicBezTo>
                  <a:cubicBezTo>
                    <a:pt x="5451" y="8439"/>
                    <a:pt x="6084" y="8300"/>
                    <a:pt x="6680" y="8007"/>
                  </a:cubicBezTo>
                  <a:cubicBezTo>
                    <a:pt x="8764" y="6971"/>
                    <a:pt x="9633" y="4435"/>
                    <a:pt x="8597" y="2352"/>
                  </a:cubicBezTo>
                  <a:cubicBezTo>
                    <a:pt x="7868" y="859"/>
                    <a:pt x="6377" y="0"/>
                    <a:pt x="4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5893875" y="3126400"/>
              <a:ext cx="177725" cy="172675"/>
            </a:xfrm>
            <a:custGeom>
              <a:avLst/>
              <a:gdLst/>
              <a:ahLst/>
              <a:cxnLst/>
              <a:rect l="l" t="t" r="r" b="b"/>
              <a:pathLst>
                <a:path w="7109" h="6907" extrusionOk="0">
                  <a:moveTo>
                    <a:pt x="298" y="1"/>
                  </a:moveTo>
                  <a:lnTo>
                    <a:pt x="1" y="310"/>
                  </a:lnTo>
                  <a:lnTo>
                    <a:pt x="6811" y="6906"/>
                  </a:lnTo>
                  <a:lnTo>
                    <a:pt x="7109" y="659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001025" y="3244325"/>
              <a:ext cx="142025" cy="124000"/>
            </a:xfrm>
            <a:custGeom>
              <a:avLst/>
              <a:gdLst/>
              <a:ahLst/>
              <a:cxnLst/>
              <a:rect l="l" t="t" r="r" b="b"/>
              <a:pathLst>
                <a:path w="5681" h="4960" extrusionOk="0">
                  <a:moveTo>
                    <a:pt x="2831" y="0"/>
                  </a:moveTo>
                  <a:cubicBezTo>
                    <a:pt x="2468" y="0"/>
                    <a:pt x="2099" y="80"/>
                    <a:pt x="1751" y="249"/>
                  </a:cubicBezTo>
                  <a:cubicBezTo>
                    <a:pt x="513" y="856"/>
                    <a:pt x="1" y="2356"/>
                    <a:pt x="620" y="3571"/>
                  </a:cubicBezTo>
                  <a:cubicBezTo>
                    <a:pt x="1052" y="4452"/>
                    <a:pt x="1931" y="4960"/>
                    <a:pt x="2840" y="4960"/>
                  </a:cubicBezTo>
                  <a:cubicBezTo>
                    <a:pt x="3208" y="4960"/>
                    <a:pt x="3580" y="4876"/>
                    <a:pt x="3930" y="4702"/>
                  </a:cubicBezTo>
                  <a:cubicBezTo>
                    <a:pt x="5168" y="4094"/>
                    <a:pt x="5680" y="2606"/>
                    <a:pt x="5061" y="1380"/>
                  </a:cubicBezTo>
                  <a:cubicBezTo>
                    <a:pt x="4635" y="510"/>
                    <a:pt x="3750" y="0"/>
                    <a:pt x="2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5616475" y="2837375"/>
              <a:ext cx="347675" cy="225950"/>
            </a:xfrm>
            <a:custGeom>
              <a:avLst/>
              <a:gdLst/>
              <a:ahLst/>
              <a:cxnLst/>
              <a:rect l="l" t="t" r="r" b="b"/>
              <a:pathLst>
                <a:path w="13907" h="9038" extrusionOk="0">
                  <a:moveTo>
                    <a:pt x="13668" y="1"/>
                  </a:moveTo>
                  <a:lnTo>
                    <a:pt x="0" y="8680"/>
                  </a:lnTo>
                  <a:lnTo>
                    <a:pt x="226" y="9038"/>
                  </a:lnTo>
                  <a:lnTo>
                    <a:pt x="13907" y="358"/>
                  </a:lnTo>
                  <a:lnTo>
                    <a:pt x="1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5917700" y="2802275"/>
              <a:ext cx="104200" cy="90975"/>
            </a:xfrm>
            <a:custGeom>
              <a:avLst/>
              <a:gdLst/>
              <a:ahLst/>
              <a:cxnLst/>
              <a:rect l="l" t="t" r="r" b="b"/>
              <a:pathLst>
                <a:path w="4168" h="3639" extrusionOk="0">
                  <a:moveTo>
                    <a:pt x="2081" y="0"/>
                  </a:moveTo>
                  <a:cubicBezTo>
                    <a:pt x="1813" y="0"/>
                    <a:pt x="1542" y="57"/>
                    <a:pt x="1286" y="178"/>
                  </a:cubicBezTo>
                  <a:cubicBezTo>
                    <a:pt x="381" y="619"/>
                    <a:pt x="0" y="1714"/>
                    <a:pt x="453" y="2619"/>
                  </a:cubicBezTo>
                  <a:cubicBezTo>
                    <a:pt x="767" y="3265"/>
                    <a:pt x="1416" y="3638"/>
                    <a:pt x="2090" y="3638"/>
                  </a:cubicBezTo>
                  <a:cubicBezTo>
                    <a:pt x="2360" y="3638"/>
                    <a:pt x="2635" y="3579"/>
                    <a:pt x="2893" y="3453"/>
                  </a:cubicBezTo>
                  <a:cubicBezTo>
                    <a:pt x="3798" y="3000"/>
                    <a:pt x="4167" y="1917"/>
                    <a:pt x="3727" y="1012"/>
                  </a:cubicBezTo>
                  <a:cubicBezTo>
                    <a:pt x="3419" y="371"/>
                    <a:pt x="2762" y="0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5556925" y="3001650"/>
              <a:ext cx="140225" cy="127325"/>
            </a:xfrm>
            <a:custGeom>
              <a:avLst/>
              <a:gdLst/>
              <a:ahLst/>
              <a:cxnLst/>
              <a:rect l="l" t="t" r="r" b="b"/>
              <a:pathLst>
                <a:path w="5609" h="5093" extrusionOk="0">
                  <a:moveTo>
                    <a:pt x="2808" y="0"/>
                  </a:moveTo>
                  <a:cubicBezTo>
                    <a:pt x="2608" y="0"/>
                    <a:pt x="2405" y="24"/>
                    <a:pt x="2203" y="74"/>
                  </a:cubicBezTo>
                  <a:cubicBezTo>
                    <a:pt x="834" y="419"/>
                    <a:pt x="1" y="1788"/>
                    <a:pt x="334" y="3157"/>
                  </a:cubicBezTo>
                  <a:cubicBezTo>
                    <a:pt x="617" y="4317"/>
                    <a:pt x="1651" y="5093"/>
                    <a:pt x="2793" y="5093"/>
                  </a:cubicBezTo>
                  <a:cubicBezTo>
                    <a:pt x="2999" y="5093"/>
                    <a:pt x="3209" y="5067"/>
                    <a:pt x="3418" y="5015"/>
                  </a:cubicBezTo>
                  <a:cubicBezTo>
                    <a:pt x="4775" y="4681"/>
                    <a:pt x="5609" y="3300"/>
                    <a:pt x="5275" y="1943"/>
                  </a:cubicBezTo>
                  <a:cubicBezTo>
                    <a:pt x="4992" y="777"/>
                    <a:pt x="3949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-239896" y="-853452"/>
            <a:ext cx="1559400" cy="15591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337851" y="4471670"/>
            <a:ext cx="1017600" cy="10173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>
            <a:off x="7830954" y="2208373"/>
            <a:ext cx="1559400" cy="15591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4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3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25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25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3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0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5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25"/>
            </a:lvl2pPr>
            <a:lvl3pPr marL="685732" indent="0">
              <a:buNone/>
              <a:defRPr sz="900"/>
            </a:lvl3pPr>
            <a:lvl4pPr marL="1028598" indent="0">
              <a:buNone/>
              <a:defRPr sz="825"/>
            </a:lvl4pPr>
            <a:lvl5pPr marL="1371464" indent="0">
              <a:buNone/>
              <a:defRPr sz="825"/>
            </a:lvl5pPr>
            <a:lvl6pPr marL="1714331" indent="0">
              <a:buNone/>
              <a:defRPr sz="825"/>
            </a:lvl6pPr>
            <a:lvl7pPr marL="2057195" indent="0">
              <a:buNone/>
              <a:defRPr sz="825"/>
            </a:lvl7pPr>
            <a:lvl8pPr marL="2400060" indent="0">
              <a:buNone/>
              <a:defRPr sz="825"/>
            </a:lvl8pPr>
            <a:lvl9pPr marL="2742926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9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25"/>
            </a:lvl2pPr>
            <a:lvl3pPr marL="685732" indent="0">
              <a:buNone/>
              <a:defRPr sz="900"/>
            </a:lvl3pPr>
            <a:lvl4pPr marL="1028598" indent="0">
              <a:buNone/>
              <a:defRPr sz="825"/>
            </a:lvl4pPr>
            <a:lvl5pPr marL="1371464" indent="0">
              <a:buNone/>
              <a:defRPr sz="825"/>
            </a:lvl5pPr>
            <a:lvl6pPr marL="1714331" indent="0">
              <a:buNone/>
              <a:defRPr sz="825"/>
            </a:lvl6pPr>
            <a:lvl7pPr marL="2057195" indent="0">
              <a:buNone/>
              <a:defRPr sz="825"/>
            </a:lvl7pPr>
            <a:lvl8pPr marL="2400060" indent="0">
              <a:buNone/>
              <a:defRPr sz="825"/>
            </a:lvl8pPr>
            <a:lvl9pPr marL="2742926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0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1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B25AF-80A4-4000-88CF-1F4C867583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4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4E5B1-B153-4DAC-A0B1-104E94B2C1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78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E48EB-1665-4DF4-A475-6AECD58254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65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3F987-E878-4F4F-AE6E-A228A5F02D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6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A2265-D4F9-4BC0-8CC6-1A35B8C861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7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2636F-CED9-4799-BACC-C8B5B79DA2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83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9D6-92E1-4A59-8DD8-BE10C3652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8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5C504-8052-4F5F-9540-9FF6DDEDE4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19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FADC1-55AD-437C-AFF0-37C9A77BF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04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1527B-D57B-41AD-A9B6-438A9033B2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8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1C937-AB7D-4457-A072-B468256623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1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/>
          <p:nvPr/>
        </p:nvSpPr>
        <p:spPr>
          <a:xfrm flipH="1">
            <a:off x="6421171" y="-339547"/>
            <a:ext cx="2322776" cy="1066819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5997322" y="-282391"/>
            <a:ext cx="1424653" cy="1474656"/>
            <a:chOff x="5556925" y="2802275"/>
            <a:chExt cx="757875" cy="784475"/>
          </a:xfrm>
        </p:grpSpPr>
        <p:sp>
          <p:nvSpPr>
            <p:cNvPr id="131" name="Google Shape;131;p13"/>
            <p:cNvSpPr/>
            <p:nvPr/>
          </p:nvSpPr>
          <p:spPr>
            <a:xfrm>
              <a:off x="5878400" y="2851075"/>
              <a:ext cx="92900" cy="225350"/>
            </a:xfrm>
            <a:custGeom>
              <a:avLst/>
              <a:gdLst/>
              <a:ahLst/>
              <a:cxnLst/>
              <a:rect l="l" t="t" r="r" b="b"/>
              <a:pathLst>
                <a:path w="3716" h="9014" extrusionOk="0">
                  <a:moveTo>
                    <a:pt x="3310" y="1"/>
                  </a:moveTo>
                  <a:lnTo>
                    <a:pt x="1" y="8871"/>
                  </a:lnTo>
                  <a:lnTo>
                    <a:pt x="405" y="9014"/>
                  </a:lnTo>
                  <a:lnTo>
                    <a:pt x="3715" y="143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5637000" y="3063900"/>
              <a:ext cx="214350" cy="51825"/>
            </a:xfrm>
            <a:custGeom>
              <a:avLst/>
              <a:gdLst/>
              <a:ahLst/>
              <a:cxnLst/>
              <a:rect l="l" t="t" r="r" b="b"/>
              <a:pathLst>
                <a:path w="8574" h="2073" extrusionOk="0">
                  <a:moveTo>
                    <a:pt x="84" y="0"/>
                  </a:moveTo>
                  <a:lnTo>
                    <a:pt x="1" y="417"/>
                  </a:lnTo>
                  <a:lnTo>
                    <a:pt x="8490" y="2072"/>
                  </a:lnTo>
                  <a:lnTo>
                    <a:pt x="8573" y="165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5753675" y="3146650"/>
              <a:ext cx="117600" cy="339950"/>
            </a:xfrm>
            <a:custGeom>
              <a:avLst/>
              <a:gdLst/>
              <a:ahLst/>
              <a:cxnLst/>
              <a:rect l="l" t="t" r="r" b="b"/>
              <a:pathLst>
                <a:path w="4704" h="13598" extrusionOk="0">
                  <a:moveTo>
                    <a:pt x="4287" y="0"/>
                  </a:moveTo>
                  <a:lnTo>
                    <a:pt x="1" y="13466"/>
                  </a:lnTo>
                  <a:lnTo>
                    <a:pt x="406" y="13597"/>
                  </a:lnTo>
                  <a:lnTo>
                    <a:pt x="4704" y="131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5664675" y="3415775"/>
              <a:ext cx="195600" cy="170975"/>
            </a:xfrm>
            <a:custGeom>
              <a:avLst/>
              <a:gdLst/>
              <a:ahLst/>
              <a:cxnLst/>
              <a:rect l="l" t="t" r="r" b="b"/>
              <a:pathLst>
                <a:path w="7824" h="6839" extrusionOk="0">
                  <a:moveTo>
                    <a:pt x="3899" y="0"/>
                  </a:moveTo>
                  <a:cubicBezTo>
                    <a:pt x="3396" y="0"/>
                    <a:pt x="2886" y="111"/>
                    <a:pt x="2406" y="344"/>
                  </a:cubicBezTo>
                  <a:cubicBezTo>
                    <a:pt x="703" y="1177"/>
                    <a:pt x="1" y="3237"/>
                    <a:pt x="834" y="4928"/>
                  </a:cubicBezTo>
                  <a:cubicBezTo>
                    <a:pt x="1429" y="6135"/>
                    <a:pt x="2650" y="6839"/>
                    <a:pt x="3915" y="6839"/>
                  </a:cubicBezTo>
                  <a:cubicBezTo>
                    <a:pt x="4421" y="6839"/>
                    <a:pt x="4935" y="6726"/>
                    <a:pt x="5418" y="6488"/>
                  </a:cubicBezTo>
                  <a:cubicBezTo>
                    <a:pt x="7121" y="5654"/>
                    <a:pt x="7823" y="3606"/>
                    <a:pt x="6990" y="1904"/>
                  </a:cubicBezTo>
                  <a:cubicBezTo>
                    <a:pt x="6393" y="702"/>
                    <a:pt x="5168" y="0"/>
                    <a:pt x="3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5756350" y="3001250"/>
              <a:ext cx="240850" cy="211000"/>
            </a:xfrm>
            <a:custGeom>
              <a:avLst/>
              <a:gdLst/>
              <a:ahLst/>
              <a:cxnLst/>
              <a:rect l="l" t="t" r="r" b="b"/>
              <a:pathLst>
                <a:path w="9634" h="8440" extrusionOk="0">
                  <a:moveTo>
                    <a:pt x="4818" y="0"/>
                  </a:moveTo>
                  <a:cubicBezTo>
                    <a:pt x="4188" y="0"/>
                    <a:pt x="3548" y="140"/>
                    <a:pt x="2942" y="435"/>
                  </a:cubicBezTo>
                  <a:cubicBezTo>
                    <a:pt x="858" y="1483"/>
                    <a:pt x="1" y="4007"/>
                    <a:pt x="1025" y="6090"/>
                  </a:cubicBezTo>
                  <a:cubicBezTo>
                    <a:pt x="1773" y="7577"/>
                    <a:pt x="3272" y="8439"/>
                    <a:pt x="4827" y="8439"/>
                  </a:cubicBezTo>
                  <a:cubicBezTo>
                    <a:pt x="5451" y="8439"/>
                    <a:pt x="6084" y="8300"/>
                    <a:pt x="6680" y="8007"/>
                  </a:cubicBezTo>
                  <a:cubicBezTo>
                    <a:pt x="8764" y="6971"/>
                    <a:pt x="9633" y="4435"/>
                    <a:pt x="8597" y="2352"/>
                  </a:cubicBezTo>
                  <a:cubicBezTo>
                    <a:pt x="7868" y="859"/>
                    <a:pt x="6377" y="0"/>
                    <a:pt x="4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5893875" y="3126400"/>
              <a:ext cx="177725" cy="172675"/>
            </a:xfrm>
            <a:custGeom>
              <a:avLst/>
              <a:gdLst/>
              <a:ahLst/>
              <a:cxnLst/>
              <a:rect l="l" t="t" r="r" b="b"/>
              <a:pathLst>
                <a:path w="7109" h="6907" extrusionOk="0">
                  <a:moveTo>
                    <a:pt x="298" y="1"/>
                  </a:moveTo>
                  <a:lnTo>
                    <a:pt x="1" y="310"/>
                  </a:lnTo>
                  <a:lnTo>
                    <a:pt x="6811" y="6906"/>
                  </a:lnTo>
                  <a:lnTo>
                    <a:pt x="7109" y="659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6001025" y="3244325"/>
              <a:ext cx="142025" cy="124000"/>
            </a:xfrm>
            <a:custGeom>
              <a:avLst/>
              <a:gdLst/>
              <a:ahLst/>
              <a:cxnLst/>
              <a:rect l="l" t="t" r="r" b="b"/>
              <a:pathLst>
                <a:path w="5681" h="4960" extrusionOk="0">
                  <a:moveTo>
                    <a:pt x="2831" y="0"/>
                  </a:moveTo>
                  <a:cubicBezTo>
                    <a:pt x="2468" y="0"/>
                    <a:pt x="2099" y="80"/>
                    <a:pt x="1751" y="249"/>
                  </a:cubicBezTo>
                  <a:cubicBezTo>
                    <a:pt x="513" y="856"/>
                    <a:pt x="1" y="2356"/>
                    <a:pt x="620" y="3571"/>
                  </a:cubicBezTo>
                  <a:cubicBezTo>
                    <a:pt x="1052" y="4452"/>
                    <a:pt x="1931" y="4960"/>
                    <a:pt x="2840" y="4960"/>
                  </a:cubicBezTo>
                  <a:cubicBezTo>
                    <a:pt x="3208" y="4960"/>
                    <a:pt x="3580" y="4876"/>
                    <a:pt x="3930" y="4702"/>
                  </a:cubicBezTo>
                  <a:cubicBezTo>
                    <a:pt x="5168" y="4094"/>
                    <a:pt x="5680" y="2606"/>
                    <a:pt x="5061" y="1380"/>
                  </a:cubicBezTo>
                  <a:cubicBezTo>
                    <a:pt x="4635" y="510"/>
                    <a:pt x="3750" y="0"/>
                    <a:pt x="2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5616475" y="2837375"/>
              <a:ext cx="347675" cy="225950"/>
            </a:xfrm>
            <a:custGeom>
              <a:avLst/>
              <a:gdLst/>
              <a:ahLst/>
              <a:cxnLst/>
              <a:rect l="l" t="t" r="r" b="b"/>
              <a:pathLst>
                <a:path w="13907" h="9038" extrusionOk="0">
                  <a:moveTo>
                    <a:pt x="13668" y="1"/>
                  </a:moveTo>
                  <a:lnTo>
                    <a:pt x="0" y="8680"/>
                  </a:lnTo>
                  <a:lnTo>
                    <a:pt x="226" y="9038"/>
                  </a:lnTo>
                  <a:lnTo>
                    <a:pt x="13907" y="358"/>
                  </a:lnTo>
                  <a:lnTo>
                    <a:pt x="1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5917700" y="2802275"/>
              <a:ext cx="104200" cy="90975"/>
            </a:xfrm>
            <a:custGeom>
              <a:avLst/>
              <a:gdLst/>
              <a:ahLst/>
              <a:cxnLst/>
              <a:rect l="l" t="t" r="r" b="b"/>
              <a:pathLst>
                <a:path w="4168" h="3639" extrusionOk="0">
                  <a:moveTo>
                    <a:pt x="2081" y="0"/>
                  </a:moveTo>
                  <a:cubicBezTo>
                    <a:pt x="1813" y="0"/>
                    <a:pt x="1542" y="57"/>
                    <a:pt x="1286" y="178"/>
                  </a:cubicBezTo>
                  <a:cubicBezTo>
                    <a:pt x="381" y="619"/>
                    <a:pt x="0" y="1714"/>
                    <a:pt x="453" y="2619"/>
                  </a:cubicBezTo>
                  <a:cubicBezTo>
                    <a:pt x="767" y="3265"/>
                    <a:pt x="1416" y="3638"/>
                    <a:pt x="2090" y="3638"/>
                  </a:cubicBezTo>
                  <a:cubicBezTo>
                    <a:pt x="2360" y="3638"/>
                    <a:pt x="2635" y="3579"/>
                    <a:pt x="2893" y="3453"/>
                  </a:cubicBezTo>
                  <a:cubicBezTo>
                    <a:pt x="3798" y="3000"/>
                    <a:pt x="4167" y="1917"/>
                    <a:pt x="3727" y="1012"/>
                  </a:cubicBezTo>
                  <a:cubicBezTo>
                    <a:pt x="3419" y="371"/>
                    <a:pt x="2762" y="0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5977825" y="2857925"/>
              <a:ext cx="148250" cy="125325"/>
            </a:xfrm>
            <a:custGeom>
              <a:avLst/>
              <a:gdLst/>
              <a:ahLst/>
              <a:cxnLst/>
              <a:rect l="l" t="t" r="r" b="b"/>
              <a:pathLst>
                <a:path w="5930" h="5013" extrusionOk="0">
                  <a:moveTo>
                    <a:pt x="274" y="0"/>
                  </a:moveTo>
                  <a:lnTo>
                    <a:pt x="0" y="334"/>
                  </a:lnTo>
                  <a:lnTo>
                    <a:pt x="5656" y="5013"/>
                  </a:lnTo>
                  <a:lnTo>
                    <a:pt x="5930" y="468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6060875" y="3230000"/>
              <a:ext cx="174150" cy="69975"/>
            </a:xfrm>
            <a:custGeom>
              <a:avLst/>
              <a:gdLst/>
              <a:ahLst/>
              <a:cxnLst/>
              <a:rect l="l" t="t" r="r" b="b"/>
              <a:pathLst>
                <a:path w="6966" h="2799" extrusionOk="0">
                  <a:moveTo>
                    <a:pt x="6822" y="0"/>
                  </a:moveTo>
                  <a:lnTo>
                    <a:pt x="0" y="2393"/>
                  </a:lnTo>
                  <a:lnTo>
                    <a:pt x="143" y="2798"/>
                  </a:lnTo>
                  <a:lnTo>
                    <a:pt x="6965" y="405"/>
                  </a:lnTo>
                  <a:lnTo>
                    <a:pt x="6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6082000" y="2947025"/>
              <a:ext cx="85750" cy="74950"/>
            </a:xfrm>
            <a:custGeom>
              <a:avLst/>
              <a:gdLst/>
              <a:ahLst/>
              <a:cxnLst/>
              <a:rect l="l" t="t" r="r" b="b"/>
              <a:pathLst>
                <a:path w="3430" h="2998" extrusionOk="0">
                  <a:moveTo>
                    <a:pt x="1711" y="0"/>
                  </a:moveTo>
                  <a:cubicBezTo>
                    <a:pt x="1489" y="0"/>
                    <a:pt x="1263" y="49"/>
                    <a:pt x="1048" y="151"/>
                  </a:cubicBezTo>
                  <a:cubicBezTo>
                    <a:pt x="310" y="508"/>
                    <a:pt x="0" y="1413"/>
                    <a:pt x="370" y="2163"/>
                  </a:cubicBezTo>
                  <a:cubicBezTo>
                    <a:pt x="624" y="2689"/>
                    <a:pt x="1157" y="2998"/>
                    <a:pt x="1714" y="2998"/>
                  </a:cubicBezTo>
                  <a:cubicBezTo>
                    <a:pt x="1938" y="2998"/>
                    <a:pt x="2166" y="2948"/>
                    <a:pt x="2382" y="2842"/>
                  </a:cubicBezTo>
                  <a:cubicBezTo>
                    <a:pt x="3120" y="2485"/>
                    <a:pt x="3429" y="1580"/>
                    <a:pt x="3060" y="830"/>
                  </a:cubicBezTo>
                  <a:cubicBezTo>
                    <a:pt x="2797" y="303"/>
                    <a:pt x="2266" y="0"/>
                    <a:pt x="1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6195700" y="3176125"/>
              <a:ext cx="119100" cy="104400"/>
            </a:xfrm>
            <a:custGeom>
              <a:avLst/>
              <a:gdLst/>
              <a:ahLst/>
              <a:cxnLst/>
              <a:rect l="l" t="t" r="r" b="b"/>
              <a:pathLst>
                <a:path w="4764" h="4176" extrusionOk="0">
                  <a:moveTo>
                    <a:pt x="2379" y="0"/>
                  </a:moveTo>
                  <a:cubicBezTo>
                    <a:pt x="2072" y="0"/>
                    <a:pt x="1760" y="69"/>
                    <a:pt x="1465" y="214"/>
                  </a:cubicBezTo>
                  <a:cubicBezTo>
                    <a:pt x="417" y="738"/>
                    <a:pt x="1" y="1988"/>
                    <a:pt x="513" y="3012"/>
                  </a:cubicBezTo>
                  <a:cubicBezTo>
                    <a:pt x="878" y="3752"/>
                    <a:pt x="1620" y="4176"/>
                    <a:pt x="2391" y="4176"/>
                  </a:cubicBezTo>
                  <a:cubicBezTo>
                    <a:pt x="2700" y="4176"/>
                    <a:pt x="3014" y="4108"/>
                    <a:pt x="3311" y="3965"/>
                  </a:cubicBezTo>
                  <a:cubicBezTo>
                    <a:pt x="4346" y="3441"/>
                    <a:pt x="4763" y="2191"/>
                    <a:pt x="4263" y="1167"/>
                  </a:cubicBezTo>
                  <a:cubicBezTo>
                    <a:pt x="3897" y="434"/>
                    <a:pt x="3152" y="0"/>
                    <a:pt x="2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5556925" y="3001650"/>
              <a:ext cx="140225" cy="127325"/>
            </a:xfrm>
            <a:custGeom>
              <a:avLst/>
              <a:gdLst/>
              <a:ahLst/>
              <a:cxnLst/>
              <a:rect l="l" t="t" r="r" b="b"/>
              <a:pathLst>
                <a:path w="5609" h="5093" extrusionOk="0">
                  <a:moveTo>
                    <a:pt x="2808" y="0"/>
                  </a:moveTo>
                  <a:cubicBezTo>
                    <a:pt x="2608" y="0"/>
                    <a:pt x="2405" y="24"/>
                    <a:pt x="2203" y="74"/>
                  </a:cubicBezTo>
                  <a:cubicBezTo>
                    <a:pt x="834" y="419"/>
                    <a:pt x="1" y="1788"/>
                    <a:pt x="334" y="3157"/>
                  </a:cubicBezTo>
                  <a:cubicBezTo>
                    <a:pt x="617" y="4317"/>
                    <a:pt x="1651" y="5093"/>
                    <a:pt x="2793" y="5093"/>
                  </a:cubicBezTo>
                  <a:cubicBezTo>
                    <a:pt x="2999" y="5093"/>
                    <a:pt x="3209" y="5067"/>
                    <a:pt x="3418" y="5015"/>
                  </a:cubicBezTo>
                  <a:cubicBezTo>
                    <a:pt x="4775" y="4681"/>
                    <a:pt x="5609" y="3300"/>
                    <a:pt x="5275" y="1943"/>
                  </a:cubicBezTo>
                  <a:cubicBezTo>
                    <a:pt x="4992" y="777"/>
                    <a:pt x="3949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5785225" y="3026075"/>
              <a:ext cx="90525" cy="133400"/>
            </a:xfrm>
            <a:custGeom>
              <a:avLst/>
              <a:gdLst/>
              <a:ahLst/>
              <a:cxnLst/>
              <a:rect l="l" t="t" r="r" b="b"/>
              <a:pathLst>
                <a:path w="3621" h="5336" extrusionOk="0">
                  <a:moveTo>
                    <a:pt x="3533" y="0"/>
                  </a:moveTo>
                  <a:cubicBezTo>
                    <a:pt x="2324" y="0"/>
                    <a:pt x="1119" y="718"/>
                    <a:pt x="572" y="1811"/>
                  </a:cubicBezTo>
                  <a:cubicBezTo>
                    <a:pt x="1" y="2930"/>
                    <a:pt x="168" y="4371"/>
                    <a:pt x="941" y="5335"/>
                  </a:cubicBezTo>
                  <a:lnTo>
                    <a:pt x="1168" y="5157"/>
                  </a:lnTo>
                  <a:cubicBezTo>
                    <a:pt x="453" y="4276"/>
                    <a:pt x="322" y="2954"/>
                    <a:pt x="822" y="1942"/>
                  </a:cubicBezTo>
                  <a:cubicBezTo>
                    <a:pt x="1321" y="956"/>
                    <a:pt x="2419" y="298"/>
                    <a:pt x="3522" y="298"/>
                  </a:cubicBezTo>
                  <a:cubicBezTo>
                    <a:pt x="3551" y="298"/>
                    <a:pt x="3580" y="298"/>
                    <a:pt x="3608" y="299"/>
                  </a:cubicBezTo>
                  <a:lnTo>
                    <a:pt x="3620" y="1"/>
                  </a:lnTo>
                  <a:cubicBezTo>
                    <a:pt x="3591" y="1"/>
                    <a:pt x="3562" y="0"/>
                    <a:pt x="3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943600" y="2818925"/>
              <a:ext cx="25025" cy="32175"/>
            </a:xfrm>
            <a:custGeom>
              <a:avLst/>
              <a:gdLst/>
              <a:ahLst/>
              <a:cxnLst/>
              <a:rect l="l" t="t" r="r" b="b"/>
              <a:pathLst>
                <a:path w="1001" h="1287" extrusionOk="0">
                  <a:moveTo>
                    <a:pt x="929" y="1"/>
                  </a:moveTo>
                  <a:cubicBezTo>
                    <a:pt x="381" y="167"/>
                    <a:pt x="0" y="715"/>
                    <a:pt x="24" y="1287"/>
                  </a:cubicBezTo>
                  <a:lnTo>
                    <a:pt x="321" y="1275"/>
                  </a:lnTo>
                  <a:cubicBezTo>
                    <a:pt x="298" y="834"/>
                    <a:pt x="607" y="405"/>
                    <a:pt x="1000" y="286"/>
                  </a:cubicBezTo>
                  <a:lnTo>
                    <a:pt x="9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575100" y="3016500"/>
              <a:ext cx="59250" cy="51600"/>
            </a:xfrm>
            <a:custGeom>
              <a:avLst/>
              <a:gdLst/>
              <a:ahLst/>
              <a:cxnLst/>
              <a:rect l="l" t="t" r="r" b="b"/>
              <a:pathLst>
                <a:path w="2370" h="2064" extrusionOk="0">
                  <a:moveTo>
                    <a:pt x="2268" y="1"/>
                  </a:moveTo>
                  <a:cubicBezTo>
                    <a:pt x="1173" y="1"/>
                    <a:pt x="116" y="930"/>
                    <a:pt x="0" y="2027"/>
                  </a:cubicBezTo>
                  <a:lnTo>
                    <a:pt x="286" y="2063"/>
                  </a:lnTo>
                  <a:cubicBezTo>
                    <a:pt x="389" y="1097"/>
                    <a:pt x="1292" y="298"/>
                    <a:pt x="2255" y="298"/>
                  </a:cubicBezTo>
                  <a:cubicBezTo>
                    <a:pt x="2289" y="298"/>
                    <a:pt x="2323" y="299"/>
                    <a:pt x="2358" y="301"/>
                  </a:cubicBezTo>
                  <a:lnTo>
                    <a:pt x="2369" y="3"/>
                  </a:lnTo>
                  <a:cubicBezTo>
                    <a:pt x="2336" y="2"/>
                    <a:pt x="2302" y="1"/>
                    <a:pt x="2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127550" y="2964175"/>
              <a:ext cx="21450" cy="23550"/>
            </a:xfrm>
            <a:custGeom>
              <a:avLst/>
              <a:gdLst/>
              <a:ahLst/>
              <a:cxnLst/>
              <a:rect l="l" t="t" r="r" b="b"/>
              <a:pathLst>
                <a:path w="858" h="942" extrusionOk="0">
                  <a:moveTo>
                    <a:pt x="155" y="1"/>
                  </a:moveTo>
                  <a:lnTo>
                    <a:pt x="0" y="251"/>
                  </a:lnTo>
                  <a:cubicBezTo>
                    <a:pt x="274" y="406"/>
                    <a:pt x="476" y="656"/>
                    <a:pt x="583" y="941"/>
                  </a:cubicBezTo>
                  <a:lnTo>
                    <a:pt x="857" y="834"/>
                  </a:lnTo>
                  <a:cubicBezTo>
                    <a:pt x="714" y="489"/>
                    <a:pt x="464" y="19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6225175" y="3191750"/>
              <a:ext cx="34850" cy="24575"/>
            </a:xfrm>
            <a:custGeom>
              <a:avLst/>
              <a:gdLst/>
              <a:ahLst/>
              <a:cxnLst/>
              <a:rect l="l" t="t" r="r" b="b"/>
              <a:pathLst>
                <a:path w="1394" h="983" extrusionOk="0">
                  <a:moveTo>
                    <a:pt x="1196" y="1"/>
                  </a:moveTo>
                  <a:cubicBezTo>
                    <a:pt x="655" y="1"/>
                    <a:pt x="138" y="380"/>
                    <a:pt x="0" y="911"/>
                  </a:cubicBezTo>
                  <a:lnTo>
                    <a:pt x="286" y="982"/>
                  </a:lnTo>
                  <a:cubicBezTo>
                    <a:pt x="392" y="589"/>
                    <a:pt x="793" y="291"/>
                    <a:pt x="1208" y="291"/>
                  </a:cubicBezTo>
                  <a:cubicBezTo>
                    <a:pt x="1258" y="291"/>
                    <a:pt x="1308" y="295"/>
                    <a:pt x="1358" y="304"/>
                  </a:cubicBezTo>
                  <a:lnTo>
                    <a:pt x="1393" y="18"/>
                  </a:lnTo>
                  <a:cubicBezTo>
                    <a:pt x="1328" y="6"/>
                    <a:pt x="1262" y="1"/>
                    <a:pt x="1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6023950" y="3281475"/>
              <a:ext cx="48250" cy="69725"/>
            </a:xfrm>
            <a:custGeom>
              <a:avLst/>
              <a:gdLst/>
              <a:ahLst/>
              <a:cxnLst/>
              <a:rect l="l" t="t" r="r" b="b"/>
              <a:pathLst>
                <a:path w="1930" h="2789" extrusionOk="0">
                  <a:moveTo>
                    <a:pt x="394" y="1"/>
                  </a:moveTo>
                  <a:cubicBezTo>
                    <a:pt x="25" y="537"/>
                    <a:pt x="1" y="1287"/>
                    <a:pt x="310" y="1858"/>
                  </a:cubicBezTo>
                  <a:cubicBezTo>
                    <a:pt x="610" y="2424"/>
                    <a:pt x="1235" y="2788"/>
                    <a:pt x="1870" y="2788"/>
                  </a:cubicBezTo>
                  <a:cubicBezTo>
                    <a:pt x="1890" y="2788"/>
                    <a:pt x="1910" y="2788"/>
                    <a:pt x="1930" y="2787"/>
                  </a:cubicBezTo>
                  <a:lnTo>
                    <a:pt x="1918" y="2489"/>
                  </a:lnTo>
                  <a:cubicBezTo>
                    <a:pt x="1898" y="2490"/>
                    <a:pt x="1879" y="2491"/>
                    <a:pt x="1860" y="2491"/>
                  </a:cubicBezTo>
                  <a:cubicBezTo>
                    <a:pt x="1342" y="2491"/>
                    <a:pt x="813" y="2186"/>
                    <a:pt x="560" y="1727"/>
                  </a:cubicBezTo>
                  <a:cubicBezTo>
                    <a:pt x="286" y="1239"/>
                    <a:pt x="322" y="608"/>
                    <a:pt x="632" y="168"/>
                  </a:cubicBezTo>
                  <a:lnTo>
                    <a:pt x="3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5706950" y="3441025"/>
              <a:ext cx="102725" cy="36950"/>
            </a:xfrm>
            <a:custGeom>
              <a:avLst/>
              <a:gdLst/>
              <a:ahLst/>
              <a:cxnLst/>
              <a:rect l="l" t="t" r="r" b="b"/>
              <a:pathLst>
                <a:path w="4109" h="1478" extrusionOk="0">
                  <a:moveTo>
                    <a:pt x="2055" y="0"/>
                  </a:moveTo>
                  <a:cubicBezTo>
                    <a:pt x="2045" y="0"/>
                    <a:pt x="2035" y="1"/>
                    <a:pt x="2025" y="1"/>
                  </a:cubicBezTo>
                  <a:cubicBezTo>
                    <a:pt x="1155" y="36"/>
                    <a:pt x="334" y="572"/>
                    <a:pt x="1" y="1358"/>
                  </a:cubicBezTo>
                  <a:lnTo>
                    <a:pt x="262" y="1477"/>
                  </a:lnTo>
                  <a:cubicBezTo>
                    <a:pt x="560" y="810"/>
                    <a:pt x="1275" y="322"/>
                    <a:pt x="2025" y="298"/>
                  </a:cubicBezTo>
                  <a:cubicBezTo>
                    <a:pt x="2034" y="298"/>
                    <a:pt x="2043" y="298"/>
                    <a:pt x="2053" y="298"/>
                  </a:cubicBezTo>
                  <a:cubicBezTo>
                    <a:pt x="2770" y="298"/>
                    <a:pt x="3517" y="747"/>
                    <a:pt x="3834" y="1394"/>
                  </a:cubicBezTo>
                  <a:lnTo>
                    <a:pt x="4108" y="1251"/>
                  </a:lnTo>
                  <a:cubicBezTo>
                    <a:pt x="3720" y="486"/>
                    <a:pt x="2902" y="0"/>
                    <a:pt x="2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769358" y="2146325"/>
            <a:ext cx="26709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2"/>
          </p:nvPr>
        </p:nvSpPr>
        <p:spPr>
          <a:xfrm>
            <a:off x="5761834" y="2146325"/>
            <a:ext cx="2673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3"/>
          </p:nvPr>
        </p:nvSpPr>
        <p:spPr>
          <a:xfrm>
            <a:off x="1771412" y="3816325"/>
            <a:ext cx="2671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4"/>
          </p:nvPr>
        </p:nvSpPr>
        <p:spPr>
          <a:xfrm>
            <a:off x="5761750" y="3836925"/>
            <a:ext cx="2673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5"/>
          </p:nvPr>
        </p:nvSpPr>
        <p:spPr>
          <a:xfrm>
            <a:off x="1768063" y="1448125"/>
            <a:ext cx="26694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6"/>
          </p:nvPr>
        </p:nvSpPr>
        <p:spPr>
          <a:xfrm>
            <a:off x="5760537" y="1448125"/>
            <a:ext cx="26730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7"/>
          </p:nvPr>
        </p:nvSpPr>
        <p:spPr>
          <a:xfrm>
            <a:off x="1771649" y="3116125"/>
            <a:ext cx="26709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8"/>
          </p:nvPr>
        </p:nvSpPr>
        <p:spPr>
          <a:xfrm>
            <a:off x="5761973" y="3136725"/>
            <a:ext cx="26730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9" hasCustomPrompt="1"/>
          </p:nvPr>
        </p:nvSpPr>
        <p:spPr>
          <a:xfrm>
            <a:off x="864512" y="1883213"/>
            <a:ext cx="6912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856987" y="1883213"/>
            <a:ext cx="6912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14" hasCustomPrompt="1"/>
          </p:nvPr>
        </p:nvSpPr>
        <p:spPr>
          <a:xfrm>
            <a:off x="864512" y="3601163"/>
            <a:ext cx="6912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15" hasCustomPrompt="1"/>
          </p:nvPr>
        </p:nvSpPr>
        <p:spPr>
          <a:xfrm>
            <a:off x="4856987" y="3601163"/>
            <a:ext cx="6912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cxnSp>
        <p:nvCxnSpPr>
          <p:cNvPr id="165" name="Google Shape;165;p13"/>
          <p:cNvCxnSpPr/>
          <p:nvPr/>
        </p:nvCxnSpPr>
        <p:spPr>
          <a:xfrm rot="10800000" flipH="1">
            <a:off x="-133350" y="1514625"/>
            <a:ext cx="495300" cy="361800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Google Shape;166;p13"/>
          <p:cNvSpPr/>
          <p:nvPr/>
        </p:nvSpPr>
        <p:spPr>
          <a:xfrm>
            <a:off x="176517" y="1344860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"/>
          <p:cNvSpPr/>
          <p:nvPr/>
        </p:nvSpPr>
        <p:spPr>
          <a:xfrm>
            <a:off x="7929192" y="681910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"/>
          <p:cNvSpPr/>
          <p:nvPr/>
        </p:nvSpPr>
        <p:spPr>
          <a:xfrm>
            <a:off x="8568042" y="4437310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3"/>
          <p:cNvCxnSpPr/>
          <p:nvPr/>
        </p:nvCxnSpPr>
        <p:spPr>
          <a:xfrm>
            <a:off x="8743950" y="4667250"/>
            <a:ext cx="114300" cy="552600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" name="Google Shape;170;p13"/>
          <p:cNvSpPr/>
          <p:nvPr/>
        </p:nvSpPr>
        <p:spPr>
          <a:xfrm>
            <a:off x="3732025" y="4434922"/>
            <a:ext cx="1679940" cy="771573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-338654" y="4070374"/>
            <a:ext cx="1203166" cy="552597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13"/>
          <p:cNvGrpSpPr/>
          <p:nvPr/>
        </p:nvGrpSpPr>
        <p:grpSpPr>
          <a:xfrm flipH="1">
            <a:off x="-457210" y="4457782"/>
            <a:ext cx="1732881" cy="1793702"/>
            <a:chOff x="5556925" y="2802275"/>
            <a:chExt cx="757875" cy="784475"/>
          </a:xfrm>
        </p:grpSpPr>
        <p:sp>
          <p:nvSpPr>
            <p:cNvPr id="173" name="Google Shape;173;p13"/>
            <p:cNvSpPr/>
            <p:nvPr/>
          </p:nvSpPr>
          <p:spPr>
            <a:xfrm>
              <a:off x="5878400" y="2851075"/>
              <a:ext cx="92900" cy="225350"/>
            </a:xfrm>
            <a:custGeom>
              <a:avLst/>
              <a:gdLst/>
              <a:ahLst/>
              <a:cxnLst/>
              <a:rect l="l" t="t" r="r" b="b"/>
              <a:pathLst>
                <a:path w="3716" h="9014" extrusionOk="0">
                  <a:moveTo>
                    <a:pt x="3310" y="1"/>
                  </a:moveTo>
                  <a:lnTo>
                    <a:pt x="1" y="8871"/>
                  </a:lnTo>
                  <a:lnTo>
                    <a:pt x="405" y="9014"/>
                  </a:lnTo>
                  <a:lnTo>
                    <a:pt x="3715" y="143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5637000" y="3063900"/>
              <a:ext cx="214350" cy="51825"/>
            </a:xfrm>
            <a:custGeom>
              <a:avLst/>
              <a:gdLst/>
              <a:ahLst/>
              <a:cxnLst/>
              <a:rect l="l" t="t" r="r" b="b"/>
              <a:pathLst>
                <a:path w="8574" h="2073" extrusionOk="0">
                  <a:moveTo>
                    <a:pt x="84" y="0"/>
                  </a:moveTo>
                  <a:lnTo>
                    <a:pt x="1" y="417"/>
                  </a:lnTo>
                  <a:lnTo>
                    <a:pt x="8490" y="2072"/>
                  </a:lnTo>
                  <a:lnTo>
                    <a:pt x="8573" y="165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5753675" y="3146650"/>
              <a:ext cx="117600" cy="339950"/>
            </a:xfrm>
            <a:custGeom>
              <a:avLst/>
              <a:gdLst/>
              <a:ahLst/>
              <a:cxnLst/>
              <a:rect l="l" t="t" r="r" b="b"/>
              <a:pathLst>
                <a:path w="4704" h="13598" extrusionOk="0">
                  <a:moveTo>
                    <a:pt x="4287" y="0"/>
                  </a:moveTo>
                  <a:lnTo>
                    <a:pt x="1" y="13466"/>
                  </a:lnTo>
                  <a:lnTo>
                    <a:pt x="406" y="13597"/>
                  </a:lnTo>
                  <a:lnTo>
                    <a:pt x="4704" y="131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5664675" y="3415775"/>
              <a:ext cx="195600" cy="170975"/>
            </a:xfrm>
            <a:custGeom>
              <a:avLst/>
              <a:gdLst/>
              <a:ahLst/>
              <a:cxnLst/>
              <a:rect l="l" t="t" r="r" b="b"/>
              <a:pathLst>
                <a:path w="7824" h="6839" extrusionOk="0">
                  <a:moveTo>
                    <a:pt x="3899" y="0"/>
                  </a:moveTo>
                  <a:cubicBezTo>
                    <a:pt x="3396" y="0"/>
                    <a:pt x="2886" y="111"/>
                    <a:pt x="2406" y="344"/>
                  </a:cubicBezTo>
                  <a:cubicBezTo>
                    <a:pt x="703" y="1177"/>
                    <a:pt x="1" y="3237"/>
                    <a:pt x="834" y="4928"/>
                  </a:cubicBezTo>
                  <a:cubicBezTo>
                    <a:pt x="1429" y="6135"/>
                    <a:pt x="2650" y="6839"/>
                    <a:pt x="3915" y="6839"/>
                  </a:cubicBezTo>
                  <a:cubicBezTo>
                    <a:pt x="4421" y="6839"/>
                    <a:pt x="4935" y="6726"/>
                    <a:pt x="5418" y="6488"/>
                  </a:cubicBezTo>
                  <a:cubicBezTo>
                    <a:pt x="7121" y="5654"/>
                    <a:pt x="7823" y="3606"/>
                    <a:pt x="6990" y="1904"/>
                  </a:cubicBezTo>
                  <a:cubicBezTo>
                    <a:pt x="6393" y="702"/>
                    <a:pt x="5168" y="0"/>
                    <a:pt x="3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5756350" y="3001250"/>
              <a:ext cx="240850" cy="211000"/>
            </a:xfrm>
            <a:custGeom>
              <a:avLst/>
              <a:gdLst/>
              <a:ahLst/>
              <a:cxnLst/>
              <a:rect l="l" t="t" r="r" b="b"/>
              <a:pathLst>
                <a:path w="9634" h="8440" extrusionOk="0">
                  <a:moveTo>
                    <a:pt x="4818" y="0"/>
                  </a:moveTo>
                  <a:cubicBezTo>
                    <a:pt x="4188" y="0"/>
                    <a:pt x="3548" y="140"/>
                    <a:pt x="2942" y="435"/>
                  </a:cubicBezTo>
                  <a:cubicBezTo>
                    <a:pt x="858" y="1483"/>
                    <a:pt x="1" y="4007"/>
                    <a:pt x="1025" y="6090"/>
                  </a:cubicBezTo>
                  <a:cubicBezTo>
                    <a:pt x="1773" y="7577"/>
                    <a:pt x="3272" y="8439"/>
                    <a:pt x="4827" y="8439"/>
                  </a:cubicBezTo>
                  <a:cubicBezTo>
                    <a:pt x="5451" y="8439"/>
                    <a:pt x="6084" y="8300"/>
                    <a:pt x="6680" y="8007"/>
                  </a:cubicBezTo>
                  <a:cubicBezTo>
                    <a:pt x="8764" y="6971"/>
                    <a:pt x="9633" y="4435"/>
                    <a:pt x="8597" y="2352"/>
                  </a:cubicBezTo>
                  <a:cubicBezTo>
                    <a:pt x="7868" y="859"/>
                    <a:pt x="6377" y="0"/>
                    <a:pt x="4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5893875" y="3126400"/>
              <a:ext cx="177725" cy="172675"/>
            </a:xfrm>
            <a:custGeom>
              <a:avLst/>
              <a:gdLst/>
              <a:ahLst/>
              <a:cxnLst/>
              <a:rect l="l" t="t" r="r" b="b"/>
              <a:pathLst>
                <a:path w="7109" h="6907" extrusionOk="0">
                  <a:moveTo>
                    <a:pt x="298" y="1"/>
                  </a:moveTo>
                  <a:lnTo>
                    <a:pt x="1" y="310"/>
                  </a:lnTo>
                  <a:lnTo>
                    <a:pt x="6811" y="6906"/>
                  </a:lnTo>
                  <a:lnTo>
                    <a:pt x="7109" y="659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6001025" y="3244325"/>
              <a:ext cx="142025" cy="124000"/>
            </a:xfrm>
            <a:custGeom>
              <a:avLst/>
              <a:gdLst/>
              <a:ahLst/>
              <a:cxnLst/>
              <a:rect l="l" t="t" r="r" b="b"/>
              <a:pathLst>
                <a:path w="5681" h="4960" extrusionOk="0">
                  <a:moveTo>
                    <a:pt x="2831" y="0"/>
                  </a:moveTo>
                  <a:cubicBezTo>
                    <a:pt x="2468" y="0"/>
                    <a:pt x="2099" y="80"/>
                    <a:pt x="1751" y="249"/>
                  </a:cubicBezTo>
                  <a:cubicBezTo>
                    <a:pt x="513" y="856"/>
                    <a:pt x="1" y="2356"/>
                    <a:pt x="620" y="3571"/>
                  </a:cubicBezTo>
                  <a:cubicBezTo>
                    <a:pt x="1052" y="4452"/>
                    <a:pt x="1931" y="4960"/>
                    <a:pt x="2840" y="4960"/>
                  </a:cubicBezTo>
                  <a:cubicBezTo>
                    <a:pt x="3208" y="4960"/>
                    <a:pt x="3580" y="4876"/>
                    <a:pt x="3930" y="4702"/>
                  </a:cubicBezTo>
                  <a:cubicBezTo>
                    <a:pt x="5168" y="4094"/>
                    <a:pt x="5680" y="2606"/>
                    <a:pt x="5061" y="1380"/>
                  </a:cubicBezTo>
                  <a:cubicBezTo>
                    <a:pt x="4635" y="510"/>
                    <a:pt x="3750" y="0"/>
                    <a:pt x="2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5616475" y="2837375"/>
              <a:ext cx="347675" cy="225950"/>
            </a:xfrm>
            <a:custGeom>
              <a:avLst/>
              <a:gdLst/>
              <a:ahLst/>
              <a:cxnLst/>
              <a:rect l="l" t="t" r="r" b="b"/>
              <a:pathLst>
                <a:path w="13907" h="9038" extrusionOk="0">
                  <a:moveTo>
                    <a:pt x="13668" y="1"/>
                  </a:moveTo>
                  <a:lnTo>
                    <a:pt x="0" y="8680"/>
                  </a:lnTo>
                  <a:lnTo>
                    <a:pt x="226" y="9038"/>
                  </a:lnTo>
                  <a:lnTo>
                    <a:pt x="13907" y="358"/>
                  </a:lnTo>
                  <a:lnTo>
                    <a:pt x="1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5917700" y="2802275"/>
              <a:ext cx="104200" cy="90975"/>
            </a:xfrm>
            <a:custGeom>
              <a:avLst/>
              <a:gdLst/>
              <a:ahLst/>
              <a:cxnLst/>
              <a:rect l="l" t="t" r="r" b="b"/>
              <a:pathLst>
                <a:path w="4168" h="3639" extrusionOk="0">
                  <a:moveTo>
                    <a:pt x="2081" y="0"/>
                  </a:moveTo>
                  <a:cubicBezTo>
                    <a:pt x="1813" y="0"/>
                    <a:pt x="1542" y="57"/>
                    <a:pt x="1286" y="178"/>
                  </a:cubicBezTo>
                  <a:cubicBezTo>
                    <a:pt x="381" y="619"/>
                    <a:pt x="0" y="1714"/>
                    <a:pt x="453" y="2619"/>
                  </a:cubicBezTo>
                  <a:cubicBezTo>
                    <a:pt x="767" y="3265"/>
                    <a:pt x="1416" y="3638"/>
                    <a:pt x="2090" y="3638"/>
                  </a:cubicBezTo>
                  <a:cubicBezTo>
                    <a:pt x="2360" y="3638"/>
                    <a:pt x="2635" y="3579"/>
                    <a:pt x="2893" y="3453"/>
                  </a:cubicBezTo>
                  <a:cubicBezTo>
                    <a:pt x="3798" y="3000"/>
                    <a:pt x="4167" y="1917"/>
                    <a:pt x="3727" y="1012"/>
                  </a:cubicBezTo>
                  <a:cubicBezTo>
                    <a:pt x="3419" y="371"/>
                    <a:pt x="2762" y="0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5977825" y="2857925"/>
              <a:ext cx="148250" cy="125325"/>
            </a:xfrm>
            <a:custGeom>
              <a:avLst/>
              <a:gdLst/>
              <a:ahLst/>
              <a:cxnLst/>
              <a:rect l="l" t="t" r="r" b="b"/>
              <a:pathLst>
                <a:path w="5930" h="5013" extrusionOk="0">
                  <a:moveTo>
                    <a:pt x="274" y="0"/>
                  </a:moveTo>
                  <a:lnTo>
                    <a:pt x="0" y="334"/>
                  </a:lnTo>
                  <a:lnTo>
                    <a:pt x="5656" y="5013"/>
                  </a:lnTo>
                  <a:lnTo>
                    <a:pt x="5930" y="468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6060875" y="3230000"/>
              <a:ext cx="174150" cy="69975"/>
            </a:xfrm>
            <a:custGeom>
              <a:avLst/>
              <a:gdLst/>
              <a:ahLst/>
              <a:cxnLst/>
              <a:rect l="l" t="t" r="r" b="b"/>
              <a:pathLst>
                <a:path w="6966" h="2799" extrusionOk="0">
                  <a:moveTo>
                    <a:pt x="6822" y="0"/>
                  </a:moveTo>
                  <a:lnTo>
                    <a:pt x="0" y="2393"/>
                  </a:lnTo>
                  <a:lnTo>
                    <a:pt x="143" y="2798"/>
                  </a:lnTo>
                  <a:lnTo>
                    <a:pt x="6965" y="405"/>
                  </a:lnTo>
                  <a:lnTo>
                    <a:pt x="6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6082000" y="2947025"/>
              <a:ext cx="85750" cy="74950"/>
            </a:xfrm>
            <a:custGeom>
              <a:avLst/>
              <a:gdLst/>
              <a:ahLst/>
              <a:cxnLst/>
              <a:rect l="l" t="t" r="r" b="b"/>
              <a:pathLst>
                <a:path w="3430" h="2998" extrusionOk="0">
                  <a:moveTo>
                    <a:pt x="1711" y="0"/>
                  </a:moveTo>
                  <a:cubicBezTo>
                    <a:pt x="1489" y="0"/>
                    <a:pt x="1263" y="49"/>
                    <a:pt x="1048" y="151"/>
                  </a:cubicBezTo>
                  <a:cubicBezTo>
                    <a:pt x="310" y="508"/>
                    <a:pt x="0" y="1413"/>
                    <a:pt x="370" y="2163"/>
                  </a:cubicBezTo>
                  <a:cubicBezTo>
                    <a:pt x="624" y="2689"/>
                    <a:pt x="1157" y="2998"/>
                    <a:pt x="1714" y="2998"/>
                  </a:cubicBezTo>
                  <a:cubicBezTo>
                    <a:pt x="1938" y="2998"/>
                    <a:pt x="2166" y="2948"/>
                    <a:pt x="2382" y="2842"/>
                  </a:cubicBezTo>
                  <a:cubicBezTo>
                    <a:pt x="3120" y="2485"/>
                    <a:pt x="3429" y="1580"/>
                    <a:pt x="3060" y="830"/>
                  </a:cubicBezTo>
                  <a:cubicBezTo>
                    <a:pt x="2797" y="303"/>
                    <a:pt x="2266" y="0"/>
                    <a:pt x="1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6195700" y="3176125"/>
              <a:ext cx="119100" cy="104400"/>
            </a:xfrm>
            <a:custGeom>
              <a:avLst/>
              <a:gdLst/>
              <a:ahLst/>
              <a:cxnLst/>
              <a:rect l="l" t="t" r="r" b="b"/>
              <a:pathLst>
                <a:path w="4764" h="4176" extrusionOk="0">
                  <a:moveTo>
                    <a:pt x="2379" y="0"/>
                  </a:moveTo>
                  <a:cubicBezTo>
                    <a:pt x="2072" y="0"/>
                    <a:pt x="1760" y="69"/>
                    <a:pt x="1465" y="214"/>
                  </a:cubicBezTo>
                  <a:cubicBezTo>
                    <a:pt x="417" y="738"/>
                    <a:pt x="1" y="1988"/>
                    <a:pt x="513" y="3012"/>
                  </a:cubicBezTo>
                  <a:cubicBezTo>
                    <a:pt x="878" y="3752"/>
                    <a:pt x="1620" y="4176"/>
                    <a:pt x="2391" y="4176"/>
                  </a:cubicBezTo>
                  <a:cubicBezTo>
                    <a:pt x="2700" y="4176"/>
                    <a:pt x="3014" y="4108"/>
                    <a:pt x="3311" y="3965"/>
                  </a:cubicBezTo>
                  <a:cubicBezTo>
                    <a:pt x="4346" y="3441"/>
                    <a:pt x="4763" y="2191"/>
                    <a:pt x="4263" y="1167"/>
                  </a:cubicBezTo>
                  <a:cubicBezTo>
                    <a:pt x="3897" y="434"/>
                    <a:pt x="3152" y="0"/>
                    <a:pt x="2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5556925" y="3001650"/>
              <a:ext cx="140225" cy="127325"/>
            </a:xfrm>
            <a:custGeom>
              <a:avLst/>
              <a:gdLst/>
              <a:ahLst/>
              <a:cxnLst/>
              <a:rect l="l" t="t" r="r" b="b"/>
              <a:pathLst>
                <a:path w="5609" h="5093" extrusionOk="0">
                  <a:moveTo>
                    <a:pt x="2808" y="0"/>
                  </a:moveTo>
                  <a:cubicBezTo>
                    <a:pt x="2608" y="0"/>
                    <a:pt x="2405" y="24"/>
                    <a:pt x="2203" y="74"/>
                  </a:cubicBezTo>
                  <a:cubicBezTo>
                    <a:pt x="834" y="419"/>
                    <a:pt x="1" y="1788"/>
                    <a:pt x="334" y="3157"/>
                  </a:cubicBezTo>
                  <a:cubicBezTo>
                    <a:pt x="617" y="4317"/>
                    <a:pt x="1651" y="5093"/>
                    <a:pt x="2793" y="5093"/>
                  </a:cubicBezTo>
                  <a:cubicBezTo>
                    <a:pt x="2999" y="5093"/>
                    <a:pt x="3209" y="5067"/>
                    <a:pt x="3418" y="5015"/>
                  </a:cubicBezTo>
                  <a:cubicBezTo>
                    <a:pt x="4775" y="4681"/>
                    <a:pt x="5609" y="3300"/>
                    <a:pt x="5275" y="1943"/>
                  </a:cubicBezTo>
                  <a:cubicBezTo>
                    <a:pt x="4992" y="777"/>
                    <a:pt x="3949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5785225" y="3026075"/>
              <a:ext cx="90525" cy="133400"/>
            </a:xfrm>
            <a:custGeom>
              <a:avLst/>
              <a:gdLst/>
              <a:ahLst/>
              <a:cxnLst/>
              <a:rect l="l" t="t" r="r" b="b"/>
              <a:pathLst>
                <a:path w="3621" h="5336" extrusionOk="0">
                  <a:moveTo>
                    <a:pt x="3533" y="0"/>
                  </a:moveTo>
                  <a:cubicBezTo>
                    <a:pt x="2324" y="0"/>
                    <a:pt x="1119" y="718"/>
                    <a:pt x="572" y="1811"/>
                  </a:cubicBezTo>
                  <a:cubicBezTo>
                    <a:pt x="1" y="2930"/>
                    <a:pt x="168" y="4371"/>
                    <a:pt x="941" y="5335"/>
                  </a:cubicBezTo>
                  <a:lnTo>
                    <a:pt x="1168" y="5157"/>
                  </a:lnTo>
                  <a:cubicBezTo>
                    <a:pt x="453" y="4276"/>
                    <a:pt x="322" y="2954"/>
                    <a:pt x="822" y="1942"/>
                  </a:cubicBezTo>
                  <a:cubicBezTo>
                    <a:pt x="1321" y="956"/>
                    <a:pt x="2419" y="298"/>
                    <a:pt x="3522" y="298"/>
                  </a:cubicBezTo>
                  <a:cubicBezTo>
                    <a:pt x="3551" y="298"/>
                    <a:pt x="3580" y="298"/>
                    <a:pt x="3608" y="299"/>
                  </a:cubicBezTo>
                  <a:lnTo>
                    <a:pt x="3620" y="1"/>
                  </a:lnTo>
                  <a:cubicBezTo>
                    <a:pt x="3591" y="1"/>
                    <a:pt x="3562" y="0"/>
                    <a:pt x="3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5943600" y="2818925"/>
              <a:ext cx="25025" cy="32175"/>
            </a:xfrm>
            <a:custGeom>
              <a:avLst/>
              <a:gdLst/>
              <a:ahLst/>
              <a:cxnLst/>
              <a:rect l="l" t="t" r="r" b="b"/>
              <a:pathLst>
                <a:path w="1001" h="1287" extrusionOk="0">
                  <a:moveTo>
                    <a:pt x="929" y="1"/>
                  </a:moveTo>
                  <a:cubicBezTo>
                    <a:pt x="381" y="167"/>
                    <a:pt x="0" y="715"/>
                    <a:pt x="24" y="1287"/>
                  </a:cubicBezTo>
                  <a:lnTo>
                    <a:pt x="321" y="1275"/>
                  </a:lnTo>
                  <a:cubicBezTo>
                    <a:pt x="298" y="834"/>
                    <a:pt x="607" y="405"/>
                    <a:pt x="1000" y="286"/>
                  </a:cubicBezTo>
                  <a:lnTo>
                    <a:pt x="9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5575100" y="3016500"/>
              <a:ext cx="59250" cy="51600"/>
            </a:xfrm>
            <a:custGeom>
              <a:avLst/>
              <a:gdLst/>
              <a:ahLst/>
              <a:cxnLst/>
              <a:rect l="l" t="t" r="r" b="b"/>
              <a:pathLst>
                <a:path w="2370" h="2064" extrusionOk="0">
                  <a:moveTo>
                    <a:pt x="2268" y="1"/>
                  </a:moveTo>
                  <a:cubicBezTo>
                    <a:pt x="1173" y="1"/>
                    <a:pt x="116" y="930"/>
                    <a:pt x="0" y="2027"/>
                  </a:cubicBezTo>
                  <a:lnTo>
                    <a:pt x="286" y="2063"/>
                  </a:lnTo>
                  <a:cubicBezTo>
                    <a:pt x="389" y="1097"/>
                    <a:pt x="1292" y="298"/>
                    <a:pt x="2255" y="298"/>
                  </a:cubicBezTo>
                  <a:cubicBezTo>
                    <a:pt x="2289" y="298"/>
                    <a:pt x="2323" y="299"/>
                    <a:pt x="2358" y="301"/>
                  </a:cubicBezTo>
                  <a:lnTo>
                    <a:pt x="2369" y="3"/>
                  </a:lnTo>
                  <a:cubicBezTo>
                    <a:pt x="2336" y="2"/>
                    <a:pt x="2302" y="1"/>
                    <a:pt x="2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6127550" y="2964175"/>
              <a:ext cx="21450" cy="23550"/>
            </a:xfrm>
            <a:custGeom>
              <a:avLst/>
              <a:gdLst/>
              <a:ahLst/>
              <a:cxnLst/>
              <a:rect l="l" t="t" r="r" b="b"/>
              <a:pathLst>
                <a:path w="858" h="942" extrusionOk="0">
                  <a:moveTo>
                    <a:pt x="155" y="1"/>
                  </a:moveTo>
                  <a:lnTo>
                    <a:pt x="0" y="251"/>
                  </a:lnTo>
                  <a:cubicBezTo>
                    <a:pt x="274" y="406"/>
                    <a:pt x="476" y="656"/>
                    <a:pt x="583" y="941"/>
                  </a:cubicBezTo>
                  <a:lnTo>
                    <a:pt x="857" y="834"/>
                  </a:lnTo>
                  <a:cubicBezTo>
                    <a:pt x="714" y="489"/>
                    <a:pt x="464" y="19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225175" y="3191750"/>
              <a:ext cx="34850" cy="24575"/>
            </a:xfrm>
            <a:custGeom>
              <a:avLst/>
              <a:gdLst/>
              <a:ahLst/>
              <a:cxnLst/>
              <a:rect l="l" t="t" r="r" b="b"/>
              <a:pathLst>
                <a:path w="1394" h="983" extrusionOk="0">
                  <a:moveTo>
                    <a:pt x="1196" y="1"/>
                  </a:moveTo>
                  <a:cubicBezTo>
                    <a:pt x="655" y="1"/>
                    <a:pt x="138" y="380"/>
                    <a:pt x="0" y="911"/>
                  </a:cubicBezTo>
                  <a:lnTo>
                    <a:pt x="286" y="982"/>
                  </a:lnTo>
                  <a:cubicBezTo>
                    <a:pt x="392" y="589"/>
                    <a:pt x="793" y="291"/>
                    <a:pt x="1208" y="291"/>
                  </a:cubicBezTo>
                  <a:cubicBezTo>
                    <a:pt x="1258" y="291"/>
                    <a:pt x="1308" y="295"/>
                    <a:pt x="1358" y="304"/>
                  </a:cubicBezTo>
                  <a:lnTo>
                    <a:pt x="1393" y="18"/>
                  </a:lnTo>
                  <a:cubicBezTo>
                    <a:pt x="1328" y="6"/>
                    <a:pt x="1262" y="1"/>
                    <a:pt x="1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6023950" y="3281475"/>
              <a:ext cx="48250" cy="69725"/>
            </a:xfrm>
            <a:custGeom>
              <a:avLst/>
              <a:gdLst/>
              <a:ahLst/>
              <a:cxnLst/>
              <a:rect l="l" t="t" r="r" b="b"/>
              <a:pathLst>
                <a:path w="1930" h="2789" extrusionOk="0">
                  <a:moveTo>
                    <a:pt x="394" y="1"/>
                  </a:moveTo>
                  <a:cubicBezTo>
                    <a:pt x="25" y="537"/>
                    <a:pt x="1" y="1287"/>
                    <a:pt x="310" y="1858"/>
                  </a:cubicBezTo>
                  <a:cubicBezTo>
                    <a:pt x="610" y="2424"/>
                    <a:pt x="1235" y="2788"/>
                    <a:pt x="1870" y="2788"/>
                  </a:cubicBezTo>
                  <a:cubicBezTo>
                    <a:pt x="1890" y="2788"/>
                    <a:pt x="1910" y="2788"/>
                    <a:pt x="1930" y="2787"/>
                  </a:cubicBezTo>
                  <a:lnTo>
                    <a:pt x="1918" y="2489"/>
                  </a:lnTo>
                  <a:cubicBezTo>
                    <a:pt x="1898" y="2490"/>
                    <a:pt x="1879" y="2491"/>
                    <a:pt x="1860" y="2491"/>
                  </a:cubicBezTo>
                  <a:cubicBezTo>
                    <a:pt x="1342" y="2491"/>
                    <a:pt x="813" y="2186"/>
                    <a:pt x="560" y="1727"/>
                  </a:cubicBezTo>
                  <a:cubicBezTo>
                    <a:pt x="286" y="1239"/>
                    <a:pt x="322" y="608"/>
                    <a:pt x="632" y="168"/>
                  </a:cubicBezTo>
                  <a:lnTo>
                    <a:pt x="3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5706950" y="3441025"/>
              <a:ext cx="102725" cy="36950"/>
            </a:xfrm>
            <a:custGeom>
              <a:avLst/>
              <a:gdLst/>
              <a:ahLst/>
              <a:cxnLst/>
              <a:rect l="l" t="t" r="r" b="b"/>
              <a:pathLst>
                <a:path w="4109" h="1478" extrusionOk="0">
                  <a:moveTo>
                    <a:pt x="2055" y="0"/>
                  </a:moveTo>
                  <a:cubicBezTo>
                    <a:pt x="2045" y="0"/>
                    <a:pt x="2035" y="1"/>
                    <a:pt x="2025" y="1"/>
                  </a:cubicBezTo>
                  <a:cubicBezTo>
                    <a:pt x="1155" y="36"/>
                    <a:pt x="334" y="572"/>
                    <a:pt x="1" y="1358"/>
                  </a:cubicBezTo>
                  <a:lnTo>
                    <a:pt x="262" y="1477"/>
                  </a:lnTo>
                  <a:cubicBezTo>
                    <a:pt x="560" y="810"/>
                    <a:pt x="1275" y="322"/>
                    <a:pt x="2025" y="298"/>
                  </a:cubicBezTo>
                  <a:cubicBezTo>
                    <a:pt x="2034" y="298"/>
                    <a:pt x="2043" y="298"/>
                    <a:pt x="2053" y="298"/>
                  </a:cubicBezTo>
                  <a:cubicBezTo>
                    <a:pt x="2770" y="298"/>
                    <a:pt x="3517" y="747"/>
                    <a:pt x="3834" y="1394"/>
                  </a:cubicBezTo>
                  <a:lnTo>
                    <a:pt x="4108" y="1251"/>
                  </a:lnTo>
                  <a:cubicBezTo>
                    <a:pt x="3720" y="486"/>
                    <a:pt x="2902" y="0"/>
                    <a:pt x="2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4" name="Google Shape;194;p13"/>
          <p:cNvCxnSpPr/>
          <p:nvPr/>
        </p:nvCxnSpPr>
        <p:spPr>
          <a:xfrm>
            <a:off x="8115300" y="866725"/>
            <a:ext cx="1124100" cy="904800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8DE1F57-7693-4E30-96BC-8136218E80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03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79E8B81C-C0B9-4D6D-BCAA-EFFF660ACF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17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96CE45F-B69E-4A18-994F-A3026C2B31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4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  <a:prstGeom prst="rect">
            <a:avLst/>
          </a:prstGeom>
        </p:spPr>
        <p:txBody>
          <a:bodyPr lIns="182889" tIns="91445" rIns="182889" bIns="91445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</p:spPr>
        <p:txBody>
          <a:bodyPr lIns="182889" tIns="91445" rIns="182889" bIns="91445"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0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5C844A8D-4432-444E-AF9A-66D2C3767536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66DEC4E6-5E7D-487F-9299-47BABEED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99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lIns="182889" tIns="91445" rIns="182889" bIns="914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182889" tIns="91445" rIns="182889" bIns="914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5C844A8D-4432-444E-AF9A-66D2C3767536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66DEC4E6-5E7D-487F-9299-47BABEED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14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740E8B3-5CF6-4B63-3FDD-43B2CB4A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140748A1-2C43-46A9-A72D-FD4E8482D0CE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AC83182-4FFA-BAAB-23A4-EF09C970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F0085EA-47C6-170A-47DF-9F324790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182889" tIns="91445" rIns="182889" bIns="91445"/>
          <a:lstStyle/>
          <a:p>
            <a:fld id="{CE198D56-C3EA-4FF8-A21E-7E37537E6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1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>
            <a:spLocks noGrp="1"/>
          </p:cNvSpPr>
          <p:nvPr>
            <p:ph type="title" hasCustomPrompt="1"/>
          </p:nvPr>
        </p:nvSpPr>
        <p:spPr>
          <a:xfrm>
            <a:off x="740272" y="1593103"/>
            <a:ext cx="992100" cy="60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15"/>
          <p:cNvSpPr txBox="1">
            <a:spLocks noGrp="1"/>
          </p:cNvSpPr>
          <p:nvPr>
            <p:ph type="subTitle" idx="1"/>
          </p:nvPr>
        </p:nvSpPr>
        <p:spPr>
          <a:xfrm>
            <a:off x="1114225" y="3865188"/>
            <a:ext cx="3117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title" idx="2"/>
          </p:nvPr>
        </p:nvSpPr>
        <p:spPr>
          <a:xfrm>
            <a:off x="1114225" y="2572200"/>
            <a:ext cx="4042200" cy="12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15"/>
          <p:cNvSpPr/>
          <p:nvPr/>
        </p:nvSpPr>
        <p:spPr>
          <a:xfrm rot="10800000">
            <a:off x="4019687" y="-37478"/>
            <a:ext cx="5952915" cy="2866754"/>
          </a:xfrm>
          <a:custGeom>
            <a:avLst/>
            <a:gdLst/>
            <a:ahLst/>
            <a:cxnLst/>
            <a:rect l="l" t="t" r="r" b="b"/>
            <a:pathLst>
              <a:path w="107062" h="51558" extrusionOk="0">
                <a:moveTo>
                  <a:pt x="23266" y="0"/>
                </a:moveTo>
                <a:cubicBezTo>
                  <a:pt x="18767" y="0"/>
                  <a:pt x="14164" y="1727"/>
                  <a:pt x="10645" y="4766"/>
                </a:cubicBezTo>
                <a:cubicBezTo>
                  <a:pt x="4454" y="10123"/>
                  <a:pt x="1299" y="18708"/>
                  <a:pt x="644" y="27185"/>
                </a:cubicBezTo>
                <a:cubicBezTo>
                  <a:pt x="1" y="35365"/>
                  <a:pt x="6633" y="43532"/>
                  <a:pt x="8300" y="51533"/>
                </a:cubicBezTo>
                <a:lnTo>
                  <a:pt x="106205" y="51533"/>
                </a:lnTo>
                <a:lnTo>
                  <a:pt x="106205" y="51557"/>
                </a:lnTo>
                <a:cubicBezTo>
                  <a:pt x="107062" y="47545"/>
                  <a:pt x="106621" y="43235"/>
                  <a:pt x="104919" y="39544"/>
                </a:cubicBezTo>
                <a:cubicBezTo>
                  <a:pt x="102954" y="35269"/>
                  <a:pt x="99323" y="31912"/>
                  <a:pt x="95096" y="30424"/>
                </a:cubicBezTo>
                <a:cubicBezTo>
                  <a:pt x="91441" y="29138"/>
                  <a:pt x="87286" y="29150"/>
                  <a:pt x="84142" y="26768"/>
                </a:cubicBezTo>
                <a:cubicBezTo>
                  <a:pt x="79558" y="23292"/>
                  <a:pt x="78868" y="16017"/>
                  <a:pt x="74558" y="12148"/>
                </a:cubicBezTo>
                <a:cubicBezTo>
                  <a:pt x="72192" y="10011"/>
                  <a:pt x="69211" y="9279"/>
                  <a:pt x="66087" y="9279"/>
                </a:cubicBezTo>
                <a:cubicBezTo>
                  <a:pt x="63379" y="9279"/>
                  <a:pt x="60564" y="9829"/>
                  <a:pt x="57949" y="10493"/>
                </a:cubicBezTo>
                <a:cubicBezTo>
                  <a:pt x="54613" y="11341"/>
                  <a:pt x="51063" y="12273"/>
                  <a:pt x="47668" y="12273"/>
                </a:cubicBezTo>
                <a:cubicBezTo>
                  <a:pt x="45344" y="12273"/>
                  <a:pt x="43091" y="11836"/>
                  <a:pt x="41030" y="10635"/>
                </a:cubicBezTo>
                <a:cubicBezTo>
                  <a:pt x="37863" y="8790"/>
                  <a:pt x="35720" y="5444"/>
                  <a:pt x="32815" y="3170"/>
                </a:cubicBezTo>
                <a:cubicBezTo>
                  <a:pt x="30039" y="996"/>
                  <a:pt x="26683" y="0"/>
                  <a:pt x="232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"/>
          <p:cNvSpPr/>
          <p:nvPr/>
        </p:nvSpPr>
        <p:spPr>
          <a:xfrm rot="-301044" flipH="1">
            <a:off x="2784275" y="232049"/>
            <a:ext cx="968817" cy="840337"/>
          </a:xfrm>
          <a:custGeom>
            <a:avLst/>
            <a:gdLst/>
            <a:ahLst/>
            <a:cxnLst/>
            <a:rect l="l" t="t" r="r" b="b"/>
            <a:pathLst>
              <a:path w="2835" h="2459" extrusionOk="0">
                <a:moveTo>
                  <a:pt x="1758" y="1"/>
                </a:moveTo>
                <a:cubicBezTo>
                  <a:pt x="1525" y="1"/>
                  <a:pt x="1293" y="53"/>
                  <a:pt x="1084" y="154"/>
                </a:cubicBezTo>
                <a:cubicBezTo>
                  <a:pt x="572" y="381"/>
                  <a:pt x="203" y="857"/>
                  <a:pt x="72" y="1393"/>
                </a:cubicBezTo>
                <a:cubicBezTo>
                  <a:pt x="13" y="1631"/>
                  <a:pt x="1" y="1881"/>
                  <a:pt x="108" y="2107"/>
                </a:cubicBezTo>
                <a:cubicBezTo>
                  <a:pt x="246" y="2330"/>
                  <a:pt x="507" y="2458"/>
                  <a:pt x="773" y="2458"/>
                </a:cubicBezTo>
                <a:cubicBezTo>
                  <a:pt x="805" y="2458"/>
                  <a:pt x="838" y="2456"/>
                  <a:pt x="870" y="2452"/>
                </a:cubicBezTo>
                <a:cubicBezTo>
                  <a:pt x="1168" y="2440"/>
                  <a:pt x="1441" y="2297"/>
                  <a:pt x="1691" y="2131"/>
                </a:cubicBezTo>
                <a:cubicBezTo>
                  <a:pt x="2299" y="1714"/>
                  <a:pt x="2834" y="1000"/>
                  <a:pt x="2644" y="285"/>
                </a:cubicBezTo>
                <a:cubicBezTo>
                  <a:pt x="2385" y="94"/>
                  <a:pt x="2071" y="1"/>
                  <a:pt x="1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5"/>
          <p:cNvSpPr/>
          <p:nvPr/>
        </p:nvSpPr>
        <p:spPr>
          <a:xfrm>
            <a:off x="-281733" y="4520825"/>
            <a:ext cx="1855030" cy="672933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 txBox="1">
            <a:spLocks noGrp="1"/>
          </p:cNvSpPr>
          <p:nvPr>
            <p:ph type="subTitle" idx="1"/>
          </p:nvPr>
        </p:nvSpPr>
        <p:spPr>
          <a:xfrm>
            <a:off x="794294" y="3012342"/>
            <a:ext cx="22179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2"/>
          </p:nvPr>
        </p:nvSpPr>
        <p:spPr>
          <a:xfrm>
            <a:off x="6133050" y="3012337"/>
            <a:ext cx="22161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subTitle" idx="3"/>
          </p:nvPr>
        </p:nvSpPr>
        <p:spPr>
          <a:xfrm>
            <a:off x="3463500" y="3012337"/>
            <a:ext cx="2217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title"/>
          </p:nvPr>
        </p:nvSpPr>
        <p:spPr>
          <a:xfrm>
            <a:off x="793500" y="2562113"/>
            <a:ext cx="22188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4"/>
          </p:nvPr>
        </p:nvSpPr>
        <p:spPr>
          <a:xfrm>
            <a:off x="6132600" y="2562113"/>
            <a:ext cx="2217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 idx="5"/>
          </p:nvPr>
        </p:nvSpPr>
        <p:spPr>
          <a:xfrm>
            <a:off x="3463050" y="2562113"/>
            <a:ext cx="2217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title" idx="6"/>
          </p:nvPr>
        </p:nvSpPr>
        <p:spPr>
          <a:xfrm>
            <a:off x="2231850" y="452325"/>
            <a:ext cx="4680300" cy="12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7"/>
          <p:cNvSpPr/>
          <p:nvPr/>
        </p:nvSpPr>
        <p:spPr>
          <a:xfrm rot="10800000" flipH="1">
            <a:off x="-938165" y="-18"/>
            <a:ext cx="3303130" cy="1590693"/>
          </a:xfrm>
          <a:custGeom>
            <a:avLst/>
            <a:gdLst/>
            <a:ahLst/>
            <a:cxnLst/>
            <a:rect l="l" t="t" r="r" b="b"/>
            <a:pathLst>
              <a:path w="107062" h="51558" extrusionOk="0">
                <a:moveTo>
                  <a:pt x="23266" y="0"/>
                </a:moveTo>
                <a:cubicBezTo>
                  <a:pt x="18767" y="0"/>
                  <a:pt x="14164" y="1727"/>
                  <a:pt x="10645" y="4766"/>
                </a:cubicBezTo>
                <a:cubicBezTo>
                  <a:pt x="4454" y="10123"/>
                  <a:pt x="1299" y="18708"/>
                  <a:pt x="644" y="27185"/>
                </a:cubicBezTo>
                <a:cubicBezTo>
                  <a:pt x="1" y="35365"/>
                  <a:pt x="6633" y="43532"/>
                  <a:pt x="8300" y="51533"/>
                </a:cubicBezTo>
                <a:lnTo>
                  <a:pt x="106205" y="51533"/>
                </a:lnTo>
                <a:lnTo>
                  <a:pt x="106205" y="51557"/>
                </a:lnTo>
                <a:cubicBezTo>
                  <a:pt x="107062" y="47545"/>
                  <a:pt x="106621" y="43235"/>
                  <a:pt x="104919" y="39544"/>
                </a:cubicBezTo>
                <a:cubicBezTo>
                  <a:pt x="102954" y="35269"/>
                  <a:pt x="99323" y="31912"/>
                  <a:pt x="95096" y="30424"/>
                </a:cubicBezTo>
                <a:cubicBezTo>
                  <a:pt x="91441" y="29138"/>
                  <a:pt x="87286" y="29150"/>
                  <a:pt x="84142" y="26768"/>
                </a:cubicBezTo>
                <a:cubicBezTo>
                  <a:pt x="79558" y="23292"/>
                  <a:pt x="78868" y="16017"/>
                  <a:pt x="74558" y="12148"/>
                </a:cubicBezTo>
                <a:cubicBezTo>
                  <a:pt x="72192" y="10011"/>
                  <a:pt x="69211" y="9279"/>
                  <a:pt x="66087" y="9279"/>
                </a:cubicBezTo>
                <a:cubicBezTo>
                  <a:pt x="63379" y="9279"/>
                  <a:pt x="60564" y="9829"/>
                  <a:pt x="57949" y="10493"/>
                </a:cubicBezTo>
                <a:cubicBezTo>
                  <a:pt x="54613" y="11341"/>
                  <a:pt x="51063" y="12273"/>
                  <a:pt x="47668" y="12273"/>
                </a:cubicBezTo>
                <a:cubicBezTo>
                  <a:pt x="45344" y="12273"/>
                  <a:pt x="43091" y="11836"/>
                  <a:pt x="41030" y="10635"/>
                </a:cubicBezTo>
                <a:cubicBezTo>
                  <a:pt x="37863" y="8790"/>
                  <a:pt x="35720" y="5444"/>
                  <a:pt x="32815" y="3170"/>
                </a:cubicBezTo>
                <a:cubicBezTo>
                  <a:pt x="30039" y="996"/>
                  <a:pt x="26683" y="0"/>
                  <a:pt x="232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7"/>
          <p:cNvSpPr/>
          <p:nvPr/>
        </p:nvSpPr>
        <p:spPr>
          <a:xfrm flipH="1">
            <a:off x="6687499" y="3662402"/>
            <a:ext cx="3075624" cy="1481132"/>
          </a:xfrm>
          <a:custGeom>
            <a:avLst/>
            <a:gdLst/>
            <a:ahLst/>
            <a:cxnLst/>
            <a:rect l="l" t="t" r="r" b="b"/>
            <a:pathLst>
              <a:path w="107062" h="51558" extrusionOk="0">
                <a:moveTo>
                  <a:pt x="23266" y="0"/>
                </a:moveTo>
                <a:cubicBezTo>
                  <a:pt x="18767" y="0"/>
                  <a:pt x="14164" y="1727"/>
                  <a:pt x="10645" y="4766"/>
                </a:cubicBezTo>
                <a:cubicBezTo>
                  <a:pt x="4454" y="10123"/>
                  <a:pt x="1299" y="18708"/>
                  <a:pt x="644" y="27185"/>
                </a:cubicBezTo>
                <a:cubicBezTo>
                  <a:pt x="1" y="35365"/>
                  <a:pt x="6633" y="43532"/>
                  <a:pt x="8300" y="51533"/>
                </a:cubicBezTo>
                <a:lnTo>
                  <a:pt x="106205" y="51533"/>
                </a:lnTo>
                <a:lnTo>
                  <a:pt x="106205" y="51557"/>
                </a:lnTo>
                <a:cubicBezTo>
                  <a:pt x="107062" y="47545"/>
                  <a:pt x="106621" y="43235"/>
                  <a:pt x="104919" y="39544"/>
                </a:cubicBezTo>
                <a:cubicBezTo>
                  <a:pt x="102954" y="35269"/>
                  <a:pt x="99323" y="31912"/>
                  <a:pt x="95096" y="30424"/>
                </a:cubicBezTo>
                <a:cubicBezTo>
                  <a:pt x="91441" y="29138"/>
                  <a:pt x="87286" y="29150"/>
                  <a:pt x="84142" y="26768"/>
                </a:cubicBezTo>
                <a:cubicBezTo>
                  <a:pt x="79558" y="23292"/>
                  <a:pt x="78868" y="16017"/>
                  <a:pt x="74558" y="12148"/>
                </a:cubicBezTo>
                <a:cubicBezTo>
                  <a:pt x="72192" y="10011"/>
                  <a:pt x="69211" y="9279"/>
                  <a:pt x="66087" y="9279"/>
                </a:cubicBezTo>
                <a:cubicBezTo>
                  <a:pt x="63379" y="9279"/>
                  <a:pt x="60564" y="9829"/>
                  <a:pt x="57949" y="10493"/>
                </a:cubicBezTo>
                <a:cubicBezTo>
                  <a:pt x="54613" y="11341"/>
                  <a:pt x="51063" y="12273"/>
                  <a:pt x="47668" y="12273"/>
                </a:cubicBezTo>
                <a:cubicBezTo>
                  <a:pt x="45344" y="12273"/>
                  <a:pt x="43091" y="11836"/>
                  <a:pt x="41030" y="10635"/>
                </a:cubicBezTo>
                <a:cubicBezTo>
                  <a:pt x="37863" y="8790"/>
                  <a:pt x="35720" y="5444"/>
                  <a:pt x="32815" y="3170"/>
                </a:cubicBezTo>
                <a:cubicBezTo>
                  <a:pt x="30039" y="996"/>
                  <a:pt x="26683" y="0"/>
                  <a:pt x="232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"/>
          <p:cNvSpPr/>
          <p:nvPr/>
        </p:nvSpPr>
        <p:spPr>
          <a:xfrm>
            <a:off x="8089659" y="671821"/>
            <a:ext cx="2037000" cy="20370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3"/>
          <p:cNvSpPr/>
          <p:nvPr/>
        </p:nvSpPr>
        <p:spPr>
          <a:xfrm rot="10800000">
            <a:off x="4719476" y="-16512"/>
            <a:ext cx="4569674" cy="2200624"/>
          </a:xfrm>
          <a:custGeom>
            <a:avLst/>
            <a:gdLst/>
            <a:ahLst/>
            <a:cxnLst/>
            <a:rect l="l" t="t" r="r" b="b"/>
            <a:pathLst>
              <a:path w="107062" h="51558" extrusionOk="0">
                <a:moveTo>
                  <a:pt x="23266" y="0"/>
                </a:moveTo>
                <a:cubicBezTo>
                  <a:pt x="18767" y="0"/>
                  <a:pt x="14164" y="1727"/>
                  <a:pt x="10645" y="4766"/>
                </a:cubicBezTo>
                <a:cubicBezTo>
                  <a:pt x="4454" y="10123"/>
                  <a:pt x="1299" y="18708"/>
                  <a:pt x="644" y="27185"/>
                </a:cubicBezTo>
                <a:cubicBezTo>
                  <a:pt x="1" y="35365"/>
                  <a:pt x="6633" y="43532"/>
                  <a:pt x="8300" y="51533"/>
                </a:cubicBezTo>
                <a:lnTo>
                  <a:pt x="106205" y="51533"/>
                </a:lnTo>
                <a:lnTo>
                  <a:pt x="106205" y="51557"/>
                </a:lnTo>
                <a:cubicBezTo>
                  <a:pt x="107062" y="47545"/>
                  <a:pt x="106621" y="43235"/>
                  <a:pt x="104919" y="39544"/>
                </a:cubicBezTo>
                <a:cubicBezTo>
                  <a:pt x="102954" y="35269"/>
                  <a:pt x="99323" y="31912"/>
                  <a:pt x="95096" y="30424"/>
                </a:cubicBezTo>
                <a:cubicBezTo>
                  <a:pt x="91441" y="29138"/>
                  <a:pt x="87286" y="29150"/>
                  <a:pt x="84142" y="26768"/>
                </a:cubicBezTo>
                <a:cubicBezTo>
                  <a:pt x="79558" y="23292"/>
                  <a:pt x="78868" y="16017"/>
                  <a:pt x="74558" y="12148"/>
                </a:cubicBezTo>
                <a:cubicBezTo>
                  <a:pt x="72192" y="10011"/>
                  <a:pt x="69211" y="9279"/>
                  <a:pt x="66087" y="9279"/>
                </a:cubicBezTo>
                <a:cubicBezTo>
                  <a:pt x="63379" y="9279"/>
                  <a:pt x="60564" y="9829"/>
                  <a:pt x="57949" y="10493"/>
                </a:cubicBezTo>
                <a:cubicBezTo>
                  <a:pt x="54613" y="11341"/>
                  <a:pt x="51063" y="12273"/>
                  <a:pt x="47668" y="12273"/>
                </a:cubicBezTo>
                <a:cubicBezTo>
                  <a:pt x="45344" y="12273"/>
                  <a:pt x="43091" y="11836"/>
                  <a:pt x="41030" y="10635"/>
                </a:cubicBezTo>
                <a:cubicBezTo>
                  <a:pt x="37863" y="8790"/>
                  <a:pt x="35720" y="5444"/>
                  <a:pt x="32815" y="3170"/>
                </a:cubicBezTo>
                <a:cubicBezTo>
                  <a:pt x="30039" y="996"/>
                  <a:pt x="26683" y="0"/>
                  <a:pt x="232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33"/>
          <p:cNvGrpSpPr/>
          <p:nvPr/>
        </p:nvGrpSpPr>
        <p:grpSpPr>
          <a:xfrm rot="544898">
            <a:off x="7445424" y="2480334"/>
            <a:ext cx="1480057" cy="2886420"/>
            <a:chOff x="6945350" y="145425"/>
            <a:chExt cx="317325" cy="618850"/>
          </a:xfrm>
        </p:grpSpPr>
        <p:sp>
          <p:nvSpPr>
            <p:cNvPr id="507" name="Google Shape;507;p33"/>
            <p:cNvSpPr/>
            <p:nvPr/>
          </p:nvSpPr>
          <p:spPr>
            <a:xfrm>
              <a:off x="6945350" y="145425"/>
              <a:ext cx="317325" cy="618850"/>
            </a:xfrm>
            <a:custGeom>
              <a:avLst/>
              <a:gdLst/>
              <a:ahLst/>
              <a:cxnLst/>
              <a:rect l="l" t="t" r="r" b="b"/>
              <a:pathLst>
                <a:path w="12693" h="24754" extrusionOk="0">
                  <a:moveTo>
                    <a:pt x="4786" y="1"/>
                  </a:moveTo>
                  <a:cubicBezTo>
                    <a:pt x="4524" y="1"/>
                    <a:pt x="4298" y="227"/>
                    <a:pt x="4298" y="489"/>
                  </a:cubicBezTo>
                  <a:cubicBezTo>
                    <a:pt x="4298" y="763"/>
                    <a:pt x="4524" y="977"/>
                    <a:pt x="4786" y="977"/>
                  </a:cubicBezTo>
                  <a:lnTo>
                    <a:pt x="5084" y="977"/>
                  </a:lnTo>
                  <a:lnTo>
                    <a:pt x="5084" y="14657"/>
                  </a:lnTo>
                  <a:lnTo>
                    <a:pt x="583" y="22468"/>
                  </a:lnTo>
                  <a:cubicBezTo>
                    <a:pt x="0" y="23492"/>
                    <a:pt x="726" y="24754"/>
                    <a:pt x="1905" y="24754"/>
                  </a:cubicBezTo>
                  <a:lnTo>
                    <a:pt x="10799" y="24754"/>
                  </a:lnTo>
                  <a:cubicBezTo>
                    <a:pt x="11966" y="24754"/>
                    <a:pt x="12692" y="23492"/>
                    <a:pt x="12109" y="22468"/>
                  </a:cubicBezTo>
                  <a:lnTo>
                    <a:pt x="7596" y="14657"/>
                  </a:lnTo>
                  <a:lnTo>
                    <a:pt x="7596" y="977"/>
                  </a:lnTo>
                  <a:lnTo>
                    <a:pt x="7894" y="977"/>
                  </a:lnTo>
                  <a:cubicBezTo>
                    <a:pt x="8168" y="977"/>
                    <a:pt x="8394" y="763"/>
                    <a:pt x="8394" y="489"/>
                  </a:cubicBezTo>
                  <a:cubicBezTo>
                    <a:pt x="8394" y="227"/>
                    <a:pt x="8168" y="1"/>
                    <a:pt x="7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6978075" y="577025"/>
              <a:ext cx="252150" cy="162550"/>
            </a:xfrm>
            <a:custGeom>
              <a:avLst/>
              <a:gdLst/>
              <a:ahLst/>
              <a:cxnLst/>
              <a:rect l="l" t="t" r="r" b="b"/>
              <a:pathLst>
                <a:path w="10086" h="6502" extrusionOk="0">
                  <a:moveTo>
                    <a:pt x="3418" y="1"/>
                  </a:moveTo>
                  <a:lnTo>
                    <a:pt x="132" y="5704"/>
                  </a:lnTo>
                  <a:cubicBezTo>
                    <a:pt x="1" y="5942"/>
                    <a:pt x="84" y="6168"/>
                    <a:pt x="132" y="6240"/>
                  </a:cubicBezTo>
                  <a:cubicBezTo>
                    <a:pt x="179" y="6323"/>
                    <a:pt x="310" y="6502"/>
                    <a:pt x="596" y="6502"/>
                  </a:cubicBezTo>
                  <a:lnTo>
                    <a:pt x="9490" y="6502"/>
                  </a:lnTo>
                  <a:cubicBezTo>
                    <a:pt x="9776" y="6502"/>
                    <a:pt x="9907" y="6311"/>
                    <a:pt x="9954" y="6240"/>
                  </a:cubicBezTo>
                  <a:cubicBezTo>
                    <a:pt x="10002" y="6144"/>
                    <a:pt x="10085" y="5942"/>
                    <a:pt x="9954" y="5704"/>
                  </a:cubicBezTo>
                  <a:lnTo>
                    <a:pt x="6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7107550" y="577025"/>
              <a:ext cx="51225" cy="162250"/>
            </a:xfrm>
            <a:custGeom>
              <a:avLst/>
              <a:gdLst/>
              <a:ahLst/>
              <a:cxnLst/>
              <a:rect l="l" t="t" r="r" b="b"/>
              <a:pathLst>
                <a:path w="2049" h="6490" extrusionOk="0">
                  <a:moveTo>
                    <a:pt x="1" y="1"/>
                  </a:moveTo>
                  <a:lnTo>
                    <a:pt x="1025" y="6490"/>
                  </a:lnTo>
                  <a:lnTo>
                    <a:pt x="2049" y="6490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7125425" y="577025"/>
              <a:ext cx="104800" cy="162250"/>
            </a:xfrm>
            <a:custGeom>
              <a:avLst/>
              <a:gdLst/>
              <a:ahLst/>
              <a:cxnLst/>
              <a:rect l="l" t="t" r="r" b="b"/>
              <a:pathLst>
                <a:path w="4192" h="6490" extrusionOk="0">
                  <a:moveTo>
                    <a:pt x="0" y="1"/>
                  </a:moveTo>
                  <a:lnTo>
                    <a:pt x="2382" y="6490"/>
                  </a:lnTo>
                  <a:lnTo>
                    <a:pt x="3596" y="6490"/>
                  </a:lnTo>
                  <a:cubicBezTo>
                    <a:pt x="3882" y="6490"/>
                    <a:pt x="4013" y="6311"/>
                    <a:pt x="4060" y="6228"/>
                  </a:cubicBezTo>
                  <a:cubicBezTo>
                    <a:pt x="4108" y="6144"/>
                    <a:pt x="4191" y="5942"/>
                    <a:pt x="4060" y="5704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3"/>
          <p:cNvGrpSpPr/>
          <p:nvPr/>
        </p:nvGrpSpPr>
        <p:grpSpPr>
          <a:xfrm rot="-2019428">
            <a:off x="173931" y="276323"/>
            <a:ext cx="1078938" cy="1614954"/>
            <a:chOff x="7166500" y="-57275"/>
            <a:chExt cx="414050" cy="619750"/>
          </a:xfrm>
        </p:grpSpPr>
        <p:sp>
          <p:nvSpPr>
            <p:cNvPr id="512" name="Google Shape;512;p33"/>
            <p:cNvSpPr/>
            <p:nvPr/>
          </p:nvSpPr>
          <p:spPr>
            <a:xfrm>
              <a:off x="7166500" y="-57275"/>
              <a:ext cx="414050" cy="619750"/>
            </a:xfrm>
            <a:custGeom>
              <a:avLst/>
              <a:gdLst/>
              <a:ahLst/>
              <a:cxnLst/>
              <a:rect l="l" t="t" r="r" b="b"/>
              <a:pathLst>
                <a:path w="16562" h="24790" extrusionOk="0">
                  <a:moveTo>
                    <a:pt x="6716" y="1"/>
                  </a:moveTo>
                  <a:cubicBezTo>
                    <a:pt x="6454" y="1"/>
                    <a:pt x="6227" y="227"/>
                    <a:pt x="6227" y="489"/>
                  </a:cubicBezTo>
                  <a:cubicBezTo>
                    <a:pt x="6227" y="763"/>
                    <a:pt x="6454" y="977"/>
                    <a:pt x="6716" y="977"/>
                  </a:cubicBezTo>
                  <a:lnTo>
                    <a:pt x="7013" y="977"/>
                  </a:lnTo>
                  <a:lnTo>
                    <a:pt x="7013" y="8335"/>
                  </a:lnTo>
                  <a:cubicBezTo>
                    <a:pt x="3048" y="8930"/>
                    <a:pt x="0" y="12371"/>
                    <a:pt x="12" y="16514"/>
                  </a:cubicBezTo>
                  <a:cubicBezTo>
                    <a:pt x="12" y="21086"/>
                    <a:pt x="3715" y="24789"/>
                    <a:pt x="8287" y="24789"/>
                  </a:cubicBezTo>
                  <a:cubicBezTo>
                    <a:pt x="12847" y="24789"/>
                    <a:pt x="16562" y="21086"/>
                    <a:pt x="16562" y="16514"/>
                  </a:cubicBezTo>
                  <a:cubicBezTo>
                    <a:pt x="16562" y="12371"/>
                    <a:pt x="13502" y="8942"/>
                    <a:pt x="9537" y="8335"/>
                  </a:cubicBezTo>
                  <a:lnTo>
                    <a:pt x="9537" y="977"/>
                  </a:lnTo>
                  <a:lnTo>
                    <a:pt x="9835" y="977"/>
                  </a:lnTo>
                  <a:cubicBezTo>
                    <a:pt x="10097" y="977"/>
                    <a:pt x="10323" y="763"/>
                    <a:pt x="10323" y="489"/>
                  </a:cubicBezTo>
                  <a:cubicBezTo>
                    <a:pt x="10323" y="227"/>
                    <a:pt x="10097" y="1"/>
                    <a:pt x="9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7190900" y="241575"/>
              <a:ext cx="364650" cy="296500"/>
            </a:xfrm>
            <a:custGeom>
              <a:avLst/>
              <a:gdLst/>
              <a:ahLst/>
              <a:cxnLst/>
              <a:rect l="l" t="t" r="r" b="b"/>
              <a:pathLst>
                <a:path w="14586" h="11860" extrusionOk="0">
                  <a:moveTo>
                    <a:pt x="1620" y="0"/>
                  </a:moveTo>
                  <a:cubicBezTo>
                    <a:pt x="608" y="1262"/>
                    <a:pt x="1" y="2846"/>
                    <a:pt x="1" y="4560"/>
                  </a:cubicBezTo>
                  <a:cubicBezTo>
                    <a:pt x="1" y="8585"/>
                    <a:pt x="3275" y="11859"/>
                    <a:pt x="7287" y="11859"/>
                  </a:cubicBezTo>
                  <a:cubicBezTo>
                    <a:pt x="11312" y="11859"/>
                    <a:pt x="14586" y="8585"/>
                    <a:pt x="14586" y="4560"/>
                  </a:cubicBezTo>
                  <a:cubicBezTo>
                    <a:pt x="14586" y="2846"/>
                    <a:pt x="13979" y="1262"/>
                    <a:pt x="12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7231675" y="254700"/>
              <a:ext cx="66700" cy="68150"/>
            </a:xfrm>
            <a:custGeom>
              <a:avLst/>
              <a:gdLst/>
              <a:ahLst/>
              <a:cxnLst/>
              <a:rect l="l" t="t" r="r" b="b"/>
              <a:pathLst>
                <a:path w="2668" h="2726" extrusionOk="0">
                  <a:moveTo>
                    <a:pt x="1277" y="1"/>
                  </a:moveTo>
                  <a:cubicBezTo>
                    <a:pt x="1114" y="1"/>
                    <a:pt x="954" y="26"/>
                    <a:pt x="810" y="95"/>
                  </a:cubicBezTo>
                  <a:cubicBezTo>
                    <a:pt x="560" y="214"/>
                    <a:pt x="370" y="440"/>
                    <a:pt x="263" y="678"/>
                  </a:cubicBezTo>
                  <a:cubicBezTo>
                    <a:pt x="108" y="976"/>
                    <a:pt x="25" y="1297"/>
                    <a:pt x="1" y="1630"/>
                  </a:cubicBezTo>
                  <a:cubicBezTo>
                    <a:pt x="1" y="1928"/>
                    <a:pt x="60" y="2238"/>
                    <a:pt x="263" y="2452"/>
                  </a:cubicBezTo>
                  <a:cubicBezTo>
                    <a:pt x="431" y="2630"/>
                    <a:pt x="673" y="2726"/>
                    <a:pt x="921" y="2726"/>
                  </a:cubicBezTo>
                  <a:cubicBezTo>
                    <a:pt x="971" y="2726"/>
                    <a:pt x="1022" y="2722"/>
                    <a:pt x="1072" y="2714"/>
                  </a:cubicBezTo>
                  <a:cubicBezTo>
                    <a:pt x="1370" y="2690"/>
                    <a:pt x="1656" y="2535"/>
                    <a:pt x="1894" y="2345"/>
                  </a:cubicBezTo>
                  <a:cubicBezTo>
                    <a:pt x="2239" y="2071"/>
                    <a:pt x="2525" y="1714"/>
                    <a:pt x="2596" y="1297"/>
                  </a:cubicBezTo>
                  <a:cubicBezTo>
                    <a:pt x="2668" y="880"/>
                    <a:pt x="2501" y="392"/>
                    <a:pt x="2132" y="190"/>
                  </a:cubicBezTo>
                  <a:cubicBezTo>
                    <a:pt x="1989" y="106"/>
                    <a:pt x="1823" y="71"/>
                    <a:pt x="1644" y="35"/>
                  </a:cubicBezTo>
                  <a:cubicBezTo>
                    <a:pt x="1522" y="15"/>
                    <a:pt x="1399" y="1"/>
                    <a:pt x="1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7249250" y="241575"/>
              <a:ext cx="306300" cy="296500"/>
            </a:xfrm>
            <a:custGeom>
              <a:avLst/>
              <a:gdLst/>
              <a:ahLst/>
              <a:cxnLst/>
              <a:rect l="l" t="t" r="r" b="b"/>
              <a:pathLst>
                <a:path w="12252" h="11860" extrusionOk="0">
                  <a:moveTo>
                    <a:pt x="7489" y="0"/>
                  </a:moveTo>
                  <a:cubicBezTo>
                    <a:pt x="8930" y="1524"/>
                    <a:pt x="9859" y="3525"/>
                    <a:pt x="9394" y="5775"/>
                  </a:cubicBezTo>
                  <a:cubicBezTo>
                    <a:pt x="9216" y="7573"/>
                    <a:pt x="7954" y="9192"/>
                    <a:pt x="6323" y="10097"/>
                  </a:cubicBezTo>
                  <a:cubicBezTo>
                    <a:pt x="5384" y="10495"/>
                    <a:pt x="4417" y="10675"/>
                    <a:pt x="3460" y="10675"/>
                  </a:cubicBezTo>
                  <a:cubicBezTo>
                    <a:pt x="2268" y="10675"/>
                    <a:pt x="1090" y="10395"/>
                    <a:pt x="0" y="9906"/>
                  </a:cubicBezTo>
                  <a:lnTo>
                    <a:pt x="0" y="9906"/>
                  </a:lnTo>
                  <a:cubicBezTo>
                    <a:pt x="1298" y="11109"/>
                    <a:pt x="3048" y="11859"/>
                    <a:pt x="4953" y="11859"/>
                  </a:cubicBezTo>
                  <a:cubicBezTo>
                    <a:pt x="8978" y="11859"/>
                    <a:pt x="12252" y="8585"/>
                    <a:pt x="12252" y="4560"/>
                  </a:cubicBezTo>
                  <a:cubicBezTo>
                    <a:pt x="12252" y="2858"/>
                    <a:pt x="11645" y="1262"/>
                    <a:pt x="106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33"/>
          <p:cNvSpPr/>
          <p:nvPr/>
        </p:nvSpPr>
        <p:spPr>
          <a:xfrm>
            <a:off x="7713080" y="-667727"/>
            <a:ext cx="1734900" cy="17349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3"/>
          <p:cNvGrpSpPr/>
          <p:nvPr/>
        </p:nvGrpSpPr>
        <p:grpSpPr>
          <a:xfrm>
            <a:off x="6882210" y="4033046"/>
            <a:ext cx="609207" cy="609207"/>
            <a:chOff x="3796125" y="-35750"/>
            <a:chExt cx="773400" cy="773400"/>
          </a:xfrm>
        </p:grpSpPr>
        <p:sp>
          <p:nvSpPr>
            <p:cNvPr id="518" name="Google Shape;518;p33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33"/>
          <p:cNvSpPr/>
          <p:nvPr/>
        </p:nvSpPr>
        <p:spPr>
          <a:xfrm>
            <a:off x="-259350" y="2819350"/>
            <a:ext cx="4452000" cy="445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4"/>
          <p:cNvSpPr/>
          <p:nvPr/>
        </p:nvSpPr>
        <p:spPr>
          <a:xfrm>
            <a:off x="-200000" y="-536575"/>
            <a:ext cx="2151900" cy="21519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34"/>
          <p:cNvGrpSpPr/>
          <p:nvPr/>
        </p:nvGrpSpPr>
        <p:grpSpPr>
          <a:xfrm>
            <a:off x="278749" y="1353426"/>
            <a:ext cx="331557" cy="331557"/>
            <a:chOff x="3796125" y="-35750"/>
            <a:chExt cx="773400" cy="773400"/>
          </a:xfrm>
        </p:grpSpPr>
        <p:sp>
          <p:nvSpPr>
            <p:cNvPr id="524" name="Google Shape;524;p34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34"/>
          <p:cNvSpPr/>
          <p:nvPr/>
        </p:nvSpPr>
        <p:spPr>
          <a:xfrm>
            <a:off x="-171698" y="4082950"/>
            <a:ext cx="2220466" cy="1069313"/>
          </a:xfrm>
          <a:custGeom>
            <a:avLst/>
            <a:gdLst/>
            <a:ahLst/>
            <a:cxnLst/>
            <a:rect l="l" t="t" r="r" b="b"/>
            <a:pathLst>
              <a:path w="107062" h="51558" extrusionOk="0">
                <a:moveTo>
                  <a:pt x="23266" y="0"/>
                </a:moveTo>
                <a:cubicBezTo>
                  <a:pt x="18767" y="0"/>
                  <a:pt x="14164" y="1727"/>
                  <a:pt x="10645" y="4766"/>
                </a:cubicBezTo>
                <a:cubicBezTo>
                  <a:pt x="4454" y="10123"/>
                  <a:pt x="1299" y="18708"/>
                  <a:pt x="644" y="27185"/>
                </a:cubicBezTo>
                <a:cubicBezTo>
                  <a:pt x="1" y="35365"/>
                  <a:pt x="6633" y="43532"/>
                  <a:pt x="8300" y="51533"/>
                </a:cubicBezTo>
                <a:lnTo>
                  <a:pt x="106205" y="51533"/>
                </a:lnTo>
                <a:lnTo>
                  <a:pt x="106205" y="51557"/>
                </a:lnTo>
                <a:cubicBezTo>
                  <a:pt x="107062" y="47545"/>
                  <a:pt x="106621" y="43235"/>
                  <a:pt x="104919" y="39544"/>
                </a:cubicBezTo>
                <a:cubicBezTo>
                  <a:pt x="102954" y="35269"/>
                  <a:pt x="99323" y="31912"/>
                  <a:pt x="95096" y="30424"/>
                </a:cubicBezTo>
                <a:cubicBezTo>
                  <a:pt x="91441" y="29138"/>
                  <a:pt x="87286" y="29150"/>
                  <a:pt x="84142" y="26768"/>
                </a:cubicBezTo>
                <a:cubicBezTo>
                  <a:pt x="79558" y="23292"/>
                  <a:pt x="78868" y="16017"/>
                  <a:pt x="74558" y="12148"/>
                </a:cubicBezTo>
                <a:cubicBezTo>
                  <a:pt x="72192" y="10011"/>
                  <a:pt x="69211" y="9279"/>
                  <a:pt x="66087" y="9279"/>
                </a:cubicBezTo>
                <a:cubicBezTo>
                  <a:pt x="63379" y="9279"/>
                  <a:pt x="60564" y="9829"/>
                  <a:pt x="57949" y="10493"/>
                </a:cubicBezTo>
                <a:cubicBezTo>
                  <a:pt x="54613" y="11341"/>
                  <a:pt x="51063" y="12273"/>
                  <a:pt x="47668" y="12273"/>
                </a:cubicBezTo>
                <a:cubicBezTo>
                  <a:pt x="45344" y="12273"/>
                  <a:pt x="43091" y="11836"/>
                  <a:pt x="41030" y="10635"/>
                </a:cubicBezTo>
                <a:cubicBezTo>
                  <a:pt x="37863" y="8790"/>
                  <a:pt x="35720" y="5444"/>
                  <a:pt x="32815" y="3170"/>
                </a:cubicBezTo>
                <a:cubicBezTo>
                  <a:pt x="30039" y="996"/>
                  <a:pt x="26683" y="0"/>
                  <a:pt x="232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4"/>
          <p:cNvSpPr/>
          <p:nvPr/>
        </p:nvSpPr>
        <p:spPr>
          <a:xfrm rot="10800000">
            <a:off x="7088327" y="-2331"/>
            <a:ext cx="2220466" cy="1069313"/>
          </a:xfrm>
          <a:custGeom>
            <a:avLst/>
            <a:gdLst/>
            <a:ahLst/>
            <a:cxnLst/>
            <a:rect l="l" t="t" r="r" b="b"/>
            <a:pathLst>
              <a:path w="107062" h="51558" extrusionOk="0">
                <a:moveTo>
                  <a:pt x="23266" y="0"/>
                </a:moveTo>
                <a:cubicBezTo>
                  <a:pt x="18767" y="0"/>
                  <a:pt x="14164" y="1727"/>
                  <a:pt x="10645" y="4766"/>
                </a:cubicBezTo>
                <a:cubicBezTo>
                  <a:pt x="4454" y="10123"/>
                  <a:pt x="1299" y="18708"/>
                  <a:pt x="644" y="27185"/>
                </a:cubicBezTo>
                <a:cubicBezTo>
                  <a:pt x="1" y="35365"/>
                  <a:pt x="6633" y="43532"/>
                  <a:pt x="8300" y="51533"/>
                </a:cubicBezTo>
                <a:lnTo>
                  <a:pt x="106205" y="51533"/>
                </a:lnTo>
                <a:lnTo>
                  <a:pt x="106205" y="51557"/>
                </a:lnTo>
                <a:cubicBezTo>
                  <a:pt x="107062" y="47545"/>
                  <a:pt x="106621" y="43235"/>
                  <a:pt x="104919" y="39544"/>
                </a:cubicBezTo>
                <a:cubicBezTo>
                  <a:pt x="102954" y="35269"/>
                  <a:pt x="99323" y="31912"/>
                  <a:pt x="95096" y="30424"/>
                </a:cubicBezTo>
                <a:cubicBezTo>
                  <a:pt x="91441" y="29138"/>
                  <a:pt x="87286" y="29150"/>
                  <a:pt x="84142" y="26768"/>
                </a:cubicBezTo>
                <a:cubicBezTo>
                  <a:pt x="79558" y="23292"/>
                  <a:pt x="78868" y="16017"/>
                  <a:pt x="74558" y="12148"/>
                </a:cubicBezTo>
                <a:cubicBezTo>
                  <a:pt x="72192" y="10011"/>
                  <a:pt x="69211" y="9279"/>
                  <a:pt x="66087" y="9279"/>
                </a:cubicBezTo>
                <a:cubicBezTo>
                  <a:pt x="63379" y="9279"/>
                  <a:pt x="60564" y="9829"/>
                  <a:pt x="57949" y="10493"/>
                </a:cubicBezTo>
                <a:cubicBezTo>
                  <a:pt x="54613" y="11341"/>
                  <a:pt x="51063" y="12273"/>
                  <a:pt x="47668" y="12273"/>
                </a:cubicBezTo>
                <a:cubicBezTo>
                  <a:pt x="45344" y="12273"/>
                  <a:pt x="43091" y="11836"/>
                  <a:pt x="41030" y="10635"/>
                </a:cubicBezTo>
                <a:cubicBezTo>
                  <a:pt x="37863" y="8790"/>
                  <a:pt x="35720" y="5444"/>
                  <a:pt x="32815" y="3170"/>
                </a:cubicBezTo>
                <a:cubicBezTo>
                  <a:pt x="30039" y="996"/>
                  <a:pt x="26683" y="0"/>
                  <a:pt x="232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4"/>
          <p:cNvSpPr/>
          <p:nvPr/>
        </p:nvSpPr>
        <p:spPr>
          <a:xfrm rot="-301037" flipH="1">
            <a:off x="6397992" y="133570"/>
            <a:ext cx="566797" cy="491612"/>
          </a:xfrm>
          <a:custGeom>
            <a:avLst/>
            <a:gdLst/>
            <a:ahLst/>
            <a:cxnLst/>
            <a:rect l="l" t="t" r="r" b="b"/>
            <a:pathLst>
              <a:path w="2835" h="2459" extrusionOk="0">
                <a:moveTo>
                  <a:pt x="1758" y="1"/>
                </a:moveTo>
                <a:cubicBezTo>
                  <a:pt x="1525" y="1"/>
                  <a:pt x="1293" y="53"/>
                  <a:pt x="1084" y="154"/>
                </a:cubicBezTo>
                <a:cubicBezTo>
                  <a:pt x="572" y="381"/>
                  <a:pt x="203" y="857"/>
                  <a:pt x="72" y="1393"/>
                </a:cubicBezTo>
                <a:cubicBezTo>
                  <a:pt x="13" y="1631"/>
                  <a:pt x="1" y="1881"/>
                  <a:pt x="108" y="2107"/>
                </a:cubicBezTo>
                <a:cubicBezTo>
                  <a:pt x="246" y="2330"/>
                  <a:pt x="507" y="2458"/>
                  <a:pt x="773" y="2458"/>
                </a:cubicBezTo>
                <a:cubicBezTo>
                  <a:pt x="805" y="2458"/>
                  <a:pt x="838" y="2456"/>
                  <a:pt x="870" y="2452"/>
                </a:cubicBezTo>
                <a:cubicBezTo>
                  <a:pt x="1168" y="2440"/>
                  <a:pt x="1441" y="2297"/>
                  <a:pt x="1691" y="2131"/>
                </a:cubicBezTo>
                <a:cubicBezTo>
                  <a:pt x="2299" y="1714"/>
                  <a:pt x="2834" y="1000"/>
                  <a:pt x="2644" y="285"/>
                </a:cubicBezTo>
                <a:cubicBezTo>
                  <a:pt x="2385" y="94"/>
                  <a:pt x="2071" y="1"/>
                  <a:pt x="17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4"/>
          <p:cNvSpPr/>
          <p:nvPr/>
        </p:nvSpPr>
        <p:spPr>
          <a:xfrm rot="-301037" flipH="1">
            <a:off x="2319892" y="4776120"/>
            <a:ext cx="566797" cy="491612"/>
          </a:xfrm>
          <a:custGeom>
            <a:avLst/>
            <a:gdLst/>
            <a:ahLst/>
            <a:cxnLst/>
            <a:rect l="l" t="t" r="r" b="b"/>
            <a:pathLst>
              <a:path w="2835" h="2459" extrusionOk="0">
                <a:moveTo>
                  <a:pt x="1758" y="1"/>
                </a:moveTo>
                <a:cubicBezTo>
                  <a:pt x="1525" y="1"/>
                  <a:pt x="1293" y="53"/>
                  <a:pt x="1084" y="154"/>
                </a:cubicBezTo>
                <a:cubicBezTo>
                  <a:pt x="572" y="381"/>
                  <a:pt x="203" y="857"/>
                  <a:pt x="72" y="1393"/>
                </a:cubicBezTo>
                <a:cubicBezTo>
                  <a:pt x="13" y="1631"/>
                  <a:pt x="1" y="1881"/>
                  <a:pt x="108" y="2107"/>
                </a:cubicBezTo>
                <a:cubicBezTo>
                  <a:pt x="246" y="2330"/>
                  <a:pt x="507" y="2458"/>
                  <a:pt x="773" y="2458"/>
                </a:cubicBezTo>
                <a:cubicBezTo>
                  <a:pt x="805" y="2458"/>
                  <a:pt x="838" y="2456"/>
                  <a:pt x="870" y="2452"/>
                </a:cubicBezTo>
                <a:cubicBezTo>
                  <a:pt x="1168" y="2440"/>
                  <a:pt x="1441" y="2297"/>
                  <a:pt x="1691" y="2131"/>
                </a:cubicBezTo>
                <a:cubicBezTo>
                  <a:pt x="2299" y="1714"/>
                  <a:pt x="2834" y="1000"/>
                  <a:pt x="2644" y="285"/>
                </a:cubicBezTo>
                <a:cubicBezTo>
                  <a:pt x="2385" y="94"/>
                  <a:pt x="2071" y="1"/>
                  <a:pt x="17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0" name="Google Shape;530;p34"/>
          <p:cNvGrpSpPr/>
          <p:nvPr/>
        </p:nvGrpSpPr>
        <p:grpSpPr>
          <a:xfrm>
            <a:off x="-171691" y="2850450"/>
            <a:ext cx="1577723" cy="893906"/>
            <a:chOff x="3467026" y="90021"/>
            <a:chExt cx="2493241" cy="1412619"/>
          </a:xfrm>
        </p:grpSpPr>
        <p:grpSp>
          <p:nvGrpSpPr>
            <p:cNvPr id="531" name="Google Shape;531;p34"/>
            <p:cNvGrpSpPr/>
            <p:nvPr/>
          </p:nvGrpSpPr>
          <p:grpSpPr>
            <a:xfrm>
              <a:off x="3467026" y="259199"/>
              <a:ext cx="835891" cy="835891"/>
              <a:chOff x="3796125" y="-35750"/>
              <a:chExt cx="773400" cy="773400"/>
            </a:xfrm>
          </p:grpSpPr>
          <p:sp>
            <p:nvSpPr>
              <p:cNvPr id="532" name="Google Shape;532;p34"/>
              <p:cNvSpPr/>
              <p:nvPr/>
            </p:nvSpPr>
            <p:spPr>
              <a:xfrm>
                <a:off x="3796125" y="-35750"/>
                <a:ext cx="773400" cy="77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4"/>
              <p:cNvSpPr/>
              <p:nvPr/>
            </p:nvSpPr>
            <p:spPr>
              <a:xfrm rot="301067">
                <a:off x="3918082" y="92788"/>
                <a:ext cx="257035" cy="222951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459" extrusionOk="0">
                    <a:moveTo>
                      <a:pt x="1758" y="1"/>
                    </a:moveTo>
                    <a:cubicBezTo>
                      <a:pt x="1525" y="1"/>
                      <a:pt x="1293" y="53"/>
                      <a:pt x="1084" y="154"/>
                    </a:cubicBezTo>
                    <a:cubicBezTo>
                      <a:pt x="572" y="381"/>
                      <a:pt x="203" y="857"/>
                      <a:pt x="72" y="1393"/>
                    </a:cubicBezTo>
                    <a:cubicBezTo>
                      <a:pt x="13" y="1631"/>
                      <a:pt x="1" y="1881"/>
                      <a:pt x="108" y="2107"/>
                    </a:cubicBezTo>
                    <a:cubicBezTo>
                      <a:pt x="246" y="2330"/>
                      <a:pt x="507" y="2458"/>
                      <a:pt x="773" y="2458"/>
                    </a:cubicBezTo>
                    <a:cubicBezTo>
                      <a:pt x="805" y="2458"/>
                      <a:pt x="838" y="2456"/>
                      <a:pt x="870" y="2452"/>
                    </a:cubicBezTo>
                    <a:cubicBezTo>
                      <a:pt x="1168" y="2440"/>
                      <a:pt x="1441" y="2297"/>
                      <a:pt x="1691" y="2131"/>
                    </a:cubicBezTo>
                    <a:cubicBezTo>
                      <a:pt x="2299" y="1714"/>
                      <a:pt x="2834" y="1000"/>
                      <a:pt x="2644" y="285"/>
                    </a:cubicBezTo>
                    <a:cubicBezTo>
                      <a:pt x="2385" y="94"/>
                      <a:pt x="2071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34" name="Google Shape;534;p34"/>
            <p:cNvCxnSpPr/>
            <p:nvPr/>
          </p:nvCxnSpPr>
          <p:spPr>
            <a:xfrm rot="10800000" flipH="1">
              <a:off x="4029075" y="352350"/>
              <a:ext cx="1095300" cy="314400"/>
            </a:xfrm>
            <a:prstGeom prst="straightConnector1">
              <a:avLst/>
            </a:pr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35" name="Google Shape;535;p34"/>
            <p:cNvGrpSpPr/>
            <p:nvPr/>
          </p:nvGrpSpPr>
          <p:grpSpPr>
            <a:xfrm>
              <a:off x="4724445" y="90021"/>
              <a:ext cx="576724" cy="576724"/>
              <a:chOff x="3796125" y="-35750"/>
              <a:chExt cx="773400" cy="773400"/>
            </a:xfrm>
          </p:grpSpPr>
          <p:sp>
            <p:nvSpPr>
              <p:cNvPr id="536" name="Google Shape;536;p34"/>
              <p:cNvSpPr/>
              <p:nvPr/>
            </p:nvSpPr>
            <p:spPr>
              <a:xfrm>
                <a:off x="3796125" y="-35750"/>
                <a:ext cx="773400" cy="773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4"/>
              <p:cNvSpPr/>
              <p:nvPr/>
            </p:nvSpPr>
            <p:spPr>
              <a:xfrm rot="301067">
                <a:off x="3918082" y="92788"/>
                <a:ext cx="257035" cy="222951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459" extrusionOk="0">
                    <a:moveTo>
                      <a:pt x="1758" y="1"/>
                    </a:moveTo>
                    <a:cubicBezTo>
                      <a:pt x="1525" y="1"/>
                      <a:pt x="1293" y="53"/>
                      <a:pt x="1084" y="154"/>
                    </a:cubicBezTo>
                    <a:cubicBezTo>
                      <a:pt x="572" y="381"/>
                      <a:pt x="203" y="857"/>
                      <a:pt x="72" y="1393"/>
                    </a:cubicBezTo>
                    <a:cubicBezTo>
                      <a:pt x="13" y="1631"/>
                      <a:pt x="1" y="1881"/>
                      <a:pt x="108" y="2107"/>
                    </a:cubicBezTo>
                    <a:cubicBezTo>
                      <a:pt x="246" y="2330"/>
                      <a:pt x="507" y="2458"/>
                      <a:pt x="773" y="2458"/>
                    </a:cubicBezTo>
                    <a:cubicBezTo>
                      <a:pt x="805" y="2458"/>
                      <a:pt x="838" y="2456"/>
                      <a:pt x="870" y="2452"/>
                    </a:cubicBezTo>
                    <a:cubicBezTo>
                      <a:pt x="1168" y="2440"/>
                      <a:pt x="1441" y="2297"/>
                      <a:pt x="1691" y="2131"/>
                    </a:cubicBezTo>
                    <a:cubicBezTo>
                      <a:pt x="2299" y="1714"/>
                      <a:pt x="2834" y="1000"/>
                      <a:pt x="2644" y="285"/>
                    </a:cubicBezTo>
                    <a:cubicBezTo>
                      <a:pt x="2385" y="94"/>
                      <a:pt x="2071" y="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38" name="Google Shape;538;p34"/>
            <p:cNvCxnSpPr/>
            <p:nvPr/>
          </p:nvCxnSpPr>
          <p:spPr>
            <a:xfrm rot="10800000">
              <a:off x="5119650" y="520050"/>
              <a:ext cx="347700" cy="451500"/>
            </a:xfrm>
            <a:prstGeom prst="straightConnector1">
              <a:avLst/>
            </a:pr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39" name="Google Shape;539;p34"/>
            <p:cNvGrpSpPr/>
            <p:nvPr/>
          </p:nvGrpSpPr>
          <p:grpSpPr>
            <a:xfrm>
              <a:off x="5124376" y="666749"/>
              <a:ext cx="835891" cy="835891"/>
              <a:chOff x="3796125" y="-35750"/>
              <a:chExt cx="773400" cy="773400"/>
            </a:xfrm>
          </p:grpSpPr>
          <p:sp>
            <p:nvSpPr>
              <p:cNvPr id="540" name="Google Shape;540;p34"/>
              <p:cNvSpPr/>
              <p:nvPr/>
            </p:nvSpPr>
            <p:spPr>
              <a:xfrm>
                <a:off x="3796125" y="-35750"/>
                <a:ext cx="773400" cy="77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4"/>
              <p:cNvSpPr/>
              <p:nvPr/>
            </p:nvSpPr>
            <p:spPr>
              <a:xfrm rot="301067">
                <a:off x="3918082" y="92788"/>
                <a:ext cx="257035" cy="222951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459" extrusionOk="0">
                    <a:moveTo>
                      <a:pt x="1758" y="1"/>
                    </a:moveTo>
                    <a:cubicBezTo>
                      <a:pt x="1525" y="1"/>
                      <a:pt x="1293" y="53"/>
                      <a:pt x="1084" y="154"/>
                    </a:cubicBezTo>
                    <a:cubicBezTo>
                      <a:pt x="572" y="381"/>
                      <a:pt x="203" y="857"/>
                      <a:pt x="72" y="1393"/>
                    </a:cubicBezTo>
                    <a:cubicBezTo>
                      <a:pt x="13" y="1631"/>
                      <a:pt x="1" y="1881"/>
                      <a:pt x="108" y="2107"/>
                    </a:cubicBezTo>
                    <a:cubicBezTo>
                      <a:pt x="246" y="2330"/>
                      <a:pt x="507" y="2458"/>
                      <a:pt x="773" y="2458"/>
                    </a:cubicBezTo>
                    <a:cubicBezTo>
                      <a:pt x="805" y="2458"/>
                      <a:pt x="838" y="2456"/>
                      <a:pt x="870" y="2452"/>
                    </a:cubicBezTo>
                    <a:cubicBezTo>
                      <a:pt x="1168" y="2440"/>
                      <a:pt x="1441" y="2297"/>
                      <a:pt x="1691" y="2131"/>
                    </a:cubicBezTo>
                    <a:cubicBezTo>
                      <a:pt x="2299" y="1714"/>
                      <a:pt x="2834" y="1000"/>
                      <a:pt x="2644" y="285"/>
                    </a:cubicBezTo>
                    <a:cubicBezTo>
                      <a:pt x="2385" y="94"/>
                      <a:pt x="2071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542;p34"/>
          <p:cNvGrpSpPr/>
          <p:nvPr/>
        </p:nvGrpSpPr>
        <p:grpSpPr>
          <a:xfrm rot="10800000" flipH="1">
            <a:off x="7944681" y="1412600"/>
            <a:ext cx="1413169" cy="800673"/>
            <a:chOff x="3467026" y="90021"/>
            <a:chExt cx="2493241" cy="1412619"/>
          </a:xfrm>
        </p:grpSpPr>
        <p:grpSp>
          <p:nvGrpSpPr>
            <p:cNvPr id="543" name="Google Shape;543;p34"/>
            <p:cNvGrpSpPr/>
            <p:nvPr/>
          </p:nvGrpSpPr>
          <p:grpSpPr>
            <a:xfrm>
              <a:off x="3467026" y="259199"/>
              <a:ext cx="835891" cy="835891"/>
              <a:chOff x="3796125" y="-35750"/>
              <a:chExt cx="773400" cy="773400"/>
            </a:xfrm>
          </p:grpSpPr>
          <p:sp>
            <p:nvSpPr>
              <p:cNvPr id="544" name="Google Shape;544;p34"/>
              <p:cNvSpPr/>
              <p:nvPr/>
            </p:nvSpPr>
            <p:spPr>
              <a:xfrm>
                <a:off x="3796125" y="-35750"/>
                <a:ext cx="773400" cy="77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4"/>
              <p:cNvSpPr/>
              <p:nvPr/>
            </p:nvSpPr>
            <p:spPr>
              <a:xfrm rot="-5669579">
                <a:off x="3906531" y="380700"/>
                <a:ext cx="257038" cy="222948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459" extrusionOk="0">
                    <a:moveTo>
                      <a:pt x="1758" y="1"/>
                    </a:moveTo>
                    <a:cubicBezTo>
                      <a:pt x="1525" y="1"/>
                      <a:pt x="1293" y="53"/>
                      <a:pt x="1084" y="154"/>
                    </a:cubicBezTo>
                    <a:cubicBezTo>
                      <a:pt x="572" y="381"/>
                      <a:pt x="203" y="857"/>
                      <a:pt x="72" y="1393"/>
                    </a:cubicBezTo>
                    <a:cubicBezTo>
                      <a:pt x="13" y="1631"/>
                      <a:pt x="1" y="1881"/>
                      <a:pt x="108" y="2107"/>
                    </a:cubicBezTo>
                    <a:cubicBezTo>
                      <a:pt x="246" y="2330"/>
                      <a:pt x="507" y="2458"/>
                      <a:pt x="773" y="2458"/>
                    </a:cubicBezTo>
                    <a:cubicBezTo>
                      <a:pt x="805" y="2458"/>
                      <a:pt x="838" y="2456"/>
                      <a:pt x="870" y="2452"/>
                    </a:cubicBezTo>
                    <a:cubicBezTo>
                      <a:pt x="1168" y="2440"/>
                      <a:pt x="1441" y="2297"/>
                      <a:pt x="1691" y="2131"/>
                    </a:cubicBezTo>
                    <a:cubicBezTo>
                      <a:pt x="2299" y="1714"/>
                      <a:pt x="2834" y="1000"/>
                      <a:pt x="2644" y="285"/>
                    </a:cubicBezTo>
                    <a:cubicBezTo>
                      <a:pt x="2385" y="94"/>
                      <a:pt x="2071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46" name="Google Shape;546;p34"/>
            <p:cNvCxnSpPr/>
            <p:nvPr/>
          </p:nvCxnSpPr>
          <p:spPr>
            <a:xfrm rot="10800000" flipH="1">
              <a:off x="4029075" y="352350"/>
              <a:ext cx="1095300" cy="314400"/>
            </a:xfrm>
            <a:prstGeom prst="straightConnector1">
              <a:avLst/>
            </a:pr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47" name="Google Shape;547;p34"/>
            <p:cNvGrpSpPr/>
            <p:nvPr/>
          </p:nvGrpSpPr>
          <p:grpSpPr>
            <a:xfrm>
              <a:off x="4724445" y="90021"/>
              <a:ext cx="576724" cy="576724"/>
              <a:chOff x="3796125" y="-35750"/>
              <a:chExt cx="773400" cy="773400"/>
            </a:xfrm>
          </p:grpSpPr>
          <p:sp>
            <p:nvSpPr>
              <p:cNvPr id="548" name="Google Shape;548;p34"/>
              <p:cNvSpPr/>
              <p:nvPr/>
            </p:nvSpPr>
            <p:spPr>
              <a:xfrm>
                <a:off x="3796125" y="-35750"/>
                <a:ext cx="773400" cy="773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 rot="-5213359">
                <a:off x="3901403" y="295076"/>
                <a:ext cx="257038" cy="222954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459" extrusionOk="0">
                    <a:moveTo>
                      <a:pt x="1758" y="1"/>
                    </a:moveTo>
                    <a:cubicBezTo>
                      <a:pt x="1525" y="1"/>
                      <a:pt x="1293" y="53"/>
                      <a:pt x="1084" y="154"/>
                    </a:cubicBezTo>
                    <a:cubicBezTo>
                      <a:pt x="572" y="381"/>
                      <a:pt x="203" y="857"/>
                      <a:pt x="72" y="1393"/>
                    </a:cubicBezTo>
                    <a:cubicBezTo>
                      <a:pt x="13" y="1631"/>
                      <a:pt x="1" y="1881"/>
                      <a:pt x="108" y="2107"/>
                    </a:cubicBezTo>
                    <a:cubicBezTo>
                      <a:pt x="246" y="2330"/>
                      <a:pt x="507" y="2458"/>
                      <a:pt x="773" y="2458"/>
                    </a:cubicBezTo>
                    <a:cubicBezTo>
                      <a:pt x="805" y="2458"/>
                      <a:pt x="838" y="2456"/>
                      <a:pt x="870" y="2452"/>
                    </a:cubicBezTo>
                    <a:cubicBezTo>
                      <a:pt x="1168" y="2440"/>
                      <a:pt x="1441" y="2297"/>
                      <a:pt x="1691" y="2131"/>
                    </a:cubicBezTo>
                    <a:cubicBezTo>
                      <a:pt x="2299" y="1714"/>
                      <a:pt x="2834" y="1000"/>
                      <a:pt x="2644" y="285"/>
                    </a:cubicBezTo>
                    <a:cubicBezTo>
                      <a:pt x="2385" y="94"/>
                      <a:pt x="2071" y="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50" name="Google Shape;550;p34"/>
            <p:cNvCxnSpPr/>
            <p:nvPr/>
          </p:nvCxnSpPr>
          <p:spPr>
            <a:xfrm rot="10800000">
              <a:off x="5119650" y="520050"/>
              <a:ext cx="347700" cy="451500"/>
            </a:xfrm>
            <a:prstGeom prst="straightConnector1">
              <a:avLst/>
            </a:prstGeom>
            <a:noFill/>
            <a:ln w="2857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51" name="Google Shape;551;p34"/>
            <p:cNvGrpSpPr/>
            <p:nvPr/>
          </p:nvGrpSpPr>
          <p:grpSpPr>
            <a:xfrm>
              <a:off x="5124376" y="666749"/>
              <a:ext cx="835891" cy="835891"/>
              <a:chOff x="3796125" y="-35750"/>
              <a:chExt cx="773400" cy="773400"/>
            </a:xfrm>
          </p:grpSpPr>
          <p:sp>
            <p:nvSpPr>
              <p:cNvPr id="552" name="Google Shape;552;p34"/>
              <p:cNvSpPr/>
              <p:nvPr/>
            </p:nvSpPr>
            <p:spPr>
              <a:xfrm>
                <a:off x="3796125" y="-35750"/>
                <a:ext cx="773400" cy="77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4"/>
              <p:cNvSpPr/>
              <p:nvPr/>
            </p:nvSpPr>
            <p:spPr>
              <a:xfrm rot="-5772885">
                <a:off x="3915516" y="355915"/>
                <a:ext cx="257036" cy="222952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459" extrusionOk="0">
                    <a:moveTo>
                      <a:pt x="1758" y="1"/>
                    </a:moveTo>
                    <a:cubicBezTo>
                      <a:pt x="1525" y="1"/>
                      <a:pt x="1293" y="53"/>
                      <a:pt x="1084" y="154"/>
                    </a:cubicBezTo>
                    <a:cubicBezTo>
                      <a:pt x="572" y="381"/>
                      <a:pt x="203" y="857"/>
                      <a:pt x="72" y="1393"/>
                    </a:cubicBezTo>
                    <a:cubicBezTo>
                      <a:pt x="13" y="1631"/>
                      <a:pt x="1" y="1881"/>
                      <a:pt x="108" y="2107"/>
                    </a:cubicBezTo>
                    <a:cubicBezTo>
                      <a:pt x="246" y="2330"/>
                      <a:pt x="507" y="2458"/>
                      <a:pt x="773" y="2458"/>
                    </a:cubicBezTo>
                    <a:cubicBezTo>
                      <a:pt x="805" y="2458"/>
                      <a:pt x="838" y="2456"/>
                      <a:pt x="870" y="2452"/>
                    </a:cubicBezTo>
                    <a:cubicBezTo>
                      <a:pt x="1168" y="2440"/>
                      <a:pt x="1441" y="2297"/>
                      <a:pt x="1691" y="2131"/>
                    </a:cubicBezTo>
                    <a:cubicBezTo>
                      <a:pt x="2299" y="1714"/>
                      <a:pt x="2834" y="1000"/>
                      <a:pt x="2644" y="285"/>
                    </a:cubicBezTo>
                    <a:cubicBezTo>
                      <a:pt x="2385" y="94"/>
                      <a:pt x="2071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4" name="Google Shape;554;p34"/>
          <p:cNvSpPr/>
          <p:nvPr/>
        </p:nvSpPr>
        <p:spPr>
          <a:xfrm>
            <a:off x="7973425" y="3612075"/>
            <a:ext cx="2151900" cy="21519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25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7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7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5" Type="http://schemas.openxmlformats.org/officeDocument/2006/relationships/theme" Target="../theme/theme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 Deca"/>
              <a:buNone/>
              <a:defRPr sz="34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  <p:sldLayoutId id="2147483661" r:id="rId4"/>
    <p:sldLayoutId id="2147483663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11"/>
            <a:ext cx="20574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11"/>
            <a:ext cx="30861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11"/>
            <a:ext cx="20574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 i="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 i="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 i="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3139483-80D5-42CE-9320-CAEF20D83B15}" type="slidenum">
              <a:rPr 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7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716009" y="17476"/>
            <a:ext cx="8418180" cy="559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2739803" y="151273"/>
            <a:ext cx="6404197" cy="346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25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CÔNG</a:t>
            </a:r>
            <a:r>
              <a:rPr lang="en-US" sz="2025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THỨC PHÂN TỬ HỢP CHẤT HỮU CƠ</a:t>
            </a:r>
            <a:endParaRPr sz="2025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1277567" y="126880"/>
            <a:ext cx="671713" cy="45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135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35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3</a:t>
            </a:r>
            <a:endParaRPr sz="135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799568" y="45541"/>
            <a:ext cx="327713" cy="55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sz="525"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1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1967600" y="234947"/>
            <a:ext cx="753884" cy="24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12</a:t>
            </a:r>
            <a:endParaRPr sz="135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10366" y="0"/>
            <a:ext cx="9144547" cy="514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7" y="4899305"/>
            <a:ext cx="1320142" cy="2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0"/>
            <a:ext cx="716009" cy="55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828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45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77752" y="203712"/>
            <a:ext cx="10043186" cy="6003363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0124" tIns="40124" rIns="40124" bIns="40124" rtlCol="0" anchor="ctr"/>
              <a:lstStyle/>
              <a:p>
                <a:pPr algn="ctr" defTabSz="457109">
                  <a:lnSpc>
                    <a:spcPts val="14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0124" tIns="40124" rIns="40124" bIns="40124" rtlCol="0" anchor="ctr"/>
              <a:lstStyle/>
              <a:p>
                <a:pPr algn="ctr" defTabSz="457109">
                  <a:lnSpc>
                    <a:spcPts val="14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0124" tIns="40124" rIns="40124" bIns="40124" rtlCol="0" anchor="ctr"/>
              <a:lstStyle/>
              <a:p>
                <a:pPr algn="ctr" defTabSz="457109">
                  <a:lnSpc>
                    <a:spcPts val="14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40124" tIns="40124" rIns="40124" bIns="40124" rtlCol="0" anchor="ctr"/>
              <a:lstStyle/>
              <a:p>
                <a:pPr algn="ctr" defTabSz="457109">
                  <a:lnSpc>
                    <a:spcPts val="14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590959">
            <a:off x="7998579" y="1786659"/>
            <a:ext cx="1269466" cy="126946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325232" flipV="1">
            <a:off x="-367743" y="53226"/>
            <a:ext cx="1407812" cy="140781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49497">
            <a:off x="62526" y="3328692"/>
            <a:ext cx="1026778" cy="14668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45013">
            <a:off x="570612" y="1193112"/>
            <a:ext cx="440303" cy="9207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54325">
            <a:off x="-1225" y="2492278"/>
            <a:ext cx="1144303" cy="3391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78395" y="3203527"/>
            <a:ext cx="1065608" cy="10404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2783">
            <a:off x="7714730" y="210272"/>
            <a:ext cx="585987" cy="10264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12873">
            <a:off x="8289401" y="1057864"/>
            <a:ext cx="539173" cy="9565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2494" y="3172053"/>
            <a:ext cx="232031" cy="2358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701360" y="4447836"/>
            <a:ext cx="216749" cy="205715"/>
          </a:xfrm>
          <a:prstGeom prst="rect">
            <a:avLst/>
          </a:prstGeom>
        </p:spPr>
      </p:pic>
      <p:grpSp>
        <p:nvGrpSpPr>
          <p:cNvPr id="28" name="Group 28"/>
          <p:cNvGrpSpPr>
            <a:grpSpLocks noChangeAspect="1"/>
          </p:cNvGrpSpPr>
          <p:nvPr/>
        </p:nvGrpSpPr>
        <p:grpSpPr>
          <a:xfrm rot="1977585">
            <a:off x="8645759" y="429417"/>
            <a:ext cx="256249" cy="134996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015446" y="2301979"/>
            <a:ext cx="114826" cy="1148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99737" y="1756381"/>
            <a:ext cx="119101" cy="11801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407351" y="734655"/>
            <a:ext cx="225961" cy="20254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47322" y="1542662"/>
            <a:ext cx="210226" cy="213722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1245348" y="4688171"/>
            <a:ext cx="114826" cy="114826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71795">
            <a:off x="1432725" y="823773"/>
            <a:ext cx="216856" cy="20581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678159">
            <a:off x="7579586" y="187729"/>
            <a:ext cx="216749" cy="205715"/>
          </a:xfrm>
          <a:prstGeom prst="rect">
            <a:avLst/>
          </a:prstGeom>
        </p:spPr>
      </p:pic>
      <p:grpSp>
        <p:nvGrpSpPr>
          <p:cNvPr id="39" name="Group 39"/>
          <p:cNvGrpSpPr>
            <a:grpSpLocks noChangeAspect="1"/>
          </p:cNvGrpSpPr>
          <p:nvPr/>
        </p:nvGrpSpPr>
        <p:grpSpPr>
          <a:xfrm rot="1977585">
            <a:off x="1685436" y="4737353"/>
            <a:ext cx="249209" cy="131287"/>
            <a:chOff x="0" y="0"/>
            <a:chExt cx="1610360" cy="848360"/>
          </a:xfrm>
        </p:grpSpPr>
        <p:sp>
          <p:nvSpPr>
            <p:cNvPr id="40" name="Freeform 4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74177" y="3944074"/>
            <a:ext cx="119101" cy="118019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7085009" y="307476"/>
            <a:ext cx="126197" cy="126197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051089" y="993732"/>
            <a:ext cx="114826" cy="114826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 rot="-921396">
            <a:off x="8270407" y="4779274"/>
            <a:ext cx="273889" cy="144289"/>
            <a:chOff x="0" y="0"/>
            <a:chExt cx="1610360" cy="848360"/>
          </a:xfrm>
        </p:grpSpPr>
        <p:sp>
          <p:nvSpPr>
            <p:cNvPr id="47" name="Freeform 4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432686">
            <a:off x="1456305" y="-335362"/>
            <a:ext cx="1112536" cy="1078148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1153974">
            <a:off x="7709085" y="4216162"/>
            <a:ext cx="317958" cy="117367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842482">
            <a:off x="1965705" y="4183056"/>
            <a:ext cx="527452" cy="1036067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25005" y="4673550"/>
            <a:ext cx="232031" cy="235891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84765">
            <a:off x="6666733" y="4478872"/>
            <a:ext cx="425078" cy="754169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0186" y="4570141"/>
            <a:ext cx="119101" cy="118019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275287" y="600036"/>
            <a:ext cx="232031" cy="235891"/>
          </a:xfrm>
          <a:prstGeom prst="rect">
            <a:avLst/>
          </a:prstGeom>
        </p:spPr>
      </p:pic>
      <p:grpSp>
        <p:nvGrpSpPr>
          <p:cNvPr id="55" name="Group 55"/>
          <p:cNvGrpSpPr/>
          <p:nvPr/>
        </p:nvGrpSpPr>
        <p:grpSpPr>
          <a:xfrm>
            <a:off x="8911669" y="2713323"/>
            <a:ext cx="104035" cy="104035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57" name="Picture 5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299549" y="4427848"/>
            <a:ext cx="274096" cy="245690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414156">
            <a:off x="6450588" y="-327588"/>
            <a:ext cx="469319" cy="981466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2782932" y="203712"/>
            <a:ext cx="274096" cy="24569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678159">
            <a:off x="6150453" y="4770159"/>
            <a:ext cx="216749" cy="205715"/>
          </a:xfrm>
          <a:prstGeom prst="rect">
            <a:avLst/>
          </a:prstGeom>
        </p:spPr>
      </p:pic>
      <p:grpSp>
        <p:nvGrpSpPr>
          <p:cNvPr id="61" name="Group 61"/>
          <p:cNvGrpSpPr/>
          <p:nvPr/>
        </p:nvGrpSpPr>
        <p:grpSpPr>
          <a:xfrm>
            <a:off x="6072541" y="326557"/>
            <a:ext cx="126197" cy="126197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65" name="Rectangle 64"/>
          <p:cNvSpPr/>
          <p:nvPr/>
        </p:nvSpPr>
        <p:spPr>
          <a:xfrm>
            <a:off x="1393034" y="2187656"/>
            <a:ext cx="6388517" cy="500129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ctr" defTabSz="685732">
              <a:buClr>
                <a:srgbClr val="7C7A74"/>
              </a:buClr>
              <a:buSzPts val="4000"/>
              <a:defRPr/>
            </a:pP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CÔNG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THỨC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PHÂN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TỬ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HỢP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CHẤT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HỮU</a:t>
            </a:r>
            <a:r>
              <a:rPr lang="en-US" sz="2800" b="1" kern="1200" dirty="0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Ribeye"/>
                <a:ea typeface="+mn-ea"/>
                <a:cs typeface="+mn-cs"/>
                <a:sym typeface="Ribeye"/>
              </a:rPr>
              <a:t>CƠ</a:t>
            </a:r>
            <a:endParaRPr lang="en-US" sz="2800" b="1" kern="1200" dirty="0">
              <a:solidFill>
                <a:srgbClr val="7030A0"/>
              </a:solidFill>
              <a:latin typeface="Ribeye"/>
              <a:ea typeface="+mn-ea"/>
              <a:cs typeface="+mn-cs"/>
              <a:sym typeface="Ribeye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4005681" y="1591141"/>
            <a:ext cx="12570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 10: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226168" y="3484436"/>
            <a:ext cx="3459079" cy="65011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i="1" kern="1200" dirty="0" err="1">
                <a:latin typeface="Times New Roman" pitchFamily="18" charset="0"/>
                <a:ea typeface="+mn-ea"/>
                <a:cs typeface="+mn-cs"/>
              </a:rPr>
              <a:t>GV</a:t>
            </a:r>
            <a:r>
              <a:rPr lang="en-US" sz="1800" b="1" i="1" kern="1200" dirty="0"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1800" b="1" i="1" kern="1200" dirty="0" err="1">
                <a:latin typeface="Times New Roman" pitchFamily="18" charset="0"/>
                <a:ea typeface="+mn-ea"/>
                <a:cs typeface="+mn-cs"/>
              </a:rPr>
              <a:t>Nguyễn</a:t>
            </a:r>
            <a:r>
              <a:rPr lang="en-US" sz="1800" b="1" i="1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800" b="1" i="1" kern="1200" dirty="0" err="1"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lang="en-US" sz="1800" b="1" i="1" kern="1200" dirty="0">
                <a:latin typeface="Times New Roman" pitchFamily="18" charset="0"/>
                <a:ea typeface="+mn-ea"/>
                <a:cs typeface="+mn-cs"/>
              </a:rPr>
              <a:t> Minh Trang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i="1" kern="1200" dirty="0">
                <a:latin typeface="Times New Roman" pitchFamily="18" charset="0"/>
                <a:ea typeface="+mn-ea"/>
                <a:cs typeface="+mn-cs"/>
              </a:rPr>
              <a:t>       </a:t>
            </a:r>
            <a:r>
              <a:rPr lang="en-US" sz="1800" b="1" i="1" kern="1200" dirty="0" err="1">
                <a:latin typeface="Times New Roman" pitchFamily="18" charset="0"/>
                <a:ea typeface="+mn-ea"/>
                <a:cs typeface="+mn-cs"/>
              </a:rPr>
              <a:t>Nguyễn</a:t>
            </a:r>
            <a:r>
              <a:rPr lang="en-US" sz="1800" b="1" i="1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800" b="1" i="1" kern="1200" dirty="0" err="1"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lang="en-US" sz="1800" b="1" i="1" kern="120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800" b="1" i="1" kern="1200" dirty="0" err="1">
                <a:latin typeface="Times New Roman" pitchFamily="18" charset="0"/>
                <a:ea typeface="+mn-ea"/>
                <a:cs typeface="+mn-cs"/>
              </a:rPr>
              <a:t>Nhị</a:t>
            </a:r>
            <a:endParaRPr lang="en-US" sz="1800" b="1" i="1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D1B445-A9E1-FC6E-5D1F-10BD875F91B3}"/>
              </a:ext>
            </a:extLst>
          </p:cNvPr>
          <p:cNvSpPr txBox="1"/>
          <p:nvPr/>
        </p:nvSpPr>
        <p:spPr>
          <a:xfrm>
            <a:off x="2487706" y="3204034"/>
            <a:ext cx="5897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208623-F97B-AFFA-1160-26121E33506A}"/>
              </a:ext>
            </a:extLst>
          </p:cNvPr>
          <p:cNvSpPr txBox="1"/>
          <p:nvPr/>
        </p:nvSpPr>
        <p:spPr>
          <a:xfrm>
            <a:off x="2487706" y="3204034"/>
            <a:ext cx="5897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76AE49D-2373-2081-9300-BC54EAC6B29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91588" y="916304"/>
            <a:ext cx="552450" cy="66675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5A9FA33-3DAB-F6B0-7DD9-9A566B4AC40F}"/>
              </a:ext>
            </a:extLst>
          </p:cNvPr>
          <p:cNvSpPr/>
          <p:nvPr/>
        </p:nvSpPr>
        <p:spPr bwMode="auto">
          <a:xfrm>
            <a:off x="1644038" y="916303"/>
            <a:ext cx="678225" cy="6720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HÓA</a:t>
            </a:r>
            <a:endParaRPr kumimoji="0" lang="en-US" sz="1600" b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70C0"/>
                </a:solidFill>
                <a:latin typeface="Times New Roman" pitchFamily="18" charset="0"/>
              </a:rPr>
              <a:t>11</a:t>
            </a:r>
            <a:endParaRPr kumimoji="0" lang="en-US" sz="1600" b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3B629F-E4F2-136D-026E-6EB7AF10ACC7}"/>
              </a:ext>
            </a:extLst>
          </p:cNvPr>
          <p:cNvSpPr/>
          <p:nvPr/>
        </p:nvSpPr>
        <p:spPr bwMode="auto">
          <a:xfrm>
            <a:off x="2322262" y="910983"/>
            <a:ext cx="733253" cy="6720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CHỦ</a:t>
            </a: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1600" b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ĐỀ</a:t>
            </a: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 3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CE22AA2-89FA-01CB-6A12-23A266DBA50B}"/>
              </a:ext>
            </a:extLst>
          </p:cNvPr>
          <p:cNvSpPr/>
          <p:nvPr/>
        </p:nvSpPr>
        <p:spPr bwMode="auto">
          <a:xfrm>
            <a:off x="2887779" y="916925"/>
            <a:ext cx="7052068" cy="66508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BÀI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10: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CÔNG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THỨC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PHÂN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TỬ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HỢP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CHẤT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HỮU</a:t>
            </a:r>
            <a:r>
              <a:rPr kumimoji="0" lang="en-US" sz="2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en-US" sz="22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CƠ</a:t>
            </a:r>
            <a:endParaRPr kumimoji="0" lang="en-US" sz="22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8"/>
          <p:cNvSpPr txBox="1">
            <a:spLocks noGrp="1"/>
          </p:cNvSpPr>
          <p:nvPr>
            <p:ph type="title" idx="2"/>
          </p:nvPr>
        </p:nvSpPr>
        <p:spPr>
          <a:xfrm>
            <a:off x="322964" y="2572199"/>
            <a:ext cx="4833461" cy="19010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PP </a:t>
            </a:r>
            <a:r>
              <a:rPr lang="en" dirty="0" err="1"/>
              <a:t>xác</a:t>
            </a:r>
            <a:r>
              <a:rPr lang="en" dirty="0"/>
              <a:t> </a:t>
            </a:r>
            <a:r>
              <a:rPr lang="en" dirty="0" err="1"/>
              <a:t>định</a:t>
            </a:r>
            <a:r>
              <a:rPr lang="en" dirty="0"/>
              <a:t> </a:t>
            </a:r>
            <a:r>
              <a:rPr lang="en" dirty="0" err="1"/>
              <a:t>phân</a:t>
            </a:r>
            <a:r>
              <a:rPr lang="en" dirty="0"/>
              <a:t> </a:t>
            </a:r>
            <a:r>
              <a:rPr lang="en" dirty="0" err="1"/>
              <a:t>tử</a:t>
            </a:r>
            <a:r>
              <a:rPr lang="en" dirty="0"/>
              <a:t> </a:t>
            </a:r>
            <a:r>
              <a:rPr lang="en" dirty="0" err="1"/>
              <a:t>khối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hchc</a:t>
            </a:r>
            <a:r>
              <a:rPr lang="en" dirty="0"/>
              <a:t> – </a:t>
            </a:r>
            <a:br>
              <a:rPr lang="en" dirty="0"/>
            </a:br>
            <a:r>
              <a:rPr lang="en" dirty="0" err="1"/>
              <a:t>Phổ</a:t>
            </a:r>
            <a:r>
              <a:rPr lang="en" dirty="0"/>
              <a:t> </a:t>
            </a:r>
            <a:r>
              <a:rPr lang="en" dirty="0" err="1"/>
              <a:t>khối</a:t>
            </a:r>
            <a:r>
              <a:rPr lang="en" dirty="0"/>
              <a:t> </a:t>
            </a:r>
            <a:r>
              <a:rPr lang="en" dirty="0" err="1"/>
              <a:t>lượng</a:t>
            </a:r>
            <a:r>
              <a:rPr lang="en" dirty="0"/>
              <a:t> MS</a:t>
            </a:r>
            <a:endParaRPr dirty="0"/>
          </a:p>
        </p:txBody>
      </p:sp>
      <p:grpSp>
        <p:nvGrpSpPr>
          <p:cNvPr id="946" name="Google Shape;946;p48"/>
          <p:cNvGrpSpPr/>
          <p:nvPr/>
        </p:nvGrpSpPr>
        <p:grpSpPr>
          <a:xfrm>
            <a:off x="592118" y="1252611"/>
            <a:ext cx="1288407" cy="1288484"/>
            <a:chOff x="3796125" y="-35750"/>
            <a:chExt cx="773400" cy="773400"/>
          </a:xfrm>
        </p:grpSpPr>
        <p:sp>
          <p:nvSpPr>
            <p:cNvPr id="947" name="Google Shape;947;p48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8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48"/>
          <p:cNvSpPr txBox="1">
            <a:spLocks noGrp="1"/>
          </p:cNvSpPr>
          <p:nvPr>
            <p:ph type="title"/>
          </p:nvPr>
        </p:nvSpPr>
        <p:spPr>
          <a:xfrm>
            <a:off x="740272" y="1593103"/>
            <a:ext cx="992100" cy="6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950" name="Google Shape;950;p48"/>
          <p:cNvGrpSpPr/>
          <p:nvPr/>
        </p:nvGrpSpPr>
        <p:grpSpPr>
          <a:xfrm>
            <a:off x="4904756" y="649212"/>
            <a:ext cx="4366245" cy="4494483"/>
            <a:chOff x="8933850" y="2663100"/>
            <a:chExt cx="1880300" cy="1935525"/>
          </a:xfrm>
        </p:grpSpPr>
        <p:sp>
          <p:nvSpPr>
            <p:cNvPr id="951" name="Google Shape;951;p48"/>
            <p:cNvSpPr/>
            <p:nvPr/>
          </p:nvSpPr>
          <p:spPr>
            <a:xfrm>
              <a:off x="10199475" y="3392800"/>
              <a:ext cx="124450" cy="158975"/>
            </a:xfrm>
            <a:custGeom>
              <a:avLst/>
              <a:gdLst/>
              <a:ahLst/>
              <a:cxnLst/>
              <a:rect l="l" t="t" r="r" b="b"/>
              <a:pathLst>
                <a:path w="4978" h="6359" extrusionOk="0">
                  <a:moveTo>
                    <a:pt x="2060" y="1"/>
                  </a:moveTo>
                  <a:lnTo>
                    <a:pt x="1" y="1168"/>
                  </a:lnTo>
                  <a:lnTo>
                    <a:pt x="2918" y="6359"/>
                  </a:lnTo>
                  <a:lnTo>
                    <a:pt x="4977" y="519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8"/>
            <p:cNvSpPr/>
            <p:nvPr/>
          </p:nvSpPr>
          <p:spPr>
            <a:xfrm>
              <a:off x="10240250" y="3392500"/>
              <a:ext cx="84275" cy="134875"/>
            </a:xfrm>
            <a:custGeom>
              <a:avLst/>
              <a:gdLst/>
              <a:ahLst/>
              <a:cxnLst/>
              <a:rect l="l" t="t" r="r" b="b"/>
              <a:pathLst>
                <a:path w="3371" h="5395" extrusionOk="0">
                  <a:moveTo>
                    <a:pt x="453" y="1"/>
                  </a:moveTo>
                  <a:lnTo>
                    <a:pt x="1" y="251"/>
                  </a:lnTo>
                  <a:cubicBezTo>
                    <a:pt x="60" y="382"/>
                    <a:pt x="96" y="501"/>
                    <a:pt x="179" y="620"/>
                  </a:cubicBezTo>
                  <a:cubicBezTo>
                    <a:pt x="370" y="953"/>
                    <a:pt x="560" y="1287"/>
                    <a:pt x="739" y="1632"/>
                  </a:cubicBezTo>
                  <a:cubicBezTo>
                    <a:pt x="1227" y="2430"/>
                    <a:pt x="1763" y="3228"/>
                    <a:pt x="2215" y="4013"/>
                  </a:cubicBezTo>
                  <a:cubicBezTo>
                    <a:pt x="2477" y="4478"/>
                    <a:pt x="2751" y="4942"/>
                    <a:pt x="3001" y="5394"/>
                  </a:cubicBezTo>
                  <a:lnTo>
                    <a:pt x="3370" y="519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8"/>
            <p:cNvSpPr/>
            <p:nvPr/>
          </p:nvSpPr>
          <p:spPr>
            <a:xfrm>
              <a:off x="10200075" y="3413950"/>
              <a:ext cx="87225" cy="137825"/>
            </a:xfrm>
            <a:custGeom>
              <a:avLst/>
              <a:gdLst/>
              <a:ahLst/>
              <a:cxnLst/>
              <a:rect l="l" t="t" r="r" b="b"/>
              <a:pathLst>
                <a:path w="3489" h="5513" extrusionOk="0">
                  <a:moveTo>
                    <a:pt x="548" y="0"/>
                  </a:moveTo>
                  <a:lnTo>
                    <a:pt x="0" y="310"/>
                  </a:lnTo>
                  <a:lnTo>
                    <a:pt x="2917" y="5513"/>
                  </a:lnTo>
                  <a:lnTo>
                    <a:pt x="3489" y="5179"/>
                  </a:lnTo>
                  <a:cubicBezTo>
                    <a:pt x="2572" y="3405"/>
                    <a:pt x="1632" y="1655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8"/>
            <p:cNvSpPr/>
            <p:nvPr/>
          </p:nvSpPr>
          <p:spPr>
            <a:xfrm>
              <a:off x="10256925" y="3516050"/>
              <a:ext cx="286975" cy="399775"/>
            </a:xfrm>
            <a:custGeom>
              <a:avLst/>
              <a:gdLst/>
              <a:ahLst/>
              <a:cxnLst/>
              <a:rect l="l" t="t" r="r" b="b"/>
              <a:pathLst>
                <a:path w="11479" h="15991" extrusionOk="0">
                  <a:moveTo>
                    <a:pt x="3537" y="0"/>
                  </a:moveTo>
                  <a:lnTo>
                    <a:pt x="0" y="1988"/>
                  </a:lnTo>
                  <a:lnTo>
                    <a:pt x="7930" y="15990"/>
                  </a:lnTo>
                  <a:lnTo>
                    <a:pt x="11478" y="14002"/>
                  </a:lnTo>
                  <a:lnTo>
                    <a:pt x="35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8"/>
            <p:cNvSpPr/>
            <p:nvPr/>
          </p:nvSpPr>
          <p:spPr>
            <a:xfrm>
              <a:off x="10256925" y="3545800"/>
              <a:ext cx="236950" cy="370025"/>
            </a:xfrm>
            <a:custGeom>
              <a:avLst/>
              <a:gdLst/>
              <a:ahLst/>
              <a:cxnLst/>
              <a:rect l="l" t="t" r="r" b="b"/>
              <a:pathLst>
                <a:path w="9478" h="14801" extrusionOk="0">
                  <a:moveTo>
                    <a:pt x="1429" y="1"/>
                  </a:moveTo>
                  <a:lnTo>
                    <a:pt x="0" y="798"/>
                  </a:lnTo>
                  <a:lnTo>
                    <a:pt x="7930" y="14800"/>
                  </a:lnTo>
                  <a:lnTo>
                    <a:pt x="9478" y="13943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8"/>
            <p:cNvSpPr/>
            <p:nvPr/>
          </p:nvSpPr>
          <p:spPr>
            <a:xfrm>
              <a:off x="10223000" y="3482100"/>
              <a:ext cx="153600" cy="113425"/>
            </a:xfrm>
            <a:custGeom>
              <a:avLst/>
              <a:gdLst/>
              <a:ahLst/>
              <a:cxnLst/>
              <a:rect l="l" t="t" r="r" b="b"/>
              <a:pathLst>
                <a:path w="6144" h="4537" extrusionOk="0">
                  <a:moveTo>
                    <a:pt x="5108" y="1"/>
                  </a:moveTo>
                  <a:lnTo>
                    <a:pt x="0" y="2870"/>
                  </a:lnTo>
                  <a:lnTo>
                    <a:pt x="1024" y="4537"/>
                  </a:lnTo>
                  <a:lnTo>
                    <a:pt x="6144" y="1679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8"/>
            <p:cNvSpPr/>
            <p:nvPr/>
          </p:nvSpPr>
          <p:spPr>
            <a:xfrm>
              <a:off x="10222700" y="3481800"/>
              <a:ext cx="132775" cy="76825"/>
            </a:xfrm>
            <a:custGeom>
              <a:avLst/>
              <a:gdLst/>
              <a:ahLst/>
              <a:cxnLst/>
              <a:rect l="l" t="t" r="r" b="b"/>
              <a:pathLst>
                <a:path w="5311" h="3073" extrusionOk="0">
                  <a:moveTo>
                    <a:pt x="5108" y="1"/>
                  </a:moveTo>
                  <a:lnTo>
                    <a:pt x="0" y="2870"/>
                  </a:lnTo>
                  <a:lnTo>
                    <a:pt x="131" y="3073"/>
                  </a:lnTo>
                  <a:cubicBezTo>
                    <a:pt x="357" y="2977"/>
                    <a:pt x="584" y="2858"/>
                    <a:pt x="786" y="2739"/>
                  </a:cubicBezTo>
                  <a:cubicBezTo>
                    <a:pt x="1917" y="2120"/>
                    <a:pt x="3060" y="1549"/>
                    <a:pt x="4191" y="965"/>
                  </a:cubicBezTo>
                  <a:cubicBezTo>
                    <a:pt x="4584" y="775"/>
                    <a:pt x="4941" y="549"/>
                    <a:pt x="5310" y="334"/>
                  </a:cubicBezTo>
                  <a:lnTo>
                    <a:pt x="5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8"/>
            <p:cNvSpPr/>
            <p:nvPr/>
          </p:nvSpPr>
          <p:spPr>
            <a:xfrm>
              <a:off x="10234900" y="3502950"/>
              <a:ext cx="130700" cy="75925"/>
            </a:xfrm>
            <a:custGeom>
              <a:avLst/>
              <a:gdLst/>
              <a:ahLst/>
              <a:cxnLst/>
              <a:rect l="l" t="t" r="r" b="b"/>
              <a:pathLst>
                <a:path w="5228" h="3037" extrusionOk="0">
                  <a:moveTo>
                    <a:pt x="5180" y="0"/>
                  </a:moveTo>
                  <a:cubicBezTo>
                    <a:pt x="4596" y="310"/>
                    <a:pt x="4049" y="655"/>
                    <a:pt x="3513" y="941"/>
                  </a:cubicBezTo>
                  <a:cubicBezTo>
                    <a:pt x="2453" y="1477"/>
                    <a:pt x="1417" y="2024"/>
                    <a:pt x="370" y="2572"/>
                  </a:cubicBezTo>
                  <a:cubicBezTo>
                    <a:pt x="250" y="2643"/>
                    <a:pt x="119" y="2703"/>
                    <a:pt x="0" y="2786"/>
                  </a:cubicBezTo>
                  <a:lnTo>
                    <a:pt x="167" y="3036"/>
                  </a:lnTo>
                  <a:cubicBezTo>
                    <a:pt x="1894" y="2131"/>
                    <a:pt x="3584" y="1155"/>
                    <a:pt x="5227" y="72"/>
                  </a:cubicBezTo>
                  <a:lnTo>
                    <a:pt x="5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8"/>
            <p:cNvSpPr/>
            <p:nvPr/>
          </p:nvSpPr>
          <p:spPr>
            <a:xfrm>
              <a:off x="10246800" y="3518425"/>
              <a:ext cx="129500" cy="77400"/>
            </a:xfrm>
            <a:custGeom>
              <a:avLst/>
              <a:gdLst/>
              <a:ahLst/>
              <a:cxnLst/>
              <a:rect l="l" t="t" r="r" b="b"/>
              <a:pathLst>
                <a:path w="5180" h="3096" extrusionOk="0">
                  <a:moveTo>
                    <a:pt x="5049" y="0"/>
                  </a:moveTo>
                  <a:cubicBezTo>
                    <a:pt x="3430" y="1096"/>
                    <a:pt x="1727" y="2048"/>
                    <a:pt x="1" y="2965"/>
                  </a:cubicBezTo>
                  <a:lnTo>
                    <a:pt x="72" y="3096"/>
                  </a:lnTo>
                  <a:lnTo>
                    <a:pt x="5180" y="226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8"/>
            <p:cNvSpPr/>
            <p:nvPr/>
          </p:nvSpPr>
          <p:spPr>
            <a:xfrm>
              <a:off x="10196200" y="3402325"/>
              <a:ext cx="93800" cy="73550"/>
            </a:xfrm>
            <a:custGeom>
              <a:avLst/>
              <a:gdLst/>
              <a:ahLst/>
              <a:cxnLst/>
              <a:rect l="l" t="t" r="r" b="b"/>
              <a:pathLst>
                <a:path w="3752" h="2942" extrusionOk="0">
                  <a:moveTo>
                    <a:pt x="3049" y="1"/>
                  </a:moveTo>
                  <a:lnTo>
                    <a:pt x="1" y="1703"/>
                  </a:lnTo>
                  <a:lnTo>
                    <a:pt x="703" y="2942"/>
                  </a:lnTo>
                  <a:lnTo>
                    <a:pt x="3751" y="1227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8"/>
            <p:cNvSpPr/>
            <p:nvPr/>
          </p:nvSpPr>
          <p:spPr>
            <a:xfrm>
              <a:off x="10197100" y="3402025"/>
              <a:ext cx="78300" cy="46475"/>
            </a:xfrm>
            <a:custGeom>
              <a:avLst/>
              <a:gdLst/>
              <a:ahLst/>
              <a:cxnLst/>
              <a:rect l="l" t="t" r="r" b="b"/>
              <a:pathLst>
                <a:path w="3132" h="1859" extrusionOk="0">
                  <a:moveTo>
                    <a:pt x="3048" y="1"/>
                  </a:moveTo>
                  <a:lnTo>
                    <a:pt x="0" y="1715"/>
                  </a:lnTo>
                  <a:lnTo>
                    <a:pt x="84" y="1858"/>
                  </a:lnTo>
                  <a:cubicBezTo>
                    <a:pt x="322" y="1715"/>
                    <a:pt x="572" y="1561"/>
                    <a:pt x="834" y="1430"/>
                  </a:cubicBezTo>
                  <a:cubicBezTo>
                    <a:pt x="1584" y="1013"/>
                    <a:pt x="2346" y="549"/>
                    <a:pt x="3132" y="156"/>
                  </a:cubicBez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8"/>
            <p:cNvSpPr/>
            <p:nvPr/>
          </p:nvSpPr>
          <p:spPr>
            <a:xfrm>
              <a:off x="10206625" y="3419300"/>
              <a:ext cx="83650" cy="55975"/>
            </a:xfrm>
            <a:custGeom>
              <a:avLst/>
              <a:gdLst/>
              <a:ahLst/>
              <a:cxnLst/>
              <a:rect l="l" t="t" r="r" b="b"/>
              <a:pathLst>
                <a:path w="3346" h="2239" extrusionOk="0">
                  <a:moveTo>
                    <a:pt x="3048" y="1"/>
                  </a:moveTo>
                  <a:cubicBezTo>
                    <a:pt x="2179" y="441"/>
                    <a:pt x="1322" y="965"/>
                    <a:pt x="512" y="1429"/>
                  </a:cubicBezTo>
                  <a:cubicBezTo>
                    <a:pt x="346" y="1513"/>
                    <a:pt x="167" y="1620"/>
                    <a:pt x="0" y="1703"/>
                  </a:cubicBezTo>
                  <a:lnTo>
                    <a:pt x="298" y="2239"/>
                  </a:lnTo>
                  <a:lnTo>
                    <a:pt x="3346" y="536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8"/>
            <p:cNvSpPr/>
            <p:nvPr/>
          </p:nvSpPr>
          <p:spPr>
            <a:xfrm>
              <a:off x="10505475" y="3830650"/>
              <a:ext cx="104800" cy="128025"/>
            </a:xfrm>
            <a:custGeom>
              <a:avLst/>
              <a:gdLst/>
              <a:ahLst/>
              <a:cxnLst/>
              <a:rect l="l" t="t" r="r" b="b"/>
              <a:pathLst>
                <a:path w="4192" h="5121" extrusionOk="0">
                  <a:moveTo>
                    <a:pt x="1917" y="1"/>
                  </a:moveTo>
                  <a:lnTo>
                    <a:pt x="0" y="1084"/>
                  </a:lnTo>
                  <a:lnTo>
                    <a:pt x="2274" y="5121"/>
                  </a:lnTo>
                  <a:lnTo>
                    <a:pt x="4191" y="4037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8"/>
            <p:cNvSpPr/>
            <p:nvPr/>
          </p:nvSpPr>
          <p:spPr>
            <a:xfrm>
              <a:off x="10506650" y="3830950"/>
              <a:ext cx="90825" cy="103925"/>
            </a:xfrm>
            <a:custGeom>
              <a:avLst/>
              <a:gdLst/>
              <a:ahLst/>
              <a:cxnLst/>
              <a:rect l="l" t="t" r="r" b="b"/>
              <a:pathLst>
                <a:path w="3633" h="4157" extrusionOk="0">
                  <a:moveTo>
                    <a:pt x="1918" y="1"/>
                  </a:moveTo>
                  <a:lnTo>
                    <a:pt x="1" y="1072"/>
                  </a:lnTo>
                  <a:lnTo>
                    <a:pt x="1715" y="4156"/>
                  </a:lnTo>
                  <a:cubicBezTo>
                    <a:pt x="1763" y="4108"/>
                    <a:pt x="1822" y="4085"/>
                    <a:pt x="1882" y="4049"/>
                  </a:cubicBezTo>
                  <a:cubicBezTo>
                    <a:pt x="2465" y="3716"/>
                    <a:pt x="3037" y="3346"/>
                    <a:pt x="3632" y="3049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8"/>
            <p:cNvSpPr/>
            <p:nvPr/>
          </p:nvSpPr>
          <p:spPr>
            <a:xfrm>
              <a:off x="10422425" y="3878575"/>
              <a:ext cx="104500" cy="128025"/>
            </a:xfrm>
            <a:custGeom>
              <a:avLst/>
              <a:gdLst/>
              <a:ahLst/>
              <a:cxnLst/>
              <a:rect l="l" t="t" r="r" b="b"/>
              <a:pathLst>
                <a:path w="4180" h="5121" extrusionOk="0">
                  <a:moveTo>
                    <a:pt x="1917" y="1"/>
                  </a:moveTo>
                  <a:lnTo>
                    <a:pt x="0" y="1084"/>
                  </a:lnTo>
                  <a:lnTo>
                    <a:pt x="2263" y="5120"/>
                  </a:lnTo>
                  <a:lnTo>
                    <a:pt x="4179" y="4037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8"/>
            <p:cNvSpPr/>
            <p:nvPr/>
          </p:nvSpPr>
          <p:spPr>
            <a:xfrm>
              <a:off x="10422425" y="3878575"/>
              <a:ext cx="87525" cy="97675"/>
            </a:xfrm>
            <a:custGeom>
              <a:avLst/>
              <a:gdLst/>
              <a:ahLst/>
              <a:cxnLst/>
              <a:rect l="l" t="t" r="r" b="b"/>
              <a:pathLst>
                <a:path w="3501" h="3907" extrusionOk="0">
                  <a:moveTo>
                    <a:pt x="1917" y="1"/>
                  </a:moveTo>
                  <a:lnTo>
                    <a:pt x="0" y="1072"/>
                  </a:lnTo>
                  <a:lnTo>
                    <a:pt x="1596" y="3906"/>
                  </a:lnTo>
                  <a:cubicBezTo>
                    <a:pt x="2215" y="3513"/>
                    <a:pt x="2846" y="3132"/>
                    <a:pt x="3501" y="2799"/>
                  </a:cubicBezTo>
                  <a:lnTo>
                    <a:pt x="1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8"/>
            <p:cNvSpPr/>
            <p:nvPr/>
          </p:nvSpPr>
          <p:spPr>
            <a:xfrm>
              <a:off x="10375100" y="3775000"/>
              <a:ext cx="228025" cy="197075"/>
            </a:xfrm>
            <a:custGeom>
              <a:avLst/>
              <a:gdLst/>
              <a:ahLst/>
              <a:cxnLst/>
              <a:rect l="l" t="t" r="r" b="b"/>
              <a:pathLst>
                <a:path w="9121" h="7883" extrusionOk="0">
                  <a:moveTo>
                    <a:pt x="6846" y="0"/>
                  </a:moveTo>
                  <a:lnTo>
                    <a:pt x="0" y="3846"/>
                  </a:lnTo>
                  <a:lnTo>
                    <a:pt x="2274" y="7882"/>
                  </a:lnTo>
                  <a:lnTo>
                    <a:pt x="9120" y="4037"/>
                  </a:lnTo>
                  <a:lnTo>
                    <a:pt x="6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8"/>
            <p:cNvSpPr/>
            <p:nvPr/>
          </p:nvSpPr>
          <p:spPr>
            <a:xfrm>
              <a:off x="10375700" y="3775000"/>
              <a:ext cx="180400" cy="113725"/>
            </a:xfrm>
            <a:custGeom>
              <a:avLst/>
              <a:gdLst/>
              <a:ahLst/>
              <a:cxnLst/>
              <a:rect l="l" t="t" r="r" b="b"/>
              <a:pathLst>
                <a:path w="7216" h="4549" extrusionOk="0">
                  <a:moveTo>
                    <a:pt x="6846" y="0"/>
                  </a:moveTo>
                  <a:lnTo>
                    <a:pt x="0" y="3846"/>
                  </a:lnTo>
                  <a:lnTo>
                    <a:pt x="381" y="4549"/>
                  </a:lnTo>
                  <a:cubicBezTo>
                    <a:pt x="2655" y="3239"/>
                    <a:pt x="4965" y="1989"/>
                    <a:pt x="7215" y="655"/>
                  </a:cubicBezTo>
                  <a:lnTo>
                    <a:pt x="6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8"/>
            <p:cNvSpPr/>
            <p:nvPr/>
          </p:nvSpPr>
          <p:spPr>
            <a:xfrm>
              <a:off x="10392950" y="3805050"/>
              <a:ext cx="176250" cy="108375"/>
            </a:xfrm>
            <a:custGeom>
              <a:avLst/>
              <a:gdLst/>
              <a:ahLst/>
              <a:cxnLst/>
              <a:rect l="l" t="t" r="r" b="b"/>
              <a:pathLst>
                <a:path w="7050" h="4335" extrusionOk="0">
                  <a:moveTo>
                    <a:pt x="6823" y="1"/>
                  </a:moveTo>
                  <a:cubicBezTo>
                    <a:pt x="4573" y="1334"/>
                    <a:pt x="2263" y="2585"/>
                    <a:pt x="1" y="3882"/>
                  </a:cubicBezTo>
                  <a:lnTo>
                    <a:pt x="251" y="4335"/>
                  </a:lnTo>
                  <a:cubicBezTo>
                    <a:pt x="2537" y="3037"/>
                    <a:pt x="4799" y="1727"/>
                    <a:pt x="7049" y="382"/>
                  </a:cubicBezTo>
                  <a:lnTo>
                    <a:pt x="6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8"/>
            <p:cNvSpPr/>
            <p:nvPr/>
          </p:nvSpPr>
          <p:spPr>
            <a:xfrm>
              <a:off x="10426600" y="3862200"/>
              <a:ext cx="177125" cy="109875"/>
            </a:xfrm>
            <a:custGeom>
              <a:avLst/>
              <a:gdLst/>
              <a:ahLst/>
              <a:cxnLst/>
              <a:rect l="l" t="t" r="r" b="b"/>
              <a:pathLst>
                <a:path w="7085" h="4395" extrusionOk="0">
                  <a:moveTo>
                    <a:pt x="6787" y="1"/>
                  </a:moveTo>
                  <a:cubicBezTo>
                    <a:pt x="4465" y="1239"/>
                    <a:pt x="2227" y="2608"/>
                    <a:pt x="0" y="3978"/>
                  </a:cubicBezTo>
                  <a:lnTo>
                    <a:pt x="238" y="4394"/>
                  </a:lnTo>
                  <a:lnTo>
                    <a:pt x="7084" y="537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8"/>
            <p:cNvSpPr/>
            <p:nvPr/>
          </p:nvSpPr>
          <p:spPr>
            <a:xfrm>
              <a:off x="10168225" y="3623025"/>
              <a:ext cx="451875" cy="760325"/>
            </a:xfrm>
            <a:custGeom>
              <a:avLst/>
              <a:gdLst/>
              <a:ahLst/>
              <a:cxnLst/>
              <a:rect l="l" t="t" r="r" b="b"/>
              <a:pathLst>
                <a:path w="18075" h="30413" extrusionOk="0">
                  <a:moveTo>
                    <a:pt x="6883" y="0"/>
                  </a:moveTo>
                  <a:cubicBezTo>
                    <a:pt x="6361" y="0"/>
                    <a:pt x="5840" y="203"/>
                    <a:pt x="5453" y="603"/>
                  </a:cubicBezTo>
                  <a:cubicBezTo>
                    <a:pt x="3191" y="2900"/>
                    <a:pt x="1584" y="5865"/>
                    <a:pt x="870" y="9020"/>
                  </a:cubicBezTo>
                  <a:cubicBezTo>
                    <a:pt x="0" y="12806"/>
                    <a:pt x="393" y="16855"/>
                    <a:pt x="1870" y="20438"/>
                  </a:cubicBezTo>
                  <a:cubicBezTo>
                    <a:pt x="3156" y="23594"/>
                    <a:pt x="5323" y="26415"/>
                    <a:pt x="8192" y="28261"/>
                  </a:cubicBezTo>
                  <a:cubicBezTo>
                    <a:pt x="10331" y="29628"/>
                    <a:pt x="12867" y="30412"/>
                    <a:pt x="15396" y="30412"/>
                  </a:cubicBezTo>
                  <a:cubicBezTo>
                    <a:pt x="16259" y="30412"/>
                    <a:pt x="17122" y="30321"/>
                    <a:pt x="17967" y="30130"/>
                  </a:cubicBezTo>
                  <a:lnTo>
                    <a:pt x="18074" y="25082"/>
                  </a:lnTo>
                  <a:lnTo>
                    <a:pt x="18074" y="25082"/>
                  </a:lnTo>
                  <a:cubicBezTo>
                    <a:pt x="18031" y="25082"/>
                    <a:pt x="17987" y="25083"/>
                    <a:pt x="17944" y="25083"/>
                  </a:cubicBezTo>
                  <a:cubicBezTo>
                    <a:pt x="12644" y="25083"/>
                    <a:pt x="7522" y="21481"/>
                    <a:pt x="5739" y="16474"/>
                  </a:cubicBezTo>
                  <a:cubicBezTo>
                    <a:pt x="4168" y="12068"/>
                    <a:pt x="5299" y="6841"/>
                    <a:pt x="8418" y="3377"/>
                  </a:cubicBezTo>
                  <a:cubicBezTo>
                    <a:pt x="9144" y="2555"/>
                    <a:pt x="9097" y="1305"/>
                    <a:pt x="8275" y="567"/>
                  </a:cubicBezTo>
                  <a:cubicBezTo>
                    <a:pt x="8251" y="555"/>
                    <a:pt x="8240" y="519"/>
                    <a:pt x="8204" y="507"/>
                  </a:cubicBezTo>
                  <a:cubicBezTo>
                    <a:pt x="7830" y="167"/>
                    <a:pt x="7356" y="0"/>
                    <a:pt x="6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8"/>
            <p:cNvSpPr/>
            <p:nvPr/>
          </p:nvSpPr>
          <p:spPr>
            <a:xfrm>
              <a:off x="10242050" y="3674400"/>
              <a:ext cx="378325" cy="635500"/>
            </a:xfrm>
            <a:custGeom>
              <a:avLst/>
              <a:gdLst/>
              <a:ahLst/>
              <a:cxnLst/>
              <a:rect l="l" t="t" r="r" b="b"/>
              <a:pathLst>
                <a:path w="15133" h="25420" extrusionOk="0">
                  <a:moveTo>
                    <a:pt x="5977" y="0"/>
                  </a:moveTo>
                  <a:cubicBezTo>
                    <a:pt x="1619" y="4382"/>
                    <a:pt x="0" y="11382"/>
                    <a:pt x="2643" y="17145"/>
                  </a:cubicBezTo>
                  <a:cubicBezTo>
                    <a:pt x="4072" y="20157"/>
                    <a:pt x="7227" y="22205"/>
                    <a:pt x="10228" y="23789"/>
                  </a:cubicBezTo>
                  <a:cubicBezTo>
                    <a:pt x="11775" y="24586"/>
                    <a:pt x="13407" y="25134"/>
                    <a:pt x="15073" y="25420"/>
                  </a:cubicBezTo>
                  <a:lnTo>
                    <a:pt x="15133" y="23027"/>
                  </a:lnTo>
                  <a:lnTo>
                    <a:pt x="15133" y="23027"/>
                  </a:lnTo>
                  <a:cubicBezTo>
                    <a:pt x="15090" y="23027"/>
                    <a:pt x="15046" y="23028"/>
                    <a:pt x="15003" y="23028"/>
                  </a:cubicBezTo>
                  <a:cubicBezTo>
                    <a:pt x="9691" y="23028"/>
                    <a:pt x="4570" y="19414"/>
                    <a:pt x="2786" y="14407"/>
                  </a:cubicBezTo>
                  <a:cubicBezTo>
                    <a:pt x="1203" y="10001"/>
                    <a:pt x="2346" y="4775"/>
                    <a:pt x="5465" y="1310"/>
                  </a:cubicBezTo>
                  <a:cubicBezTo>
                    <a:pt x="5799" y="941"/>
                    <a:pt x="5965" y="464"/>
                    <a:pt x="5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8"/>
            <p:cNvSpPr/>
            <p:nvPr/>
          </p:nvSpPr>
          <p:spPr>
            <a:xfrm>
              <a:off x="10205725" y="4282500"/>
              <a:ext cx="608425" cy="316125"/>
            </a:xfrm>
            <a:custGeom>
              <a:avLst/>
              <a:gdLst/>
              <a:ahLst/>
              <a:cxnLst/>
              <a:rect l="l" t="t" r="r" b="b"/>
              <a:pathLst>
                <a:path w="24337" h="12645" extrusionOk="0">
                  <a:moveTo>
                    <a:pt x="15562" y="1"/>
                  </a:moveTo>
                  <a:lnTo>
                    <a:pt x="15562" y="1"/>
                  </a:lnTo>
                  <a:cubicBezTo>
                    <a:pt x="13657" y="262"/>
                    <a:pt x="12335" y="894"/>
                    <a:pt x="10407" y="1155"/>
                  </a:cubicBezTo>
                  <a:cubicBezTo>
                    <a:pt x="9907" y="3477"/>
                    <a:pt x="8418" y="5573"/>
                    <a:pt x="6382" y="6811"/>
                  </a:cubicBezTo>
                  <a:cubicBezTo>
                    <a:pt x="5073" y="7597"/>
                    <a:pt x="3549" y="8013"/>
                    <a:pt x="2037" y="8061"/>
                  </a:cubicBezTo>
                  <a:cubicBezTo>
                    <a:pt x="917" y="8097"/>
                    <a:pt x="13" y="9002"/>
                    <a:pt x="13" y="10133"/>
                  </a:cubicBezTo>
                  <a:lnTo>
                    <a:pt x="1" y="10133"/>
                  </a:lnTo>
                  <a:lnTo>
                    <a:pt x="1" y="12645"/>
                  </a:lnTo>
                  <a:lnTo>
                    <a:pt x="24337" y="12645"/>
                  </a:lnTo>
                  <a:lnTo>
                    <a:pt x="24337" y="11097"/>
                  </a:lnTo>
                  <a:cubicBezTo>
                    <a:pt x="24337" y="9668"/>
                    <a:pt x="23361" y="8406"/>
                    <a:pt x="21956" y="8073"/>
                  </a:cubicBezTo>
                  <a:cubicBezTo>
                    <a:pt x="20563" y="7763"/>
                    <a:pt x="19217" y="7204"/>
                    <a:pt x="18086" y="6311"/>
                  </a:cubicBezTo>
                  <a:cubicBezTo>
                    <a:pt x="16217" y="4834"/>
                    <a:pt x="15026" y="2334"/>
                    <a:pt x="15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8"/>
            <p:cNvSpPr/>
            <p:nvPr/>
          </p:nvSpPr>
          <p:spPr>
            <a:xfrm>
              <a:off x="10166425" y="4282500"/>
              <a:ext cx="608450" cy="316125"/>
            </a:xfrm>
            <a:custGeom>
              <a:avLst/>
              <a:gdLst/>
              <a:ahLst/>
              <a:cxnLst/>
              <a:rect l="l" t="t" r="r" b="b"/>
              <a:pathLst>
                <a:path w="24338" h="12645" extrusionOk="0">
                  <a:moveTo>
                    <a:pt x="15551" y="1"/>
                  </a:moveTo>
                  <a:lnTo>
                    <a:pt x="15551" y="1"/>
                  </a:lnTo>
                  <a:cubicBezTo>
                    <a:pt x="13646" y="262"/>
                    <a:pt x="12324" y="894"/>
                    <a:pt x="10407" y="1155"/>
                  </a:cubicBezTo>
                  <a:cubicBezTo>
                    <a:pt x="9895" y="3477"/>
                    <a:pt x="8407" y="5573"/>
                    <a:pt x="6371" y="6811"/>
                  </a:cubicBezTo>
                  <a:cubicBezTo>
                    <a:pt x="5061" y="7597"/>
                    <a:pt x="3549" y="8013"/>
                    <a:pt x="2025" y="8061"/>
                  </a:cubicBezTo>
                  <a:cubicBezTo>
                    <a:pt x="906" y="8097"/>
                    <a:pt x="1" y="9002"/>
                    <a:pt x="1" y="10133"/>
                  </a:cubicBezTo>
                  <a:lnTo>
                    <a:pt x="1" y="12645"/>
                  </a:lnTo>
                  <a:lnTo>
                    <a:pt x="24337" y="12645"/>
                  </a:lnTo>
                  <a:lnTo>
                    <a:pt x="24337" y="11097"/>
                  </a:lnTo>
                  <a:cubicBezTo>
                    <a:pt x="24337" y="9668"/>
                    <a:pt x="23349" y="8406"/>
                    <a:pt x="21956" y="8073"/>
                  </a:cubicBezTo>
                  <a:cubicBezTo>
                    <a:pt x="20551" y="7763"/>
                    <a:pt x="19218" y="7204"/>
                    <a:pt x="18087" y="6311"/>
                  </a:cubicBezTo>
                  <a:cubicBezTo>
                    <a:pt x="16205" y="4834"/>
                    <a:pt x="15015" y="2334"/>
                    <a:pt x="1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8"/>
            <p:cNvSpPr/>
            <p:nvPr/>
          </p:nvSpPr>
          <p:spPr>
            <a:xfrm>
              <a:off x="10355450" y="4281600"/>
              <a:ext cx="273575" cy="275075"/>
            </a:xfrm>
            <a:custGeom>
              <a:avLst/>
              <a:gdLst/>
              <a:ahLst/>
              <a:cxnLst/>
              <a:rect l="l" t="t" r="r" b="b"/>
              <a:pathLst>
                <a:path w="10943" h="11003" extrusionOk="0">
                  <a:moveTo>
                    <a:pt x="8013" y="1"/>
                  </a:moveTo>
                  <a:cubicBezTo>
                    <a:pt x="6085" y="275"/>
                    <a:pt x="4775" y="894"/>
                    <a:pt x="2858" y="1168"/>
                  </a:cubicBezTo>
                  <a:cubicBezTo>
                    <a:pt x="2453" y="3025"/>
                    <a:pt x="1429" y="4716"/>
                    <a:pt x="0" y="5966"/>
                  </a:cubicBezTo>
                  <a:cubicBezTo>
                    <a:pt x="727" y="7645"/>
                    <a:pt x="1477" y="9323"/>
                    <a:pt x="2215" y="11002"/>
                  </a:cubicBezTo>
                  <a:cubicBezTo>
                    <a:pt x="3072" y="10574"/>
                    <a:pt x="3941" y="10157"/>
                    <a:pt x="4834" y="9716"/>
                  </a:cubicBezTo>
                  <a:cubicBezTo>
                    <a:pt x="6858" y="8680"/>
                    <a:pt x="8906" y="7633"/>
                    <a:pt x="10942" y="6609"/>
                  </a:cubicBezTo>
                  <a:cubicBezTo>
                    <a:pt x="10811" y="6525"/>
                    <a:pt x="10668" y="6418"/>
                    <a:pt x="10537" y="6311"/>
                  </a:cubicBezTo>
                  <a:cubicBezTo>
                    <a:pt x="8668" y="4835"/>
                    <a:pt x="7478" y="2334"/>
                    <a:pt x="8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8"/>
            <p:cNvSpPr/>
            <p:nvPr/>
          </p:nvSpPr>
          <p:spPr>
            <a:xfrm>
              <a:off x="10540300" y="4118500"/>
              <a:ext cx="224150" cy="136050"/>
            </a:xfrm>
            <a:custGeom>
              <a:avLst/>
              <a:gdLst/>
              <a:ahLst/>
              <a:cxnLst/>
              <a:rect l="l" t="t" r="r" b="b"/>
              <a:pathLst>
                <a:path w="8966" h="5442" extrusionOk="0">
                  <a:moveTo>
                    <a:pt x="8323" y="0"/>
                  </a:moveTo>
                  <a:lnTo>
                    <a:pt x="0" y="4156"/>
                  </a:lnTo>
                  <a:lnTo>
                    <a:pt x="643" y="5441"/>
                  </a:lnTo>
                  <a:lnTo>
                    <a:pt x="8966" y="1274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8"/>
            <p:cNvSpPr/>
            <p:nvPr/>
          </p:nvSpPr>
          <p:spPr>
            <a:xfrm>
              <a:off x="10548925" y="4132775"/>
              <a:ext cx="215525" cy="121475"/>
            </a:xfrm>
            <a:custGeom>
              <a:avLst/>
              <a:gdLst/>
              <a:ahLst/>
              <a:cxnLst/>
              <a:rect l="l" t="t" r="r" b="b"/>
              <a:pathLst>
                <a:path w="8621" h="4859" extrusionOk="0">
                  <a:moveTo>
                    <a:pt x="8275" y="1"/>
                  </a:moveTo>
                  <a:cubicBezTo>
                    <a:pt x="5573" y="1489"/>
                    <a:pt x="2787" y="2870"/>
                    <a:pt x="1" y="4263"/>
                  </a:cubicBezTo>
                  <a:lnTo>
                    <a:pt x="298" y="4858"/>
                  </a:lnTo>
                  <a:lnTo>
                    <a:pt x="8621" y="691"/>
                  </a:lnTo>
                  <a:lnTo>
                    <a:pt x="8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8"/>
            <p:cNvSpPr/>
            <p:nvPr/>
          </p:nvSpPr>
          <p:spPr>
            <a:xfrm>
              <a:off x="10354250" y="4161950"/>
              <a:ext cx="448300" cy="319400"/>
            </a:xfrm>
            <a:custGeom>
              <a:avLst/>
              <a:gdLst/>
              <a:ahLst/>
              <a:cxnLst/>
              <a:rect l="l" t="t" r="r" b="b"/>
              <a:pathLst>
                <a:path w="17932" h="12776" extrusionOk="0">
                  <a:moveTo>
                    <a:pt x="15396" y="1"/>
                  </a:moveTo>
                  <a:lnTo>
                    <a:pt x="1" y="7704"/>
                  </a:lnTo>
                  <a:lnTo>
                    <a:pt x="2537" y="12776"/>
                  </a:lnTo>
                  <a:lnTo>
                    <a:pt x="17932" y="5073"/>
                  </a:lnTo>
                  <a:lnTo>
                    <a:pt x="153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8"/>
            <p:cNvSpPr/>
            <p:nvPr/>
          </p:nvSpPr>
          <p:spPr>
            <a:xfrm>
              <a:off x="10372725" y="4177425"/>
              <a:ext cx="390525" cy="228925"/>
            </a:xfrm>
            <a:custGeom>
              <a:avLst/>
              <a:gdLst/>
              <a:ahLst/>
              <a:cxnLst/>
              <a:rect l="l" t="t" r="r" b="b"/>
              <a:pathLst>
                <a:path w="15621" h="9157" extrusionOk="0">
                  <a:moveTo>
                    <a:pt x="14954" y="1"/>
                  </a:moveTo>
                  <a:cubicBezTo>
                    <a:pt x="9918" y="2715"/>
                    <a:pt x="4941" y="5573"/>
                    <a:pt x="0" y="8514"/>
                  </a:cubicBezTo>
                  <a:lnTo>
                    <a:pt x="310" y="9157"/>
                  </a:lnTo>
                  <a:cubicBezTo>
                    <a:pt x="429" y="9097"/>
                    <a:pt x="548" y="9026"/>
                    <a:pt x="667" y="8966"/>
                  </a:cubicBezTo>
                  <a:cubicBezTo>
                    <a:pt x="5596" y="6299"/>
                    <a:pt x="10656" y="3906"/>
                    <a:pt x="15621" y="1346"/>
                  </a:cubicBezTo>
                  <a:lnTo>
                    <a:pt x="149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>
              <a:off x="10309300" y="3635700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30" y="0"/>
                    <a:pt x="1" y="417"/>
                    <a:pt x="1" y="953"/>
                  </a:cubicBezTo>
                  <a:cubicBezTo>
                    <a:pt x="1" y="1489"/>
                    <a:pt x="430" y="1905"/>
                    <a:pt x="953" y="1905"/>
                  </a:cubicBezTo>
                  <a:cubicBezTo>
                    <a:pt x="1489" y="1905"/>
                    <a:pt x="1906" y="1477"/>
                    <a:pt x="1906" y="953"/>
                  </a:cubicBezTo>
                  <a:cubicBezTo>
                    <a:pt x="1906" y="417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8"/>
            <p:cNvSpPr/>
            <p:nvPr/>
          </p:nvSpPr>
          <p:spPr>
            <a:xfrm>
              <a:off x="10471525" y="4481900"/>
              <a:ext cx="54500" cy="54225"/>
            </a:xfrm>
            <a:custGeom>
              <a:avLst/>
              <a:gdLst/>
              <a:ahLst/>
              <a:cxnLst/>
              <a:rect l="l" t="t" r="r" b="b"/>
              <a:pathLst>
                <a:path w="2180" h="2169" extrusionOk="0">
                  <a:moveTo>
                    <a:pt x="1125" y="1"/>
                  </a:moveTo>
                  <a:cubicBezTo>
                    <a:pt x="1112" y="1"/>
                    <a:pt x="1098" y="1"/>
                    <a:pt x="1084" y="2"/>
                  </a:cubicBezTo>
                  <a:cubicBezTo>
                    <a:pt x="489" y="2"/>
                    <a:pt x="1" y="478"/>
                    <a:pt x="1" y="1085"/>
                  </a:cubicBezTo>
                  <a:cubicBezTo>
                    <a:pt x="1" y="1681"/>
                    <a:pt x="477" y="2169"/>
                    <a:pt x="1084" y="2169"/>
                  </a:cubicBezTo>
                  <a:cubicBezTo>
                    <a:pt x="1680" y="2169"/>
                    <a:pt x="2180" y="1692"/>
                    <a:pt x="2180" y="1085"/>
                  </a:cubicBezTo>
                  <a:cubicBezTo>
                    <a:pt x="2180" y="492"/>
                    <a:pt x="1702" y="1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8"/>
            <p:cNvSpPr/>
            <p:nvPr/>
          </p:nvSpPr>
          <p:spPr>
            <a:xfrm>
              <a:off x="10409025" y="425332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52" y="0"/>
                  </a:moveTo>
                  <a:cubicBezTo>
                    <a:pt x="645" y="0"/>
                    <a:pt x="638" y="1"/>
                    <a:pt x="632" y="1"/>
                  </a:cubicBezTo>
                  <a:cubicBezTo>
                    <a:pt x="286" y="1"/>
                    <a:pt x="1" y="286"/>
                    <a:pt x="1" y="632"/>
                  </a:cubicBezTo>
                  <a:cubicBezTo>
                    <a:pt x="1" y="965"/>
                    <a:pt x="286" y="1251"/>
                    <a:pt x="632" y="1251"/>
                  </a:cubicBezTo>
                  <a:cubicBezTo>
                    <a:pt x="965" y="1251"/>
                    <a:pt x="1251" y="965"/>
                    <a:pt x="1251" y="632"/>
                  </a:cubicBezTo>
                  <a:cubicBezTo>
                    <a:pt x="1251" y="282"/>
                    <a:pt x="976" y="0"/>
                    <a:pt x="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8"/>
            <p:cNvSpPr/>
            <p:nvPr/>
          </p:nvSpPr>
          <p:spPr>
            <a:xfrm>
              <a:off x="9294300" y="3133850"/>
              <a:ext cx="531650" cy="716175"/>
            </a:xfrm>
            <a:custGeom>
              <a:avLst/>
              <a:gdLst/>
              <a:ahLst/>
              <a:cxnLst/>
              <a:rect l="l" t="t" r="r" b="b"/>
              <a:pathLst>
                <a:path w="21266" h="28647" extrusionOk="0">
                  <a:moveTo>
                    <a:pt x="7906" y="0"/>
                  </a:moveTo>
                  <a:cubicBezTo>
                    <a:pt x="7061" y="8513"/>
                    <a:pt x="4775" y="17038"/>
                    <a:pt x="1" y="24134"/>
                  </a:cubicBezTo>
                  <a:cubicBezTo>
                    <a:pt x="4870" y="25420"/>
                    <a:pt x="9692" y="26920"/>
                    <a:pt x="14419" y="28647"/>
                  </a:cubicBezTo>
                  <a:cubicBezTo>
                    <a:pt x="14824" y="26373"/>
                    <a:pt x="15241" y="24075"/>
                    <a:pt x="16265" y="22015"/>
                  </a:cubicBezTo>
                  <a:cubicBezTo>
                    <a:pt x="17300" y="19955"/>
                    <a:pt x="19039" y="18122"/>
                    <a:pt x="21265" y="17562"/>
                  </a:cubicBezTo>
                  <a:lnTo>
                    <a:pt x="18658" y="11657"/>
                  </a:lnTo>
                  <a:cubicBezTo>
                    <a:pt x="17217" y="9406"/>
                    <a:pt x="15003" y="7799"/>
                    <a:pt x="12919" y="6120"/>
                  </a:cubicBezTo>
                  <a:cubicBezTo>
                    <a:pt x="10847" y="4430"/>
                    <a:pt x="8799" y="2513"/>
                    <a:pt x="7906" y="0"/>
                  </a:cubicBezTo>
                  <a:close/>
                </a:path>
              </a:pathLst>
            </a:custGeom>
            <a:solidFill>
              <a:srgbClr val="F47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8"/>
            <p:cNvSpPr/>
            <p:nvPr/>
          </p:nvSpPr>
          <p:spPr>
            <a:xfrm>
              <a:off x="9534225" y="3256775"/>
              <a:ext cx="291725" cy="457825"/>
            </a:xfrm>
            <a:custGeom>
              <a:avLst/>
              <a:gdLst/>
              <a:ahLst/>
              <a:cxnLst/>
              <a:rect l="l" t="t" r="r" b="b"/>
              <a:pathLst>
                <a:path w="11669" h="18313" extrusionOk="0">
                  <a:moveTo>
                    <a:pt x="1905" y="1"/>
                  </a:moveTo>
                  <a:cubicBezTo>
                    <a:pt x="441" y="4251"/>
                    <a:pt x="0" y="9073"/>
                    <a:pt x="1834" y="12895"/>
                  </a:cubicBezTo>
                  <a:cubicBezTo>
                    <a:pt x="2858" y="14967"/>
                    <a:pt x="4346" y="16800"/>
                    <a:pt x="6156" y="18312"/>
                  </a:cubicBezTo>
                  <a:cubicBezTo>
                    <a:pt x="6299" y="17908"/>
                    <a:pt x="6477" y="17515"/>
                    <a:pt x="6668" y="17110"/>
                  </a:cubicBezTo>
                  <a:cubicBezTo>
                    <a:pt x="7703" y="15038"/>
                    <a:pt x="9442" y="13217"/>
                    <a:pt x="11668" y="12657"/>
                  </a:cubicBezTo>
                  <a:lnTo>
                    <a:pt x="9085" y="6763"/>
                  </a:lnTo>
                  <a:cubicBezTo>
                    <a:pt x="7620" y="4513"/>
                    <a:pt x="5406" y="2906"/>
                    <a:pt x="3334" y="1227"/>
                  </a:cubicBezTo>
                  <a:cubicBezTo>
                    <a:pt x="2846" y="834"/>
                    <a:pt x="2369" y="417"/>
                    <a:pt x="1905" y="1"/>
                  </a:cubicBezTo>
                  <a:close/>
                </a:path>
              </a:pathLst>
            </a:custGeom>
            <a:solidFill>
              <a:srgbClr val="EC5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8"/>
            <p:cNvSpPr/>
            <p:nvPr/>
          </p:nvSpPr>
          <p:spPr>
            <a:xfrm>
              <a:off x="9521425" y="2760900"/>
              <a:ext cx="793575" cy="1012900"/>
            </a:xfrm>
            <a:custGeom>
              <a:avLst/>
              <a:gdLst/>
              <a:ahLst/>
              <a:cxnLst/>
              <a:rect l="l" t="t" r="r" b="b"/>
              <a:pathLst>
                <a:path w="31743" h="40516" extrusionOk="0">
                  <a:moveTo>
                    <a:pt x="13997" y="1"/>
                  </a:moveTo>
                  <a:cubicBezTo>
                    <a:pt x="12435" y="1"/>
                    <a:pt x="10880" y="182"/>
                    <a:pt x="9370" y="595"/>
                  </a:cubicBezTo>
                  <a:cubicBezTo>
                    <a:pt x="6108" y="1488"/>
                    <a:pt x="3096" y="3572"/>
                    <a:pt x="1524" y="6572"/>
                  </a:cubicBezTo>
                  <a:cubicBezTo>
                    <a:pt x="167" y="9144"/>
                    <a:pt x="0" y="12204"/>
                    <a:pt x="619" y="15049"/>
                  </a:cubicBezTo>
                  <a:cubicBezTo>
                    <a:pt x="1012" y="16812"/>
                    <a:pt x="1703" y="18490"/>
                    <a:pt x="2572" y="20062"/>
                  </a:cubicBezTo>
                  <a:cubicBezTo>
                    <a:pt x="2465" y="21110"/>
                    <a:pt x="2274" y="22122"/>
                    <a:pt x="2227" y="23158"/>
                  </a:cubicBezTo>
                  <a:cubicBezTo>
                    <a:pt x="2084" y="26658"/>
                    <a:pt x="3751" y="30039"/>
                    <a:pt x="6049" y="32659"/>
                  </a:cubicBezTo>
                  <a:cubicBezTo>
                    <a:pt x="8370" y="35278"/>
                    <a:pt x="10370" y="37636"/>
                    <a:pt x="13276" y="39588"/>
                  </a:cubicBezTo>
                  <a:cubicBezTo>
                    <a:pt x="13907" y="40029"/>
                    <a:pt x="14597" y="40219"/>
                    <a:pt x="15323" y="40445"/>
                  </a:cubicBezTo>
                  <a:cubicBezTo>
                    <a:pt x="15486" y="40493"/>
                    <a:pt x="15669" y="40515"/>
                    <a:pt x="15862" y="40515"/>
                  </a:cubicBezTo>
                  <a:cubicBezTo>
                    <a:pt x="16531" y="40515"/>
                    <a:pt x="17322" y="40254"/>
                    <a:pt x="17812" y="39922"/>
                  </a:cubicBezTo>
                  <a:cubicBezTo>
                    <a:pt x="19074" y="39064"/>
                    <a:pt x="18169" y="36874"/>
                    <a:pt x="21253" y="36683"/>
                  </a:cubicBezTo>
                  <a:cubicBezTo>
                    <a:pt x="21265" y="36481"/>
                    <a:pt x="21265" y="36290"/>
                    <a:pt x="21253" y="36076"/>
                  </a:cubicBezTo>
                  <a:cubicBezTo>
                    <a:pt x="21217" y="35707"/>
                    <a:pt x="21265" y="35350"/>
                    <a:pt x="20931" y="35171"/>
                  </a:cubicBezTo>
                  <a:lnTo>
                    <a:pt x="20931" y="35171"/>
                  </a:lnTo>
                  <a:cubicBezTo>
                    <a:pt x="21030" y="35176"/>
                    <a:pt x="21129" y="35178"/>
                    <a:pt x="21228" y="35178"/>
                  </a:cubicBezTo>
                  <a:cubicBezTo>
                    <a:pt x="21644" y="35178"/>
                    <a:pt x="22061" y="35136"/>
                    <a:pt x="22455" y="35040"/>
                  </a:cubicBezTo>
                  <a:cubicBezTo>
                    <a:pt x="22705" y="34183"/>
                    <a:pt x="22741" y="33111"/>
                    <a:pt x="23432" y="32659"/>
                  </a:cubicBezTo>
                  <a:cubicBezTo>
                    <a:pt x="23599" y="32551"/>
                    <a:pt x="23762" y="32512"/>
                    <a:pt x="23929" y="32512"/>
                  </a:cubicBezTo>
                  <a:cubicBezTo>
                    <a:pt x="24340" y="32512"/>
                    <a:pt x="24772" y="32747"/>
                    <a:pt x="25350" y="32747"/>
                  </a:cubicBezTo>
                  <a:cubicBezTo>
                    <a:pt x="25699" y="32747"/>
                    <a:pt x="26103" y="32661"/>
                    <a:pt x="26587" y="32385"/>
                  </a:cubicBezTo>
                  <a:cubicBezTo>
                    <a:pt x="27599" y="31813"/>
                    <a:pt x="27004" y="30480"/>
                    <a:pt x="26908" y="29670"/>
                  </a:cubicBezTo>
                  <a:cubicBezTo>
                    <a:pt x="26646" y="27849"/>
                    <a:pt x="26170" y="25956"/>
                    <a:pt x="26801" y="24229"/>
                  </a:cubicBezTo>
                  <a:cubicBezTo>
                    <a:pt x="27456" y="22443"/>
                    <a:pt x="29147" y="21253"/>
                    <a:pt x="30016" y="19562"/>
                  </a:cubicBezTo>
                  <a:cubicBezTo>
                    <a:pt x="30742" y="18145"/>
                    <a:pt x="30814" y="16490"/>
                    <a:pt x="30861" y="14907"/>
                  </a:cubicBezTo>
                  <a:cubicBezTo>
                    <a:pt x="30861" y="14668"/>
                    <a:pt x="30873" y="14406"/>
                    <a:pt x="30873" y="14168"/>
                  </a:cubicBezTo>
                  <a:cubicBezTo>
                    <a:pt x="31742" y="11192"/>
                    <a:pt x="30659" y="7775"/>
                    <a:pt x="28539" y="5441"/>
                  </a:cubicBezTo>
                  <a:cubicBezTo>
                    <a:pt x="26194" y="2857"/>
                    <a:pt x="22813" y="1429"/>
                    <a:pt x="19407" y="655"/>
                  </a:cubicBezTo>
                  <a:cubicBezTo>
                    <a:pt x="17635" y="245"/>
                    <a:pt x="15811" y="1"/>
                    <a:pt x="13997" y="1"/>
                  </a:cubicBezTo>
                  <a:close/>
                </a:path>
              </a:pathLst>
            </a:custGeom>
            <a:solidFill>
              <a:srgbClr val="F47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>
              <a:off x="10098275" y="3545675"/>
              <a:ext cx="63725" cy="25475"/>
            </a:xfrm>
            <a:custGeom>
              <a:avLst/>
              <a:gdLst/>
              <a:ahLst/>
              <a:cxnLst/>
              <a:rect l="l" t="t" r="r" b="b"/>
              <a:pathLst>
                <a:path w="2549" h="1019" extrusionOk="0">
                  <a:moveTo>
                    <a:pt x="367" y="0"/>
                  </a:moveTo>
                  <a:cubicBezTo>
                    <a:pt x="345" y="0"/>
                    <a:pt x="321" y="2"/>
                    <a:pt x="298" y="6"/>
                  </a:cubicBezTo>
                  <a:cubicBezTo>
                    <a:pt x="155" y="18"/>
                    <a:pt x="0" y="160"/>
                    <a:pt x="36" y="315"/>
                  </a:cubicBezTo>
                  <a:cubicBezTo>
                    <a:pt x="60" y="446"/>
                    <a:pt x="191" y="506"/>
                    <a:pt x="334" y="553"/>
                  </a:cubicBezTo>
                  <a:cubicBezTo>
                    <a:pt x="1153" y="842"/>
                    <a:pt x="1625" y="1018"/>
                    <a:pt x="2465" y="1018"/>
                  </a:cubicBezTo>
                  <a:cubicBezTo>
                    <a:pt x="2493" y="1018"/>
                    <a:pt x="2520" y="1018"/>
                    <a:pt x="2548" y="1018"/>
                  </a:cubicBezTo>
                  <a:cubicBezTo>
                    <a:pt x="1941" y="720"/>
                    <a:pt x="1346" y="422"/>
                    <a:pt x="739" y="125"/>
                  </a:cubicBezTo>
                  <a:cubicBezTo>
                    <a:pt x="617" y="54"/>
                    <a:pt x="496" y="0"/>
                    <a:pt x="367" y="0"/>
                  </a:cubicBezTo>
                  <a:close/>
                </a:path>
              </a:pathLst>
            </a:custGeom>
            <a:solidFill>
              <a:srgbClr val="EC5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8"/>
            <p:cNvSpPr/>
            <p:nvPr/>
          </p:nvSpPr>
          <p:spPr>
            <a:xfrm>
              <a:off x="10000950" y="3602650"/>
              <a:ext cx="81875" cy="75100"/>
            </a:xfrm>
            <a:custGeom>
              <a:avLst/>
              <a:gdLst/>
              <a:ahLst/>
              <a:cxnLst/>
              <a:rect l="l" t="t" r="r" b="b"/>
              <a:pathLst>
                <a:path w="3275" h="3004" extrusionOk="0">
                  <a:moveTo>
                    <a:pt x="107" y="1"/>
                  </a:moveTo>
                  <a:lnTo>
                    <a:pt x="107" y="1"/>
                  </a:lnTo>
                  <a:cubicBezTo>
                    <a:pt x="0" y="644"/>
                    <a:pt x="179" y="1596"/>
                    <a:pt x="524" y="2144"/>
                  </a:cubicBezTo>
                  <a:cubicBezTo>
                    <a:pt x="842" y="2666"/>
                    <a:pt x="1289" y="3004"/>
                    <a:pt x="1917" y="3004"/>
                  </a:cubicBezTo>
                  <a:cubicBezTo>
                    <a:pt x="1948" y="3004"/>
                    <a:pt x="1980" y="3003"/>
                    <a:pt x="2012" y="3001"/>
                  </a:cubicBezTo>
                  <a:cubicBezTo>
                    <a:pt x="2096" y="2549"/>
                    <a:pt x="2072" y="2049"/>
                    <a:pt x="1965" y="1596"/>
                  </a:cubicBezTo>
                  <a:cubicBezTo>
                    <a:pt x="2322" y="1549"/>
                    <a:pt x="2965" y="1501"/>
                    <a:pt x="3274" y="1334"/>
                  </a:cubicBezTo>
                  <a:cubicBezTo>
                    <a:pt x="2798" y="1013"/>
                    <a:pt x="1977" y="822"/>
                    <a:pt x="1512" y="667"/>
                  </a:cubicBezTo>
                  <a:cubicBezTo>
                    <a:pt x="941" y="489"/>
                    <a:pt x="536" y="382"/>
                    <a:pt x="107" y="1"/>
                  </a:cubicBezTo>
                  <a:close/>
                </a:path>
              </a:pathLst>
            </a:custGeom>
            <a:solidFill>
              <a:srgbClr val="EC5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8"/>
            <p:cNvSpPr/>
            <p:nvPr/>
          </p:nvSpPr>
          <p:spPr>
            <a:xfrm>
              <a:off x="9521425" y="2761125"/>
              <a:ext cx="793575" cy="707900"/>
            </a:xfrm>
            <a:custGeom>
              <a:avLst/>
              <a:gdLst/>
              <a:ahLst/>
              <a:cxnLst/>
              <a:rect l="l" t="t" r="r" b="b"/>
              <a:pathLst>
                <a:path w="31743" h="28316" extrusionOk="0">
                  <a:moveTo>
                    <a:pt x="13956" y="0"/>
                  </a:moveTo>
                  <a:cubicBezTo>
                    <a:pt x="12408" y="0"/>
                    <a:pt x="10867" y="177"/>
                    <a:pt x="9370" y="586"/>
                  </a:cubicBezTo>
                  <a:cubicBezTo>
                    <a:pt x="6108" y="1479"/>
                    <a:pt x="3096" y="3563"/>
                    <a:pt x="1524" y="6563"/>
                  </a:cubicBezTo>
                  <a:cubicBezTo>
                    <a:pt x="191" y="9135"/>
                    <a:pt x="0" y="12195"/>
                    <a:pt x="619" y="15028"/>
                  </a:cubicBezTo>
                  <a:cubicBezTo>
                    <a:pt x="1012" y="16779"/>
                    <a:pt x="1691" y="18469"/>
                    <a:pt x="2572" y="20041"/>
                  </a:cubicBezTo>
                  <a:cubicBezTo>
                    <a:pt x="2477" y="21065"/>
                    <a:pt x="2274" y="22101"/>
                    <a:pt x="2227" y="23137"/>
                  </a:cubicBezTo>
                  <a:cubicBezTo>
                    <a:pt x="2155" y="24923"/>
                    <a:pt x="2548" y="26685"/>
                    <a:pt x="3274" y="28316"/>
                  </a:cubicBezTo>
                  <a:cubicBezTo>
                    <a:pt x="5525" y="26982"/>
                    <a:pt x="8180" y="26149"/>
                    <a:pt x="10454" y="25887"/>
                  </a:cubicBezTo>
                  <a:cubicBezTo>
                    <a:pt x="17002" y="25042"/>
                    <a:pt x="23813" y="24684"/>
                    <a:pt x="29147" y="20851"/>
                  </a:cubicBezTo>
                  <a:cubicBezTo>
                    <a:pt x="29480" y="20434"/>
                    <a:pt x="29778" y="20017"/>
                    <a:pt x="30016" y="19553"/>
                  </a:cubicBezTo>
                  <a:cubicBezTo>
                    <a:pt x="30730" y="18136"/>
                    <a:pt x="30802" y="16481"/>
                    <a:pt x="30861" y="14898"/>
                  </a:cubicBezTo>
                  <a:cubicBezTo>
                    <a:pt x="30873" y="14659"/>
                    <a:pt x="30873" y="14397"/>
                    <a:pt x="30873" y="14159"/>
                  </a:cubicBezTo>
                  <a:cubicBezTo>
                    <a:pt x="31742" y="11183"/>
                    <a:pt x="30659" y="7766"/>
                    <a:pt x="28539" y="5432"/>
                  </a:cubicBezTo>
                  <a:cubicBezTo>
                    <a:pt x="26194" y="2837"/>
                    <a:pt x="22813" y="1408"/>
                    <a:pt x="19407" y="646"/>
                  </a:cubicBezTo>
                  <a:cubicBezTo>
                    <a:pt x="17622" y="246"/>
                    <a:pt x="15784" y="0"/>
                    <a:pt x="13956" y="0"/>
                  </a:cubicBezTo>
                  <a:close/>
                </a:path>
              </a:pathLst>
            </a:custGeom>
            <a:solidFill>
              <a:srgbClr val="EC5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8"/>
            <p:cNvSpPr/>
            <p:nvPr/>
          </p:nvSpPr>
          <p:spPr>
            <a:xfrm>
              <a:off x="10077150" y="3273300"/>
              <a:ext cx="130975" cy="208850"/>
            </a:xfrm>
            <a:custGeom>
              <a:avLst/>
              <a:gdLst/>
              <a:ahLst/>
              <a:cxnLst/>
              <a:rect l="l" t="t" r="r" b="b"/>
              <a:pathLst>
                <a:path w="5239" h="8354" extrusionOk="0">
                  <a:moveTo>
                    <a:pt x="4219" y="1"/>
                  </a:moveTo>
                  <a:cubicBezTo>
                    <a:pt x="4105" y="1"/>
                    <a:pt x="3990" y="15"/>
                    <a:pt x="3882" y="42"/>
                  </a:cubicBezTo>
                  <a:cubicBezTo>
                    <a:pt x="3024" y="256"/>
                    <a:pt x="2441" y="1042"/>
                    <a:pt x="2000" y="1804"/>
                  </a:cubicBezTo>
                  <a:cubicBezTo>
                    <a:pt x="1131" y="3257"/>
                    <a:pt x="512" y="4864"/>
                    <a:pt x="131" y="6519"/>
                  </a:cubicBezTo>
                  <a:cubicBezTo>
                    <a:pt x="60" y="6864"/>
                    <a:pt x="0" y="7210"/>
                    <a:pt x="60" y="7543"/>
                  </a:cubicBezTo>
                  <a:cubicBezTo>
                    <a:pt x="119" y="7888"/>
                    <a:pt x="333" y="8222"/>
                    <a:pt x="655" y="8317"/>
                  </a:cubicBezTo>
                  <a:cubicBezTo>
                    <a:pt x="736" y="8342"/>
                    <a:pt x="817" y="8354"/>
                    <a:pt x="897" y="8354"/>
                  </a:cubicBezTo>
                  <a:cubicBezTo>
                    <a:pt x="1343" y="8354"/>
                    <a:pt x="1757" y="7992"/>
                    <a:pt x="2060" y="7638"/>
                  </a:cubicBezTo>
                  <a:cubicBezTo>
                    <a:pt x="3572" y="5864"/>
                    <a:pt x="4644" y="3697"/>
                    <a:pt x="5120" y="1399"/>
                  </a:cubicBezTo>
                  <a:cubicBezTo>
                    <a:pt x="5191" y="1054"/>
                    <a:pt x="5239" y="685"/>
                    <a:pt x="5060" y="399"/>
                  </a:cubicBezTo>
                  <a:cubicBezTo>
                    <a:pt x="4891" y="124"/>
                    <a:pt x="4557" y="1"/>
                    <a:pt x="4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8"/>
            <p:cNvSpPr/>
            <p:nvPr/>
          </p:nvSpPr>
          <p:spPr>
            <a:xfrm>
              <a:off x="10135475" y="3273300"/>
              <a:ext cx="69975" cy="32325"/>
            </a:xfrm>
            <a:custGeom>
              <a:avLst/>
              <a:gdLst/>
              <a:ahLst/>
              <a:cxnLst/>
              <a:rect l="l" t="t" r="r" b="b"/>
              <a:pathLst>
                <a:path w="2799" h="1293" extrusionOk="0">
                  <a:moveTo>
                    <a:pt x="1910" y="1"/>
                  </a:moveTo>
                  <a:cubicBezTo>
                    <a:pt x="1796" y="1"/>
                    <a:pt x="1681" y="15"/>
                    <a:pt x="1572" y="42"/>
                  </a:cubicBezTo>
                  <a:cubicBezTo>
                    <a:pt x="894" y="209"/>
                    <a:pt x="394" y="721"/>
                    <a:pt x="1" y="1292"/>
                  </a:cubicBezTo>
                  <a:cubicBezTo>
                    <a:pt x="929" y="1030"/>
                    <a:pt x="1870" y="780"/>
                    <a:pt x="2799" y="542"/>
                  </a:cubicBezTo>
                  <a:cubicBezTo>
                    <a:pt x="2787" y="495"/>
                    <a:pt x="2775" y="447"/>
                    <a:pt x="2739" y="399"/>
                  </a:cubicBezTo>
                  <a:cubicBezTo>
                    <a:pt x="2579" y="124"/>
                    <a:pt x="2247" y="1"/>
                    <a:pt x="19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8"/>
            <p:cNvSpPr/>
            <p:nvPr/>
          </p:nvSpPr>
          <p:spPr>
            <a:xfrm>
              <a:off x="10106300" y="3302625"/>
              <a:ext cx="99750" cy="56275"/>
            </a:xfrm>
            <a:custGeom>
              <a:avLst/>
              <a:gdLst/>
              <a:ahLst/>
              <a:cxnLst/>
              <a:rect l="l" t="t" r="r" b="b"/>
              <a:pathLst>
                <a:path w="3990" h="2251" extrusionOk="0">
                  <a:moveTo>
                    <a:pt x="3990" y="0"/>
                  </a:moveTo>
                  <a:cubicBezTo>
                    <a:pt x="2870" y="286"/>
                    <a:pt x="1751" y="584"/>
                    <a:pt x="656" y="929"/>
                  </a:cubicBezTo>
                  <a:cubicBezTo>
                    <a:pt x="418" y="1358"/>
                    <a:pt x="191" y="1786"/>
                    <a:pt x="1" y="2251"/>
                  </a:cubicBezTo>
                  <a:cubicBezTo>
                    <a:pt x="1215" y="1786"/>
                    <a:pt x="2418" y="1358"/>
                    <a:pt x="3656" y="1036"/>
                  </a:cubicBezTo>
                  <a:cubicBezTo>
                    <a:pt x="3692" y="1012"/>
                    <a:pt x="3728" y="1012"/>
                    <a:pt x="3763" y="1000"/>
                  </a:cubicBezTo>
                  <a:cubicBezTo>
                    <a:pt x="3835" y="750"/>
                    <a:pt x="3894" y="477"/>
                    <a:pt x="3942" y="226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8"/>
            <p:cNvSpPr/>
            <p:nvPr/>
          </p:nvSpPr>
          <p:spPr>
            <a:xfrm>
              <a:off x="10084875" y="3362750"/>
              <a:ext cx="104200" cy="57175"/>
            </a:xfrm>
            <a:custGeom>
              <a:avLst/>
              <a:gdLst/>
              <a:ahLst/>
              <a:cxnLst/>
              <a:rect l="l" t="t" r="r" b="b"/>
              <a:pathLst>
                <a:path w="4168" h="2287" extrusionOk="0">
                  <a:moveTo>
                    <a:pt x="4168" y="0"/>
                  </a:moveTo>
                  <a:lnTo>
                    <a:pt x="4168" y="0"/>
                  </a:lnTo>
                  <a:cubicBezTo>
                    <a:pt x="3453" y="334"/>
                    <a:pt x="2739" y="679"/>
                    <a:pt x="2049" y="1012"/>
                  </a:cubicBezTo>
                  <a:cubicBezTo>
                    <a:pt x="1394" y="1310"/>
                    <a:pt x="751" y="1620"/>
                    <a:pt x="108" y="1929"/>
                  </a:cubicBezTo>
                  <a:cubicBezTo>
                    <a:pt x="84" y="2048"/>
                    <a:pt x="36" y="2167"/>
                    <a:pt x="1" y="2286"/>
                  </a:cubicBezTo>
                  <a:cubicBezTo>
                    <a:pt x="525" y="2096"/>
                    <a:pt x="1060" y="1905"/>
                    <a:pt x="1584" y="1727"/>
                  </a:cubicBezTo>
                  <a:cubicBezTo>
                    <a:pt x="2346" y="1346"/>
                    <a:pt x="3084" y="989"/>
                    <a:pt x="3858" y="727"/>
                  </a:cubicBezTo>
                  <a:cubicBezTo>
                    <a:pt x="3965" y="488"/>
                    <a:pt x="4073" y="250"/>
                    <a:pt x="4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8"/>
            <p:cNvSpPr/>
            <p:nvPr/>
          </p:nvSpPr>
          <p:spPr>
            <a:xfrm>
              <a:off x="9804775" y="3211250"/>
              <a:ext cx="408725" cy="274450"/>
            </a:xfrm>
            <a:custGeom>
              <a:avLst/>
              <a:gdLst/>
              <a:ahLst/>
              <a:cxnLst/>
              <a:rect l="l" t="t" r="r" b="b"/>
              <a:pathLst>
                <a:path w="16349" h="10978" extrusionOk="0">
                  <a:moveTo>
                    <a:pt x="15229" y="2810"/>
                  </a:moveTo>
                  <a:cubicBezTo>
                    <a:pt x="15527" y="2810"/>
                    <a:pt x="15765" y="2917"/>
                    <a:pt x="15884" y="3108"/>
                  </a:cubicBezTo>
                  <a:cubicBezTo>
                    <a:pt x="16015" y="3346"/>
                    <a:pt x="15967" y="3643"/>
                    <a:pt x="15908" y="3953"/>
                  </a:cubicBezTo>
                  <a:cubicBezTo>
                    <a:pt x="15467" y="6096"/>
                    <a:pt x="14479" y="8108"/>
                    <a:pt x="13050" y="9763"/>
                  </a:cubicBezTo>
                  <a:cubicBezTo>
                    <a:pt x="12694" y="10169"/>
                    <a:pt x="12370" y="10385"/>
                    <a:pt x="12073" y="10385"/>
                  </a:cubicBezTo>
                  <a:cubicBezTo>
                    <a:pt x="12013" y="10385"/>
                    <a:pt x="11954" y="10377"/>
                    <a:pt x="11895" y="10358"/>
                  </a:cubicBezTo>
                  <a:cubicBezTo>
                    <a:pt x="11669" y="10287"/>
                    <a:pt x="11479" y="10049"/>
                    <a:pt x="11431" y="9727"/>
                  </a:cubicBezTo>
                  <a:cubicBezTo>
                    <a:pt x="11371" y="9430"/>
                    <a:pt x="11431" y="9120"/>
                    <a:pt x="11502" y="8823"/>
                  </a:cubicBezTo>
                  <a:cubicBezTo>
                    <a:pt x="11848" y="7275"/>
                    <a:pt x="12443" y="5786"/>
                    <a:pt x="13253" y="4417"/>
                  </a:cubicBezTo>
                  <a:cubicBezTo>
                    <a:pt x="13622" y="3774"/>
                    <a:pt x="14157" y="3036"/>
                    <a:pt x="14943" y="2834"/>
                  </a:cubicBezTo>
                  <a:cubicBezTo>
                    <a:pt x="15038" y="2810"/>
                    <a:pt x="15134" y="2810"/>
                    <a:pt x="15229" y="2810"/>
                  </a:cubicBezTo>
                  <a:close/>
                  <a:moveTo>
                    <a:pt x="584" y="0"/>
                  </a:moveTo>
                  <a:cubicBezTo>
                    <a:pt x="394" y="191"/>
                    <a:pt x="191" y="393"/>
                    <a:pt x="1" y="595"/>
                  </a:cubicBezTo>
                  <a:cubicBezTo>
                    <a:pt x="3859" y="2572"/>
                    <a:pt x="7716" y="4536"/>
                    <a:pt x="11562" y="6513"/>
                  </a:cubicBezTo>
                  <a:cubicBezTo>
                    <a:pt x="11264" y="7299"/>
                    <a:pt x="11014" y="8108"/>
                    <a:pt x="10836" y="8930"/>
                  </a:cubicBezTo>
                  <a:cubicBezTo>
                    <a:pt x="10764" y="9287"/>
                    <a:pt x="10693" y="9656"/>
                    <a:pt x="10764" y="10025"/>
                  </a:cubicBezTo>
                  <a:cubicBezTo>
                    <a:pt x="10836" y="10454"/>
                    <a:pt x="11121" y="10811"/>
                    <a:pt x="11479" y="10930"/>
                  </a:cubicBezTo>
                  <a:cubicBezTo>
                    <a:pt x="11562" y="10966"/>
                    <a:pt x="11669" y="10978"/>
                    <a:pt x="11776" y="10978"/>
                  </a:cubicBezTo>
                  <a:cubicBezTo>
                    <a:pt x="12193" y="10978"/>
                    <a:pt x="12622" y="10716"/>
                    <a:pt x="13074" y="10192"/>
                  </a:cubicBezTo>
                  <a:cubicBezTo>
                    <a:pt x="14634" y="8358"/>
                    <a:pt x="15729" y="6144"/>
                    <a:pt x="16229" y="3786"/>
                  </a:cubicBezTo>
                  <a:cubicBezTo>
                    <a:pt x="16301" y="3417"/>
                    <a:pt x="16348" y="3024"/>
                    <a:pt x="16134" y="2679"/>
                  </a:cubicBezTo>
                  <a:cubicBezTo>
                    <a:pt x="15955" y="2381"/>
                    <a:pt x="15598" y="2203"/>
                    <a:pt x="15158" y="2203"/>
                  </a:cubicBezTo>
                  <a:cubicBezTo>
                    <a:pt x="15015" y="2203"/>
                    <a:pt x="14896" y="2215"/>
                    <a:pt x="14765" y="2238"/>
                  </a:cubicBezTo>
                  <a:cubicBezTo>
                    <a:pt x="13800" y="2477"/>
                    <a:pt x="13169" y="3358"/>
                    <a:pt x="12741" y="4108"/>
                  </a:cubicBezTo>
                  <a:cubicBezTo>
                    <a:pt x="12431" y="4643"/>
                    <a:pt x="12145" y="5191"/>
                    <a:pt x="11895" y="5739"/>
                  </a:cubicBezTo>
                  <a:cubicBezTo>
                    <a:pt x="7978" y="4143"/>
                    <a:pt x="4180" y="2227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9349075" y="2663100"/>
              <a:ext cx="1098375" cy="897025"/>
            </a:xfrm>
            <a:custGeom>
              <a:avLst/>
              <a:gdLst/>
              <a:ahLst/>
              <a:cxnLst/>
              <a:rect l="l" t="t" r="r" b="b"/>
              <a:pathLst>
                <a:path w="43935" h="35881" extrusionOk="0">
                  <a:moveTo>
                    <a:pt x="41363" y="14937"/>
                  </a:moveTo>
                  <a:lnTo>
                    <a:pt x="41363" y="14937"/>
                  </a:lnTo>
                  <a:cubicBezTo>
                    <a:pt x="41577" y="15294"/>
                    <a:pt x="41791" y="15675"/>
                    <a:pt x="41994" y="16032"/>
                  </a:cubicBezTo>
                  <a:cubicBezTo>
                    <a:pt x="42684" y="17283"/>
                    <a:pt x="43339" y="18616"/>
                    <a:pt x="43303" y="20045"/>
                  </a:cubicBezTo>
                  <a:cubicBezTo>
                    <a:pt x="43292" y="21462"/>
                    <a:pt x="42577" y="22783"/>
                    <a:pt x="41565" y="23736"/>
                  </a:cubicBezTo>
                  <a:cubicBezTo>
                    <a:pt x="41446" y="23855"/>
                    <a:pt x="41315" y="23974"/>
                    <a:pt x="41184" y="24081"/>
                  </a:cubicBezTo>
                  <a:cubicBezTo>
                    <a:pt x="41982" y="22545"/>
                    <a:pt x="42327" y="20747"/>
                    <a:pt x="42232" y="18985"/>
                  </a:cubicBezTo>
                  <a:cubicBezTo>
                    <a:pt x="42160" y="17604"/>
                    <a:pt x="41839" y="16259"/>
                    <a:pt x="41363" y="14937"/>
                  </a:cubicBezTo>
                  <a:close/>
                  <a:moveTo>
                    <a:pt x="18458" y="1"/>
                  </a:moveTo>
                  <a:cubicBezTo>
                    <a:pt x="16598" y="1"/>
                    <a:pt x="14734" y="214"/>
                    <a:pt x="12907" y="578"/>
                  </a:cubicBezTo>
                  <a:cubicBezTo>
                    <a:pt x="10085" y="1150"/>
                    <a:pt x="7263" y="2102"/>
                    <a:pt x="5108" y="3995"/>
                  </a:cubicBezTo>
                  <a:cubicBezTo>
                    <a:pt x="2620" y="6174"/>
                    <a:pt x="1274" y="9436"/>
                    <a:pt x="953" y="12746"/>
                  </a:cubicBezTo>
                  <a:cubicBezTo>
                    <a:pt x="512" y="14294"/>
                    <a:pt x="298" y="15913"/>
                    <a:pt x="310" y="17521"/>
                  </a:cubicBezTo>
                  <a:cubicBezTo>
                    <a:pt x="334" y="20378"/>
                    <a:pt x="1108" y="23200"/>
                    <a:pt x="2513" y="25688"/>
                  </a:cubicBezTo>
                  <a:cubicBezTo>
                    <a:pt x="1191" y="23224"/>
                    <a:pt x="798" y="20283"/>
                    <a:pt x="1072" y="17449"/>
                  </a:cubicBezTo>
                  <a:lnTo>
                    <a:pt x="1072" y="17449"/>
                  </a:lnTo>
                  <a:cubicBezTo>
                    <a:pt x="1382" y="19711"/>
                    <a:pt x="2013" y="21938"/>
                    <a:pt x="2751" y="24117"/>
                  </a:cubicBezTo>
                  <a:cubicBezTo>
                    <a:pt x="2822" y="24319"/>
                    <a:pt x="2882" y="24534"/>
                    <a:pt x="2929" y="24724"/>
                  </a:cubicBezTo>
                  <a:cubicBezTo>
                    <a:pt x="2882" y="25153"/>
                    <a:pt x="2798" y="25581"/>
                    <a:pt x="2691" y="25998"/>
                  </a:cubicBezTo>
                  <a:lnTo>
                    <a:pt x="2513" y="25688"/>
                  </a:lnTo>
                  <a:lnTo>
                    <a:pt x="2513" y="25688"/>
                  </a:lnTo>
                  <a:cubicBezTo>
                    <a:pt x="2572" y="25796"/>
                    <a:pt x="2632" y="25915"/>
                    <a:pt x="2691" y="26022"/>
                  </a:cubicBezTo>
                  <a:cubicBezTo>
                    <a:pt x="2251" y="27665"/>
                    <a:pt x="1322" y="29201"/>
                    <a:pt x="0" y="30308"/>
                  </a:cubicBezTo>
                  <a:cubicBezTo>
                    <a:pt x="1322" y="29498"/>
                    <a:pt x="2394" y="28308"/>
                    <a:pt x="3120" y="26939"/>
                  </a:cubicBezTo>
                  <a:lnTo>
                    <a:pt x="3120" y="26939"/>
                  </a:lnTo>
                  <a:cubicBezTo>
                    <a:pt x="3096" y="27451"/>
                    <a:pt x="3025" y="27939"/>
                    <a:pt x="2941" y="28427"/>
                  </a:cubicBezTo>
                  <a:cubicBezTo>
                    <a:pt x="2620" y="28998"/>
                    <a:pt x="2286" y="29558"/>
                    <a:pt x="1989" y="30141"/>
                  </a:cubicBezTo>
                  <a:cubicBezTo>
                    <a:pt x="1251" y="31558"/>
                    <a:pt x="655" y="33118"/>
                    <a:pt x="798" y="34713"/>
                  </a:cubicBezTo>
                  <a:cubicBezTo>
                    <a:pt x="1084" y="33070"/>
                    <a:pt x="1774" y="31499"/>
                    <a:pt x="2739" y="30141"/>
                  </a:cubicBezTo>
                  <a:lnTo>
                    <a:pt x="2739" y="30141"/>
                  </a:lnTo>
                  <a:cubicBezTo>
                    <a:pt x="2703" y="30701"/>
                    <a:pt x="2727" y="31284"/>
                    <a:pt x="2822" y="31927"/>
                  </a:cubicBezTo>
                  <a:cubicBezTo>
                    <a:pt x="2584" y="33237"/>
                    <a:pt x="2632" y="34606"/>
                    <a:pt x="3025" y="35880"/>
                  </a:cubicBezTo>
                  <a:cubicBezTo>
                    <a:pt x="3084" y="34201"/>
                    <a:pt x="3572" y="32546"/>
                    <a:pt x="4394" y="31094"/>
                  </a:cubicBezTo>
                  <a:cubicBezTo>
                    <a:pt x="4942" y="30749"/>
                    <a:pt x="5549" y="30510"/>
                    <a:pt x="6061" y="30308"/>
                  </a:cubicBezTo>
                  <a:cubicBezTo>
                    <a:pt x="8810" y="29237"/>
                    <a:pt x="11689" y="28559"/>
                    <a:pt x="14581" y="27940"/>
                  </a:cubicBezTo>
                  <a:lnTo>
                    <a:pt x="14581" y="27940"/>
                  </a:lnTo>
                  <a:cubicBezTo>
                    <a:pt x="14458" y="27995"/>
                    <a:pt x="14325" y="28050"/>
                    <a:pt x="14193" y="28105"/>
                  </a:cubicBezTo>
                  <a:cubicBezTo>
                    <a:pt x="12347" y="28879"/>
                    <a:pt x="10383" y="29308"/>
                    <a:pt x="8585" y="30153"/>
                  </a:cubicBezTo>
                  <a:cubicBezTo>
                    <a:pt x="6787" y="30999"/>
                    <a:pt x="5072" y="32368"/>
                    <a:pt x="4513" y="34273"/>
                  </a:cubicBezTo>
                  <a:cubicBezTo>
                    <a:pt x="5823" y="31677"/>
                    <a:pt x="8811" y="30403"/>
                    <a:pt x="11621" y="29594"/>
                  </a:cubicBezTo>
                  <a:cubicBezTo>
                    <a:pt x="13776" y="28963"/>
                    <a:pt x="16074" y="28403"/>
                    <a:pt x="17967" y="27224"/>
                  </a:cubicBezTo>
                  <a:cubicBezTo>
                    <a:pt x="18765" y="27046"/>
                    <a:pt x="19550" y="26855"/>
                    <a:pt x="20324" y="26617"/>
                  </a:cubicBezTo>
                  <a:cubicBezTo>
                    <a:pt x="20563" y="26629"/>
                    <a:pt x="20824" y="26629"/>
                    <a:pt x="21063" y="26641"/>
                  </a:cubicBezTo>
                  <a:cubicBezTo>
                    <a:pt x="18646" y="27248"/>
                    <a:pt x="16372" y="28344"/>
                    <a:pt x="14395" y="29832"/>
                  </a:cubicBezTo>
                  <a:cubicBezTo>
                    <a:pt x="17098" y="28260"/>
                    <a:pt x="20086" y="27236"/>
                    <a:pt x="23158" y="26772"/>
                  </a:cubicBezTo>
                  <a:cubicBezTo>
                    <a:pt x="24751" y="26909"/>
                    <a:pt x="26384" y="27080"/>
                    <a:pt x="27987" y="27080"/>
                  </a:cubicBezTo>
                  <a:cubicBezTo>
                    <a:pt x="29439" y="27080"/>
                    <a:pt x="30866" y="26940"/>
                    <a:pt x="32219" y="26510"/>
                  </a:cubicBezTo>
                  <a:cubicBezTo>
                    <a:pt x="33100" y="26355"/>
                    <a:pt x="33933" y="26058"/>
                    <a:pt x="34636" y="25498"/>
                  </a:cubicBezTo>
                  <a:lnTo>
                    <a:pt x="34493" y="25426"/>
                  </a:lnTo>
                  <a:cubicBezTo>
                    <a:pt x="35826" y="24545"/>
                    <a:pt x="36910" y="23307"/>
                    <a:pt x="37624" y="21890"/>
                  </a:cubicBezTo>
                  <a:lnTo>
                    <a:pt x="37624" y="21890"/>
                  </a:lnTo>
                  <a:cubicBezTo>
                    <a:pt x="37612" y="23200"/>
                    <a:pt x="37267" y="24450"/>
                    <a:pt x="36386" y="25426"/>
                  </a:cubicBezTo>
                  <a:cubicBezTo>
                    <a:pt x="35291" y="26617"/>
                    <a:pt x="33576" y="27046"/>
                    <a:pt x="31945" y="27165"/>
                  </a:cubicBezTo>
                  <a:cubicBezTo>
                    <a:pt x="32852" y="27736"/>
                    <a:pt x="33903" y="28002"/>
                    <a:pt x="34968" y="28002"/>
                  </a:cubicBezTo>
                  <a:cubicBezTo>
                    <a:pt x="36587" y="28002"/>
                    <a:pt x="38237" y="27387"/>
                    <a:pt x="39458" y="26296"/>
                  </a:cubicBezTo>
                  <a:cubicBezTo>
                    <a:pt x="40029" y="25796"/>
                    <a:pt x="40505" y="25188"/>
                    <a:pt x="40910" y="24534"/>
                  </a:cubicBezTo>
                  <a:cubicBezTo>
                    <a:pt x="41256" y="24307"/>
                    <a:pt x="41565" y="24069"/>
                    <a:pt x="41863" y="23795"/>
                  </a:cubicBezTo>
                  <a:cubicBezTo>
                    <a:pt x="42946" y="22807"/>
                    <a:pt x="43708" y="21414"/>
                    <a:pt x="43827" y="19950"/>
                  </a:cubicBezTo>
                  <a:cubicBezTo>
                    <a:pt x="43934" y="18771"/>
                    <a:pt x="43589" y="17580"/>
                    <a:pt x="43065" y="16509"/>
                  </a:cubicBezTo>
                  <a:cubicBezTo>
                    <a:pt x="42553" y="15437"/>
                    <a:pt x="41839" y="14449"/>
                    <a:pt x="41137" y="13485"/>
                  </a:cubicBezTo>
                  <a:cubicBezTo>
                    <a:pt x="40172" y="12163"/>
                    <a:pt x="39220" y="10841"/>
                    <a:pt x="38243" y="9508"/>
                  </a:cubicBezTo>
                  <a:lnTo>
                    <a:pt x="38243" y="9615"/>
                  </a:lnTo>
                  <a:cubicBezTo>
                    <a:pt x="37303" y="8579"/>
                    <a:pt x="36184" y="7758"/>
                    <a:pt x="34814" y="7567"/>
                  </a:cubicBezTo>
                  <a:lnTo>
                    <a:pt x="33124" y="7698"/>
                  </a:lnTo>
                  <a:cubicBezTo>
                    <a:pt x="32826" y="7031"/>
                    <a:pt x="32433" y="6412"/>
                    <a:pt x="31981" y="5841"/>
                  </a:cubicBezTo>
                  <a:cubicBezTo>
                    <a:pt x="29837" y="3102"/>
                    <a:pt x="26635" y="1293"/>
                    <a:pt x="23241" y="519"/>
                  </a:cubicBezTo>
                  <a:cubicBezTo>
                    <a:pt x="21669" y="160"/>
                    <a:pt x="20065" y="1"/>
                    <a:pt x="18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8"/>
            <p:cNvSpPr/>
            <p:nvPr/>
          </p:nvSpPr>
          <p:spPr>
            <a:xfrm>
              <a:off x="9423200" y="2729550"/>
              <a:ext cx="769750" cy="503575"/>
            </a:xfrm>
            <a:custGeom>
              <a:avLst/>
              <a:gdLst/>
              <a:ahLst/>
              <a:cxnLst/>
              <a:rect l="l" t="t" r="r" b="b"/>
              <a:pathLst>
                <a:path w="30790" h="20143" extrusionOk="0">
                  <a:moveTo>
                    <a:pt x="15227" y="1"/>
                  </a:moveTo>
                  <a:cubicBezTo>
                    <a:pt x="14064" y="1"/>
                    <a:pt x="12894" y="116"/>
                    <a:pt x="11740" y="349"/>
                  </a:cubicBezTo>
                  <a:cubicBezTo>
                    <a:pt x="8858" y="921"/>
                    <a:pt x="6048" y="2230"/>
                    <a:pt x="3882" y="4314"/>
                  </a:cubicBezTo>
                  <a:cubicBezTo>
                    <a:pt x="1691" y="6409"/>
                    <a:pt x="202" y="9291"/>
                    <a:pt x="24" y="12243"/>
                  </a:cubicBezTo>
                  <a:cubicBezTo>
                    <a:pt x="0" y="12958"/>
                    <a:pt x="72" y="13744"/>
                    <a:pt x="595" y="14160"/>
                  </a:cubicBezTo>
                  <a:cubicBezTo>
                    <a:pt x="891" y="14400"/>
                    <a:pt x="1264" y="14469"/>
                    <a:pt x="1660" y="14469"/>
                  </a:cubicBezTo>
                  <a:cubicBezTo>
                    <a:pt x="2013" y="14469"/>
                    <a:pt x="2385" y="14414"/>
                    <a:pt x="2739" y="14375"/>
                  </a:cubicBezTo>
                  <a:cubicBezTo>
                    <a:pt x="3118" y="14328"/>
                    <a:pt x="3496" y="14306"/>
                    <a:pt x="3873" y="14306"/>
                  </a:cubicBezTo>
                  <a:cubicBezTo>
                    <a:pt x="5802" y="14306"/>
                    <a:pt x="7689" y="14880"/>
                    <a:pt x="9442" y="15637"/>
                  </a:cubicBezTo>
                  <a:cubicBezTo>
                    <a:pt x="11549" y="16542"/>
                    <a:pt x="13514" y="17732"/>
                    <a:pt x="15597" y="18673"/>
                  </a:cubicBezTo>
                  <a:cubicBezTo>
                    <a:pt x="17145" y="19375"/>
                    <a:pt x="18764" y="19899"/>
                    <a:pt x="20479" y="20090"/>
                  </a:cubicBezTo>
                  <a:cubicBezTo>
                    <a:pt x="20833" y="20124"/>
                    <a:pt x="21191" y="20142"/>
                    <a:pt x="21549" y="20142"/>
                  </a:cubicBezTo>
                  <a:cubicBezTo>
                    <a:pt x="22916" y="20142"/>
                    <a:pt x="24299" y="19879"/>
                    <a:pt x="25563" y="19256"/>
                  </a:cubicBezTo>
                  <a:cubicBezTo>
                    <a:pt x="27349" y="18375"/>
                    <a:pt x="28789" y="16815"/>
                    <a:pt x="29682" y="15006"/>
                  </a:cubicBezTo>
                  <a:cubicBezTo>
                    <a:pt x="30432" y="13494"/>
                    <a:pt x="30790" y="11779"/>
                    <a:pt x="30516" y="10160"/>
                  </a:cubicBezTo>
                  <a:cubicBezTo>
                    <a:pt x="30361" y="9148"/>
                    <a:pt x="29909" y="8160"/>
                    <a:pt x="29242" y="7421"/>
                  </a:cubicBezTo>
                  <a:cubicBezTo>
                    <a:pt x="27420" y="4695"/>
                    <a:pt x="24813" y="2552"/>
                    <a:pt x="21812" y="1302"/>
                  </a:cubicBezTo>
                  <a:cubicBezTo>
                    <a:pt x="19755" y="442"/>
                    <a:pt x="17504" y="1"/>
                    <a:pt x="15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8"/>
            <p:cNvSpPr/>
            <p:nvPr/>
          </p:nvSpPr>
          <p:spPr>
            <a:xfrm>
              <a:off x="9423775" y="2829950"/>
              <a:ext cx="765300" cy="403025"/>
            </a:xfrm>
            <a:custGeom>
              <a:avLst/>
              <a:gdLst/>
              <a:ahLst/>
              <a:cxnLst/>
              <a:rect l="l" t="t" r="r" b="b"/>
              <a:pathLst>
                <a:path w="30612" h="16121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85" y="84"/>
                    <a:pt x="3978" y="191"/>
                    <a:pt x="3870" y="274"/>
                  </a:cubicBezTo>
                  <a:cubicBezTo>
                    <a:pt x="1703" y="2358"/>
                    <a:pt x="191" y="5263"/>
                    <a:pt x="37" y="8227"/>
                  </a:cubicBezTo>
                  <a:cubicBezTo>
                    <a:pt x="1" y="8930"/>
                    <a:pt x="72" y="9716"/>
                    <a:pt x="596" y="10144"/>
                  </a:cubicBezTo>
                  <a:cubicBezTo>
                    <a:pt x="891" y="10384"/>
                    <a:pt x="1256" y="10456"/>
                    <a:pt x="1642" y="10456"/>
                  </a:cubicBezTo>
                  <a:cubicBezTo>
                    <a:pt x="2003" y="10456"/>
                    <a:pt x="2382" y="10393"/>
                    <a:pt x="2739" y="10347"/>
                  </a:cubicBezTo>
                  <a:cubicBezTo>
                    <a:pt x="3103" y="10306"/>
                    <a:pt x="3467" y="10286"/>
                    <a:pt x="3830" y="10286"/>
                  </a:cubicBezTo>
                  <a:cubicBezTo>
                    <a:pt x="5780" y="10286"/>
                    <a:pt x="7698" y="10848"/>
                    <a:pt x="9454" y="11621"/>
                  </a:cubicBezTo>
                  <a:cubicBezTo>
                    <a:pt x="11550" y="12526"/>
                    <a:pt x="13503" y="13716"/>
                    <a:pt x="15598" y="14657"/>
                  </a:cubicBezTo>
                  <a:cubicBezTo>
                    <a:pt x="17146" y="15335"/>
                    <a:pt x="18765" y="15883"/>
                    <a:pt x="20480" y="16062"/>
                  </a:cubicBezTo>
                  <a:cubicBezTo>
                    <a:pt x="20850" y="16100"/>
                    <a:pt x="21224" y="16120"/>
                    <a:pt x="21598" y="16120"/>
                  </a:cubicBezTo>
                  <a:cubicBezTo>
                    <a:pt x="22957" y="16120"/>
                    <a:pt x="24325" y="15854"/>
                    <a:pt x="25576" y="15228"/>
                  </a:cubicBezTo>
                  <a:cubicBezTo>
                    <a:pt x="27338" y="14359"/>
                    <a:pt x="28802" y="12787"/>
                    <a:pt x="29695" y="10990"/>
                  </a:cubicBezTo>
                  <a:cubicBezTo>
                    <a:pt x="30243" y="9870"/>
                    <a:pt x="30588" y="8620"/>
                    <a:pt x="30612" y="7406"/>
                  </a:cubicBezTo>
                  <a:lnTo>
                    <a:pt x="30612" y="7406"/>
                  </a:lnTo>
                  <a:cubicBezTo>
                    <a:pt x="28926" y="11919"/>
                    <a:pt x="25530" y="13449"/>
                    <a:pt x="21755" y="13449"/>
                  </a:cubicBezTo>
                  <a:cubicBezTo>
                    <a:pt x="19664" y="13449"/>
                    <a:pt x="17457" y="12979"/>
                    <a:pt x="15360" y="12287"/>
                  </a:cubicBezTo>
                  <a:cubicBezTo>
                    <a:pt x="11550" y="11025"/>
                    <a:pt x="7692" y="8061"/>
                    <a:pt x="5311" y="4405"/>
                  </a:cubicBezTo>
                  <a:cubicBezTo>
                    <a:pt x="4513" y="3096"/>
                    <a:pt x="4120" y="1512"/>
                    <a:pt x="41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9510400" y="2759100"/>
              <a:ext cx="644450" cy="427450"/>
            </a:xfrm>
            <a:custGeom>
              <a:avLst/>
              <a:gdLst/>
              <a:ahLst/>
              <a:cxnLst/>
              <a:rect l="l" t="t" r="r" b="b"/>
              <a:pathLst>
                <a:path w="25778" h="17098" extrusionOk="0">
                  <a:moveTo>
                    <a:pt x="15002" y="0"/>
                  </a:moveTo>
                  <a:cubicBezTo>
                    <a:pt x="14431" y="0"/>
                    <a:pt x="13967" y="465"/>
                    <a:pt x="13967" y="1048"/>
                  </a:cubicBezTo>
                  <a:cubicBezTo>
                    <a:pt x="13967" y="1596"/>
                    <a:pt x="14383" y="2036"/>
                    <a:pt x="14919" y="2084"/>
                  </a:cubicBezTo>
                  <a:cubicBezTo>
                    <a:pt x="14967" y="3394"/>
                    <a:pt x="15050" y="4715"/>
                    <a:pt x="15169" y="6025"/>
                  </a:cubicBezTo>
                  <a:cubicBezTo>
                    <a:pt x="14741" y="6025"/>
                    <a:pt x="14336" y="6180"/>
                    <a:pt x="14026" y="6430"/>
                  </a:cubicBezTo>
                  <a:cubicBezTo>
                    <a:pt x="12943" y="5489"/>
                    <a:pt x="11895" y="4501"/>
                    <a:pt x="10895" y="3453"/>
                  </a:cubicBezTo>
                  <a:cubicBezTo>
                    <a:pt x="10931" y="3346"/>
                    <a:pt x="10942" y="3263"/>
                    <a:pt x="10942" y="3144"/>
                  </a:cubicBezTo>
                  <a:cubicBezTo>
                    <a:pt x="10942" y="2453"/>
                    <a:pt x="10395" y="1894"/>
                    <a:pt x="9692" y="1894"/>
                  </a:cubicBezTo>
                  <a:cubicBezTo>
                    <a:pt x="9014" y="1894"/>
                    <a:pt x="8442" y="2441"/>
                    <a:pt x="8442" y="3144"/>
                  </a:cubicBezTo>
                  <a:cubicBezTo>
                    <a:pt x="8442" y="3275"/>
                    <a:pt x="8478" y="3406"/>
                    <a:pt x="8502" y="3549"/>
                  </a:cubicBezTo>
                  <a:lnTo>
                    <a:pt x="5108" y="4811"/>
                  </a:lnTo>
                  <a:cubicBezTo>
                    <a:pt x="4966" y="4596"/>
                    <a:pt x="4763" y="4418"/>
                    <a:pt x="4513" y="4322"/>
                  </a:cubicBezTo>
                  <a:lnTo>
                    <a:pt x="4870" y="2322"/>
                  </a:lnTo>
                  <a:cubicBezTo>
                    <a:pt x="4918" y="2334"/>
                    <a:pt x="4966" y="2334"/>
                    <a:pt x="5001" y="2334"/>
                  </a:cubicBezTo>
                  <a:cubicBezTo>
                    <a:pt x="5358" y="2334"/>
                    <a:pt x="5644" y="2060"/>
                    <a:pt x="5644" y="1703"/>
                  </a:cubicBezTo>
                  <a:cubicBezTo>
                    <a:pt x="5644" y="1346"/>
                    <a:pt x="5358" y="1060"/>
                    <a:pt x="5001" y="1060"/>
                  </a:cubicBezTo>
                  <a:cubicBezTo>
                    <a:pt x="4644" y="1060"/>
                    <a:pt x="4370" y="1346"/>
                    <a:pt x="4370" y="1703"/>
                  </a:cubicBezTo>
                  <a:cubicBezTo>
                    <a:pt x="4370" y="1894"/>
                    <a:pt x="4454" y="2060"/>
                    <a:pt x="4585" y="2179"/>
                  </a:cubicBezTo>
                  <a:lnTo>
                    <a:pt x="4215" y="4227"/>
                  </a:lnTo>
                  <a:cubicBezTo>
                    <a:pt x="4144" y="4215"/>
                    <a:pt x="4084" y="4215"/>
                    <a:pt x="4013" y="4215"/>
                  </a:cubicBezTo>
                  <a:cubicBezTo>
                    <a:pt x="3275" y="4215"/>
                    <a:pt x="2680" y="4811"/>
                    <a:pt x="2680" y="5537"/>
                  </a:cubicBezTo>
                  <a:cubicBezTo>
                    <a:pt x="2680" y="6263"/>
                    <a:pt x="3275" y="6858"/>
                    <a:pt x="4013" y="6858"/>
                  </a:cubicBezTo>
                  <a:cubicBezTo>
                    <a:pt x="4739" y="6858"/>
                    <a:pt x="5335" y="6263"/>
                    <a:pt x="5335" y="5537"/>
                  </a:cubicBezTo>
                  <a:cubicBezTo>
                    <a:pt x="5335" y="5370"/>
                    <a:pt x="5299" y="5227"/>
                    <a:pt x="5263" y="5096"/>
                  </a:cubicBezTo>
                  <a:lnTo>
                    <a:pt x="8656" y="3822"/>
                  </a:lnTo>
                  <a:cubicBezTo>
                    <a:pt x="8871" y="4168"/>
                    <a:pt x="9264" y="4394"/>
                    <a:pt x="9692" y="4394"/>
                  </a:cubicBezTo>
                  <a:cubicBezTo>
                    <a:pt x="10157" y="4394"/>
                    <a:pt x="10561" y="4144"/>
                    <a:pt x="10764" y="3763"/>
                  </a:cubicBezTo>
                  <a:cubicBezTo>
                    <a:pt x="11728" y="4763"/>
                    <a:pt x="12728" y="5727"/>
                    <a:pt x="13788" y="6644"/>
                  </a:cubicBezTo>
                  <a:cubicBezTo>
                    <a:pt x="13514" y="6942"/>
                    <a:pt x="13359" y="7323"/>
                    <a:pt x="13324" y="7740"/>
                  </a:cubicBezTo>
                  <a:lnTo>
                    <a:pt x="1251" y="8823"/>
                  </a:lnTo>
                  <a:cubicBezTo>
                    <a:pt x="1179" y="8561"/>
                    <a:pt x="929" y="8371"/>
                    <a:pt x="644" y="8371"/>
                  </a:cubicBezTo>
                  <a:cubicBezTo>
                    <a:pt x="286" y="8371"/>
                    <a:pt x="1" y="8644"/>
                    <a:pt x="1" y="9002"/>
                  </a:cubicBezTo>
                  <a:cubicBezTo>
                    <a:pt x="1" y="9359"/>
                    <a:pt x="286" y="9645"/>
                    <a:pt x="644" y="9645"/>
                  </a:cubicBezTo>
                  <a:cubicBezTo>
                    <a:pt x="953" y="9645"/>
                    <a:pt x="1215" y="9442"/>
                    <a:pt x="1275" y="9144"/>
                  </a:cubicBezTo>
                  <a:lnTo>
                    <a:pt x="13336" y="8049"/>
                  </a:lnTo>
                  <a:cubicBezTo>
                    <a:pt x="13359" y="8252"/>
                    <a:pt x="13419" y="8430"/>
                    <a:pt x="13490" y="8609"/>
                  </a:cubicBezTo>
                  <a:cubicBezTo>
                    <a:pt x="11847" y="9514"/>
                    <a:pt x="10216" y="10478"/>
                    <a:pt x="8621" y="11466"/>
                  </a:cubicBezTo>
                  <a:cubicBezTo>
                    <a:pt x="8502" y="11347"/>
                    <a:pt x="8335" y="11252"/>
                    <a:pt x="8144" y="11252"/>
                  </a:cubicBezTo>
                  <a:cubicBezTo>
                    <a:pt x="7787" y="11252"/>
                    <a:pt x="7502" y="11538"/>
                    <a:pt x="7502" y="11895"/>
                  </a:cubicBezTo>
                  <a:cubicBezTo>
                    <a:pt x="7502" y="12252"/>
                    <a:pt x="7787" y="12538"/>
                    <a:pt x="8144" y="12538"/>
                  </a:cubicBezTo>
                  <a:cubicBezTo>
                    <a:pt x="8502" y="12538"/>
                    <a:pt x="8787" y="12252"/>
                    <a:pt x="8787" y="11895"/>
                  </a:cubicBezTo>
                  <a:cubicBezTo>
                    <a:pt x="8787" y="11835"/>
                    <a:pt x="8776" y="11788"/>
                    <a:pt x="8776" y="11728"/>
                  </a:cubicBezTo>
                  <a:cubicBezTo>
                    <a:pt x="10359" y="10728"/>
                    <a:pt x="11990" y="9776"/>
                    <a:pt x="13633" y="8871"/>
                  </a:cubicBezTo>
                  <a:cubicBezTo>
                    <a:pt x="13859" y="9216"/>
                    <a:pt x="14205" y="9466"/>
                    <a:pt x="14586" y="9597"/>
                  </a:cubicBezTo>
                  <a:lnTo>
                    <a:pt x="13967" y="12192"/>
                  </a:lnTo>
                  <a:cubicBezTo>
                    <a:pt x="13657" y="12240"/>
                    <a:pt x="13431" y="12502"/>
                    <a:pt x="13431" y="12835"/>
                  </a:cubicBezTo>
                  <a:cubicBezTo>
                    <a:pt x="13431" y="13193"/>
                    <a:pt x="13717" y="13466"/>
                    <a:pt x="14074" y="13466"/>
                  </a:cubicBezTo>
                  <a:cubicBezTo>
                    <a:pt x="14431" y="13466"/>
                    <a:pt x="14705" y="13193"/>
                    <a:pt x="14705" y="12835"/>
                  </a:cubicBezTo>
                  <a:cubicBezTo>
                    <a:pt x="14705" y="12550"/>
                    <a:pt x="14526" y="12323"/>
                    <a:pt x="14276" y="12240"/>
                  </a:cubicBezTo>
                  <a:lnTo>
                    <a:pt x="14907" y="9680"/>
                  </a:lnTo>
                  <a:cubicBezTo>
                    <a:pt x="14991" y="9692"/>
                    <a:pt x="15086" y="9692"/>
                    <a:pt x="15169" y="9692"/>
                  </a:cubicBezTo>
                  <a:cubicBezTo>
                    <a:pt x="15383" y="9692"/>
                    <a:pt x="15586" y="9645"/>
                    <a:pt x="15776" y="9585"/>
                  </a:cubicBezTo>
                  <a:lnTo>
                    <a:pt x="17384" y="15109"/>
                  </a:lnTo>
                  <a:cubicBezTo>
                    <a:pt x="16896" y="15169"/>
                    <a:pt x="16515" y="15598"/>
                    <a:pt x="16515" y="16110"/>
                  </a:cubicBezTo>
                  <a:cubicBezTo>
                    <a:pt x="16515" y="16657"/>
                    <a:pt x="16955" y="17098"/>
                    <a:pt x="17503" y="17098"/>
                  </a:cubicBezTo>
                  <a:cubicBezTo>
                    <a:pt x="18062" y="17098"/>
                    <a:pt x="18503" y="16657"/>
                    <a:pt x="18503" y="16110"/>
                  </a:cubicBezTo>
                  <a:cubicBezTo>
                    <a:pt x="18503" y="15895"/>
                    <a:pt x="18443" y="15717"/>
                    <a:pt x="18336" y="15550"/>
                  </a:cubicBezTo>
                  <a:lnTo>
                    <a:pt x="24051" y="10073"/>
                  </a:lnTo>
                  <a:cubicBezTo>
                    <a:pt x="24135" y="10097"/>
                    <a:pt x="24218" y="10109"/>
                    <a:pt x="24289" y="10109"/>
                  </a:cubicBezTo>
                  <a:cubicBezTo>
                    <a:pt x="24337" y="10109"/>
                    <a:pt x="24385" y="10109"/>
                    <a:pt x="24432" y="10097"/>
                  </a:cubicBezTo>
                  <a:lnTo>
                    <a:pt x="24813" y="12681"/>
                  </a:lnTo>
                  <a:cubicBezTo>
                    <a:pt x="24611" y="12788"/>
                    <a:pt x="24468" y="12990"/>
                    <a:pt x="24468" y="13252"/>
                  </a:cubicBezTo>
                  <a:cubicBezTo>
                    <a:pt x="24468" y="13609"/>
                    <a:pt x="24754" y="13883"/>
                    <a:pt x="25111" y="13883"/>
                  </a:cubicBezTo>
                  <a:cubicBezTo>
                    <a:pt x="25468" y="13883"/>
                    <a:pt x="25754" y="13609"/>
                    <a:pt x="25754" y="13252"/>
                  </a:cubicBezTo>
                  <a:cubicBezTo>
                    <a:pt x="25778" y="12954"/>
                    <a:pt x="25504" y="12669"/>
                    <a:pt x="25159" y="12657"/>
                  </a:cubicBezTo>
                  <a:lnTo>
                    <a:pt x="24754" y="10037"/>
                  </a:lnTo>
                  <a:cubicBezTo>
                    <a:pt x="25028" y="9883"/>
                    <a:pt x="25206" y="9597"/>
                    <a:pt x="25206" y="9275"/>
                  </a:cubicBezTo>
                  <a:cubicBezTo>
                    <a:pt x="25206" y="8787"/>
                    <a:pt x="24801" y="8394"/>
                    <a:pt x="24325" y="8394"/>
                  </a:cubicBezTo>
                  <a:cubicBezTo>
                    <a:pt x="23837" y="8394"/>
                    <a:pt x="23444" y="8799"/>
                    <a:pt x="23444" y="9275"/>
                  </a:cubicBezTo>
                  <a:cubicBezTo>
                    <a:pt x="23444" y="9549"/>
                    <a:pt x="23575" y="9811"/>
                    <a:pt x="23789" y="9978"/>
                  </a:cubicBezTo>
                  <a:lnTo>
                    <a:pt x="18158" y="15360"/>
                  </a:lnTo>
                  <a:cubicBezTo>
                    <a:pt x="18039" y="15252"/>
                    <a:pt x="17896" y="15193"/>
                    <a:pt x="17729" y="15169"/>
                  </a:cubicBezTo>
                  <a:lnTo>
                    <a:pt x="16074" y="9502"/>
                  </a:lnTo>
                  <a:cubicBezTo>
                    <a:pt x="16407" y="9323"/>
                    <a:pt x="16669" y="9037"/>
                    <a:pt x="16836" y="8692"/>
                  </a:cubicBezTo>
                  <a:lnTo>
                    <a:pt x="19491" y="10359"/>
                  </a:lnTo>
                  <a:cubicBezTo>
                    <a:pt x="19467" y="10407"/>
                    <a:pt x="19467" y="10454"/>
                    <a:pt x="19467" y="10490"/>
                  </a:cubicBezTo>
                  <a:cubicBezTo>
                    <a:pt x="19467" y="10847"/>
                    <a:pt x="19753" y="11133"/>
                    <a:pt x="20110" y="11133"/>
                  </a:cubicBezTo>
                  <a:cubicBezTo>
                    <a:pt x="20467" y="11133"/>
                    <a:pt x="20753" y="10847"/>
                    <a:pt x="20753" y="10490"/>
                  </a:cubicBezTo>
                  <a:cubicBezTo>
                    <a:pt x="20753" y="10133"/>
                    <a:pt x="20467" y="9859"/>
                    <a:pt x="20110" y="9859"/>
                  </a:cubicBezTo>
                  <a:cubicBezTo>
                    <a:pt x="19920" y="9859"/>
                    <a:pt x="19741" y="9942"/>
                    <a:pt x="19622" y="10073"/>
                  </a:cubicBezTo>
                  <a:lnTo>
                    <a:pt x="16943" y="8394"/>
                  </a:lnTo>
                  <a:cubicBezTo>
                    <a:pt x="16991" y="8228"/>
                    <a:pt x="17015" y="8049"/>
                    <a:pt x="17015" y="7871"/>
                  </a:cubicBezTo>
                  <a:cubicBezTo>
                    <a:pt x="17015" y="7740"/>
                    <a:pt x="17003" y="7620"/>
                    <a:pt x="16967" y="7490"/>
                  </a:cubicBezTo>
                  <a:lnTo>
                    <a:pt x="20753" y="6442"/>
                  </a:lnTo>
                  <a:cubicBezTo>
                    <a:pt x="20860" y="6537"/>
                    <a:pt x="21003" y="6597"/>
                    <a:pt x="21158" y="6597"/>
                  </a:cubicBezTo>
                  <a:cubicBezTo>
                    <a:pt x="21515" y="6597"/>
                    <a:pt x="21789" y="6311"/>
                    <a:pt x="21789" y="5954"/>
                  </a:cubicBezTo>
                  <a:cubicBezTo>
                    <a:pt x="21789" y="5596"/>
                    <a:pt x="21515" y="5311"/>
                    <a:pt x="21158" y="5311"/>
                  </a:cubicBezTo>
                  <a:cubicBezTo>
                    <a:pt x="20801" y="5311"/>
                    <a:pt x="20515" y="5596"/>
                    <a:pt x="20515" y="5954"/>
                  </a:cubicBezTo>
                  <a:cubicBezTo>
                    <a:pt x="20515" y="6025"/>
                    <a:pt x="20527" y="6108"/>
                    <a:pt x="20563" y="6180"/>
                  </a:cubicBezTo>
                  <a:lnTo>
                    <a:pt x="16884" y="7192"/>
                  </a:lnTo>
                  <a:cubicBezTo>
                    <a:pt x="16646" y="6608"/>
                    <a:pt x="16122" y="6180"/>
                    <a:pt x="15491" y="6061"/>
                  </a:cubicBezTo>
                  <a:cubicBezTo>
                    <a:pt x="15372" y="4739"/>
                    <a:pt x="15288" y="3394"/>
                    <a:pt x="15241" y="2060"/>
                  </a:cubicBezTo>
                  <a:cubicBezTo>
                    <a:pt x="15526" y="2001"/>
                    <a:pt x="15764" y="1822"/>
                    <a:pt x="15919" y="1560"/>
                  </a:cubicBezTo>
                  <a:lnTo>
                    <a:pt x="20122" y="2894"/>
                  </a:lnTo>
                  <a:cubicBezTo>
                    <a:pt x="20122" y="3168"/>
                    <a:pt x="20360" y="3406"/>
                    <a:pt x="20646" y="3406"/>
                  </a:cubicBezTo>
                  <a:cubicBezTo>
                    <a:pt x="20932" y="3406"/>
                    <a:pt x="21170" y="3168"/>
                    <a:pt x="21170" y="2894"/>
                  </a:cubicBezTo>
                  <a:cubicBezTo>
                    <a:pt x="21170" y="2608"/>
                    <a:pt x="20932" y="2370"/>
                    <a:pt x="20646" y="2370"/>
                  </a:cubicBezTo>
                  <a:cubicBezTo>
                    <a:pt x="20467" y="2370"/>
                    <a:pt x="20325" y="2453"/>
                    <a:pt x="20217" y="2596"/>
                  </a:cubicBezTo>
                  <a:lnTo>
                    <a:pt x="16015" y="1286"/>
                  </a:lnTo>
                  <a:cubicBezTo>
                    <a:pt x="16038" y="1203"/>
                    <a:pt x="16050" y="1132"/>
                    <a:pt x="16050" y="1048"/>
                  </a:cubicBezTo>
                  <a:cubicBezTo>
                    <a:pt x="16050" y="465"/>
                    <a:pt x="15586" y="0"/>
                    <a:pt x="150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9129100" y="3699850"/>
              <a:ext cx="999850" cy="898500"/>
            </a:xfrm>
            <a:custGeom>
              <a:avLst/>
              <a:gdLst/>
              <a:ahLst/>
              <a:cxnLst/>
              <a:rect l="l" t="t" r="r" b="b"/>
              <a:pathLst>
                <a:path w="39994" h="35940" extrusionOk="0">
                  <a:moveTo>
                    <a:pt x="9230" y="0"/>
                  </a:moveTo>
                  <a:cubicBezTo>
                    <a:pt x="9135" y="0"/>
                    <a:pt x="9039" y="2"/>
                    <a:pt x="8942" y="6"/>
                  </a:cubicBezTo>
                  <a:cubicBezTo>
                    <a:pt x="5216" y="161"/>
                    <a:pt x="3132" y="1197"/>
                    <a:pt x="1465" y="4257"/>
                  </a:cubicBezTo>
                  <a:cubicBezTo>
                    <a:pt x="1" y="6900"/>
                    <a:pt x="60" y="10031"/>
                    <a:pt x="215" y="12984"/>
                  </a:cubicBezTo>
                  <a:cubicBezTo>
                    <a:pt x="584" y="20651"/>
                    <a:pt x="1275" y="28319"/>
                    <a:pt x="2299" y="35939"/>
                  </a:cubicBezTo>
                  <a:lnTo>
                    <a:pt x="39994" y="35939"/>
                  </a:lnTo>
                  <a:cubicBezTo>
                    <a:pt x="35827" y="23378"/>
                    <a:pt x="27695" y="11948"/>
                    <a:pt x="16836" y="3399"/>
                  </a:cubicBezTo>
                  <a:cubicBezTo>
                    <a:pt x="14647" y="1694"/>
                    <a:pt x="12090" y="0"/>
                    <a:pt x="9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9065400" y="3691800"/>
              <a:ext cx="1002525" cy="906550"/>
            </a:xfrm>
            <a:custGeom>
              <a:avLst/>
              <a:gdLst/>
              <a:ahLst/>
              <a:cxnLst/>
              <a:rect l="l" t="t" r="r" b="b"/>
              <a:pathLst>
                <a:path w="40101" h="36262" extrusionOk="0">
                  <a:moveTo>
                    <a:pt x="9232" y="1"/>
                  </a:moveTo>
                  <a:cubicBezTo>
                    <a:pt x="9136" y="1"/>
                    <a:pt x="9039" y="3"/>
                    <a:pt x="8942" y="7"/>
                  </a:cubicBezTo>
                  <a:cubicBezTo>
                    <a:pt x="5216" y="149"/>
                    <a:pt x="3132" y="1197"/>
                    <a:pt x="1465" y="4245"/>
                  </a:cubicBezTo>
                  <a:cubicBezTo>
                    <a:pt x="1" y="6900"/>
                    <a:pt x="60" y="10020"/>
                    <a:pt x="215" y="12984"/>
                  </a:cubicBezTo>
                  <a:cubicBezTo>
                    <a:pt x="596" y="20771"/>
                    <a:pt x="1299" y="28534"/>
                    <a:pt x="2334" y="36261"/>
                  </a:cubicBezTo>
                  <a:lnTo>
                    <a:pt x="40101" y="36261"/>
                  </a:lnTo>
                  <a:cubicBezTo>
                    <a:pt x="35958" y="23581"/>
                    <a:pt x="27790" y="12032"/>
                    <a:pt x="16836" y="3400"/>
                  </a:cubicBezTo>
                  <a:cubicBezTo>
                    <a:pt x="14648" y="1684"/>
                    <a:pt x="12091" y="1"/>
                    <a:pt x="9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9270200" y="3595875"/>
              <a:ext cx="577775" cy="581875"/>
            </a:xfrm>
            <a:custGeom>
              <a:avLst/>
              <a:gdLst/>
              <a:ahLst/>
              <a:cxnLst/>
              <a:rect l="l" t="t" r="r" b="b"/>
              <a:pathLst>
                <a:path w="23111" h="23275" extrusionOk="0">
                  <a:moveTo>
                    <a:pt x="2281" y="0"/>
                  </a:moveTo>
                  <a:cubicBezTo>
                    <a:pt x="2032" y="0"/>
                    <a:pt x="1790" y="55"/>
                    <a:pt x="1572" y="200"/>
                  </a:cubicBezTo>
                  <a:cubicBezTo>
                    <a:pt x="607" y="855"/>
                    <a:pt x="858" y="2713"/>
                    <a:pt x="0" y="3510"/>
                  </a:cubicBezTo>
                  <a:cubicBezTo>
                    <a:pt x="6870" y="8713"/>
                    <a:pt x="12883" y="15464"/>
                    <a:pt x="17574" y="23275"/>
                  </a:cubicBezTo>
                  <a:cubicBezTo>
                    <a:pt x="19003" y="22024"/>
                    <a:pt x="20419" y="20774"/>
                    <a:pt x="21848" y="19524"/>
                  </a:cubicBezTo>
                  <a:cubicBezTo>
                    <a:pt x="21086" y="18262"/>
                    <a:pt x="20181" y="17131"/>
                    <a:pt x="19122" y="16190"/>
                  </a:cubicBezTo>
                  <a:cubicBezTo>
                    <a:pt x="20443" y="14273"/>
                    <a:pt x="21789" y="12357"/>
                    <a:pt x="23110" y="10416"/>
                  </a:cubicBezTo>
                  <a:cubicBezTo>
                    <a:pt x="17455" y="5153"/>
                    <a:pt x="10311" y="2641"/>
                    <a:pt x="3358" y="236"/>
                  </a:cubicBezTo>
                  <a:cubicBezTo>
                    <a:pt x="3019" y="116"/>
                    <a:pt x="2643" y="0"/>
                    <a:pt x="2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9305625" y="3601175"/>
              <a:ext cx="520925" cy="553350"/>
            </a:xfrm>
            <a:custGeom>
              <a:avLst/>
              <a:gdLst/>
              <a:ahLst/>
              <a:cxnLst/>
              <a:rect l="l" t="t" r="r" b="b"/>
              <a:pathLst>
                <a:path w="20837" h="22134" extrusionOk="0">
                  <a:moveTo>
                    <a:pt x="83" y="0"/>
                  </a:moveTo>
                  <a:lnTo>
                    <a:pt x="0" y="298"/>
                  </a:lnTo>
                  <a:cubicBezTo>
                    <a:pt x="7977" y="2774"/>
                    <a:pt x="14847" y="6203"/>
                    <a:pt x="20407" y="10454"/>
                  </a:cubicBezTo>
                  <a:cubicBezTo>
                    <a:pt x="19836" y="11311"/>
                    <a:pt x="19193" y="12228"/>
                    <a:pt x="18562" y="13121"/>
                  </a:cubicBezTo>
                  <a:cubicBezTo>
                    <a:pt x="17907" y="14061"/>
                    <a:pt x="17228" y="15026"/>
                    <a:pt x="16633" y="15907"/>
                  </a:cubicBezTo>
                  <a:lnTo>
                    <a:pt x="16562" y="16014"/>
                  </a:lnTo>
                  <a:lnTo>
                    <a:pt x="19002" y="18919"/>
                  </a:lnTo>
                  <a:lnTo>
                    <a:pt x="16085" y="21908"/>
                  </a:lnTo>
                  <a:lnTo>
                    <a:pt x="16312" y="22134"/>
                  </a:lnTo>
                  <a:lnTo>
                    <a:pt x="19431" y="18943"/>
                  </a:lnTo>
                  <a:lnTo>
                    <a:pt x="16943" y="15990"/>
                  </a:lnTo>
                  <a:cubicBezTo>
                    <a:pt x="17526" y="15145"/>
                    <a:pt x="18181" y="14204"/>
                    <a:pt x="18812" y="13311"/>
                  </a:cubicBezTo>
                  <a:cubicBezTo>
                    <a:pt x="19467" y="12383"/>
                    <a:pt x="20145" y="11406"/>
                    <a:pt x="20741" y="10513"/>
                  </a:cubicBezTo>
                  <a:lnTo>
                    <a:pt x="20836" y="10406"/>
                  </a:lnTo>
                  <a:lnTo>
                    <a:pt x="20705" y="10311"/>
                  </a:lnTo>
                  <a:cubicBezTo>
                    <a:pt x="15085" y="5977"/>
                    <a:pt x="8144" y="2512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9270200" y="3677075"/>
              <a:ext cx="500975" cy="500675"/>
            </a:xfrm>
            <a:custGeom>
              <a:avLst/>
              <a:gdLst/>
              <a:ahLst/>
              <a:cxnLst/>
              <a:rect l="l" t="t" r="r" b="b"/>
              <a:pathLst>
                <a:path w="20039" h="20027" extrusionOk="0">
                  <a:moveTo>
                    <a:pt x="226" y="0"/>
                  </a:moveTo>
                  <a:cubicBezTo>
                    <a:pt x="167" y="107"/>
                    <a:pt x="84" y="191"/>
                    <a:pt x="0" y="262"/>
                  </a:cubicBezTo>
                  <a:cubicBezTo>
                    <a:pt x="6870" y="5465"/>
                    <a:pt x="12883" y="12216"/>
                    <a:pt x="17574" y="20027"/>
                  </a:cubicBezTo>
                  <a:cubicBezTo>
                    <a:pt x="18395" y="19312"/>
                    <a:pt x="19229" y="18586"/>
                    <a:pt x="20038" y="17860"/>
                  </a:cubicBezTo>
                  <a:cubicBezTo>
                    <a:pt x="18241" y="15264"/>
                    <a:pt x="16074" y="13085"/>
                    <a:pt x="14085" y="10656"/>
                  </a:cubicBezTo>
                  <a:cubicBezTo>
                    <a:pt x="10168" y="5799"/>
                    <a:pt x="5477" y="1965"/>
                    <a:pt x="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8"/>
            <p:cNvSpPr/>
            <p:nvPr/>
          </p:nvSpPr>
          <p:spPr>
            <a:xfrm>
              <a:off x="8994275" y="3686450"/>
              <a:ext cx="1004000" cy="911900"/>
            </a:xfrm>
            <a:custGeom>
              <a:avLst/>
              <a:gdLst/>
              <a:ahLst/>
              <a:cxnLst/>
              <a:rect l="l" t="t" r="r" b="b"/>
              <a:pathLst>
                <a:path w="40160" h="36476" extrusionOk="0">
                  <a:moveTo>
                    <a:pt x="9242" y="1"/>
                  </a:moveTo>
                  <a:cubicBezTo>
                    <a:pt x="9146" y="1"/>
                    <a:pt x="9050" y="2"/>
                    <a:pt x="8954" y="6"/>
                  </a:cubicBezTo>
                  <a:cubicBezTo>
                    <a:pt x="5215" y="161"/>
                    <a:pt x="3132" y="1197"/>
                    <a:pt x="1465" y="4257"/>
                  </a:cubicBezTo>
                  <a:cubicBezTo>
                    <a:pt x="0" y="6900"/>
                    <a:pt x="60" y="10019"/>
                    <a:pt x="214" y="12984"/>
                  </a:cubicBezTo>
                  <a:cubicBezTo>
                    <a:pt x="584" y="20842"/>
                    <a:pt x="1298" y="28676"/>
                    <a:pt x="2358" y="36475"/>
                  </a:cubicBezTo>
                  <a:lnTo>
                    <a:pt x="40160" y="36475"/>
                  </a:lnTo>
                  <a:cubicBezTo>
                    <a:pt x="36052" y="23700"/>
                    <a:pt x="27849" y="12079"/>
                    <a:pt x="16836" y="3400"/>
                  </a:cubicBezTo>
                  <a:cubicBezTo>
                    <a:pt x="14647" y="1694"/>
                    <a:pt x="12101" y="1"/>
                    <a:pt x="9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8"/>
            <p:cNvSpPr/>
            <p:nvPr/>
          </p:nvSpPr>
          <p:spPr>
            <a:xfrm>
              <a:off x="8993975" y="3742550"/>
              <a:ext cx="791475" cy="855800"/>
            </a:xfrm>
            <a:custGeom>
              <a:avLst/>
              <a:gdLst/>
              <a:ahLst/>
              <a:cxnLst/>
              <a:rect l="l" t="t" r="r" b="b"/>
              <a:pathLst>
                <a:path w="31659" h="34232" extrusionOk="0">
                  <a:moveTo>
                    <a:pt x="2905" y="1"/>
                  </a:moveTo>
                  <a:cubicBezTo>
                    <a:pt x="2382" y="548"/>
                    <a:pt x="1905" y="1203"/>
                    <a:pt x="1465" y="2025"/>
                  </a:cubicBezTo>
                  <a:cubicBezTo>
                    <a:pt x="0" y="4668"/>
                    <a:pt x="60" y="7799"/>
                    <a:pt x="215" y="10764"/>
                  </a:cubicBezTo>
                  <a:cubicBezTo>
                    <a:pt x="596" y="18598"/>
                    <a:pt x="1310" y="26432"/>
                    <a:pt x="2370" y="34231"/>
                  </a:cubicBezTo>
                  <a:lnTo>
                    <a:pt x="31659" y="34231"/>
                  </a:lnTo>
                  <a:cubicBezTo>
                    <a:pt x="29206" y="25385"/>
                    <a:pt x="25289" y="17134"/>
                    <a:pt x="19646" y="10073"/>
                  </a:cubicBezTo>
                  <a:cubicBezTo>
                    <a:pt x="15407" y="4727"/>
                    <a:pt x="9216" y="608"/>
                    <a:pt x="2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8"/>
            <p:cNvSpPr/>
            <p:nvPr/>
          </p:nvSpPr>
          <p:spPr>
            <a:xfrm>
              <a:off x="8933850" y="3686450"/>
              <a:ext cx="720050" cy="911900"/>
            </a:xfrm>
            <a:custGeom>
              <a:avLst/>
              <a:gdLst/>
              <a:ahLst/>
              <a:cxnLst/>
              <a:rect l="l" t="t" r="r" b="b"/>
              <a:pathLst>
                <a:path w="28802" h="36476" extrusionOk="0">
                  <a:moveTo>
                    <a:pt x="8522" y="1"/>
                  </a:moveTo>
                  <a:cubicBezTo>
                    <a:pt x="8460" y="1"/>
                    <a:pt x="8397" y="2"/>
                    <a:pt x="8335" y="6"/>
                  </a:cubicBezTo>
                  <a:cubicBezTo>
                    <a:pt x="5894" y="161"/>
                    <a:pt x="4525" y="1197"/>
                    <a:pt x="3417" y="4257"/>
                  </a:cubicBezTo>
                  <a:cubicBezTo>
                    <a:pt x="2465" y="6900"/>
                    <a:pt x="0" y="14639"/>
                    <a:pt x="95" y="17604"/>
                  </a:cubicBezTo>
                  <a:cubicBezTo>
                    <a:pt x="345" y="25462"/>
                    <a:pt x="3263" y="28784"/>
                    <a:pt x="4001" y="36475"/>
                  </a:cubicBezTo>
                  <a:lnTo>
                    <a:pt x="28801" y="36475"/>
                  </a:lnTo>
                  <a:cubicBezTo>
                    <a:pt x="26099" y="23700"/>
                    <a:pt x="20729" y="12079"/>
                    <a:pt x="13490" y="3400"/>
                  </a:cubicBezTo>
                  <a:cubicBezTo>
                    <a:pt x="12073" y="1694"/>
                    <a:pt x="10388" y="1"/>
                    <a:pt x="85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8"/>
            <p:cNvSpPr/>
            <p:nvPr/>
          </p:nvSpPr>
          <p:spPr>
            <a:xfrm>
              <a:off x="9302050" y="3802975"/>
              <a:ext cx="375075" cy="795375"/>
            </a:xfrm>
            <a:custGeom>
              <a:avLst/>
              <a:gdLst/>
              <a:ahLst/>
              <a:cxnLst/>
              <a:rect l="l" t="t" r="r" b="b"/>
              <a:pathLst>
                <a:path w="15003" h="31815" extrusionOk="0">
                  <a:moveTo>
                    <a:pt x="262" y="1"/>
                  </a:moveTo>
                  <a:lnTo>
                    <a:pt x="0" y="191"/>
                  </a:lnTo>
                  <a:cubicBezTo>
                    <a:pt x="6823" y="9776"/>
                    <a:pt x="11764" y="20408"/>
                    <a:pt x="14693" y="31802"/>
                  </a:cubicBezTo>
                  <a:lnTo>
                    <a:pt x="14966" y="31802"/>
                  </a:lnTo>
                  <a:lnTo>
                    <a:pt x="14966" y="31814"/>
                  </a:lnTo>
                  <a:lnTo>
                    <a:pt x="15002" y="31802"/>
                  </a:lnTo>
                  <a:cubicBezTo>
                    <a:pt x="12073" y="20336"/>
                    <a:pt x="7108" y="9645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48"/>
          <p:cNvGrpSpPr/>
          <p:nvPr/>
        </p:nvGrpSpPr>
        <p:grpSpPr>
          <a:xfrm rot="1756186">
            <a:off x="4041574" y="-653283"/>
            <a:ext cx="1766532" cy="2915826"/>
            <a:chOff x="839075" y="2285650"/>
            <a:chExt cx="692675" cy="1143325"/>
          </a:xfrm>
        </p:grpSpPr>
        <p:sp>
          <p:nvSpPr>
            <p:cNvPr id="1008" name="Google Shape;1008;p48"/>
            <p:cNvSpPr/>
            <p:nvPr/>
          </p:nvSpPr>
          <p:spPr>
            <a:xfrm>
              <a:off x="858125" y="2301600"/>
              <a:ext cx="219100" cy="378650"/>
            </a:xfrm>
            <a:custGeom>
              <a:avLst/>
              <a:gdLst/>
              <a:ahLst/>
              <a:cxnLst/>
              <a:rect l="l" t="t" r="r" b="b"/>
              <a:pathLst>
                <a:path w="8764" h="15146" extrusionOk="0">
                  <a:moveTo>
                    <a:pt x="8180" y="1"/>
                  </a:moveTo>
                  <a:lnTo>
                    <a:pt x="1" y="6370"/>
                  </a:lnTo>
                  <a:lnTo>
                    <a:pt x="275" y="6740"/>
                  </a:lnTo>
                  <a:cubicBezTo>
                    <a:pt x="4442" y="12145"/>
                    <a:pt x="6728" y="14979"/>
                    <a:pt x="7037" y="15145"/>
                  </a:cubicBezTo>
                  <a:lnTo>
                    <a:pt x="7514" y="14324"/>
                  </a:lnTo>
                  <a:cubicBezTo>
                    <a:pt x="7537" y="14348"/>
                    <a:pt x="7561" y="14360"/>
                    <a:pt x="7561" y="14360"/>
                  </a:cubicBezTo>
                  <a:cubicBezTo>
                    <a:pt x="7156" y="14026"/>
                    <a:pt x="3644" y="9538"/>
                    <a:pt x="1322" y="6549"/>
                  </a:cubicBezTo>
                  <a:lnTo>
                    <a:pt x="8764" y="739"/>
                  </a:lnTo>
                  <a:lnTo>
                    <a:pt x="8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8"/>
            <p:cNvSpPr/>
            <p:nvPr/>
          </p:nvSpPr>
          <p:spPr>
            <a:xfrm>
              <a:off x="986425" y="2635275"/>
              <a:ext cx="466150" cy="724525"/>
            </a:xfrm>
            <a:custGeom>
              <a:avLst/>
              <a:gdLst/>
              <a:ahLst/>
              <a:cxnLst/>
              <a:rect l="l" t="t" r="r" b="b"/>
              <a:pathLst>
                <a:path w="18646" h="28981" extrusionOk="0">
                  <a:moveTo>
                    <a:pt x="17610" y="1072"/>
                  </a:moveTo>
                  <a:lnTo>
                    <a:pt x="15478" y="27468"/>
                  </a:lnTo>
                  <a:cubicBezTo>
                    <a:pt x="10192" y="24670"/>
                    <a:pt x="2393" y="20491"/>
                    <a:pt x="1120" y="19634"/>
                  </a:cubicBezTo>
                  <a:cubicBezTo>
                    <a:pt x="1417" y="17646"/>
                    <a:pt x="2798" y="6978"/>
                    <a:pt x="3298" y="2989"/>
                  </a:cubicBezTo>
                  <a:lnTo>
                    <a:pt x="17610" y="1072"/>
                  </a:lnTo>
                  <a:close/>
                  <a:moveTo>
                    <a:pt x="18646" y="1"/>
                  </a:moveTo>
                  <a:lnTo>
                    <a:pt x="2465" y="2167"/>
                  </a:lnTo>
                  <a:lnTo>
                    <a:pt x="2417" y="2525"/>
                  </a:lnTo>
                  <a:cubicBezTo>
                    <a:pt x="1822" y="7144"/>
                    <a:pt x="238" y="19253"/>
                    <a:pt x="143" y="19705"/>
                  </a:cubicBezTo>
                  <a:cubicBezTo>
                    <a:pt x="12" y="20182"/>
                    <a:pt x="0" y="20253"/>
                    <a:pt x="7989" y="24551"/>
                  </a:cubicBezTo>
                  <a:cubicBezTo>
                    <a:pt x="11788" y="26599"/>
                    <a:pt x="15621" y="28635"/>
                    <a:pt x="15669" y="28647"/>
                  </a:cubicBezTo>
                  <a:lnTo>
                    <a:pt x="16312" y="28980"/>
                  </a:lnTo>
                  <a:lnTo>
                    <a:pt x="186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8"/>
            <p:cNvSpPr/>
            <p:nvPr/>
          </p:nvSpPr>
          <p:spPr>
            <a:xfrm>
              <a:off x="1263825" y="3245050"/>
              <a:ext cx="209300" cy="183925"/>
            </a:xfrm>
            <a:custGeom>
              <a:avLst/>
              <a:gdLst/>
              <a:ahLst/>
              <a:cxnLst/>
              <a:rect l="l" t="t" r="r" b="b"/>
              <a:pathLst>
                <a:path w="8372" h="7357" extrusionOk="0">
                  <a:moveTo>
                    <a:pt x="4184" y="1"/>
                  </a:moveTo>
                  <a:cubicBezTo>
                    <a:pt x="3689" y="1"/>
                    <a:pt x="3186" y="102"/>
                    <a:pt x="2704" y="315"/>
                  </a:cubicBezTo>
                  <a:cubicBezTo>
                    <a:pt x="846" y="1136"/>
                    <a:pt x="1" y="3303"/>
                    <a:pt x="822" y="5161"/>
                  </a:cubicBezTo>
                  <a:cubicBezTo>
                    <a:pt x="1431" y="6536"/>
                    <a:pt x="2776" y="7356"/>
                    <a:pt x="4188" y="7356"/>
                  </a:cubicBezTo>
                  <a:cubicBezTo>
                    <a:pt x="4683" y="7356"/>
                    <a:pt x="5186" y="7255"/>
                    <a:pt x="5668" y="7042"/>
                  </a:cubicBezTo>
                  <a:cubicBezTo>
                    <a:pt x="7526" y="6220"/>
                    <a:pt x="8371" y="4053"/>
                    <a:pt x="7550" y="2196"/>
                  </a:cubicBezTo>
                  <a:cubicBezTo>
                    <a:pt x="6941" y="821"/>
                    <a:pt x="5596" y="1"/>
                    <a:pt x="4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8"/>
            <p:cNvSpPr/>
            <p:nvPr/>
          </p:nvSpPr>
          <p:spPr>
            <a:xfrm>
              <a:off x="913800" y="3062675"/>
              <a:ext cx="157775" cy="141775"/>
            </a:xfrm>
            <a:custGeom>
              <a:avLst/>
              <a:gdLst/>
              <a:ahLst/>
              <a:cxnLst/>
              <a:rect l="l" t="t" r="r" b="b"/>
              <a:pathLst>
                <a:path w="6311" h="5671" extrusionOk="0">
                  <a:moveTo>
                    <a:pt x="3150" y="0"/>
                  </a:moveTo>
                  <a:cubicBezTo>
                    <a:pt x="1896" y="0"/>
                    <a:pt x="746" y="840"/>
                    <a:pt x="417" y="2097"/>
                  </a:cubicBezTo>
                  <a:cubicBezTo>
                    <a:pt x="0" y="3598"/>
                    <a:pt x="905" y="5169"/>
                    <a:pt x="2429" y="5574"/>
                  </a:cubicBezTo>
                  <a:cubicBezTo>
                    <a:pt x="2671" y="5639"/>
                    <a:pt x="2915" y="5671"/>
                    <a:pt x="3156" y="5671"/>
                  </a:cubicBezTo>
                  <a:cubicBezTo>
                    <a:pt x="4403" y="5671"/>
                    <a:pt x="5554" y="4830"/>
                    <a:pt x="5894" y="3562"/>
                  </a:cubicBezTo>
                  <a:cubicBezTo>
                    <a:pt x="6311" y="2062"/>
                    <a:pt x="5406" y="490"/>
                    <a:pt x="3882" y="97"/>
                  </a:cubicBezTo>
                  <a:cubicBezTo>
                    <a:pt x="3637" y="32"/>
                    <a:pt x="3391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8"/>
            <p:cNvSpPr/>
            <p:nvPr/>
          </p:nvSpPr>
          <p:spPr>
            <a:xfrm>
              <a:off x="997425" y="2644175"/>
              <a:ext cx="122675" cy="110525"/>
            </a:xfrm>
            <a:custGeom>
              <a:avLst/>
              <a:gdLst/>
              <a:ahLst/>
              <a:cxnLst/>
              <a:rect l="l" t="t" r="r" b="b"/>
              <a:pathLst>
                <a:path w="4907" h="4421" extrusionOk="0">
                  <a:moveTo>
                    <a:pt x="2462" y="0"/>
                  </a:moveTo>
                  <a:cubicBezTo>
                    <a:pt x="1484" y="0"/>
                    <a:pt x="592" y="653"/>
                    <a:pt x="322" y="1633"/>
                  </a:cubicBezTo>
                  <a:cubicBezTo>
                    <a:pt x="1" y="2823"/>
                    <a:pt x="703" y="4026"/>
                    <a:pt x="1882" y="4347"/>
                  </a:cubicBezTo>
                  <a:cubicBezTo>
                    <a:pt x="2072" y="4397"/>
                    <a:pt x="2263" y="4421"/>
                    <a:pt x="2450" y="4421"/>
                  </a:cubicBezTo>
                  <a:cubicBezTo>
                    <a:pt x="3434" y="4421"/>
                    <a:pt x="4325" y="3768"/>
                    <a:pt x="4585" y="2788"/>
                  </a:cubicBezTo>
                  <a:cubicBezTo>
                    <a:pt x="4906" y="1597"/>
                    <a:pt x="4204" y="383"/>
                    <a:pt x="3025" y="73"/>
                  </a:cubicBezTo>
                  <a:cubicBezTo>
                    <a:pt x="2837" y="24"/>
                    <a:pt x="2648" y="0"/>
                    <a:pt x="2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8"/>
            <p:cNvSpPr/>
            <p:nvPr/>
          </p:nvSpPr>
          <p:spPr>
            <a:xfrm>
              <a:off x="1392425" y="2582850"/>
              <a:ext cx="139325" cy="126050"/>
            </a:xfrm>
            <a:custGeom>
              <a:avLst/>
              <a:gdLst/>
              <a:ahLst/>
              <a:cxnLst/>
              <a:rect l="l" t="t" r="r" b="b"/>
              <a:pathLst>
                <a:path w="5573" h="5042" extrusionOk="0">
                  <a:moveTo>
                    <a:pt x="2790" y="1"/>
                  </a:moveTo>
                  <a:cubicBezTo>
                    <a:pt x="1680" y="1"/>
                    <a:pt x="658" y="751"/>
                    <a:pt x="358" y="1871"/>
                  </a:cubicBezTo>
                  <a:cubicBezTo>
                    <a:pt x="0" y="3217"/>
                    <a:pt x="786" y="4598"/>
                    <a:pt x="2144" y="4955"/>
                  </a:cubicBezTo>
                  <a:cubicBezTo>
                    <a:pt x="2361" y="5013"/>
                    <a:pt x="2579" y="5041"/>
                    <a:pt x="2794" y="5041"/>
                  </a:cubicBezTo>
                  <a:cubicBezTo>
                    <a:pt x="3900" y="5041"/>
                    <a:pt x="4916" y="4305"/>
                    <a:pt x="5215" y="3169"/>
                  </a:cubicBezTo>
                  <a:cubicBezTo>
                    <a:pt x="5573" y="1824"/>
                    <a:pt x="4787" y="443"/>
                    <a:pt x="3429" y="85"/>
                  </a:cubicBezTo>
                  <a:cubicBezTo>
                    <a:pt x="3216" y="28"/>
                    <a:pt x="3001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8"/>
            <p:cNvSpPr/>
            <p:nvPr/>
          </p:nvSpPr>
          <p:spPr>
            <a:xfrm>
              <a:off x="839075" y="2430925"/>
              <a:ext cx="69975" cy="63175"/>
            </a:xfrm>
            <a:custGeom>
              <a:avLst/>
              <a:gdLst/>
              <a:ahLst/>
              <a:cxnLst/>
              <a:rect l="l" t="t" r="r" b="b"/>
              <a:pathLst>
                <a:path w="2799" h="2527" extrusionOk="0">
                  <a:moveTo>
                    <a:pt x="1406" y="0"/>
                  </a:moveTo>
                  <a:cubicBezTo>
                    <a:pt x="849" y="0"/>
                    <a:pt x="329" y="376"/>
                    <a:pt x="179" y="936"/>
                  </a:cubicBezTo>
                  <a:cubicBezTo>
                    <a:pt x="1" y="1626"/>
                    <a:pt x="406" y="2305"/>
                    <a:pt x="1072" y="2483"/>
                  </a:cubicBezTo>
                  <a:cubicBezTo>
                    <a:pt x="1183" y="2512"/>
                    <a:pt x="1294" y="2526"/>
                    <a:pt x="1403" y="2526"/>
                  </a:cubicBezTo>
                  <a:cubicBezTo>
                    <a:pt x="1962" y="2526"/>
                    <a:pt x="2471" y="2158"/>
                    <a:pt x="2620" y="1590"/>
                  </a:cubicBezTo>
                  <a:cubicBezTo>
                    <a:pt x="2799" y="912"/>
                    <a:pt x="2394" y="221"/>
                    <a:pt x="1727" y="43"/>
                  </a:cubicBezTo>
                  <a:cubicBezTo>
                    <a:pt x="1620" y="14"/>
                    <a:pt x="1513" y="0"/>
                    <a:pt x="1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8"/>
            <p:cNvSpPr/>
            <p:nvPr/>
          </p:nvSpPr>
          <p:spPr>
            <a:xfrm>
              <a:off x="1038500" y="2285650"/>
              <a:ext cx="69975" cy="63175"/>
            </a:xfrm>
            <a:custGeom>
              <a:avLst/>
              <a:gdLst/>
              <a:ahLst/>
              <a:cxnLst/>
              <a:rect l="l" t="t" r="r" b="b"/>
              <a:pathLst>
                <a:path w="2799" h="2527" extrusionOk="0">
                  <a:moveTo>
                    <a:pt x="1393" y="0"/>
                  </a:moveTo>
                  <a:cubicBezTo>
                    <a:pt x="829" y="0"/>
                    <a:pt x="329" y="368"/>
                    <a:pt x="180" y="936"/>
                  </a:cubicBezTo>
                  <a:cubicBezTo>
                    <a:pt x="1" y="1615"/>
                    <a:pt x="406" y="2306"/>
                    <a:pt x="1072" y="2484"/>
                  </a:cubicBezTo>
                  <a:cubicBezTo>
                    <a:pt x="1181" y="2513"/>
                    <a:pt x="1290" y="2526"/>
                    <a:pt x="1397" y="2526"/>
                  </a:cubicBezTo>
                  <a:cubicBezTo>
                    <a:pt x="1959" y="2526"/>
                    <a:pt x="2470" y="2151"/>
                    <a:pt x="2620" y="1591"/>
                  </a:cubicBezTo>
                  <a:cubicBezTo>
                    <a:pt x="2799" y="901"/>
                    <a:pt x="2394" y="222"/>
                    <a:pt x="1727" y="43"/>
                  </a:cubicBezTo>
                  <a:cubicBezTo>
                    <a:pt x="1615" y="14"/>
                    <a:pt x="1503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6" name="Google Shape;1016;p48"/>
          <p:cNvGrpSpPr/>
          <p:nvPr/>
        </p:nvGrpSpPr>
        <p:grpSpPr>
          <a:xfrm rot="-2019428">
            <a:off x="2671456" y="903023"/>
            <a:ext cx="1078938" cy="1614954"/>
            <a:chOff x="7166500" y="-57275"/>
            <a:chExt cx="414050" cy="619750"/>
          </a:xfrm>
        </p:grpSpPr>
        <p:sp>
          <p:nvSpPr>
            <p:cNvPr id="1017" name="Google Shape;1017;p48"/>
            <p:cNvSpPr/>
            <p:nvPr/>
          </p:nvSpPr>
          <p:spPr>
            <a:xfrm>
              <a:off x="7166500" y="-57275"/>
              <a:ext cx="414050" cy="619750"/>
            </a:xfrm>
            <a:custGeom>
              <a:avLst/>
              <a:gdLst/>
              <a:ahLst/>
              <a:cxnLst/>
              <a:rect l="l" t="t" r="r" b="b"/>
              <a:pathLst>
                <a:path w="16562" h="24790" extrusionOk="0">
                  <a:moveTo>
                    <a:pt x="6716" y="1"/>
                  </a:moveTo>
                  <a:cubicBezTo>
                    <a:pt x="6454" y="1"/>
                    <a:pt x="6227" y="227"/>
                    <a:pt x="6227" y="489"/>
                  </a:cubicBezTo>
                  <a:cubicBezTo>
                    <a:pt x="6227" y="763"/>
                    <a:pt x="6454" y="977"/>
                    <a:pt x="6716" y="977"/>
                  </a:cubicBezTo>
                  <a:lnTo>
                    <a:pt x="7013" y="977"/>
                  </a:lnTo>
                  <a:lnTo>
                    <a:pt x="7013" y="8335"/>
                  </a:lnTo>
                  <a:cubicBezTo>
                    <a:pt x="3048" y="8930"/>
                    <a:pt x="0" y="12371"/>
                    <a:pt x="12" y="16514"/>
                  </a:cubicBezTo>
                  <a:cubicBezTo>
                    <a:pt x="12" y="21086"/>
                    <a:pt x="3715" y="24789"/>
                    <a:pt x="8287" y="24789"/>
                  </a:cubicBezTo>
                  <a:cubicBezTo>
                    <a:pt x="12847" y="24789"/>
                    <a:pt x="16562" y="21086"/>
                    <a:pt x="16562" y="16514"/>
                  </a:cubicBezTo>
                  <a:cubicBezTo>
                    <a:pt x="16562" y="12371"/>
                    <a:pt x="13502" y="8942"/>
                    <a:pt x="9537" y="8335"/>
                  </a:cubicBezTo>
                  <a:lnTo>
                    <a:pt x="9537" y="977"/>
                  </a:lnTo>
                  <a:lnTo>
                    <a:pt x="9835" y="977"/>
                  </a:lnTo>
                  <a:cubicBezTo>
                    <a:pt x="10097" y="977"/>
                    <a:pt x="10323" y="763"/>
                    <a:pt x="10323" y="489"/>
                  </a:cubicBezTo>
                  <a:cubicBezTo>
                    <a:pt x="10323" y="227"/>
                    <a:pt x="10097" y="1"/>
                    <a:pt x="9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8"/>
            <p:cNvSpPr/>
            <p:nvPr/>
          </p:nvSpPr>
          <p:spPr>
            <a:xfrm>
              <a:off x="7190900" y="241575"/>
              <a:ext cx="364650" cy="296500"/>
            </a:xfrm>
            <a:custGeom>
              <a:avLst/>
              <a:gdLst/>
              <a:ahLst/>
              <a:cxnLst/>
              <a:rect l="l" t="t" r="r" b="b"/>
              <a:pathLst>
                <a:path w="14586" h="11860" extrusionOk="0">
                  <a:moveTo>
                    <a:pt x="1620" y="0"/>
                  </a:moveTo>
                  <a:cubicBezTo>
                    <a:pt x="608" y="1262"/>
                    <a:pt x="1" y="2846"/>
                    <a:pt x="1" y="4560"/>
                  </a:cubicBezTo>
                  <a:cubicBezTo>
                    <a:pt x="1" y="8585"/>
                    <a:pt x="3275" y="11859"/>
                    <a:pt x="7287" y="11859"/>
                  </a:cubicBezTo>
                  <a:cubicBezTo>
                    <a:pt x="11312" y="11859"/>
                    <a:pt x="14586" y="8585"/>
                    <a:pt x="14586" y="4560"/>
                  </a:cubicBezTo>
                  <a:cubicBezTo>
                    <a:pt x="14586" y="2846"/>
                    <a:pt x="13979" y="1262"/>
                    <a:pt x="12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8"/>
            <p:cNvSpPr/>
            <p:nvPr/>
          </p:nvSpPr>
          <p:spPr>
            <a:xfrm>
              <a:off x="7231675" y="254700"/>
              <a:ext cx="66700" cy="68150"/>
            </a:xfrm>
            <a:custGeom>
              <a:avLst/>
              <a:gdLst/>
              <a:ahLst/>
              <a:cxnLst/>
              <a:rect l="l" t="t" r="r" b="b"/>
              <a:pathLst>
                <a:path w="2668" h="2726" extrusionOk="0">
                  <a:moveTo>
                    <a:pt x="1277" y="1"/>
                  </a:moveTo>
                  <a:cubicBezTo>
                    <a:pt x="1114" y="1"/>
                    <a:pt x="954" y="26"/>
                    <a:pt x="810" y="95"/>
                  </a:cubicBezTo>
                  <a:cubicBezTo>
                    <a:pt x="560" y="214"/>
                    <a:pt x="370" y="440"/>
                    <a:pt x="263" y="678"/>
                  </a:cubicBezTo>
                  <a:cubicBezTo>
                    <a:pt x="108" y="976"/>
                    <a:pt x="25" y="1297"/>
                    <a:pt x="1" y="1630"/>
                  </a:cubicBezTo>
                  <a:cubicBezTo>
                    <a:pt x="1" y="1928"/>
                    <a:pt x="60" y="2238"/>
                    <a:pt x="263" y="2452"/>
                  </a:cubicBezTo>
                  <a:cubicBezTo>
                    <a:pt x="431" y="2630"/>
                    <a:pt x="673" y="2726"/>
                    <a:pt x="921" y="2726"/>
                  </a:cubicBezTo>
                  <a:cubicBezTo>
                    <a:pt x="971" y="2726"/>
                    <a:pt x="1022" y="2722"/>
                    <a:pt x="1072" y="2714"/>
                  </a:cubicBezTo>
                  <a:cubicBezTo>
                    <a:pt x="1370" y="2690"/>
                    <a:pt x="1656" y="2535"/>
                    <a:pt x="1894" y="2345"/>
                  </a:cubicBezTo>
                  <a:cubicBezTo>
                    <a:pt x="2239" y="2071"/>
                    <a:pt x="2525" y="1714"/>
                    <a:pt x="2596" y="1297"/>
                  </a:cubicBezTo>
                  <a:cubicBezTo>
                    <a:pt x="2668" y="880"/>
                    <a:pt x="2501" y="392"/>
                    <a:pt x="2132" y="190"/>
                  </a:cubicBezTo>
                  <a:cubicBezTo>
                    <a:pt x="1989" y="106"/>
                    <a:pt x="1823" y="71"/>
                    <a:pt x="1644" y="35"/>
                  </a:cubicBezTo>
                  <a:cubicBezTo>
                    <a:pt x="1522" y="15"/>
                    <a:pt x="1399" y="1"/>
                    <a:pt x="1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8"/>
            <p:cNvSpPr/>
            <p:nvPr/>
          </p:nvSpPr>
          <p:spPr>
            <a:xfrm>
              <a:off x="7249250" y="241575"/>
              <a:ext cx="306300" cy="296500"/>
            </a:xfrm>
            <a:custGeom>
              <a:avLst/>
              <a:gdLst/>
              <a:ahLst/>
              <a:cxnLst/>
              <a:rect l="l" t="t" r="r" b="b"/>
              <a:pathLst>
                <a:path w="12252" h="11860" extrusionOk="0">
                  <a:moveTo>
                    <a:pt x="7489" y="0"/>
                  </a:moveTo>
                  <a:cubicBezTo>
                    <a:pt x="8930" y="1524"/>
                    <a:pt x="9859" y="3525"/>
                    <a:pt x="9394" y="5775"/>
                  </a:cubicBezTo>
                  <a:cubicBezTo>
                    <a:pt x="9216" y="7573"/>
                    <a:pt x="7954" y="9192"/>
                    <a:pt x="6323" y="10097"/>
                  </a:cubicBezTo>
                  <a:cubicBezTo>
                    <a:pt x="5384" y="10495"/>
                    <a:pt x="4417" y="10675"/>
                    <a:pt x="3460" y="10675"/>
                  </a:cubicBezTo>
                  <a:cubicBezTo>
                    <a:pt x="2268" y="10675"/>
                    <a:pt x="1090" y="10395"/>
                    <a:pt x="0" y="9906"/>
                  </a:cubicBezTo>
                  <a:lnTo>
                    <a:pt x="0" y="9906"/>
                  </a:lnTo>
                  <a:cubicBezTo>
                    <a:pt x="1298" y="11109"/>
                    <a:pt x="3048" y="11859"/>
                    <a:pt x="4953" y="11859"/>
                  </a:cubicBezTo>
                  <a:cubicBezTo>
                    <a:pt x="8978" y="11859"/>
                    <a:pt x="12252" y="8585"/>
                    <a:pt x="12252" y="4560"/>
                  </a:cubicBezTo>
                  <a:cubicBezTo>
                    <a:pt x="12252" y="2858"/>
                    <a:pt x="11645" y="1262"/>
                    <a:pt x="10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48"/>
          <p:cNvGrpSpPr/>
          <p:nvPr/>
        </p:nvGrpSpPr>
        <p:grpSpPr>
          <a:xfrm>
            <a:off x="4669682" y="4604097"/>
            <a:ext cx="738906" cy="738906"/>
            <a:chOff x="3796125" y="-35750"/>
            <a:chExt cx="773400" cy="773400"/>
          </a:xfrm>
        </p:grpSpPr>
        <p:sp>
          <p:nvSpPr>
            <p:cNvPr id="1022" name="Google Shape;1022;p48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8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795F80-C52A-F6D3-61A0-024771BA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84"/>
            <a:ext cx="9144000" cy="705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2FBAC9-1AB9-AB91-011B-5544D541D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44" y="1252895"/>
            <a:ext cx="4154554" cy="2980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783;p44">
            <a:extLst>
              <a:ext uri="{FF2B5EF4-FFF2-40B4-BE49-F238E27FC236}">
                <a16:creationId xmlns:a16="http://schemas.microsoft.com/office/drawing/2014/main" id="{E8DF707B-BEE7-0B21-485A-F1BDD7DFFCBD}"/>
              </a:ext>
            </a:extLst>
          </p:cNvPr>
          <p:cNvSpPr txBox="1">
            <a:spLocks/>
          </p:cNvSpPr>
          <p:nvPr/>
        </p:nvSpPr>
        <p:spPr>
          <a:xfrm>
            <a:off x="1150830" y="4233198"/>
            <a:ext cx="3065943" cy="59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Karla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F"/>
              </a:buClr>
              <a:buSzPts val="1400"/>
              <a:buFont typeface="Karla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rgbClr val="211F1F"/>
              </a:buClr>
              <a:buSzPts val="1100"/>
              <a:buFont typeface="Arial"/>
              <a:buNone/>
            </a:pP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</a:rPr>
              <a:t>Máy đo khối phổ</a:t>
            </a:r>
            <a:endParaRPr lang="vi-VN" sz="2800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4" descr="How much does a mass spectrometry machine cost? - Quora">
            <a:extLst>
              <a:ext uri="{FF2B5EF4-FFF2-40B4-BE49-F238E27FC236}">
                <a16:creationId xmlns:a16="http://schemas.microsoft.com/office/drawing/2014/main" id="{E2365242-9B92-4A0C-DCA7-B62F5BCA82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32" name="Picture 8" descr="Mass Spectrometers - Department of Chemistry - Mellon College of Science -  Carnegie Mellon University">
            <a:extLst>
              <a:ext uri="{FF2B5EF4-FFF2-40B4-BE49-F238E27FC236}">
                <a16:creationId xmlns:a16="http://schemas.microsoft.com/office/drawing/2014/main" id="{F0C1C174-84C4-95CC-D395-ABA45D6F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32" y="1915886"/>
            <a:ext cx="4666397" cy="3110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EC3AE-8771-9B3F-0B06-1A24A85CB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95" y="73128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92401" y="990550"/>
            <a:ext cx="346549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32"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23CCEC-719D-DEE0-C57A-74E62F24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4" y="1552608"/>
            <a:ext cx="5019675" cy="933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713B8-B35E-A061-AC66-A5753CE5C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02" y="481045"/>
            <a:ext cx="2809875" cy="4582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E8AF6F-3CA8-C9A3-8B1D-C9DCE9694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94" y="2486058"/>
            <a:ext cx="4981575" cy="7810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ACD69B-123B-E52C-7E92-65B7ED801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82" y="3467894"/>
            <a:ext cx="5029200" cy="1114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3DF9AB-B4EB-0BD0-2F0A-F2F278D8C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1"/>
            <a:ext cx="9144000" cy="5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0D95293-5019-1CD9-6AA9-34992B2B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224698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F7FC75A-09BC-E827-F002-F519B7CD9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123209"/>
              </p:ext>
            </p:extLst>
          </p:nvPr>
        </p:nvGraphicFramePr>
        <p:xfrm>
          <a:off x="0" y="0"/>
          <a:ext cx="9144000" cy="5164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9762066" imgH="5509738" progId="Paint.Picture">
                  <p:embed/>
                </p:oleObj>
              </mc:Choice>
              <mc:Fallback>
                <p:oleObj name="Bitmap Image" r:id="rId2" imgW="9762066" imgH="550973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64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479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CAC0B6-0F5B-E0CE-D1E1-8E5BA0095504}"/>
              </a:ext>
            </a:extLst>
          </p:cNvPr>
          <p:cNvSpPr/>
          <p:nvPr/>
        </p:nvSpPr>
        <p:spPr>
          <a:xfrm>
            <a:off x="2313927" y="828056"/>
            <a:ext cx="6001230" cy="461665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BINGO 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16BA9-0158-F1B1-96B9-18D968BF8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" y="1289721"/>
            <a:ext cx="2247874" cy="2628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AD490-A50D-408F-1D84-A597BD8F2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17" y="1538028"/>
            <a:ext cx="2258748" cy="2628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1EC69-4FBE-1C42-B685-27842E804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12" y="2192595"/>
            <a:ext cx="2162015" cy="2543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0E84E9-8730-0E99-B8A3-908C534D1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74" y="2571750"/>
            <a:ext cx="2002061" cy="2391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BB827-1E92-856B-0AB8-7C075E87C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11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9"/>
          <p:cNvSpPr/>
          <p:nvPr/>
        </p:nvSpPr>
        <p:spPr>
          <a:xfrm>
            <a:off x="3237450" y="1868325"/>
            <a:ext cx="2669100" cy="266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49"/>
          <p:cNvSpPr/>
          <p:nvPr/>
        </p:nvSpPr>
        <p:spPr>
          <a:xfrm>
            <a:off x="5906550" y="1868325"/>
            <a:ext cx="2669100" cy="266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49"/>
          <p:cNvSpPr txBox="1">
            <a:spLocks noGrp="1"/>
          </p:cNvSpPr>
          <p:nvPr>
            <p:ph type="title" idx="4"/>
          </p:nvPr>
        </p:nvSpPr>
        <p:spPr>
          <a:xfrm>
            <a:off x="6057444" y="2349171"/>
            <a:ext cx="2217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PTK</a:t>
            </a:r>
            <a:endParaRPr sz="2800" dirty="0"/>
          </a:p>
        </p:txBody>
      </p:sp>
      <p:sp>
        <p:nvSpPr>
          <p:cNvPr id="1033" name="Google Shape;1033;p49"/>
          <p:cNvSpPr txBox="1">
            <a:spLocks noGrp="1"/>
          </p:cNvSpPr>
          <p:nvPr>
            <p:ph type="subTitle" idx="2"/>
          </p:nvPr>
        </p:nvSpPr>
        <p:spPr>
          <a:xfrm>
            <a:off x="6250129" y="2828968"/>
            <a:ext cx="22161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b="1" dirty="0"/>
              <a:t>Dựa trên phổ khối lượng </a:t>
            </a:r>
            <a:r>
              <a:rPr lang="en-US" sz="1800" b="1" dirty="0"/>
              <a:t>(MS)</a:t>
            </a:r>
            <a:endParaRPr sz="1800" b="1" dirty="0"/>
          </a:p>
        </p:txBody>
      </p:sp>
      <p:sp>
        <p:nvSpPr>
          <p:cNvPr id="1034" name="Google Shape;1034;p49"/>
          <p:cNvSpPr txBox="1">
            <a:spLocks noGrp="1"/>
          </p:cNvSpPr>
          <p:nvPr>
            <p:ph type="subTitle" idx="3"/>
          </p:nvPr>
        </p:nvSpPr>
        <p:spPr>
          <a:xfrm>
            <a:off x="3362892" y="2846855"/>
            <a:ext cx="2534445" cy="1148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b="1" dirty="0"/>
              <a:t>Số lượng nguyên tử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b="1" dirty="0"/>
              <a:t>Dựa trên CTĐGN và PTK của chất</a:t>
            </a:r>
            <a:endParaRPr sz="1800" b="1" dirty="0"/>
          </a:p>
        </p:txBody>
      </p:sp>
      <p:sp>
        <p:nvSpPr>
          <p:cNvPr id="1036" name="Google Shape;1036;p49"/>
          <p:cNvSpPr txBox="1">
            <a:spLocks noGrp="1"/>
          </p:cNvSpPr>
          <p:nvPr>
            <p:ph type="title" idx="5"/>
          </p:nvPr>
        </p:nvSpPr>
        <p:spPr>
          <a:xfrm>
            <a:off x="3488102" y="2349171"/>
            <a:ext cx="22179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CTPT</a:t>
            </a:r>
            <a:endParaRPr sz="2800" dirty="0"/>
          </a:p>
        </p:txBody>
      </p:sp>
      <p:grpSp>
        <p:nvGrpSpPr>
          <p:cNvPr id="1041" name="Google Shape;1041;p49"/>
          <p:cNvGrpSpPr/>
          <p:nvPr/>
        </p:nvGrpSpPr>
        <p:grpSpPr>
          <a:xfrm>
            <a:off x="4679699" y="4046024"/>
            <a:ext cx="756849" cy="756849"/>
            <a:chOff x="3796125" y="-35750"/>
            <a:chExt cx="773400" cy="773400"/>
          </a:xfrm>
        </p:grpSpPr>
        <p:sp>
          <p:nvSpPr>
            <p:cNvPr id="1042" name="Google Shape;1042;p49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9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" name="Google Shape;1044;p49"/>
          <p:cNvGrpSpPr/>
          <p:nvPr/>
        </p:nvGrpSpPr>
        <p:grpSpPr>
          <a:xfrm>
            <a:off x="8003924" y="2007824"/>
            <a:ext cx="756849" cy="756849"/>
            <a:chOff x="3796125" y="-35750"/>
            <a:chExt cx="773400" cy="773400"/>
          </a:xfrm>
        </p:grpSpPr>
        <p:sp>
          <p:nvSpPr>
            <p:cNvPr id="1045" name="Google Shape;1045;p49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9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7" name="Google Shape;1047;p49"/>
          <p:cNvSpPr/>
          <p:nvPr/>
        </p:nvSpPr>
        <p:spPr>
          <a:xfrm>
            <a:off x="-199716" y="3843646"/>
            <a:ext cx="2037000" cy="20370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9"/>
          <p:cNvSpPr/>
          <p:nvPr/>
        </p:nvSpPr>
        <p:spPr>
          <a:xfrm>
            <a:off x="568350" y="1868325"/>
            <a:ext cx="2669100" cy="266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49"/>
          <p:cNvSpPr txBox="1">
            <a:spLocks noGrp="1"/>
          </p:cNvSpPr>
          <p:nvPr>
            <p:ph type="subTitle" idx="1"/>
          </p:nvPr>
        </p:nvSpPr>
        <p:spPr>
          <a:xfrm>
            <a:off x="793950" y="2888129"/>
            <a:ext cx="2217900" cy="11927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b="1" dirty="0"/>
              <a:t>Tỉ lệ tối giản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b="1" dirty="0"/>
              <a:t>Dựa trên kết quả của phân tích nguyên tố</a:t>
            </a:r>
            <a:endParaRPr sz="1800" b="1" dirty="0"/>
          </a:p>
        </p:txBody>
      </p:sp>
      <p:sp>
        <p:nvSpPr>
          <p:cNvPr id="1035" name="Google Shape;1035;p49"/>
          <p:cNvSpPr txBox="1">
            <a:spLocks noGrp="1"/>
          </p:cNvSpPr>
          <p:nvPr>
            <p:ph type="title"/>
          </p:nvPr>
        </p:nvSpPr>
        <p:spPr>
          <a:xfrm>
            <a:off x="818784" y="2405781"/>
            <a:ext cx="22188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CTĐGN</a:t>
            </a:r>
            <a:endParaRPr sz="2800" dirty="0"/>
          </a:p>
        </p:txBody>
      </p:sp>
      <p:grpSp>
        <p:nvGrpSpPr>
          <p:cNvPr id="1038" name="Google Shape;1038;p49"/>
          <p:cNvGrpSpPr/>
          <p:nvPr/>
        </p:nvGrpSpPr>
        <p:grpSpPr>
          <a:xfrm>
            <a:off x="793499" y="1683824"/>
            <a:ext cx="756849" cy="756849"/>
            <a:chOff x="3796125" y="-35750"/>
            <a:chExt cx="773400" cy="773400"/>
          </a:xfrm>
        </p:grpSpPr>
        <p:sp>
          <p:nvSpPr>
            <p:cNvPr id="1039" name="Google Shape;1039;p49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9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78A41B-7FF9-6E05-A671-CA1C1563F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99"/>
            <a:ext cx="9144000" cy="705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A217B-6A56-7DD5-CC29-054B4AFE0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0" y="866691"/>
            <a:ext cx="3143250" cy="52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3" grpId="0" build="p"/>
      <p:bldP spid="1034" grpId="0" build="p"/>
      <p:bldP spid="1036" grpId="0"/>
      <p:bldP spid="1032" grpId="0" build="p"/>
      <p:bldP spid="10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995E9A05-2243-10A6-C07D-F55F2939F4C7}"/>
              </a:ext>
            </a:extLst>
          </p:cNvPr>
          <p:cNvSpPr/>
          <p:nvPr/>
        </p:nvSpPr>
        <p:spPr>
          <a:xfrm>
            <a:off x="1546328" y="4015408"/>
            <a:ext cx="352046" cy="3379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A53FA7-2CF3-A748-7A5D-1402B206C5DA}"/>
              </a:ext>
            </a:extLst>
          </p:cNvPr>
          <p:cNvSpPr/>
          <p:nvPr/>
        </p:nvSpPr>
        <p:spPr>
          <a:xfrm>
            <a:off x="1157288" y="2721769"/>
            <a:ext cx="450056" cy="3766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56267" y="3098375"/>
                <a:ext cx="7404852" cy="1349789"/>
              </a:xfrm>
              <a:prstGeom prst="rect">
                <a:avLst/>
              </a:prstGeom>
            </p:spPr>
            <p:txBody>
              <a:bodyPr wrap="square" lIns="68575" tIns="34288" rIns="68575" bIns="34288">
                <a:spAutoFit/>
              </a:bodyPr>
              <a:lstStyle/>
              <a:p>
                <a:pPr algn="just" defTabSz="342900">
                  <a:lnSpc>
                    <a:spcPct val="115000"/>
                  </a:lnSpc>
                  <a:tabLst>
                    <a:tab pos="135262" algn="l"/>
                  </a:tabLst>
                </a:pPr>
                <a:r>
                  <a:rPr lang="en-US" sz="21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1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HCHC X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CxHyOzNt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M.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 defTabSz="342900">
                  <a:lnSpc>
                    <a:spcPct val="115000"/>
                  </a:lnSpc>
                  <a:tabLst>
                    <a:tab pos="135262" algn="l"/>
                  </a:tabLst>
                </a:pPr>
                <a:r>
                  <a:rPr lang="en-US" sz="2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%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12∗100</m:t>
                        </m:r>
                      </m:den>
                    </m:f>
                  </m:oMath>
                </a14:m>
                <a:r>
                  <a:rPr lang="en-US" sz="2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B.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1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1∗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  C.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1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%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∗16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∗100</m:t>
                        </m:r>
                      </m:den>
                    </m:f>
                  </m:oMath>
                </a14:m>
                <a:r>
                  <a:rPr lang="en-US" sz="2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D. t=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%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∗100</m:t>
                        </m:r>
                      </m:num>
                      <m:den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14∗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2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267" y="3098375"/>
                <a:ext cx="7404852" cy="1349789"/>
              </a:xfrm>
              <a:prstGeom prst="rect">
                <a:avLst/>
              </a:prstGeom>
              <a:blipFill>
                <a:blip r:embed="rId2"/>
                <a:stretch>
                  <a:fillRect l="-1235" t="-2252" r="-1317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225493" y="1200744"/>
            <a:ext cx="8618124" cy="1897631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HCHC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19">
            <a:extLst>
              <a:ext uri="{FF2B5EF4-FFF2-40B4-BE49-F238E27FC236}">
                <a16:creationId xmlns:a16="http://schemas.microsoft.com/office/drawing/2014/main" id="{D2B25254-BC31-C2A1-1F6E-6FD26B74CDF6}"/>
              </a:ext>
            </a:extLst>
          </p:cNvPr>
          <p:cNvSpPr txBox="1"/>
          <p:nvPr/>
        </p:nvSpPr>
        <p:spPr>
          <a:xfrm>
            <a:off x="257378" y="720283"/>
            <a:ext cx="2096208" cy="525239"/>
          </a:xfrm>
          <a:prstGeom prst="roundRect">
            <a:avLst>
              <a:gd name="adj" fmla="val 43923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75" tIns="34288" rIns="68575" bIns="34288" rtlCol="0">
            <a:spAutoFit/>
          </a:bodyPr>
          <a:lstStyle/>
          <a:p>
            <a:pPr algn="ctr" defTabSz="342900"/>
            <a:r>
              <a:rPr lang="en-US" sz="2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lang="en-US" sz="2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C7E352-49E5-D207-A52B-1B007A58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92"/>
            <a:ext cx="9144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3" y="1261543"/>
            <a:ext cx="9143536" cy="3300900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defTabSz="342900"/>
            <a:r>
              <a:rPr lang="vi-VN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342900"/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/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(a)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(b)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2"/>
          <a:stretch>
            <a:fillRect/>
          </a:stretch>
        </p:blipFill>
        <p:spPr>
          <a:xfrm>
            <a:off x="427949" y="1796333"/>
            <a:ext cx="4235920" cy="2282043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3"/>
          <a:stretch>
            <a:fillRect/>
          </a:stretch>
        </p:blipFill>
        <p:spPr>
          <a:xfrm>
            <a:off x="4834634" y="1839191"/>
            <a:ext cx="3882487" cy="2286806"/>
          </a:xfrm>
          <a:prstGeom prst="rect">
            <a:avLst/>
          </a:prstGeom>
        </p:spPr>
      </p:pic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D2B25254-BC31-C2A1-1F6E-6FD26B74CDF6}"/>
              </a:ext>
            </a:extLst>
          </p:cNvPr>
          <p:cNvSpPr txBox="1"/>
          <p:nvPr/>
        </p:nvSpPr>
        <p:spPr>
          <a:xfrm>
            <a:off x="427949" y="706387"/>
            <a:ext cx="2116468" cy="525239"/>
          </a:xfrm>
          <a:prstGeom prst="roundRect">
            <a:avLst>
              <a:gd name="adj" fmla="val 43923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75" tIns="34288" rIns="68575" bIns="34288" rtlCol="0">
            <a:spAutoFit/>
          </a:bodyPr>
          <a:lstStyle/>
          <a:p>
            <a:pPr algn="ctr" defTabSz="342900"/>
            <a:r>
              <a:rPr lang="en-US" sz="2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lang="en-US" sz="2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3579" y="4626884"/>
            <a:ext cx="3135342" cy="392411"/>
          </a:xfrm>
          <a:prstGeom prst="rect">
            <a:avLst/>
          </a:prstGeom>
          <a:noFill/>
        </p:spPr>
        <p:txBody>
          <a:bodyPr wrap="square" lIns="68575" tIns="34288" rIns="68575" bIns="34288" rtlCol="0">
            <a:spAutoFit/>
          </a:bodyPr>
          <a:lstStyle/>
          <a:p>
            <a:pPr defTabSz="342900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a) 60.	b)78.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5DD6E-CEEC-E1B3-143F-8CA0A5CA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" y="-750"/>
            <a:ext cx="9144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9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AFBEB656-0950-8E66-2BF6-884E8A1B4702}"/>
              </a:ext>
            </a:extLst>
          </p:cNvPr>
          <p:cNvSpPr/>
          <p:nvPr/>
        </p:nvSpPr>
        <p:spPr>
          <a:xfrm>
            <a:off x="1673226" y="4512365"/>
            <a:ext cx="364296" cy="4017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2062A-B344-226D-0B30-96FE037A1BFD}"/>
              </a:ext>
            </a:extLst>
          </p:cNvPr>
          <p:cNvSpPr/>
          <p:nvPr/>
        </p:nvSpPr>
        <p:spPr>
          <a:xfrm>
            <a:off x="5413719" y="2866197"/>
            <a:ext cx="385763" cy="3776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93104" y="1366057"/>
            <a:ext cx="6987142" cy="1897631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HCHC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z/m.	B. n/p.		C. z/p.		D. m/z.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3104" y="3396874"/>
            <a:ext cx="6987142" cy="1507332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79,25% C, 5,66% H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15,09% O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106.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/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O. 	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O.	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O.	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O.</a:t>
            </a:r>
            <a:endParaRPr lang="en-US" sz="2100" dirty="0"/>
          </a:p>
        </p:txBody>
      </p:sp>
      <p:sp>
        <p:nvSpPr>
          <p:cNvPr id="5" name="Hộp Văn bản 19">
            <a:extLst>
              <a:ext uri="{FF2B5EF4-FFF2-40B4-BE49-F238E27FC236}">
                <a16:creationId xmlns:a16="http://schemas.microsoft.com/office/drawing/2014/main" id="{D2B25254-BC31-C2A1-1F6E-6FD26B74CDF6}"/>
              </a:ext>
            </a:extLst>
          </p:cNvPr>
          <p:cNvSpPr txBox="1"/>
          <p:nvPr/>
        </p:nvSpPr>
        <p:spPr>
          <a:xfrm>
            <a:off x="573887" y="764496"/>
            <a:ext cx="2280631" cy="587032"/>
          </a:xfrm>
          <a:prstGeom prst="roundRect">
            <a:avLst>
              <a:gd name="adj" fmla="val 43923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75" tIns="34288" rIns="68575" bIns="34288" rtlCol="0">
            <a:spAutoFit/>
          </a:bodyPr>
          <a:lstStyle/>
          <a:p>
            <a:pPr algn="ctr" defTabSz="342900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8880D-C4FE-8C4C-F22A-4176D775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6"/>
            <a:ext cx="9144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9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9">
            <a:extLst>
              <a:ext uri="{FF2B5EF4-FFF2-40B4-BE49-F238E27FC236}">
                <a16:creationId xmlns:a16="http://schemas.microsoft.com/office/drawing/2014/main" id="{D2B25254-BC31-C2A1-1F6E-6FD26B74CDF6}"/>
              </a:ext>
            </a:extLst>
          </p:cNvPr>
          <p:cNvSpPr txBox="1"/>
          <p:nvPr/>
        </p:nvSpPr>
        <p:spPr>
          <a:xfrm>
            <a:off x="573887" y="764496"/>
            <a:ext cx="2280631" cy="587032"/>
          </a:xfrm>
          <a:prstGeom prst="roundRect">
            <a:avLst>
              <a:gd name="adj" fmla="val 43923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68575" tIns="34288" rIns="68575" bIns="34288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8880D-C4FE-8C4C-F22A-4176D775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6"/>
            <a:ext cx="9144000" cy="707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98448-5DD8-2548-BF43-76F52B504450}"/>
              </a:ext>
            </a:extLst>
          </p:cNvPr>
          <p:cNvSpPr txBox="1"/>
          <p:nvPr/>
        </p:nvSpPr>
        <p:spPr>
          <a:xfrm>
            <a:off x="777240" y="1458983"/>
            <a:ext cx="8128221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phương pháp phổ khối lượng, để nghiên cứu hợp chất hữu cơ, người ta dựa vào các loại phổ nào nữa không?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1F466-09DC-0392-05A9-E003B824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18" y="2596935"/>
            <a:ext cx="1905000" cy="504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642A9-3B0B-D8FC-78D9-0F2D71BCE6C2}"/>
              </a:ext>
            </a:extLst>
          </p:cNvPr>
          <p:cNvSpPr txBox="1"/>
          <p:nvPr/>
        </p:nvSpPr>
        <p:spPr>
          <a:xfrm>
            <a:off x="1615108" y="3178675"/>
            <a:ext cx="7067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nghiên cứu hợp chất hữu cơ, người ta tìm hiểu các loại phổ: cực tím, hồng ngoại, cộng hưởng từ hạt nhân, khối lượng kết hợp phân tích nguyên tố.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59212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40"/>
          <p:cNvCxnSpPr>
            <a:cxnSpLocks/>
          </p:cNvCxnSpPr>
          <p:nvPr/>
        </p:nvCxnSpPr>
        <p:spPr>
          <a:xfrm>
            <a:off x="3810133" y="2930166"/>
            <a:ext cx="550853" cy="242946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1" name="Google Shape;661;p40"/>
          <p:cNvCxnSpPr/>
          <p:nvPr/>
        </p:nvCxnSpPr>
        <p:spPr>
          <a:xfrm>
            <a:off x="2566419" y="3009014"/>
            <a:ext cx="672000" cy="619200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2" name="Google Shape;662;p40"/>
          <p:cNvCxnSpPr/>
          <p:nvPr/>
        </p:nvCxnSpPr>
        <p:spPr>
          <a:xfrm flipH="1">
            <a:off x="3514519" y="3009014"/>
            <a:ext cx="114300" cy="533400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64" name="Google Shape;664;p40"/>
          <p:cNvGrpSpPr/>
          <p:nvPr/>
        </p:nvGrpSpPr>
        <p:grpSpPr>
          <a:xfrm>
            <a:off x="488314" y="1231013"/>
            <a:ext cx="979588" cy="979588"/>
            <a:chOff x="3796125" y="-35750"/>
            <a:chExt cx="773400" cy="773400"/>
          </a:xfrm>
        </p:grpSpPr>
        <p:sp>
          <p:nvSpPr>
            <p:cNvPr id="665" name="Google Shape;665;p40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40"/>
          <p:cNvGrpSpPr/>
          <p:nvPr/>
        </p:nvGrpSpPr>
        <p:grpSpPr>
          <a:xfrm>
            <a:off x="2979031" y="3345085"/>
            <a:ext cx="979588" cy="979588"/>
            <a:chOff x="3796125" y="-35750"/>
            <a:chExt cx="773400" cy="773400"/>
          </a:xfrm>
        </p:grpSpPr>
        <p:sp>
          <p:nvSpPr>
            <p:cNvPr id="674" name="Google Shape;674;p40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 rot="301067">
              <a:off x="3918082" y="92788"/>
              <a:ext cx="257035" cy="222951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40"/>
          <p:cNvSpPr txBox="1">
            <a:spLocks noGrp="1"/>
          </p:cNvSpPr>
          <p:nvPr>
            <p:ph type="title" idx="5"/>
          </p:nvPr>
        </p:nvSpPr>
        <p:spPr>
          <a:xfrm>
            <a:off x="1562893" y="1230348"/>
            <a:ext cx="4858868" cy="10555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/>
              <a:t>Thành phần nguyên tố và công thức phân tử</a:t>
            </a:r>
            <a:endParaRPr sz="2800" dirty="0"/>
          </a:p>
        </p:txBody>
      </p:sp>
      <p:sp>
        <p:nvSpPr>
          <p:cNvPr id="679" name="Google Shape;679;p40"/>
          <p:cNvSpPr txBox="1">
            <a:spLocks noGrp="1"/>
          </p:cNvSpPr>
          <p:nvPr>
            <p:ph type="title" idx="8"/>
          </p:nvPr>
        </p:nvSpPr>
        <p:spPr>
          <a:xfrm>
            <a:off x="3923509" y="3115249"/>
            <a:ext cx="5151673" cy="14722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/>
              <a:t>Phương</a:t>
            </a:r>
            <a:r>
              <a:rPr lang="en" sz="2800" dirty="0"/>
              <a:t> </a:t>
            </a:r>
            <a:r>
              <a:rPr lang="en" sz="2800" dirty="0" err="1"/>
              <a:t>pháp</a:t>
            </a:r>
            <a:r>
              <a:rPr lang="en" sz="2800" dirty="0"/>
              <a:t> </a:t>
            </a:r>
            <a:r>
              <a:rPr lang="en" sz="2800" dirty="0" err="1"/>
              <a:t>xác</a:t>
            </a:r>
            <a:r>
              <a:rPr lang="en" sz="2800" dirty="0"/>
              <a:t> </a:t>
            </a:r>
            <a:r>
              <a:rPr lang="en" sz="2800" dirty="0" err="1"/>
              <a:t>định</a:t>
            </a:r>
            <a:r>
              <a:rPr lang="en" sz="2800" dirty="0"/>
              <a:t> </a:t>
            </a:r>
            <a:r>
              <a:rPr lang="en" sz="2800" dirty="0" err="1"/>
              <a:t>phân</a:t>
            </a:r>
            <a:r>
              <a:rPr lang="en" sz="2800" dirty="0"/>
              <a:t> </a:t>
            </a:r>
            <a:r>
              <a:rPr lang="en" sz="2800" dirty="0" err="1"/>
              <a:t>tử</a:t>
            </a:r>
            <a:r>
              <a:rPr lang="en" sz="2800" dirty="0"/>
              <a:t> </a:t>
            </a:r>
            <a:r>
              <a:rPr lang="en" sz="2800" dirty="0" err="1"/>
              <a:t>khối</a:t>
            </a:r>
            <a:r>
              <a:rPr lang="en" sz="2800" dirty="0"/>
              <a:t> </a:t>
            </a:r>
            <a:r>
              <a:rPr lang="en" sz="2800" dirty="0" err="1"/>
              <a:t>của</a:t>
            </a:r>
            <a:r>
              <a:rPr lang="en" sz="2800" dirty="0"/>
              <a:t> HCHC</a:t>
            </a:r>
            <a:br>
              <a:rPr lang="en" sz="2800" dirty="0"/>
            </a:br>
            <a:r>
              <a:rPr lang="en" sz="2800" dirty="0" err="1"/>
              <a:t>Phổ</a:t>
            </a:r>
            <a:r>
              <a:rPr lang="en" sz="2800" dirty="0"/>
              <a:t> </a:t>
            </a:r>
            <a:r>
              <a:rPr lang="en" sz="2800" dirty="0" err="1"/>
              <a:t>khối</a:t>
            </a:r>
            <a:r>
              <a:rPr lang="en" sz="2800" dirty="0"/>
              <a:t> </a:t>
            </a:r>
            <a:r>
              <a:rPr lang="en" sz="2800" dirty="0" err="1"/>
              <a:t>lượng</a:t>
            </a:r>
            <a:r>
              <a:rPr lang="en" sz="2800" dirty="0"/>
              <a:t> (MS)</a:t>
            </a:r>
            <a:endParaRPr sz="2800" dirty="0"/>
          </a:p>
        </p:txBody>
      </p:sp>
      <p:sp>
        <p:nvSpPr>
          <p:cNvPr id="680" name="Google Shape;680;p40"/>
          <p:cNvSpPr txBox="1">
            <a:spLocks noGrp="1"/>
          </p:cNvSpPr>
          <p:nvPr>
            <p:ph type="title"/>
          </p:nvPr>
        </p:nvSpPr>
        <p:spPr>
          <a:xfrm>
            <a:off x="22296" y="110963"/>
            <a:ext cx="35923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NỘI DUNG</a:t>
            </a:r>
            <a:endParaRPr sz="3600" dirty="0"/>
          </a:p>
        </p:txBody>
      </p:sp>
      <p:sp>
        <p:nvSpPr>
          <p:cNvPr id="681" name="Google Shape;681;p40"/>
          <p:cNvSpPr txBox="1">
            <a:spLocks noGrp="1"/>
          </p:cNvSpPr>
          <p:nvPr>
            <p:ph type="title" idx="9"/>
          </p:nvPr>
        </p:nvSpPr>
        <p:spPr>
          <a:xfrm>
            <a:off x="632514" y="1482755"/>
            <a:ext cx="6912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686" name="Google Shape;686;p40"/>
          <p:cNvSpPr txBox="1">
            <a:spLocks noGrp="1"/>
          </p:cNvSpPr>
          <p:nvPr>
            <p:ph type="title" idx="15"/>
          </p:nvPr>
        </p:nvSpPr>
        <p:spPr>
          <a:xfrm>
            <a:off x="3123231" y="3600277"/>
            <a:ext cx="6912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90" name="Google Shape;690;p40"/>
          <p:cNvSpPr/>
          <p:nvPr/>
        </p:nvSpPr>
        <p:spPr>
          <a:xfrm>
            <a:off x="3480811" y="2781649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0"/>
          <p:cNvSpPr/>
          <p:nvPr/>
        </p:nvSpPr>
        <p:spPr>
          <a:xfrm>
            <a:off x="2373711" y="2781649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7440B-42C8-97DE-21A6-25F33319F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23"/>
            <a:ext cx="9144000" cy="705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/>
      <p:bldP spid="679" grpId="0"/>
      <p:bldP spid="681" grpId="0"/>
      <p:bldP spid="68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" y="-158262"/>
            <a:ext cx="9143537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40"/>
          <p:cNvCxnSpPr>
            <a:cxnSpLocks/>
          </p:cNvCxnSpPr>
          <p:nvPr/>
        </p:nvCxnSpPr>
        <p:spPr>
          <a:xfrm>
            <a:off x="3810133" y="2930166"/>
            <a:ext cx="550853" cy="242946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2" name="Google Shape;662;p40"/>
          <p:cNvCxnSpPr/>
          <p:nvPr/>
        </p:nvCxnSpPr>
        <p:spPr>
          <a:xfrm flipH="1">
            <a:off x="3514519" y="3009014"/>
            <a:ext cx="114300" cy="533400"/>
          </a:xfrm>
          <a:prstGeom prst="straightConnector1">
            <a:avLst/>
          </a:prstGeom>
          <a:noFill/>
          <a:ln w="38100" cap="rnd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64" name="Google Shape;664;p40"/>
          <p:cNvGrpSpPr/>
          <p:nvPr/>
        </p:nvGrpSpPr>
        <p:grpSpPr>
          <a:xfrm>
            <a:off x="142720" y="138331"/>
            <a:ext cx="979588" cy="979588"/>
            <a:chOff x="3796125" y="-35750"/>
            <a:chExt cx="773400" cy="773400"/>
          </a:xfrm>
        </p:grpSpPr>
        <p:sp>
          <p:nvSpPr>
            <p:cNvPr id="665" name="Google Shape;665;p40"/>
            <p:cNvSpPr/>
            <p:nvPr/>
          </p:nvSpPr>
          <p:spPr>
            <a:xfrm>
              <a:off x="3796125" y="-35750"/>
              <a:ext cx="773400" cy="77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0"/>
            <p:cNvSpPr/>
            <p:nvPr/>
          </p:nvSpPr>
          <p:spPr>
            <a:xfrm rot="301067">
              <a:off x="3908078" y="108814"/>
              <a:ext cx="632814" cy="435247"/>
            </a:xfrm>
            <a:custGeom>
              <a:avLst/>
              <a:gdLst/>
              <a:ahLst/>
              <a:cxnLst/>
              <a:rect l="l" t="t" r="r" b="b"/>
              <a:pathLst>
                <a:path w="2835" h="2459" extrusionOk="0">
                  <a:moveTo>
                    <a:pt x="1758" y="1"/>
                  </a:moveTo>
                  <a:cubicBezTo>
                    <a:pt x="1525" y="1"/>
                    <a:pt x="1293" y="53"/>
                    <a:pt x="1084" y="154"/>
                  </a:cubicBezTo>
                  <a:cubicBezTo>
                    <a:pt x="572" y="381"/>
                    <a:pt x="203" y="857"/>
                    <a:pt x="72" y="1393"/>
                  </a:cubicBezTo>
                  <a:cubicBezTo>
                    <a:pt x="13" y="1631"/>
                    <a:pt x="1" y="1881"/>
                    <a:pt x="108" y="2107"/>
                  </a:cubicBezTo>
                  <a:cubicBezTo>
                    <a:pt x="246" y="2330"/>
                    <a:pt x="507" y="2458"/>
                    <a:pt x="773" y="2458"/>
                  </a:cubicBezTo>
                  <a:cubicBezTo>
                    <a:pt x="805" y="2458"/>
                    <a:pt x="838" y="2456"/>
                    <a:pt x="870" y="2452"/>
                  </a:cubicBezTo>
                  <a:cubicBezTo>
                    <a:pt x="1168" y="2440"/>
                    <a:pt x="1441" y="2297"/>
                    <a:pt x="1691" y="2131"/>
                  </a:cubicBezTo>
                  <a:cubicBezTo>
                    <a:pt x="2299" y="1714"/>
                    <a:pt x="2834" y="1000"/>
                    <a:pt x="2644" y="285"/>
                  </a:cubicBezTo>
                  <a:cubicBezTo>
                    <a:pt x="2385" y="94"/>
                    <a:pt x="2071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6" name="Google Shape;676;p40"/>
          <p:cNvSpPr txBox="1">
            <a:spLocks noGrp="1"/>
          </p:cNvSpPr>
          <p:nvPr>
            <p:ph type="title" idx="5"/>
          </p:nvPr>
        </p:nvSpPr>
        <p:spPr>
          <a:xfrm>
            <a:off x="978108" y="100329"/>
            <a:ext cx="4858868" cy="10555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/>
              <a:t>Thành phần nguyên tố và công thức phân tử</a:t>
            </a:r>
            <a:endParaRPr sz="2800" dirty="0"/>
          </a:p>
        </p:txBody>
      </p:sp>
      <p:sp>
        <p:nvSpPr>
          <p:cNvPr id="681" name="Google Shape;681;p40"/>
          <p:cNvSpPr txBox="1">
            <a:spLocks noGrp="1"/>
          </p:cNvSpPr>
          <p:nvPr>
            <p:ph type="title" idx="9"/>
          </p:nvPr>
        </p:nvSpPr>
        <p:spPr>
          <a:xfrm>
            <a:off x="286914" y="390075"/>
            <a:ext cx="6912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686" name="Google Shape;686;p40"/>
          <p:cNvSpPr txBox="1">
            <a:spLocks noGrp="1"/>
          </p:cNvSpPr>
          <p:nvPr>
            <p:ph type="title" idx="15"/>
          </p:nvPr>
        </p:nvSpPr>
        <p:spPr>
          <a:xfrm>
            <a:off x="3123231" y="3600277"/>
            <a:ext cx="6912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90" name="Google Shape;690;p40"/>
          <p:cNvSpPr/>
          <p:nvPr/>
        </p:nvSpPr>
        <p:spPr>
          <a:xfrm>
            <a:off x="3480811" y="2781649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692;p40"/>
          <p:cNvSpPr/>
          <p:nvPr/>
        </p:nvSpPr>
        <p:spPr>
          <a:xfrm>
            <a:off x="2373711" y="2781649"/>
            <a:ext cx="333600" cy="33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1D4F2-EE46-55E4-254A-D5397B7B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3050"/>
            <a:ext cx="9144000" cy="39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/>
      <p:bldP spid="681" grpId="0"/>
      <p:bldP spid="6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"/>
          <p:cNvSpPr/>
          <p:nvPr/>
        </p:nvSpPr>
        <p:spPr>
          <a:xfrm>
            <a:off x="1314299" y="2012890"/>
            <a:ext cx="6913288" cy="3124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71" tIns="17136" rIns="34271" bIns="17136" anchor="ctr" anchorCtr="0">
            <a:noAutofit/>
          </a:bodyPr>
          <a:lstStyle/>
          <a:p>
            <a:pPr algn="ctr" defTabSz="342900">
              <a:defRPr/>
            </a:pPr>
            <a:endParaRPr sz="16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88">
            <a:extLst>
              <a:ext uri="{FF2B5EF4-FFF2-40B4-BE49-F238E27FC236}">
                <a16:creationId xmlns:a16="http://schemas.microsoft.com/office/drawing/2014/main" id="{57762FA6-A6E8-E869-7E88-992D68C1EBB6}"/>
              </a:ext>
            </a:extLst>
          </p:cNvPr>
          <p:cNvGrpSpPr/>
          <p:nvPr/>
        </p:nvGrpSpPr>
        <p:grpSpPr>
          <a:xfrm>
            <a:off x="63277" y="1217055"/>
            <a:ext cx="8817268" cy="3852146"/>
            <a:chOff x="203200" y="3424389"/>
            <a:chExt cx="11834900" cy="5473175"/>
          </a:xfrm>
          <a:solidFill>
            <a:srgbClr val="FFCC99"/>
          </a:solidFill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3EFE7989-8E3E-58F3-D450-0344D5F872A7}"/>
                </a:ext>
              </a:extLst>
            </p:cNvPr>
            <p:cNvSpPr/>
            <p:nvPr/>
          </p:nvSpPr>
          <p:spPr>
            <a:xfrm>
              <a:off x="203200" y="3980656"/>
              <a:ext cx="11834900" cy="4916908"/>
            </a:xfrm>
            <a:prstGeom prst="roundRect">
              <a:avLst>
                <a:gd name="adj" fmla="val 2239"/>
              </a:avLst>
            </a:prstGeom>
            <a:grpFill/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defTabSz="816398">
                <a:buClrTx/>
                <a:defRPr/>
              </a:pPr>
              <a:endParaRPr lang="en-US" sz="1800" kern="1200" baseline="-25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454D2356-D101-1881-7B0E-2FC1F61CA536}"/>
                </a:ext>
              </a:extLst>
            </p:cNvPr>
            <p:cNvGrpSpPr/>
            <p:nvPr/>
          </p:nvGrpSpPr>
          <p:grpSpPr>
            <a:xfrm>
              <a:off x="268542" y="3424389"/>
              <a:ext cx="2426076" cy="695021"/>
              <a:chOff x="1403701" y="5854461"/>
              <a:chExt cx="4755987" cy="1262818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42465ED7-F898-83E5-7C61-0F365BA19A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4286275" y="4823153"/>
                <a:ext cx="828631" cy="2891247"/>
              </a:xfrm>
              <a:prstGeom prst="round1Rect">
                <a:avLst/>
              </a:prstGeom>
              <a:grpFill/>
              <a:ln w="57150">
                <a:solidFill>
                  <a:srgbClr val="F79646">
                    <a:lumMod val="50000"/>
                  </a:srgb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34284" tIns="17142" rIns="34284" bIns="17142" numCol="1" anchor="t" anchorCtr="0" compatLnSpc="1">
                <a:prstTxWarp prst="textNoShape">
                  <a:avLst/>
                </a:prstTxWarp>
              </a:bodyPr>
              <a:lstStyle/>
              <a:p>
                <a:pPr defTabSz="816398">
                  <a:buClrTx/>
                  <a:defRPr/>
                </a:pPr>
                <a:endParaRPr lang="en-US" sz="1800" b="1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05E74633-52F3-C019-EB35-4495BC45AEFE}"/>
                  </a:ext>
                </a:extLst>
              </p:cNvPr>
              <p:cNvSpPr txBox="1"/>
              <p:nvPr/>
            </p:nvSpPr>
            <p:spPr>
              <a:xfrm>
                <a:off x="3480450" y="5883013"/>
                <a:ext cx="2679238" cy="95344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defTabSz="816398">
                  <a:buClrTx/>
                  <a:defRPr/>
                </a:pPr>
                <a:r>
                  <a:rPr lang="vi-VN" sz="1800" b="1" kern="12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1800" b="1" kern="12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1800" b="1" kern="12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1800" b="1" kern="12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8">
                <a:extLst>
                  <a:ext uri="{FF2B5EF4-FFF2-40B4-BE49-F238E27FC236}">
                    <a16:creationId xmlns:a16="http://schemas.microsoft.com/office/drawing/2014/main" id="{542B6EB0-E764-A822-C72F-AAB4A9E457A9}"/>
                  </a:ext>
                </a:extLst>
              </p:cNvPr>
              <p:cNvSpPr/>
              <p:nvPr/>
            </p:nvSpPr>
            <p:spPr>
              <a:xfrm flipV="1">
                <a:off x="2402516" y="5862612"/>
                <a:ext cx="852450" cy="820481"/>
              </a:xfrm>
              <a:prstGeom prst="round2DiagRect">
                <a:avLst/>
              </a:prstGeom>
              <a:grpFill/>
              <a:ln w="571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</p:spPr>
            <p:txBody>
              <a:bodyPr rtlCol="0" anchor="ctr"/>
              <a:lstStyle/>
              <a:p>
                <a:pPr algn="ctr" defTabSz="816398">
                  <a:buClrTx/>
                  <a:defRPr/>
                </a:pPr>
                <a:endParaRPr lang="en-US" sz="1800" b="1" kern="120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55F074D0-A147-415F-BC79-574917637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84" tIns="17142" rIns="34284" bIns="17142" numCol="1" anchor="t" anchorCtr="0" compatLnSpc="1">
                <a:prstTxWarp prst="textNoShape">
                  <a:avLst/>
                </a:prstTxWarp>
              </a:bodyPr>
              <a:lstStyle/>
              <a:p>
                <a:pPr defTabSz="816398">
                  <a:buClrTx/>
                  <a:defRPr/>
                </a:pPr>
                <a:endParaRPr lang="en-US" sz="1800" b="1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22ED88C-80D9-9FBF-2CD2-83645B7CD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629522" y="508838"/>
            <a:ext cx="1514247" cy="1608292"/>
          </a:xfrm>
          <a:prstGeom prst="rect">
            <a:avLst/>
          </a:prstGeom>
        </p:spPr>
      </p:pic>
      <p:pic>
        <p:nvPicPr>
          <p:cNvPr id="13" name="Picture 2" descr="Biểu tượng miễn phí ý tưởng">
            <a:extLst>
              <a:ext uri="{FF2B5EF4-FFF2-40B4-BE49-F238E27FC236}">
                <a16:creationId xmlns:a16="http://schemas.microsoft.com/office/drawing/2014/main" id="{1B7A5761-C30E-2B2C-E7A3-7117A99D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1608" y="772149"/>
            <a:ext cx="334719" cy="3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88F9A029-1A15-7E3B-B8D2-65FBA9349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64" y="1680888"/>
            <a:ext cx="7949748" cy="159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/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l" defTabSz="342900"/>
            <a:r>
              <a:rPr lang="en-US" sz="13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defTabSz="342900"/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butane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propane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gas,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(1):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5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35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(2):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5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35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350" i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342900"/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(3):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(4):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3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defTabSz="342900"/>
            <a:r>
              <a:rPr lang="en-US" sz="13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3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59EAF27-E2B2-FAE6-1BFB-EED65BDBAB3E}"/>
              </a:ext>
            </a:extLst>
          </p:cNvPr>
          <p:cNvGraphicFramePr>
            <a:graphicFrameLocks noGrp="1"/>
          </p:cNvGraphicFramePr>
          <p:nvPr/>
        </p:nvGraphicFramePr>
        <p:xfrm>
          <a:off x="841212" y="4477487"/>
          <a:ext cx="6649941" cy="497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8098">
                  <a:extLst>
                    <a:ext uri="{9D8B030D-6E8A-4147-A177-3AD203B41FA5}">
                      <a16:colId xmlns:a16="http://schemas.microsoft.com/office/drawing/2014/main" val="682682205"/>
                    </a:ext>
                  </a:extLst>
                </a:gridCol>
                <a:gridCol w="1108098">
                  <a:extLst>
                    <a:ext uri="{9D8B030D-6E8A-4147-A177-3AD203B41FA5}">
                      <a16:colId xmlns:a16="http://schemas.microsoft.com/office/drawing/2014/main" val="263399582"/>
                    </a:ext>
                  </a:extLst>
                </a:gridCol>
                <a:gridCol w="1069911">
                  <a:extLst>
                    <a:ext uri="{9D8B030D-6E8A-4147-A177-3AD203B41FA5}">
                      <a16:colId xmlns:a16="http://schemas.microsoft.com/office/drawing/2014/main" val="1864497023"/>
                    </a:ext>
                  </a:extLst>
                </a:gridCol>
                <a:gridCol w="1146284">
                  <a:extLst>
                    <a:ext uri="{9D8B030D-6E8A-4147-A177-3AD203B41FA5}">
                      <a16:colId xmlns:a16="http://schemas.microsoft.com/office/drawing/2014/main" val="1871422798"/>
                    </a:ext>
                  </a:extLst>
                </a:gridCol>
                <a:gridCol w="1108775">
                  <a:extLst>
                    <a:ext uri="{9D8B030D-6E8A-4147-A177-3AD203B41FA5}">
                      <a16:colId xmlns:a16="http://schemas.microsoft.com/office/drawing/2014/main" val="4126061854"/>
                    </a:ext>
                  </a:extLst>
                </a:gridCol>
                <a:gridCol w="1108775">
                  <a:extLst>
                    <a:ext uri="{9D8B030D-6E8A-4147-A177-3AD203B41FA5}">
                      <a16:colId xmlns:a16="http://schemas.microsoft.com/office/drawing/2014/main" val="1681127163"/>
                    </a:ext>
                  </a:extLst>
                </a:gridCol>
              </a:tblGrid>
              <a:tr h="2801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ethylene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 chloride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790102"/>
                  </a:ext>
                </a:extLst>
              </a:tr>
              <a:tr h="2175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3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468960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E77058DE-8624-1A23-5213-CCB2FF3BD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714" y="3280200"/>
            <a:ext cx="5562438" cy="1153047"/>
          </a:xfrm>
          <a:prstGeom prst="rect">
            <a:avLst/>
          </a:prstGeom>
        </p:spPr>
      </p:pic>
      <p:sp>
        <p:nvSpPr>
          <p:cNvPr id="20" name="Google Shape;244;p3">
            <a:extLst>
              <a:ext uri="{FF2B5EF4-FFF2-40B4-BE49-F238E27FC236}">
                <a16:creationId xmlns:a16="http://schemas.microsoft.com/office/drawing/2014/main" id="{44320B62-8273-AC67-92DC-CCC3544BEFA2}"/>
              </a:ext>
            </a:extLst>
          </p:cNvPr>
          <p:cNvSpPr/>
          <p:nvPr/>
        </p:nvSpPr>
        <p:spPr>
          <a:xfrm>
            <a:off x="309911" y="651991"/>
            <a:ext cx="531300" cy="301753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80" tIns="17136" rIns="34280" bIns="17136" anchor="ctr" anchorCtr="0">
            <a:noAutofit/>
          </a:bodyPr>
          <a:lstStyle/>
          <a:p>
            <a:pPr algn="ctr" defTabSz="342900"/>
            <a:endParaRPr sz="16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45;p3">
            <a:extLst>
              <a:ext uri="{FF2B5EF4-FFF2-40B4-BE49-F238E27FC236}">
                <a16:creationId xmlns:a16="http://schemas.microsoft.com/office/drawing/2014/main" id="{14E10A19-AEF6-1622-CFE3-66F25F7AC539}"/>
              </a:ext>
            </a:extLst>
          </p:cNvPr>
          <p:cNvSpPr txBox="1"/>
          <p:nvPr/>
        </p:nvSpPr>
        <p:spPr>
          <a:xfrm>
            <a:off x="532749" y="647080"/>
            <a:ext cx="308462" cy="31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defTabSz="342900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I.</a:t>
            </a:r>
            <a:endParaRPr sz="1800" b="1" dirty="0">
              <a:solidFill>
                <a:srgbClr val="FFFFFF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22" name="Google Shape;246;p3">
            <a:extLst>
              <a:ext uri="{FF2B5EF4-FFF2-40B4-BE49-F238E27FC236}">
                <a16:creationId xmlns:a16="http://schemas.microsoft.com/office/drawing/2014/main" id="{4382C5CC-1B1C-80B5-B58F-921215A9D051}"/>
              </a:ext>
            </a:extLst>
          </p:cNvPr>
          <p:cNvSpPr txBox="1"/>
          <p:nvPr/>
        </p:nvSpPr>
        <p:spPr>
          <a:xfrm>
            <a:off x="841211" y="682345"/>
            <a:ext cx="5215497" cy="31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defTabSz="342900">
              <a:buClr>
                <a:srgbClr val="135F82"/>
              </a:buClr>
              <a:buSzPts val="4800"/>
            </a:pP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Thành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phần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nguyên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tố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và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công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thức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phân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1800" b="1" dirty="0" err="1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tử</a:t>
            </a:r>
            <a:r>
              <a:rPr lang="en-US" sz="1800" b="1" dirty="0">
                <a:solidFill>
                  <a:srgbClr val="135F82"/>
                </a:solidFill>
                <a:latin typeface="+mn-lt"/>
                <a:ea typeface="Tahoma"/>
                <a:cs typeface="Times New Roman" panose="02020603050405020304" pitchFamily="18" charset="0"/>
                <a:sym typeface="Tahoma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24F1C-8656-D75E-B139-A51ED7070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362" y="0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22ED88C-80D9-9FBF-2CD2-83645B7CD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629522" y="508838"/>
            <a:ext cx="1514247" cy="1608292"/>
          </a:xfrm>
          <a:prstGeom prst="rect">
            <a:avLst/>
          </a:prstGeom>
        </p:spPr>
      </p:pic>
      <p:pic>
        <p:nvPicPr>
          <p:cNvPr id="13" name="Picture 2" descr="Biểu tượng miễn phí ý tưởng">
            <a:extLst>
              <a:ext uri="{FF2B5EF4-FFF2-40B4-BE49-F238E27FC236}">
                <a16:creationId xmlns:a16="http://schemas.microsoft.com/office/drawing/2014/main" id="{1B7A5761-C30E-2B2C-E7A3-7117A99D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1608" y="772149"/>
            <a:ext cx="334719" cy="3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244;p3">
            <a:extLst>
              <a:ext uri="{FF2B5EF4-FFF2-40B4-BE49-F238E27FC236}">
                <a16:creationId xmlns:a16="http://schemas.microsoft.com/office/drawing/2014/main" id="{44320B62-8273-AC67-92DC-CCC3544BEFA2}"/>
              </a:ext>
            </a:extLst>
          </p:cNvPr>
          <p:cNvSpPr/>
          <p:nvPr/>
        </p:nvSpPr>
        <p:spPr>
          <a:xfrm>
            <a:off x="309911" y="651991"/>
            <a:ext cx="531300" cy="301753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80" tIns="17136" rIns="34280" bIns="17136" anchor="ctr" anchorCtr="0">
            <a:noAutofit/>
          </a:bodyPr>
          <a:lstStyle/>
          <a:p>
            <a:pPr algn="ctr" defTabSz="342900"/>
            <a:endParaRPr sz="161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45;p3">
            <a:extLst>
              <a:ext uri="{FF2B5EF4-FFF2-40B4-BE49-F238E27FC236}">
                <a16:creationId xmlns:a16="http://schemas.microsoft.com/office/drawing/2014/main" id="{14E10A19-AEF6-1622-CFE3-66F25F7AC539}"/>
              </a:ext>
            </a:extLst>
          </p:cNvPr>
          <p:cNvSpPr txBox="1"/>
          <p:nvPr/>
        </p:nvSpPr>
        <p:spPr>
          <a:xfrm>
            <a:off x="532749" y="647080"/>
            <a:ext cx="308462" cy="31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defTabSz="342900"/>
            <a:r>
              <a:rPr lang="en-US" sz="1800" b="1">
                <a:solidFill>
                  <a:srgbClr val="FFFFFF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I.</a:t>
            </a:r>
            <a:endParaRPr sz="1800" b="1" dirty="0">
              <a:solidFill>
                <a:srgbClr val="FFFFFF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9" name="Google Shape;246;p3">
            <a:extLst>
              <a:ext uri="{FF2B5EF4-FFF2-40B4-BE49-F238E27FC236}">
                <a16:creationId xmlns:a16="http://schemas.microsoft.com/office/drawing/2014/main" id="{8A6CCA65-448B-0A38-8410-98A4FE97F9D6}"/>
              </a:ext>
            </a:extLst>
          </p:cNvPr>
          <p:cNvSpPr txBox="1"/>
          <p:nvPr/>
        </p:nvSpPr>
        <p:spPr>
          <a:xfrm>
            <a:off x="859299" y="1254877"/>
            <a:ext cx="6770223" cy="54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defTabSz="342900">
              <a:buClr>
                <a:srgbClr val="135F82"/>
              </a:buClr>
              <a:buSzPts val="4800"/>
            </a:pPr>
            <a:r>
              <a:rPr 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K/N: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sz="1650" b="1" dirty="0">
              <a:solidFill>
                <a:srgbClr val="135F82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CD8E993-4313-652F-E1FE-91EE7A3DB750}"/>
              </a:ext>
            </a:extLst>
          </p:cNvPr>
          <p:cNvGraphicFramePr>
            <a:graphicFrameLocks noGrp="1"/>
          </p:cNvGraphicFramePr>
          <p:nvPr/>
        </p:nvGraphicFramePr>
        <p:xfrm>
          <a:off x="896930" y="2283941"/>
          <a:ext cx="7114679" cy="801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199">
                  <a:extLst>
                    <a:ext uri="{9D8B030D-6E8A-4147-A177-3AD203B41FA5}">
                      <a16:colId xmlns:a16="http://schemas.microsoft.com/office/drawing/2014/main" val="682682205"/>
                    </a:ext>
                  </a:extLst>
                </a:gridCol>
                <a:gridCol w="802145">
                  <a:extLst>
                    <a:ext uri="{9D8B030D-6E8A-4147-A177-3AD203B41FA5}">
                      <a16:colId xmlns:a16="http://schemas.microsoft.com/office/drawing/2014/main" val="2966725428"/>
                    </a:ext>
                  </a:extLst>
                </a:gridCol>
                <a:gridCol w="895861">
                  <a:extLst>
                    <a:ext uri="{9D8B030D-6E8A-4147-A177-3AD203B41FA5}">
                      <a16:colId xmlns:a16="http://schemas.microsoft.com/office/drawing/2014/main" val="525284489"/>
                    </a:ext>
                  </a:extLst>
                </a:gridCol>
                <a:gridCol w="807381">
                  <a:extLst>
                    <a:ext uri="{9D8B030D-6E8A-4147-A177-3AD203B41FA5}">
                      <a16:colId xmlns:a16="http://schemas.microsoft.com/office/drawing/2014/main" val="263399582"/>
                    </a:ext>
                  </a:extLst>
                </a:gridCol>
                <a:gridCol w="851621">
                  <a:extLst>
                    <a:ext uri="{9D8B030D-6E8A-4147-A177-3AD203B41FA5}">
                      <a16:colId xmlns:a16="http://schemas.microsoft.com/office/drawing/2014/main" val="1864497023"/>
                    </a:ext>
                  </a:extLst>
                </a:gridCol>
                <a:gridCol w="818441">
                  <a:extLst>
                    <a:ext uri="{9D8B030D-6E8A-4147-A177-3AD203B41FA5}">
                      <a16:colId xmlns:a16="http://schemas.microsoft.com/office/drawing/2014/main" val="1871422798"/>
                    </a:ext>
                  </a:extLst>
                </a:gridCol>
                <a:gridCol w="1072821">
                  <a:extLst>
                    <a:ext uri="{9D8B030D-6E8A-4147-A177-3AD203B41FA5}">
                      <a16:colId xmlns:a16="http://schemas.microsoft.com/office/drawing/2014/main" val="4126061854"/>
                    </a:ext>
                  </a:extLst>
                </a:gridCol>
                <a:gridCol w="977210">
                  <a:extLst>
                    <a:ext uri="{9D8B030D-6E8A-4147-A177-3AD203B41FA5}">
                      <a16:colId xmlns:a16="http://schemas.microsoft.com/office/drawing/2014/main" val="1681127163"/>
                    </a:ext>
                  </a:extLst>
                </a:gridCol>
              </a:tblGrid>
              <a:tr h="4147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butane</a:t>
                      </a: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propane</a:t>
                      </a: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ethylene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 chloride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790102"/>
                  </a:ext>
                </a:extLst>
              </a:tr>
              <a:tr h="3871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468960"/>
                  </a:ext>
                </a:extLst>
              </a:tr>
            </a:tbl>
          </a:graphicData>
        </a:graphic>
      </p:graphicFrame>
      <p:sp>
        <p:nvSpPr>
          <p:cNvPr id="15" name="Google Shape;246;p3">
            <a:extLst>
              <a:ext uri="{FF2B5EF4-FFF2-40B4-BE49-F238E27FC236}">
                <a16:creationId xmlns:a16="http://schemas.microsoft.com/office/drawing/2014/main" id="{F38D9DFA-6AEB-2D65-90CB-6070D65C7F03}"/>
              </a:ext>
            </a:extLst>
          </p:cNvPr>
          <p:cNvSpPr txBox="1"/>
          <p:nvPr/>
        </p:nvSpPr>
        <p:spPr>
          <a:xfrm>
            <a:off x="852271" y="1873363"/>
            <a:ext cx="862262" cy="28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defTabSz="342900">
              <a:buClr>
                <a:srgbClr val="135F82"/>
              </a:buClr>
              <a:buSzPts val="4800"/>
            </a:pPr>
            <a:r>
              <a:rPr lang="en-US" sz="165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Ví dụ:</a:t>
            </a:r>
            <a:endParaRPr sz="1650" b="1" dirty="0">
              <a:solidFill>
                <a:srgbClr val="FF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51D4F-3D2E-4628-3486-3D3A6DC67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11" y="610250"/>
            <a:ext cx="5328366" cy="499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2FE7B-5942-C58D-1E1C-6B920D223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951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" y="695572"/>
            <a:ext cx="3871920" cy="2214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6571" y="2910334"/>
            <a:ext cx="1750336" cy="900242"/>
          </a:xfrm>
          <a:prstGeom prst="rect">
            <a:avLst/>
          </a:prstGeom>
          <a:solidFill>
            <a:srgbClr val="FFFF00"/>
          </a:solidFill>
        </p:spPr>
        <p:txBody>
          <a:bodyPr wrap="square" lIns="68575" tIns="34288" rIns="68575" bIns="34288" rtlCol="0">
            <a:spAutoFit/>
          </a:bodyPr>
          <a:lstStyle/>
          <a:p>
            <a:pPr defTabSz="342900"/>
            <a:r>
              <a:rPr lang="en-US" sz="2700" dirty="0"/>
              <a:t>CH</a:t>
            </a:r>
            <a:r>
              <a:rPr lang="en-US" sz="2700" dirty="0">
                <a:sym typeface="Symbol" panose="05050102010706020507" pitchFamily="18" charset="2"/>
              </a:rPr>
              <a:t>CH</a:t>
            </a:r>
          </a:p>
          <a:p>
            <a:pPr defTabSz="342900"/>
            <a:r>
              <a:rPr lang="en-US" sz="2700" dirty="0">
                <a:sym typeface="Symbol" panose="05050102010706020507" pitchFamily="18" charset="2"/>
              </a:rPr>
              <a:t>Acetylene</a:t>
            </a:r>
            <a:endParaRPr lang="en-US" sz="2700" dirty="0"/>
          </a:p>
        </p:txBody>
      </p:sp>
      <p:sp>
        <p:nvSpPr>
          <p:cNvPr id="12" name="Rectangle 11"/>
          <p:cNvSpPr/>
          <p:nvPr/>
        </p:nvSpPr>
        <p:spPr>
          <a:xfrm>
            <a:off x="4006665" y="798833"/>
            <a:ext cx="5002821" cy="2008238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defTabSz="342900"/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Acetylene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qua. Acetylene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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CH. Cho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acetylene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100" dirty="0"/>
          </a:p>
        </p:txBody>
      </p:sp>
      <p:sp>
        <p:nvSpPr>
          <p:cNvPr id="13" name="Rectangle 12"/>
          <p:cNvSpPr/>
          <p:nvPr/>
        </p:nvSpPr>
        <p:spPr>
          <a:xfrm>
            <a:off x="2331645" y="3156456"/>
            <a:ext cx="6465784" cy="1308239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algn="just" defTabSz="342900">
              <a:lnSpc>
                <a:spcPct val="115000"/>
              </a:lnSpc>
              <a:spcAft>
                <a:spcPts val="600"/>
              </a:spcAft>
              <a:tabLst>
                <a:tab pos="135262" algn="l"/>
              </a:tabLst>
            </a:pP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342900">
              <a:lnSpc>
                <a:spcPct val="115000"/>
              </a:lnSpc>
              <a:spcAft>
                <a:spcPts val="600"/>
              </a:spcAft>
              <a:tabLst>
                <a:tab pos="135262" algn="l"/>
              </a:tabLst>
            </a:pP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Acetylene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15000"/>
              </a:lnSpc>
              <a:spcAft>
                <a:spcPts val="600"/>
              </a:spcAft>
              <a:tabLst>
                <a:tab pos="135262" algn="l"/>
              </a:tabLst>
            </a:pP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H:C= 2:2=1:1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FF896-3FFE-CBB7-2617-3BA57CBF2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2" y="914231"/>
            <a:ext cx="3049207" cy="20329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3677240" y="774943"/>
            <a:ext cx="4571769" cy="2346216"/>
          </a:xfrm>
          <a:prstGeom prst="rect">
            <a:avLst/>
          </a:prstGeom>
        </p:spPr>
        <p:txBody>
          <a:bodyPr lIns="68575" tIns="34288" rIns="68575" bIns="34288">
            <a:spAutoFit/>
          </a:bodyPr>
          <a:lstStyle/>
          <a:p>
            <a:pPr algn="just" defTabSz="342900">
              <a:lnSpc>
                <a:spcPct val="115000"/>
              </a:lnSpc>
              <a:spcAft>
                <a:spcPts val="600"/>
              </a:spcAft>
              <a:tabLst>
                <a:tab pos="135262" algn="l"/>
              </a:tabLst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ethanol </a:t>
            </a:r>
          </a:p>
          <a:p>
            <a:pPr algn="just" defTabSz="342900">
              <a:lnSpc>
                <a:spcPct val="115000"/>
              </a:lnSpc>
              <a:spcAft>
                <a:spcPts val="600"/>
              </a:spcAft>
              <a:tabLst>
                <a:tab pos="135262" algn="l"/>
              </a:tabLst>
            </a:pP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sz="21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</a:t>
            </a:r>
            <a:r>
              <a:rPr lang="en-US" sz="21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-OH). Cho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ethanol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6642" y="3239455"/>
            <a:ext cx="7458514" cy="859655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defTabSz="342900">
              <a:lnSpc>
                <a:spcPct val="115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Ethanol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6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1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C:H:O= 2:6:1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44D4F-0B1F-50D6-8887-22941675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283" y="1012344"/>
            <a:ext cx="5361073" cy="362275"/>
          </a:xfrm>
          <a:prstGeom prst="rect">
            <a:avLst/>
          </a:prstGeom>
        </p:spPr>
        <p:txBody>
          <a:bodyPr wrap="none" lIns="68575" tIns="34288" rIns="68575" bIns="34288">
            <a:spAutoFit/>
          </a:bodyPr>
          <a:lstStyle/>
          <a:p>
            <a:pPr algn="just" defTabSz="342900">
              <a:lnSpc>
                <a:spcPct val="115000"/>
              </a:lnSpc>
              <a:tabLst>
                <a:tab pos="135262" algn="l"/>
              </a:tabLst>
            </a:pP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1800" b="1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endParaRPr lang="en-US" sz="1800" dirty="0">
              <a:solidFill>
                <a:srgbClr val="04617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24" y="1527097"/>
            <a:ext cx="7853644" cy="1076316"/>
          </a:xfrm>
          <a:prstGeom prst="rect">
            <a:avLst/>
          </a:prstGeom>
        </p:spPr>
        <p:txBody>
          <a:bodyPr wrap="square" lIns="68575" tIns="34288" rIns="68575" bIns="34288">
            <a:spAutoFit/>
          </a:bodyPr>
          <a:lstStyle/>
          <a:p>
            <a:pPr defTabSz="342900">
              <a:lnSpc>
                <a:spcPct val="115000"/>
              </a:lnSpc>
              <a:spcAft>
                <a:spcPts val="600"/>
              </a:spcAft>
            </a:pP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F6FC6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  <a:spcAft>
                <a:spcPts val="600"/>
              </a:spcAft>
            </a:pP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b="1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rgbClr val="0F6FC6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50853" y="2753596"/>
          <a:ext cx="6095692" cy="184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2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286" marR="34286" marT="17143" marB="171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286" marR="34286" marT="17143" marB="171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800" b="1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17143" marB="171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Google Shape;245;p3">
            <a:extLst>
              <a:ext uri="{FF2B5EF4-FFF2-40B4-BE49-F238E27FC236}">
                <a16:creationId xmlns:a16="http://schemas.microsoft.com/office/drawing/2014/main" id="{14E10A19-AEF6-1622-CFE3-66F25F7AC539}"/>
              </a:ext>
            </a:extLst>
          </p:cNvPr>
          <p:cNvSpPr txBox="1"/>
          <p:nvPr/>
        </p:nvSpPr>
        <p:spPr>
          <a:xfrm>
            <a:off x="532749" y="647080"/>
            <a:ext cx="308462" cy="31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0" tIns="17136" rIns="34280" bIns="17136" anchor="t" anchorCtr="0">
            <a:spAutoFit/>
          </a:bodyPr>
          <a:lstStyle/>
          <a:p>
            <a:pPr defTabSz="342900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I.</a:t>
            </a:r>
            <a:endParaRPr sz="1800" b="1" dirty="0">
              <a:solidFill>
                <a:srgbClr val="FFFFFF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grpSp>
        <p:nvGrpSpPr>
          <p:cNvPr id="10" name="Google Shape;243;p3">
            <a:extLst>
              <a:ext uri="{FF2B5EF4-FFF2-40B4-BE49-F238E27FC236}">
                <a16:creationId xmlns:a16="http://schemas.microsoft.com/office/drawing/2014/main" id="{F9F86F2C-343F-FB63-3BF8-893C10B37F05}"/>
              </a:ext>
            </a:extLst>
          </p:cNvPr>
          <p:cNvGrpSpPr/>
          <p:nvPr/>
        </p:nvGrpSpPr>
        <p:grpSpPr>
          <a:xfrm>
            <a:off x="309912" y="647080"/>
            <a:ext cx="7062707" cy="334022"/>
            <a:chOff x="537039" y="1787128"/>
            <a:chExt cx="18837291" cy="890723"/>
          </a:xfrm>
        </p:grpSpPr>
        <p:sp>
          <p:nvSpPr>
            <p:cNvPr id="13" name="Google Shape;244;p3">
              <a:extLst>
                <a:ext uri="{FF2B5EF4-FFF2-40B4-BE49-F238E27FC236}">
                  <a16:creationId xmlns:a16="http://schemas.microsoft.com/office/drawing/2014/main" id="{FCED2859-4A54-755D-DAFB-A012B1F5BCA1}"/>
                </a:ext>
              </a:extLst>
            </p:cNvPr>
            <p:cNvSpPr/>
            <p:nvPr/>
          </p:nvSpPr>
          <p:spPr>
            <a:xfrm>
              <a:off x="537039" y="1800222"/>
              <a:ext cx="1417055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0" tIns="17136" rIns="34280" bIns="17136" anchor="ctr" anchorCtr="0">
              <a:noAutofit/>
            </a:bodyPr>
            <a:lstStyle/>
            <a:p>
              <a:pPr algn="ctr" defTabSz="342900"/>
              <a:endParaRPr sz="161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5;p3">
              <a:extLst>
                <a:ext uri="{FF2B5EF4-FFF2-40B4-BE49-F238E27FC236}">
                  <a16:creationId xmlns:a16="http://schemas.microsoft.com/office/drawing/2014/main" id="{07CECD01-D501-F91E-F9AC-2EF6D1543987}"/>
                </a:ext>
              </a:extLst>
            </p:cNvPr>
            <p:cNvSpPr txBox="1"/>
            <p:nvPr/>
          </p:nvSpPr>
          <p:spPr>
            <a:xfrm>
              <a:off x="1131381" y="1787128"/>
              <a:ext cx="822714" cy="830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80" tIns="17136" rIns="34280" bIns="17136" anchor="t" anchorCtr="0">
              <a:spAutoFit/>
            </a:bodyPr>
            <a:lstStyle/>
            <a:p>
              <a:pPr defTabSz="342900"/>
              <a:r>
                <a:rPr lang="en-US" sz="1800" b="1">
                  <a:solidFill>
                    <a:srgbClr val="FFFFFF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I.</a:t>
              </a:r>
              <a:endParaRPr sz="1800" b="1" dirty="0">
                <a:solidFill>
                  <a:srgbClr val="FFFFFF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sp>
          <p:nvSpPr>
            <p:cNvPr id="15" name="Google Shape;246;p3">
              <a:extLst>
                <a:ext uri="{FF2B5EF4-FFF2-40B4-BE49-F238E27FC236}">
                  <a16:creationId xmlns:a16="http://schemas.microsoft.com/office/drawing/2014/main" id="{26A73801-648A-4258-1F3F-85F02D4C1A45}"/>
                </a:ext>
              </a:extLst>
            </p:cNvPr>
            <p:cNvSpPr txBox="1"/>
            <p:nvPr/>
          </p:nvSpPr>
          <p:spPr>
            <a:xfrm>
              <a:off x="2002336" y="1846904"/>
              <a:ext cx="17371994" cy="830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80" tIns="17136" rIns="34280" bIns="17136" anchor="t" anchorCtr="0">
              <a:spAutoFit/>
            </a:bodyPr>
            <a:lstStyle/>
            <a:p>
              <a:pPr defTabSz="342900">
                <a:buClr>
                  <a:srgbClr val="135F82"/>
                </a:buClr>
                <a:buSzPts val="4800"/>
              </a:pP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Thành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phần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nguyên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tố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và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công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thức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phân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  <a:r>
                <a:rPr lang="en-US" sz="18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tử</a:t>
              </a:r>
              <a:r>
                <a:rPr lang="en-US" sz="1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2F78E4-E03A-89B9-0E0F-E7548FAD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72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4" y="1111807"/>
            <a:ext cx="2700962" cy="189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71880" y="689611"/>
            <a:ext cx="5793084" cy="117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5" tIns="34288" rIns="68575" bIns="342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34">
              <a:buClrTx/>
              <a:tabLst>
                <a:tab pos="135738" algn="l"/>
              </a:tabLst>
            </a:pPr>
            <a:r>
              <a:rPr lang="en-US" alt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cinnamaldehyde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o-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methoxycinnamaldehyde</a:t>
            </a: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34">
              <a:buClrTx/>
              <a:tabLst>
                <a:tab pos="135738" algn="l"/>
              </a:tabLst>
            </a:pP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3" descr="Khi nghiên cứu thành phần hoá học của tinh dầu quế, người ta thu được nh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89" y="1546470"/>
            <a:ext cx="4051459" cy="12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26455" y="2758774"/>
            <a:ext cx="5207459" cy="62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5" tIns="34288" rIns="68575" bIns="34288" numCol="1" anchor="ctr" anchorCtr="0" compatLnSpc="1">
            <a:prstTxWarp prst="textNoShape">
              <a:avLst/>
            </a:prstTxWarp>
            <a:spAutoFit/>
          </a:bodyPr>
          <a:lstStyle/>
          <a:p>
            <a:pPr defTabSz="68583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33320" y="3410176"/>
          <a:ext cx="8000594" cy="137736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256230">
                  <a:extLst>
                    <a:ext uri="{9D8B030D-6E8A-4147-A177-3AD203B41FA5}">
                      <a16:colId xmlns:a16="http://schemas.microsoft.com/office/drawing/2014/main" val="3242098318"/>
                    </a:ext>
                  </a:extLst>
                </a:gridCol>
                <a:gridCol w="2228592">
                  <a:extLst>
                    <a:ext uri="{9D8B030D-6E8A-4147-A177-3AD203B41FA5}">
                      <a16:colId xmlns:a16="http://schemas.microsoft.com/office/drawing/2014/main" val="566524072"/>
                    </a:ext>
                  </a:extLst>
                </a:gridCol>
                <a:gridCol w="2515772">
                  <a:extLst>
                    <a:ext uri="{9D8B030D-6E8A-4147-A177-3AD203B41FA5}">
                      <a16:colId xmlns:a16="http://schemas.microsoft.com/office/drawing/2014/main" val="3314953067"/>
                    </a:ext>
                  </a:extLst>
                </a:gridCol>
              </a:tblGrid>
              <a:tr h="34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chất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Công thức phân tử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CT đơn giản nhất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extLst>
                  <a:ext uri="{0D108BD9-81ED-4DB2-BD59-A6C34878D82A}">
                    <a16:rowId xmlns:a16="http://schemas.microsoft.com/office/drawing/2014/main" val="900125468"/>
                  </a:ext>
                </a:extLst>
              </a:tr>
              <a:tr h="34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cinnamaldehyde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r>
                        <a:rPr lang="en-US" sz="1800" baseline="-25000">
                          <a:effectLst/>
                        </a:rPr>
                        <a:t>9</a:t>
                      </a:r>
                      <a:r>
                        <a:rPr lang="en-US" sz="1800">
                          <a:effectLst/>
                        </a:rPr>
                        <a:t>H</a:t>
                      </a:r>
                      <a:r>
                        <a:rPr lang="en-US" sz="1800" baseline="-25000">
                          <a:effectLst/>
                        </a:rPr>
                        <a:t>8</a:t>
                      </a:r>
                      <a:r>
                        <a:rPr lang="en-US" sz="1800">
                          <a:effectLst/>
                        </a:rPr>
                        <a:t>O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r>
                        <a:rPr lang="en-US" sz="1800" baseline="-25000">
                          <a:effectLst/>
                        </a:rPr>
                        <a:t>9</a:t>
                      </a:r>
                      <a:r>
                        <a:rPr lang="en-US" sz="1800">
                          <a:effectLst/>
                        </a:rPr>
                        <a:t>H</a:t>
                      </a:r>
                      <a:r>
                        <a:rPr lang="en-US" sz="1800" baseline="-25000">
                          <a:effectLst/>
                        </a:rPr>
                        <a:t>8</a:t>
                      </a:r>
                      <a:r>
                        <a:rPr lang="en-US" sz="1800">
                          <a:effectLst/>
                        </a:rPr>
                        <a:t>O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extLst>
                  <a:ext uri="{0D108BD9-81ED-4DB2-BD59-A6C34878D82A}">
                    <a16:rowId xmlns:a16="http://schemas.microsoft.com/office/drawing/2014/main" val="3374203763"/>
                  </a:ext>
                </a:extLst>
              </a:tr>
              <a:tr h="695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o-</a:t>
                      </a:r>
                      <a:r>
                        <a:rPr lang="en-US" sz="1800" dirty="0" err="1">
                          <a:effectLst/>
                        </a:rPr>
                        <a:t>methoxycinnamaldehyde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</a:t>
                      </a:r>
                      <a:r>
                        <a:rPr lang="en-US" sz="1800" baseline="-25000" dirty="0">
                          <a:effectLst/>
                        </a:rPr>
                        <a:t>10</a:t>
                      </a:r>
                      <a:r>
                        <a:rPr lang="en-US" sz="1800" dirty="0">
                          <a:effectLst/>
                        </a:rPr>
                        <a:t>H</a:t>
                      </a:r>
                      <a:r>
                        <a:rPr lang="en-US" sz="1800" baseline="-25000" dirty="0">
                          <a:effectLst/>
                        </a:rPr>
                        <a:t>10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r>
                        <a:rPr lang="en-US" sz="1800" dirty="0">
                          <a:effectLst/>
                        </a:rPr>
                        <a:t>H</a:t>
                      </a:r>
                      <a:r>
                        <a:rPr lang="en-US" sz="1800" baseline="-25000" dirty="0">
                          <a:effectLst/>
                        </a:rPr>
                        <a:t>5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2" marR="51432" marT="0" marB="0"/>
                </a:tc>
                <a:extLst>
                  <a:ext uri="{0D108BD9-81ED-4DB2-BD59-A6C34878D82A}">
                    <a16:rowId xmlns:a16="http://schemas.microsoft.com/office/drawing/2014/main" val="15734495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E6B020-2B3F-79C2-C173-4903B282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856"/>
            <a:ext cx="9144000" cy="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Biochemistry Lesson for High School by Slidesgo">
  <a:themeElements>
    <a:clrScheme name="Simple Light">
      <a:dk1>
        <a:srgbClr val="3B343B"/>
      </a:dk1>
      <a:lt1>
        <a:srgbClr val="364E82"/>
      </a:lt1>
      <a:dk2>
        <a:srgbClr val="6582B2"/>
      </a:dk2>
      <a:lt2>
        <a:srgbClr val="C2E1DA"/>
      </a:lt2>
      <a:accent1>
        <a:srgbClr val="FC4C4C"/>
      </a:accent1>
      <a:accent2>
        <a:srgbClr val="FC8782"/>
      </a:accent2>
      <a:accent3>
        <a:srgbClr val="E8C2C1"/>
      </a:accent3>
      <a:accent4>
        <a:srgbClr val="F8E8E1"/>
      </a:accent4>
      <a:accent5>
        <a:srgbClr val="FFFFFF"/>
      </a:accent5>
      <a:accent6>
        <a:srgbClr val="AACCC4"/>
      </a:accent6>
      <a:hlink>
        <a:srgbClr val="3B34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1075</Words>
  <Application>Microsoft Office PowerPoint</Application>
  <PresentationFormat>On-screen Show (16:9)</PresentationFormat>
  <Paragraphs>139</Paragraphs>
  <Slides>20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Tahoma</vt:lpstr>
      <vt:lpstr>Cambria Math</vt:lpstr>
      <vt:lpstr>Calibri Light</vt:lpstr>
      <vt:lpstr>Times New Roman</vt:lpstr>
      <vt:lpstr>Questrial</vt:lpstr>
      <vt:lpstr>Lexend Deca</vt:lpstr>
      <vt:lpstr>Arial</vt:lpstr>
      <vt:lpstr>Ribeye</vt:lpstr>
      <vt:lpstr>Calibri</vt:lpstr>
      <vt:lpstr>Roboto</vt:lpstr>
      <vt:lpstr>Biochemistry Lesson for High School by Slidesgo</vt:lpstr>
      <vt:lpstr>Office Theme</vt:lpstr>
      <vt:lpstr>7_Default Design</vt:lpstr>
      <vt:lpstr>1_Office Theme</vt:lpstr>
      <vt:lpstr>Paintbrush Picture</vt:lpstr>
      <vt:lpstr>PowerPoint Presentation</vt:lpstr>
      <vt:lpstr>Thành phần nguyên tố và công thức phân tử</vt:lpstr>
      <vt:lpstr>Thành phần nguyên tố và công thức phân tử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PP xác định phân tử khối của hchc –  Phổ khối lượng MS</vt:lpstr>
      <vt:lpstr>PowerPoint Presentation</vt:lpstr>
      <vt:lpstr>PowerPoint Presentation</vt:lpstr>
      <vt:lpstr>PowerPoint Presentation</vt:lpstr>
      <vt:lpstr>PowerPoint Presentation</vt:lpstr>
      <vt:lpstr>PTK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subject>VnTeach.Com</dc:subject>
  <dc:creator>VnTeach.Com; Admin</dc:creator>
  <cp:keywords>VnTeach.Com</cp:keywords>
  <dc:description>VnTeach.Com</dc:description>
  <cp:lastModifiedBy>Trí Nhân Hồ Phan</cp:lastModifiedBy>
  <cp:revision>66</cp:revision>
  <dcterms:modified xsi:type="dcterms:W3CDTF">2023-05-31T13:14:42Z</dcterms:modified>
  <cp:category>VnTeach.Com</cp:category>
</cp:coreProperties>
</file>