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26/5/2021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26/5/2021</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26/5/2021</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20.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6.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0.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31.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D831B04-FB7A-4E51-A191-46F540370208}"/>
              </a:ext>
            </a:extLst>
          </p:cNvPr>
          <p:cNvSpPr txBox="1"/>
          <p:nvPr/>
        </p:nvSpPr>
        <p:spPr>
          <a:xfrm>
            <a:off x="6468032" y="6026308"/>
            <a:ext cx="7029388" cy="646331"/>
          </a:xfrm>
          <a:prstGeom prst="rect">
            <a:avLst/>
          </a:prstGeom>
          <a:noFill/>
        </p:spPr>
        <p:txBody>
          <a:bodyPr wrap="square" rtlCol="0">
            <a:spAutoFit/>
          </a:bodyPr>
          <a:lstStyle/>
          <a:p>
            <a:pPr algn="ctr"/>
            <a:r>
              <a:rPr lang="en-US" sz="3600" dirty="0" err="1">
                <a:solidFill>
                  <a:srgbClr val="C00000"/>
                </a:solidFill>
                <a:latin typeface="A3.BoosterNextFYBlackRegular-Sa" panose="02000A03000000020004" pitchFamily="2" charset="0"/>
              </a:rPr>
              <a:t>Nhóm</a:t>
            </a:r>
            <a:r>
              <a:rPr lang="en-US" sz="3600" dirty="0">
                <a:solidFill>
                  <a:srgbClr val="C00000"/>
                </a:solidFill>
                <a:latin typeface="A3.BoosterNextFYBlackRegular-Sa" panose="02000A03000000020004" pitchFamily="2" charset="0"/>
              </a:rPr>
              <a:t>: V1 - TNXH</a:t>
            </a: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1563</Words>
  <PresentationFormat>Widescreen</PresentationFormat>
  <Paragraphs>317</Paragraphs>
  <Slides>20</Slides>
  <Notes>4</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A3.BoosterNextFYBlackRegular-Sa</vt:lpstr>
      <vt:lpstr>A3.NotoSans-San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2020-12-29T17:49:09Z</dcterms:created>
  <dcterms:modified xsi:type="dcterms:W3CDTF">2021-05-26T15:50:01Z</dcterms:modified>
</cp:coreProperties>
</file>