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  <p:sldMasterId id="2147483662" r:id="rId6"/>
    <p:sldMasterId id="2147483674" r:id="rId7"/>
    <p:sldMasterId id="214748368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6" roundtripDataSignature="AMtx7mj4BELgeuCrgp+p3hvkHVTzEjDb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customschemas.google.com/relationships/presentationmetadata" Target="metadata"/><Relationship Id="rId25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4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3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3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2" name="Google Shape;22;p3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8" name="Google Shape;138;p3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9" name="Google Shape;139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6" name="Google Shape;146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和内容">
  <p:cSld name="1_标题和内容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标题和内容">
  <p:cSld name="2_标题和内容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2401" y="-31141"/>
            <a:ext cx="980368" cy="15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3" name="Google Shape;193;p2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5" name="Google Shape;205;p5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5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4"/>
          <p:cNvSpPr txBox="1"/>
          <p:nvPr>
            <p:ph idx="1" type="body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1" name="Google Shape;211;p54"/>
          <p:cNvSpPr txBox="1"/>
          <p:nvPr>
            <p:ph idx="2" type="body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2" name="Google Shape;212;p5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5"/>
          <p:cNvSpPr txBox="1"/>
          <p:nvPr>
            <p:ph idx="1" type="body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8" name="Google Shape;218;p5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9" name="Google Shape;219;p55"/>
          <p:cNvSpPr txBox="1"/>
          <p:nvPr>
            <p:ph idx="3" type="body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0" name="Google Shape;220;p55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21" name="Google Shape;221;p5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6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5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8"/>
          <p:cNvSpPr txBox="1"/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8"/>
          <p:cNvSpPr txBox="1"/>
          <p:nvPr>
            <p:ph idx="1" type="body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36" name="Google Shape;236;p58"/>
          <p:cNvSpPr txBox="1"/>
          <p:nvPr>
            <p:ph idx="2" type="body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37" name="Google Shape;237;p5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9"/>
          <p:cNvSpPr txBox="1"/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59"/>
          <p:cNvSpPr txBox="1"/>
          <p:nvPr>
            <p:ph idx="1" type="body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44" name="Google Shape;244;p5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0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0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6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6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" name="Google Shape;34;p4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文本" type="vertTitleAndTx">
  <p:cSld name="VERTICAL_TITLE_AND_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"/>
          <p:cNvSpPr txBox="1"/>
          <p:nvPr>
            <p:ph type="title"/>
          </p:nvPr>
        </p:nvSpPr>
        <p:spPr>
          <a:xfrm rot="5400000">
            <a:off x="5464174" y="1371602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1"/>
          <p:cNvSpPr txBox="1"/>
          <p:nvPr>
            <p:ph idx="1" type="body"/>
          </p:nvPr>
        </p:nvSpPr>
        <p:spPr>
          <a:xfrm rot="5400000">
            <a:off x="1273175" y="-609598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6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0" name="Google Shape;40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1" name="Google Shape;41;p4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7" name="Google Shape;47;p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8" name="Google Shape;48;p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9" name="Google Shape;49;p4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0" name="Google Shape;50;p4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1" name="Google Shape;61;p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4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4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C9D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transition advClick="0"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25"/>
              <a:buFont typeface="Arial"/>
              <a:buNone/>
              <a:defRPr b="0" i="0" sz="44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rmAutofit/>
          </a:bodyPr>
          <a:lstStyle>
            <a:lvl1pPr indent="-433387" lvl="0" marL="457200" marR="0" rtl="0" algn="l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3225"/>
              <a:buFont typeface="Arial"/>
              <a:buChar char="•"/>
              <a:defRPr b="0" i="0" sz="32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4812" lvl="1" marL="914400" marR="0" rtl="0" algn="l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Char char="–"/>
              <a:defRPr b="0" i="0" sz="27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7187" lvl="3" marL="18288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–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7187" lvl="4" marL="22860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»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7187" lvl="5" marL="27432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7187" lvl="6" marL="32004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7187" lvl="7" marL="36576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7187" lvl="8" marL="41148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p2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2">
            <a:alphaModFix/>
          </a:blip>
          <a:srcRect b="71307" l="0" r="22908" t="0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2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2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2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4.png"/><Relationship Id="rId10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5" Type="http://schemas.openxmlformats.org/officeDocument/2006/relationships/image" Target="../media/image40.jpg"/><Relationship Id="rId6" Type="http://schemas.openxmlformats.org/officeDocument/2006/relationships/slide" Target="/ppt/slides/slide8.xml"/><Relationship Id="rId7" Type="http://schemas.openxmlformats.org/officeDocument/2006/relationships/image" Target="../media/image45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5" Type="http://schemas.openxmlformats.org/officeDocument/2006/relationships/image" Target="../media/image40.jpg"/><Relationship Id="rId6" Type="http://schemas.openxmlformats.org/officeDocument/2006/relationships/slide" Target="/ppt/slides/slide8.xml"/><Relationship Id="rId7" Type="http://schemas.openxmlformats.org/officeDocument/2006/relationships/image" Target="../media/image41.png"/><Relationship Id="rId8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8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jpg"/><Relationship Id="rId4" Type="http://schemas.openxmlformats.org/officeDocument/2006/relationships/image" Target="../media/image59.png"/><Relationship Id="rId5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1.png"/><Relationship Id="rId13" Type="http://schemas.openxmlformats.org/officeDocument/2006/relationships/image" Target="../media/image22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5" Type="http://schemas.openxmlformats.org/officeDocument/2006/relationships/image" Target="../media/image33.png"/><Relationship Id="rId14" Type="http://schemas.openxmlformats.org/officeDocument/2006/relationships/image" Target="../media/image30.png"/><Relationship Id="rId17" Type="http://schemas.openxmlformats.org/officeDocument/2006/relationships/image" Target="../media/image28.png"/><Relationship Id="rId16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18" Type="http://schemas.openxmlformats.org/officeDocument/2006/relationships/image" Target="../media/image27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slide" Target="/ppt/slides/slide10.xml"/><Relationship Id="rId13" Type="http://schemas.openxmlformats.org/officeDocument/2006/relationships/slide" Target="/ppt/slides/slide11.xml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15" Type="http://schemas.openxmlformats.org/officeDocument/2006/relationships/image" Target="../media/image27.png"/><Relationship Id="rId14" Type="http://schemas.openxmlformats.org/officeDocument/2006/relationships/image" Target="../media/image33.png"/><Relationship Id="rId5" Type="http://schemas.openxmlformats.org/officeDocument/2006/relationships/image" Target="../media/image44.png"/><Relationship Id="rId6" Type="http://schemas.openxmlformats.org/officeDocument/2006/relationships/slide" Target="/ppt/slides/slide9.xml"/><Relationship Id="rId7" Type="http://schemas.openxmlformats.org/officeDocument/2006/relationships/slide" Target="/ppt/slides/slide9.xml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slide" Target="/ppt/slides/slide8.xml"/><Relationship Id="rId6" Type="http://schemas.openxmlformats.org/officeDocument/2006/relationships/image" Target="../media/image44.png"/><Relationship Id="rId7" Type="http://schemas.openxmlformats.org/officeDocument/2006/relationships/image" Target="../media/image48.png"/><Relationship Id="rId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2036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848" y="504171"/>
            <a:ext cx="3754340" cy="12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22" y="156641"/>
            <a:ext cx="5615608" cy="1784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"/>
          <p:cNvGrpSpPr/>
          <p:nvPr/>
        </p:nvGrpSpPr>
        <p:grpSpPr>
          <a:xfrm>
            <a:off x="-23634" y="4893574"/>
            <a:ext cx="9144000" cy="2008136"/>
            <a:chOff x="0" y="3163016"/>
            <a:chExt cx="9144000" cy="2008136"/>
          </a:xfrm>
        </p:grpSpPr>
        <p:pic>
          <p:nvPicPr>
            <p:cNvPr id="268" name="Google Shape;268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1" name="Google Shape;27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6174" y="4649925"/>
            <a:ext cx="3460554" cy="203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272" y="5109721"/>
            <a:ext cx="1531818" cy="175630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"/>
          <p:cNvSpPr txBox="1"/>
          <p:nvPr/>
        </p:nvSpPr>
        <p:spPr>
          <a:xfrm>
            <a:off x="1274111" y="1771099"/>
            <a:ext cx="678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</a:t>
            </a:r>
            <a:r>
              <a:rPr b="1" lang="en-US" sz="405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</a:t>
            </a:r>
            <a:r>
              <a:rPr b="1" i="0" lang="en-US" sz="405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VỚI TIẾT HỌC VẦN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3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6" name="Google Shape;386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8" name="Google Shape;38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142997" y="-1143002"/>
            <a:ext cx="6858000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0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26091" y="5883965"/>
            <a:ext cx="1198813" cy="97403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0"/>
          <p:cNvSpPr txBox="1"/>
          <p:nvPr/>
        </p:nvSpPr>
        <p:spPr>
          <a:xfrm>
            <a:off x="2134245" y="762691"/>
            <a:ext cx="4425581" cy="646331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T×m tiÕng cã ©m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7453" y="1813497"/>
            <a:ext cx="6838638" cy="469029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0"/>
          <p:cNvSpPr/>
          <p:nvPr/>
        </p:nvSpPr>
        <p:spPr>
          <a:xfrm>
            <a:off x="-6" y="2187040"/>
            <a:ext cx="1126441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0"/>
          <p:cNvSpPr/>
          <p:nvPr/>
        </p:nvSpPr>
        <p:spPr>
          <a:xfrm>
            <a:off x="2878636" y="5664097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ó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4835158" y="5741866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ß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0"/>
          <p:cNvSpPr/>
          <p:nvPr/>
        </p:nvSpPr>
        <p:spPr>
          <a:xfrm>
            <a:off x="7450635" y="2235097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¸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1" name="Google Shape;401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142997" y="-1143002"/>
            <a:ext cx="6858000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1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5165" y="5579165"/>
            <a:ext cx="1278835" cy="127883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1"/>
          <p:cNvSpPr txBox="1"/>
          <p:nvPr/>
        </p:nvSpPr>
        <p:spPr>
          <a:xfrm>
            <a:off x="2359206" y="826032"/>
            <a:ext cx="4425581" cy="646331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T×m ch÷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ch÷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69900" y="1908312"/>
            <a:ext cx="6589873" cy="412365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1"/>
          <p:cNvSpPr/>
          <p:nvPr/>
        </p:nvSpPr>
        <p:spPr>
          <a:xfrm>
            <a:off x="3319666" y="3127513"/>
            <a:ext cx="947534" cy="116068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"/>
          <p:cNvSpPr/>
          <p:nvPr/>
        </p:nvSpPr>
        <p:spPr>
          <a:xfrm>
            <a:off x="5528354" y="4418485"/>
            <a:ext cx="947534" cy="116068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2682" y="3875653"/>
            <a:ext cx="6624570" cy="208453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2"/>
          <p:cNvSpPr/>
          <p:nvPr/>
        </p:nvSpPr>
        <p:spPr>
          <a:xfrm>
            <a:off x="874643" y="1331217"/>
            <a:ext cx="7452609" cy="208453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Thư giãn 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8138"/>
            <a:ext cx="9144000" cy="6009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4"/>
          <p:cNvPicPr preferRelativeResize="0"/>
          <p:nvPr/>
        </p:nvPicPr>
        <p:blipFill rotWithShape="1">
          <a:blip r:embed="rId4">
            <a:alphaModFix/>
          </a:blip>
          <a:srcRect b="0" l="62933" r="2934" t="24889"/>
          <a:stretch/>
        </p:blipFill>
        <p:spPr>
          <a:xfrm>
            <a:off x="6605710" y="3089499"/>
            <a:ext cx="3121152" cy="38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4"/>
          <p:cNvPicPr preferRelativeResize="0"/>
          <p:nvPr/>
        </p:nvPicPr>
        <p:blipFill rotWithShape="1">
          <a:blip r:embed="rId5">
            <a:alphaModFix/>
          </a:blip>
          <a:srcRect b="53305" l="68112" r="10000" t="2133"/>
          <a:stretch/>
        </p:blipFill>
        <p:spPr>
          <a:xfrm>
            <a:off x="7364394" y="1943451"/>
            <a:ext cx="2001416" cy="22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4"/>
          <p:cNvPicPr preferRelativeResize="0"/>
          <p:nvPr/>
        </p:nvPicPr>
        <p:blipFill rotWithShape="1">
          <a:blip r:embed="rId6">
            <a:alphaModFix/>
          </a:blip>
          <a:srcRect b="5896" l="3466" r="34399" t="0"/>
          <a:stretch/>
        </p:blipFill>
        <p:spPr>
          <a:xfrm>
            <a:off x="735953" y="736729"/>
            <a:ext cx="6440155" cy="63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4"/>
          <p:cNvPicPr preferRelativeResize="0"/>
          <p:nvPr/>
        </p:nvPicPr>
        <p:blipFill rotWithShape="1">
          <a:blip r:embed="rId7">
            <a:alphaModFix/>
          </a:blip>
          <a:srcRect b="2103" l="1467" r="77067" t="53333"/>
          <a:stretch/>
        </p:blipFill>
        <p:spPr>
          <a:xfrm>
            <a:off x="-221810" y="4435337"/>
            <a:ext cx="1962912" cy="229209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4"/>
          <p:cNvSpPr/>
          <p:nvPr/>
        </p:nvSpPr>
        <p:spPr>
          <a:xfrm>
            <a:off x="1820822" y="178248"/>
            <a:ext cx="6378253" cy="14389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Tập viết </a:t>
            </a:r>
          </a:p>
        </p:txBody>
      </p:sp>
      <p:pic>
        <p:nvPicPr>
          <p:cNvPr id="433" name="Google Shape;433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78934" y="3715884"/>
            <a:ext cx="4988945" cy="143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300">
        <p14:pan dir="u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5"/>
          <p:cNvSpPr/>
          <p:nvPr/>
        </p:nvSpPr>
        <p:spPr>
          <a:xfrm>
            <a:off x="2333847" y="565497"/>
            <a:ext cx="6135761" cy="14488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Tập viết </a:t>
            </a:r>
          </a:p>
        </p:txBody>
      </p:sp>
      <p:pic>
        <p:nvPicPr>
          <p:cNvPr id="440" name="Google Shape;44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7034" y="2014331"/>
            <a:ext cx="6689402" cy="3986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"/>
          <p:cNvSpPr/>
          <p:nvPr/>
        </p:nvSpPr>
        <p:spPr>
          <a:xfrm>
            <a:off x="632513" y="1678715"/>
            <a:ext cx="8224278" cy="147967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FF0000"/>
                </a:solidFill>
                <a:latin typeface="Arial"/>
              </a:rPr>
              <a:t>Bµi 1: a - 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2434" y="1010444"/>
            <a:ext cx="6836661" cy="483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/>
          <p:cNvPicPr preferRelativeResize="0"/>
          <p:nvPr/>
        </p:nvPicPr>
        <p:blipFill rotWithShape="1">
          <a:blip r:embed="rId4">
            <a:alphaModFix/>
          </a:blip>
          <a:srcRect b="15106" l="19765" r="12177" t="5074"/>
          <a:stretch/>
        </p:blipFill>
        <p:spPr>
          <a:xfrm flipH="1">
            <a:off x="-226134" y="2084097"/>
            <a:ext cx="3977677" cy="32945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4405637" y="3040582"/>
            <a:ext cx="3638433" cy="77683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22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5B8B7"/>
                </a:solidFill>
                <a:latin typeface="Times New Roman"/>
              </a:rPr>
              <a:t>Làm quen</a:t>
            </a:r>
          </a:p>
        </p:txBody>
      </p:sp>
    </p:spTree>
  </p:cSld>
  <p:clrMapOvr>
    <a:masterClrMapping/>
  </p:clrMapOvr>
  <p:transition advClick="0">
    <p:wipe dir="l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542" y="1380047"/>
            <a:ext cx="2955235" cy="267054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"/>
          <p:cNvSpPr txBox="1"/>
          <p:nvPr/>
        </p:nvSpPr>
        <p:spPr>
          <a:xfrm>
            <a:off x="1802674" y="3744823"/>
            <a:ext cx="74458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5390319" y="1681762"/>
            <a:ext cx="2955235" cy="759822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b="1"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5390319" y="2715320"/>
            <a:ext cx="1477617" cy="58754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6867936" y="2715320"/>
            <a:ext cx="1477618" cy="587542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5390319" y="3940698"/>
            <a:ext cx="3078081" cy="7598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4000">
                <a:solidFill>
                  <a:schemeClr val="dk1"/>
                </a:solidFill>
              </a:rPr>
              <a:t>ờ</a:t>
            </a: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a – ca 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"/>
          <p:cNvSpPr txBox="1"/>
          <p:nvPr/>
        </p:nvSpPr>
        <p:spPr>
          <a:xfrm>
            <a:off x="2374946" y="3744823"/>
            <a:ext cx="83333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" name="Google Shape;307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9" name="Google Shape;3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1444" y="2600395"/>
            <a:ext cx="2233466" cy="141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736" y="2115738"/>
            <a:ext cx="652329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9832" y="3740721"/>
            <a:ext cx="701101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808950">
            <a:off x="7382110" y="2374017"/>
            <a:ext cx="1792379" cy="180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42308" y="4243779"/>
            <a:ext cx="1371516" cy="12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3459154">
            <a:off x="7937050" y="5001415"/>
            <a:ext cx="1016616" cy="82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49948" y="5372819"/>
            <a:ext cx="1542422" cy="1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8060112">
            <a:off x="4571625" y="5037792"/>
            <a:ext cx="1194920" cy="127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302571">
            <a:off x="2774720" y="5587955"/>
            <a:ext cx="1371719" cy="123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2011502">
            <a:off x="1409217" y="4172342"/>
            <a:ext cx="2060627" cy="16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39638" y="5458142"/>
            <a:ext cx="1091279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49f1b87228eb6bdb68e300357ebeb9ca (2).jpg" id="320" name="Google Shape;320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28800" y="70188"/>
            <a:ext cx="5410200" cy="19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"/>
          <p:cNvSpPr txBox="1"/>
          <p:nvPr/>
        </p:nvSpPr>
        <p:spPr>
          <a:xfrm>
            <a:off x="2867743" y="373823"/>
            <a:ext cx="337464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  <a:t>THOÁT KHỎI</a:t>
            </a:r>
            <a:b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  <a:t>LƯỚI NHỆN</a:t>
            </a:r>
            <a:endParaRPr b="1" sz="4000">
              <a:solidFill>
                <a:srgbClr val="CC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DMIN\Desktop\Tai nguyen thiet ke tro choi\Angry birds epic birds\1505573783630 (2).png" id="322" name="Google Shape;322;p6">
            <a:hlinkClick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809413" y="4339010"/>
            <a:ext cx="1069648" cy="58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514959" y="26961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29" name="Google Shape;329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C:\Users\ADMIN\Desktop\453552345 (3).jpg" id="331" name="Google Shape;33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732" y="-743689"/>
            <a:ext cx="7907627" cy="61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7"/>
          <p:cNvSpPr txBox="1"/>
          <p:nvPr/>
        </p:nvSpPr>
        <p:spPr>
          <a:xfrm>
            <a:off x="875760" y="1385463"/>
            <a:ext cx="7804599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bạn côn trùng không may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 vướng vào lưới nhện</a:t>
            </a:r>
            <a:endParaRPr b="1" sz="32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hãy giúp các bạn ấy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thoát khỏi lưới nhện bằng cách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thật nhanh và đúng các câu hỏi.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bạn côn trùng sẽ rất cảm ơn em đấy!</a:t>
            </a:r>
            <a:endParaRPr/>
          </a:p>
        </p:txBody>
      </p:sp>
      <p:pic>
        <p:nvPicPr>
          <p:cNvPr descr="C:\Users\ADMIN\Desktop\Tai nguyen thiet ke tro choi\Bảng gỗ\Picture1 (2).png" id="333" name="Google Shape;333;p7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4160" y="5906086"/>
            <a:ext cx="1708019" cy="726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"/>
          <p:cNvSpPr/>
          <p:nvPr/>
        </p:nvSpPr>
        <p:spPr>
          <a:xfrm>
            <a:off x="7576197" y="2896473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7807747" y="3115362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8043998" y="2984469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3746665" y="5383585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4002976" y="5459252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8"/>
          <p:cNvSpPr/>
          <p:nvPr/>
        </p:nvSpPr>
        <p:spPr>
          <a:xfrm>
            <a:off x="2501740" y="925430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8"/>
          <p:cNvSpPr/>
          <p:nvPr/>
        </p:nvSpPr>
        <p:spPr>
          <a:xfrm>
            <a:off x="2622589" y="662965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2402" y="2505991"/>
            <a:ext cx="2536068" cy="160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44701">
            <a:off x="2177194" y="615569"/>
            <a:ext cx="1116712" cy="80941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8">
            <a:hlinkClick action="ppaction://hlinksldjump" r:id="rId6"/>
          </p:cNvPr>
          <p:cNvSpPr/>
          <p:nvPr/>
        </p:nvSpPr>
        <p:spPr>
          <a:xfrm>
            <a:off x="1888880" y="1624261"/>
            <a:ext cx="1987044" cy="644223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Ong </a:t>
            </a:r>
            <a:r>
              <a:rPr lang="en-US" sz="2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Vàng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8" name="Google Shape;34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80144" y="583091"/>
            <a:ext cx="1310812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718" y="2701661"/>
            <a:ext cx="1268559" cy="102538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">
            <a:hlinkClick action="ppaction://hlinksldjump" r:id="rId10"/>
          </p:cNvPr>
          <p:cNvSpPr/>
          <p:nvPr/>
        </p:nvSpPr>
        <p:spPr>
          <a:xfrm>
            <a:off x="7359993" y="3796385"/>
            <a:ext cx="1176915" cy="49300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Bướm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10199" y="2691248"/>
            <a:ext cx="1268078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1762181">
            <a:off x="3824122" y="5237960"/>
            <a:ext cx="796924" cy="79495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">
            <a:hlinkClick action="ppaction://hlinksldjump" r:id="rId13"/>
          </p:cNvPr>
          <p:cNvSpPr/>
          <p:nvPr/>
        </p:nvSpPr>
        <p:spPr>
          <a:xfrm>
            <a:off x="3531538" y="6119930"/>
            <a:ext cx="1981366" cy="49300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Cánh Cam</a:t>
            </a:r>
            <a:endParaRPr/>
          </a:p>
        </p:txBody>
      </p:sp>
      <p:pic>
        <p:nvPicPr>
          <p:cNvPr id="354" name="Google Shape;354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47667" y="5089797"/>
            <a:ext cx="1091279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42419" y="-327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74328" y="92543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74328" y="169926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424585" y="244716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435131" y="342224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00231" y="428939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62195" y="513113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04649" y="591160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42240" y="68580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443825" y="797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70" name="Google Shape;370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942" y="1891212"/>
            <a:ext cx="6554115" cy="422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ộ Hinh Nền Powerpoint 3D Đẹp, Đơn Giản, Dễ Thương, Chuyên Nghiệp" id="371" name="Google Shape;3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4701">
            <a:off x="8213691" y="5664799"/>
            <a:ext cx="778328" cy="1112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ẽ tay phim hoạt hình kinh dị mạng nhện yếu tố vector Hình ảnh ..." id="373" name="Google Shape;37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6004" y="5548692"/>
            <a:ext cx="1309308" cy="130930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9"/>
          <p:cNvSpPr txBox="1"/>
          <p:nvPr/>
        </p:nvSpPr>
        <p:spPr>
          <a:xfrm>
            <a:off x="844454" y="783210"/>
            <a:ext cx="7462570" cy="1077218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Nãi to tiÕng cã ©m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Nãi thÇm tiÕng kh«ng cã ©m a.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6666" y="2628881"/>
            <a:ext cx="7330665" cy="408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9"/>
          <p:cNvSpPr/>
          <p:nvPr/>
        </p:nvSpPr>
        <p:spPr>
          <a:xfrm>
            <a:off x="3896138" y="1921996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c¸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1294942" y="2390279"/>
            <a:ext cx="1024188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6671591" y="2564314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7334566" y="4420355"/>
            <a:ext cx="1291041" cy="790594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563039" y="5315673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l¸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2019-04-23T02:02:00Z</dcterms:created>
  <dc:creator>Windows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