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5" r:id="rId5"/>
    <p:sldId id="264" r:id="rId6"/>
    <p:sldId id="266" r:id="rId7"/>
    <p:sldId id="260" r:id="rId8"/>
    <p:sldId id="267" r:id="rId9"/>
    <p:sldId id="268" r:id="rId10"/>
    <p:sldId id="269" r:id="rId11"/>
    <p:sldId id="270" r:id="rId12"/>
    <p:sldId id="261" r:id="rId13"/>
    <p:sldId id="29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1" r:id="rId26"/>
    <p:sldId id="283" r:id="rId27"/>
    <p:sldId id="285" r:id="rId28"/>
    <p:sldId id="286" r:id="rId29"/>
    <p:sldId id="288" r:id="rId30"/>
    <p:sldId id="289" r:id="rId31"/>
    <p:sldId id="262" r:id="rId32"/>
    <p:sldId id="292" r:id="rId33"/>
    <p:sldId id="293" r:id="rId34"/>
    <p:sldId id="294" r:id="rId35"/>
    <p:sldId id="295" r:id="rId3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82B"/>
    <a:srgbClr val="6CA6B0"/>
    <a:srgbClr val="E1EDEF"/>
    <a:srgbClr val="EBC3C7"/>
    <a:srgbClr val="45777F"/>
    <a:srgbClr val="ADCCD3"/>
    <a:srgbClr val="2B4A4F"/>
    <a:srgbClr val="CB5D67"/>
    <a:srgbClr val="5F1F25"/>
    <a:srgbClr val="E5B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37" d="100"/>
          <a:sy n="37" d="100"/>
        </p:scale>
        <p:origin x="6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2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207603-0DB4-46DD-B1E2-A4B3B67A34B2}"/>
              </a:ext>
            </a:extLst>
          </p:cNvPr>
          <p:cNvSpPr/>
          <p:nvPr userDrawn="1"/>
        </p:nvSpPr>
        <p:spPr>
          <a:xfrm>
            <a:off x="13141235" y="3082834"/>
            <a:ext cx="11238578" cy="6374675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963258-84BD-4942-AE51-1C8ECB74DF20}"/>
              </a:ext>
            </a:extLst>
          </p:cNvPr>
          <p:cNvSpPr/>
          <p:nvPr userDrawn="1"/>
        </p:nvSpPr>
        <p:spPr>
          <a:xfrm>
            <a:off x="6270173" y="1"/>
            <a:ext cx="339634" cy="3082833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269190-495E-427F-A4FB-04D5980242FF}"/>
              </a:ext>
            </a:extLst>
          </p:cNvPr>
          <p:cNvSpPr/>
          <p:nvPr userDrawn="1"/>
        </p:nvSpPr>
        <p:spPr>
          <a:xfrm>
            <a:off x="15187797" y="10633167"/>
            <a:ext cx="339634" cy="3082833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91C41969-92B9-4CB3-8BCA-247530CEFB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10350" y="0"/>
            <a:ext cx="8577263" cy="13716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B1A3F53E-9514-4E43-A50D-D5B0A0BE95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05675" y="3160713"/>
            <a:ext cx="13276263" cy="89090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BD841B7-EEDC-4367-9675-A0C97DA123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0300" y="1460500"/>
            <a:ext cx="12642850" cy="10860088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43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0D4C92F-5DF8-461F-B22C-3ED0141FB93B}"/>
              </a:ext>
            </a:extLst>
          </p:cNvPr>
          <p:cNvSpPr/>
          <p:nvPr userDrawn="1"/>
        </p:nvSpPr>
        <p:spPr>
          <a:xfrm>
            <a:off x="9295314" y="4629150"/>
            <a:ext cx="9401175" cy="8425562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9C2B47-4D1F-45C9-A22C-B388AB28E63F}"/>
              </a:ext>
            </a:extLst>
          </p:cNvPr>
          <p:cNvSpPr/>
          <p:nvPr userDrawn="1"/>
        </p:nvSpPr>
        <p:spPr>
          <a:xfrm>
            <a:off x="8328702" y="3502032"/>
            <a:ext cx="10367787" cy="6018834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840AF9-94D4-4260-B971-FB1B834658B5}"/>
              </a:ext>
            </a:extLst>
          </p:cNvPr>
          <p:cNvSpPr/>
          <p:nvPr userDrawn="1"/>
        </p:nvSpPr>
        <p:spPr>
          <a:xfrm>
            <a:off x="0" y="0"/>
            <a:ext cx="9401175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90311762-A7D3-4CAA-8517-CE54ECB4F5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86400" y="4164013"/>
            <a:ext cx="12487275" cy="82867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70A932-B090-4894-92ED-FEF9E742A40F}"/>
              </a:ext>
            </a:extLst>
          </p:cNvPr>
          <p:cNvSpPr/>
          <p:nvPr userDrawn="1"/>
        </p:nvSpPr>
        <p:spPr>
          <a:xfrm>
            <a:off x="0" y="0"/>
            <a:ext cx="4572000" cy="4572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EF3F07-A9DB-4C9D-A7E3-9F77E68D45FB}"/>
              </a:ext>
            </a:extLst>
          </p:cNvPr>
          <p:cNvSpPr/>
          <p:nvPr userDrawn="1"/>
        </p:nvSpPr>
        <p:spPr>
          <a:xfrm>
            <a:off x="19812000" y="9144000"/>
            <a:ext cx="4572000" cy="4572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0F953392-85EA-4BC9-B41A-EC90DD16E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35125" y="2066925"/>
            <a:ext cx="5873750" cy="77597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80F9256D-9B24-4471-B0B8-2AF13847B9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875125" y="4384675"/>
            <a:ext cx="5873750" cy="77597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BA76AFC-58A1-4630-AF8A-6442FA249A21}"/>
              </a:ext>
            </a:extLst>
          </p:cNvPr>
          <p:cNvSpPr/>
          <p:nvPr userDrawn="1"/>
        </p:nvSpPr>
        <p:spPr>
          <a:xfrm>
            <a:off x="19812000" y="0"/>
            <a:ext cx="4572000" cy="13716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0EA33A-16DE-4AFF-B7F7-5A807A8E5371}"/>
              </a:ext>
            </a:extLst>
          </p:cNvPr>
          <p:cNvSpPr/>
          <p:nvPr userDrawn="1"/>
        </p:nvSpPr>
        <p:spPr>
          <a:xfrm>
            <a:off x="-25160" y="7224108"/>
            <a:ext cx="2415798" cy="5187859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4ED75C38-8C56-4DCF-8563-0279AB87A1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79000" y="2036763"/>
            <a:ext cx="12490450" cy="51879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15201628-A088-4BD1-9D11-20779DD689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90775" y="7224713"/>
            <a:ext cx="11034713" cy="51863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315CBE6-B081-439B-AB3F-2D864A9D6BD4}"/>
              </a:ext>
            </a:extLst>
          </p:cNvPr>
          <p:cNvSpPr/>
          <p:nvPr userDrawn="1"/>
        </p:nvSpPr>
        <p:spPr>
          <a:xfrm>
            <a:off x="0" y="8528141"/>
            <a:ext cx="5600700" cy="5187859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EE926E19-1F15-4F9C-88EF-FA81A8FF15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0" y="3309938"/>
            <a:ext cx="6800850" cy="86868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43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10F70B-3930-485C-BB69-B2381B6CFB8F}"/>
              </a:ext>
            </a:extLst>
          </p:cNvPr>
          <p:cNvSpPr/>
          <p:nvPr userDrawn="1"/>
        </p:nvSpPr>
        <p:spPr>
          <a:xfrm>
            <a:off x="0" y="8528141"/>
            <a:ext cx="11926446" cy="5187859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6B5AB1-7117-49D8-AD0D-F07E75C9A52F}"/>
              </a:ext>
            </a:extLst>
          </p:cNvPr>
          <p:cNvSpPr/>
          <p:nvPr userDrawn="1"/>
        </p:nvSpPr>
        <p:spPr>
          <a:xfrm>
            <a:off x="21326520" y="0"/>
            <a:ext cx="3057479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DDD19BE-14B4-43A5-B47C-BE6C003E38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00275" y="7167563"/>
            <a:ext cx="9726613" cy="48291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D27EC29A-0994-4F13-A337-26A3A673F5C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430250" y="0"/>
            <a:ext cx="7886700" cy="13716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49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D317E4-6C45-4082-81D8-DF847F16ACCC}"/>
              </a:ext>
            </a:extLst>
          </p:cNvPr>
          <p:cNvSpPr/>
          <p:nvPr userDrawn="1"/>
        </p:nvSpPr>
        <p:spPr>
          <a:xfrm>
            <a:off x="0" y="3260809"/>
            <a:ext cx="5086025" cy="10455191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1A2DDEE7-76B1-4FFD-BFD9-880A7C2EA8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43200" y="2371725"/>
            <a:ext cx="21640800" cy="113442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94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267A830-E582-4853-9026-3268AE5BBDA9}"/>
              </a:ext>
            </a:extLst>
          </p:cNvPr>
          <p:cNvSpPr/>
          <p:nvPr userDrawn="1"/>
        </p:nvSpPr>
        <p:spPr>
          <a:xfrm>
            <a:off x="14701112" y="7770336"/>
            <a:ext cx="9633132" cy="4024002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74BDDD-2F90-4CA0-88EE-96B0F09D098E}"/>
              </a:ext>
            </a:extLst>
          </p:cNvPr>
          <p:cNvSpPr/>
          <p:nvPr userDrawn="1"/>
        </p:nvSpPr>
        <p:spPr>
          <a:xfrm>
            <a:off x="0" y="0"/>
            <a:ext cx="4572000" cy="4572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E79C9197-8DBD-45B1-9E69-B24714EB83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58975" y="1593850"/>
            <a:ext cx="4270375" cy="73961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008C31E5-0951-46BE-802A-7B088FE637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9350" y="3392488"/>
            <a:ext cx="4248150" cy="73961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4DB9B70E-B610-43ED-852E-311DFDA08D3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472012" y="5292725"/>
            <a:ext cx="4229100" cy="73961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08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7108BAF-39AC-4C43-A8B3-800B25C8FE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15125" y="6858000"/>
            <a:ext cx="5476875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6F4A1ED1-6539-4FD6-A8A4-A304704F3E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9200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06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1F2DF4-55FB-407D-8D8C-AA5964BF31D0}"/>
              </a:ext>
            </a:extLst>
          </p:cNvPr>
          <p:cNvSpPr/>
          <p:nvPr userDrawn="1"/>
        </p:nvSpPr>
        <p:spPr>
          <a:xfrm>
            <a:off x="-44343" y="8658224"/>
            <a:ext cx="6935999" cy="5057775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EB5455C6-579D-404D-8A13-883BC11204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00238" y="0"/>
            <a:ext cx="7643812" cy="1128712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118B1572-9663-4693-8691-DFC843E752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840450" y="5259388"/>
            <a:ext cx="5540375" cy="694372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33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00EEE74-85ED-49BF-B154-6154619AE84C}"/>
              </a:ext>
            </a:extLst>
          </p:cNvPr>
          <p:cNvSpPr/>
          <p:nvPr userDrawn="1"/>
        </p:nvSpPr>
        <p:spPr>
          <a:xfrm>
            <a:off x="12192000" y="0"/>
            <a:ext cx="12192000" cy="1205865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4E224A-9B32-4240-B26B-641102077FBB}"/>
              </a:ext>
            </a:extLst>
          </p:cNvPr>
          <p:cNvSpPr/>
          <p:nvPr userDrawn="1"/>
        </p:nvSpPr>
        <p:spPr>
          <a:xfrm>
            <a:off x="0" y="0"/>
            <a:ext cx="12192000" cy="13716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FD840B3B-E89F-44B5-B96E-42E3418E8C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57638" y="0"/>
            <a:ext cx="8234362" cy="52006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8B36268B-77AB-4722-B7DA-FB857A4ABEE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92000" y="520065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19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8802B1-85E6-4C6C-83E4-E1B8EB1579F2}"/>
              </a:ext>
            </a:extLst>
          </p:cNvPr>
          <p:cNvSpPr/>
          <p:nvPr userDrawn="1"/>
        </p:nvSpPr>
        <p:spPr>
          <a:xfrm>
            <a:off x="8031167" y="9758226"/>
            <a:ext cx="16352833" cy="3957773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B6C8F-F22E-4770-A6BB-B9E525E85710}"/>
              </a:ext>
            </a:extLst>
          </p:cNvPr>
          <p:cNvSpPr/>
          <p:nvPr userDrawn="1"/>
        </p:nvSpPr>
        <p:spPr>
          <a:xfrm>
            <a:off x="0" y="0"/>
            <a:ext cx="8143875" cy="13716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F9DB451-816D-4DE5-BA7C-405B203150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5375" y="2657475"/>
            <a:ext cx="12985750" cy="84010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18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C876EB-13E0-408F-9992-638A0D704028}"/>
              </a:ext>
            </a:extLst>
          </p:cNvPr>
          <p:cNvSpPr/>
          <p:nvPr userDrawn="1"/>
        </p:nvSpPr>
        <p:spPr>
          <a:xfrm>
            <a:off x="-4032" y="6858000"/>
            <a:ext cx="24384000" cy="6858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3E7DBDA7-41C3-4C11-B33E-0D814D86AF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5375" y="2005013"/>
            <a:ext cx="5827713" cy="73025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4875144D-4208-4351-A8DD-9A9963506BB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78750" y="3206750"/>
            <a:ext cx="5827713" cy="73025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4A8271E8-35C3-4B78-BC46-A459662429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462125" y="4551363"/>
            <a:ext cx="5827713" cy="73025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015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1214CFD-82B4-4793-B209-CB28FFB0157A}"/>
              </a:ext>
            </a:extLst>
          </p:cNvPr>
          <p:cNvSpPr/>
          <p:nvPr userDrawn="1"/>
        </p:nvSpPr>
        <p:spPr>
          <a:xfrm>
            <a:off x="19398343" y="0"/>
            <a:ext cx="4985657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B2043-5078-4D25-9AFA-7B439C7A8E85}"/>
              </a:ext>
            </a:extLst>
          </p:cNvPr>
          <p:cNvSpPr/>
          <p:nvPr userDrawn="1"/>
        </p:nvSpPr>
        <p:spPr>
          <a:xfrm>
            <a:off x="-4032" y="7923050"/>
            <a:ext cx="19402375" cy="579295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86F9FD31-4588-4F63-818D-50A0D412BD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5375" y="1663700"/>
            <a:ext cx="5827713" cy="94297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97EE0DF5-98D9-4360-893A-8EB8F67686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89950" y="6259513"/>
            <a:ext cx="5827713" cy="579278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1666B786-4C59-4B09-9D14-A2A24F33592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100425" y="2395538"/>
            <a:ext cx="8283575" cy="55276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37C1D0DA-8FE2-4E72-8DCA-710E50ABF1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641888" y="9177338"/>
            <a:ext cx="3513137" cy="35353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57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C85332B-37CE-4983-B17A-88AAB1AA1EE6}"/>
              </a:ext>
            </a:extLst>
          </p:cNvPr>
          <p:cNvSpPr/>
          <p:nvPr userDrawn="1"/>
        </p:nvSpPr>
        <p:spPr>
          <a:xfrm>
            <a:off x="1" y="7576455"/>
            <a:ext cx="24379968" cy="490288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6B3D60-7EA1-4999-8E86-CBCF6C09DB8E}"/>
              </a:ext>
            </a:extLst>
          </p:cNvPr>
          <p:cNvSpPr/>
          <p:nvPr userDrawn="1"/>
        </p:nvSpPr>
        <p:spPr>
          <a:xfrm>
            <a:off x="4033" y="0"/>
            <a:ext cx="4105546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B39887CE-678E-4D46-8471-28A7B09E97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10038" y="1236663"/>
            <a:ext cx="3949700" cy="434181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C7929B11-8046-4C2D-A099-9F935CCBA40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5013" y="1236663"/>
            <a:ext cx="3949700" cy="434181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B573C1BA-64AF-4F9B-A875-DAB56F428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607925" y="1236663"/>
            <a:ext cx="3957638" cy="434181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41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8C4D7A0-5C7F-450B-AD71-4ED382EAF0A4}"/>
              </a:ext>
            </a:extLst>
          </p:cNvPr>
          <p:cNvSpPr/>
          <p:nvPr userDrawn="1"/>
        </p:nvSpPr>
        <p:spPr>
          <a:xfrm>
            <a:off x="-65314" y="6857997"/>
            <a:ext cx="24379968" cy="6858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1A593-2E93-4D24-9C76-378A4B01B0C4}"/>
              </a:ext>
            </a:extLst>
          </p:cNvPr>
          <p:cNvSpPr/>
          <p:nvPr userDrawn="1"/>
        </p:nvSpPr>
        <p:spPr>
          <a:xfrm>
            <a:off x="37002" y="-3"/>
            <a:ext cx="24379968" cy="6858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8C192723-B564-4FB3-A2BA-A88DA8C562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08688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CFDBB9A9-CD53-4731-8408-2B6C0B1EEAF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858000"/>
            <a:ext cx="6008688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7373E020-D5D7-4783-9353-8155CC22E1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381663" y="0"/>
            <a:ext cx="6008688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4DA37DA5-119D-440E-8B08-B6A763A61E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370550" y="6858000"/>
            <a:ext cx="5976938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6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B502A0-D38E-496A-BB22-DC3EE49AA10E}"/>
              </a:ext>
            </a:extLst>
          </p:cNvPr>
          <p:cNvSpPr/>
          <p:nvPr userDrawn="1"/>
        </p:nvSpPr>
        <p:spPr>
          <a:xfrm>
            <a:off x="4032" y="4376055"/>
            <a:ext cx="24379968" cy="6125191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52201FB0-07CF-4D74-AF88-3787A3F063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5375" y="2027238"/>
            <a:ext cx="5468938" cy="999331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DD3186C3-E315-423A-A65A-F054167740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75513" y="4376738"/>
            <a:ext cx="4916487" cy="61245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5" name="Picture Placeholder 15">
            <a:extLst>
              <a:ext uri="{FF2B5EF4-FFF2-40B4-BE49-F238E27FC236}">
                <a16:creationId xmlns:a16="http://schemas.microsoft.com/office/drawing/2014/main" id="{A9D8E247-A175-42CD-90D8-1B80E910CE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903200" y="4376738"/>
            <a:ext cx="4916488" cy="61245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7" name="Picture Placeholder 17">
            <a:extLst>
              <a:ext uri="{FF2B5EF4-FFF2-40B4-BE49-F238E27FC236}">
                <a16:creationId xmlns:a16="http://schemas.microsoft.com/office/drawing/2014/main" id="{03EACB7C-463A-44B5-BD4C-2DC61403CB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530888" y="4376738"/>
            <a:ext cx="4916487" cy="61245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47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ED1767-5E19-4B1B-A8A1-F86BF1053BA3}"/>
              </a:ext>
            </a:extLst>
          </p:cNvPr>
          <p:cNvSpPr/>
          <p:nvPr userDrawn="1"/>
        </p:nvSpPr>
        <p:spPr>
          <a:xfrm>
            <a:off x="18267773" y="0"/>
            <a:ext cx="6224453" cy="1052767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5710B6-945B-4E1F-805C-8591CE25C3FB}"/>
              </a:ext>
            </a:extLst>
          </p:cNvPr>
          <p:cNvSpPr/>
          <p:nvPr userDrawn="1"/>
        </p:nvSpPr>
        <p:spPr>
          <a:xfrm>
            <a:off x="0" y="4402480"/>
            <a:ext cx="9920842" cy="9408913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0E93801D-2598-4BB7-99B3-544EC84FB9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49388" y="4402138"/>
            <a:ext cx="5148262" cy="61261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8A3313BC-1C6B-4CBD-833B-F83C2C9620D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54850" y="4402138"/>
            <a:ext cx="5137150" cy="610552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AFCA0B3F-7C2E-48D5-87BF-7FC3FAE810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661900" y="4383088"/>
            <a:ext cx="5124450" cy="614458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992F2705-EB24-4E4C-A01F-A3EE4F5B91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267363" y="4392613"/>
            <a:ext cx="5148262" cy="614521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396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428955-2BF5-4D4A-B165-E7AD39FAC7F4}"/>
              </a:ext>
            </a:extLst>
          </p:cNvPr>
          <p:cNvSpPr/>
          <p:nvPr userDrawn="1"/>
        </p:nvSpPr>
        <p:spPr>
          <a:xfrm>
            <a:off x="-34798" y="0"/>
            <a:ext cx="3134098" cy="6953393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E89DA5-8561-48B9-91FD-4628A006534F}"/>
              </a:ext>
            </a:extLst>
          </p:cNvPr>
          <p:cNvSpPr/>
          <p:nvPr userDrawn="1"/>
        </p:nvSpPr>
        <p:spPr>
          <a:xfrm>
            <a:off x="0" y="6858000"/>
            <a:ext cx="3134098" cy="6953393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B781AC1-A241-48FB-90A7-408872928E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00275" y="0"/>
            <a:ext cx="9491663" cy="13716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3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18E34BD8-453B-41FA-93BB-C871A17EEC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48738" y="2808288"/>
            <a:ext cx="15435262" cy="1090771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41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932A9F-2A25-4EFE-841E-71948B3CDB98}"/>
              </a:ext>
            </a:extLst>
          </p:cNvPr>
          <p:cNvSpPr/>
          <p:nvPr userDrawn="1"/>
        </p:nvSpPr>
        <p:spPr>
          <a:xfrm>
            <a:off x="-33080" y="8283177"/>
            <a:ext cx="24417080" cy="5480514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EE1CED-BCA2-469D-9F98-96A7F296C8E4}"/>
              </a:ext>
            </a:extLst>
          </p:cNvPr>
          <p:cNvSpPr/>
          <p:nvPr userDrawn="1"/>
        </p:nvSpPr>
        <p:spPr>
          <a:xfrm>
            <a:off x="11223596" y="4586804"/>
            <a:ext cx="13160404" cy="6532742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3E2E6FA8-FBE4-413C-88FC-9787C4BC5A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4550" y="1470025"/>
            <a:ext cx="9109075" cy="107759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80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82A7D26-26B0-4590-8084-A80A937EA4DE}"/>
              </a:ext>
            </a:extLst>
          </p:cNvPr>
          <p:cNvSpPr/>
          <p:nvPr userDrawn="1"/>
        </p:nvSpPr>
        <p:spPr>
          <a:xfrm>
            <a:off x="-60333" y="0"/>
            <a:ext cx="3194431" cy="13716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123F0D-5122-47AC-A383-04E5B5D97C6D}"/>
              </a:ext>
            </a:extLst>
          </p:cNvPr>
          <p:cNvSpPr/>
          <p:nvPr userDrawn="1"/>
        </p:nvSpPr>
        <p:spPr>
          <a:xfrm>
            <a:off x="17177657" y="2225619"/>
            <a:ext cx="7206340" cy="8186118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200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E2EB093-D3E0-4C44-95F8-E94A4DA121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379663"/>
            <a:ext cx="12192000" cy="80692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04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E887C47-6F37-49C5-8592-010B126057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76125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E2CC4B8D-ED87-42FF-A0C8-AC6FC2A4B78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76125" y="6858000"/>
            <a:ext cx="5476875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10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B4F0E9-E738-438E-B5CA-8705E2D7828A}"/>
              </a:ext>
            </a:extLst>
          </p:cNvPr>
          <p:cNvSpPr/>
          <p:nvPr userDrawn="1"/>
        </p:nvSpPr>
        <p:spPr>
          <a:xfrm>
            <a:off x="21213938" y="-1"/>
            <a:ext cx="3194431" cy="13716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70D4D5-80F4-4BA0-89A0-CE101201C57E}"/>
              </a:ext>
            </a:extLst>
          </p:cNvPr>
          <p:cNvSpPr/>
          <p:nvPr userDrawn="1"/>
        </p:nvSpPr>
        <p:spPr>
          <a:xfrm>
            <a:off x="7955280" y="0"/>
            <a:ext cx="14538959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EA4F159F-FC2C-45E9-BC49-9EFE9CCD87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159125"/>
            <a:ext cx="10240963" cy="73977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12">
            <a:extLst>
              <a:ext uri="{FF2B5EF4-FFF2-40B4-BE49-F238E27FC236}">
                <a16:creationId xmlns:a16="http://schemas.microsoft.com/office/drawing/2014/main" id="{DFFAA8A6-AC28-40E0-B82F-5713D6A9C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216813" y="3159125"/>
            <a:ext cx="4167187" cy="73961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4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EEA2FD-754D-46CF-A3BE-7A5EED3500F0}"/>
              </a:ext>
            </a:extLst>
          </p:cNvPr>
          <p:cNvSpPr/>
          <p:nvPr userDrawn="1"/>
        </p:nvSpPr>
        <p:spPr>
          <a:xfrm>
            <a:off x="17047028" y="10417628"/>
            <a:ext cx="7336972" cy="3298372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A7B2DA68-A9BB-4E0F-A093-18D6D793CD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7577138"/>
            <a:ext cx="8523288" cy="61388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5477CC98-000E-4890-96BE-97020C35B5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23288" y="0"/>
            <a:ext cx="15860712" cy="104171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99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2A46926-DB51-4C8B-9245-6C480E1EB0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7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ECC0C658-3A13-4D2D-809C-1DE2A98EF5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80288" y="0"/>
            <a:ext cx="5616575" cy="1250791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F71C8E3F-6429-416D-8C21-DD52C4B479A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996863" y="0"/>
            <a:ext cx="5616575" cy="1250791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B948C4EA-5AE7-43AB-A976-DD9C7CC237C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613438" y="6138863"/>
            <a:ext cx="5770562" cy="636905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849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16C73F-948B-4977-8A6B-FF739E7DF399}"/>
              </a:ext>
            </a:extLst>
          </p:cNvPr>
          <p:cNvSpPr/>
          <p:nvPr userDrawn="1"/>
        </p:nvSpPr>
        <p:spPr>
          <a:xfrm>
            <a:off x="8669761" y="6858000"/>
            <a:ext cx="15714238" cy="6857999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F8846D-9EF0-4823-B6E8-646816AC6D1B}"/>
              </a:ext>
            </a:extLst>
          </p:cNvPr>
          <p:cNvSpPr/>
          <p:nvPr userDrawn="1"/>
        </p:nvSpPr>
        <p:spPr>
          <a:xfrm>
            <a:off x="0" y="-1"/>
            <a:ext cx="8695433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C1175599-0FD4-43D5-A9FA-D08354A45C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00363" y="2595563"/>
            <a:ext cx="13231812" cy="8524875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8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84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028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833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49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2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5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DAF2449-1558-4762-9BFC-B9E6A4649F63}"/>
              </a:ext>
            </a:extLst>
          </p:cNvPr>
          <p:cNvSpPr/>
          <p:nvPr userDrawn="1"/>
        </p:nvSpPr>
        <p:spPr>
          <a:xfrm>
            <a:off x="0" y="6858000"/>
            <a:ext cx="15714238" cy="6857999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1A0E15-FC33-463B-8E09-8865D4BA484E}"/>
              </a:ext>
            </a:extLst>
          </p:cNvPr>
          <p:cNvSpPr/>
          <p:nvPr userDrawn="1"/>
        </p:nvSpPr>
        <p:spPr>
          <a:xfrm>
            <a:off x="15688566" y="0"/>
            <a:ext cx="8695433" cy="13716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D490992-260D-4FDE-A106-209D238E43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29475" y="4621213"/>
            <a:ext cx="13017500" cy="71501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4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80827-3568-4654-8025-16405CC11B88}"/>
              </a:ext>
            </a:extLst>
          </p:cNvPr>
          <p:cNvSpPr/>
          <p:nvPr userDrawn="1"/>
        </p:nvSpPr>
        <p:spPr>
          <a:xfrm>
            <a:off x="12192000" y="-5128"/>
            <a:ext cx="12192000" cy="8025721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394FE9-3CFD-4512-B2C2-CF3306A63592}"/>
              </a:ext>
            </a:extLst>
          </p:cNvPr>
          <p:cNvSpPr/>
          <p:nvPr userDrawn="1"/>
        </p:nvSpPr>
        <p:spPr>
          <a:xfrm>
            <a:off x="0" y="8020594"/>
            <a:ext cx="9192015" cy="5695406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1574D23-340D-466E-AFA5-7D1335B048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73313" y="2717800"/>
            <a:ext cx="13276262" cy="89074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18B3F-1E1B-430B-B13D-2F0328C2C5E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0FBB-5880-4C99-BE5C-D63DB3EC1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  <p:sldLayoutId id="2147483691" r:id="rId27"/>
    <p:sldLayoutId id="2147483692" r:id="rId28"/>
    <p:sldLayoutId id="2147483693" r:id="rId29"/>
    <p:sldLayoutId id="2147483694" r:id="rId30"/>
    <p:sldLayoutId id="2147483695" r:id="rId31"/>
    <p:sldLayoutId id="2147483696" r:id="rId32"/>
    <p:sldLayoutId id="2147483697" r:id="rId33"/>
    <p:sldLayoutId id="2147483698" r:id="rId34"/>
    <p:sldLayoutId id="2147483699" r:id="rId35"/>
    <p:sldLayoutId id="2147483701" r:id="rId36"/>
    <p:sldLayoutId id="2147483700" r:id="rId37"/>
    <p:sldLayoutId id="2147483702" r:id="rId38"/>
    <p:sldLayoutId id="2147483703" r:id="rId39"/>
    <p:sldLayoutId id="2147483668" r:id="rId40"/>
    <p:sldLayoutId id="2147483669" r:id="rId41"/>
    <p:sldLayoutId id="2147483670" r:id="rId42"/>
    <p:sldLayoutId id="2147483671" r:id="rId4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D9609F-D6AE-4C5F-B7C0-32D0CA158BB3}"/>
              </a:ext>
            </a:extLst>
          </p:cNvPr>
          <p:cNvSpPr txBox="1"/>
          <p:nvPr/>
        </p:nvSpPr>
        <p:spPr>
          <a:xfrm>
            <a:off x="6995934" y="2041142"/>
            <a:ext cx="672972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b="1" spc="300" dirty="0">
                <a:solidFill>
                  <a:srgbClr val="17282B"/>
                </a:solidFill>
                <a:latin typeface="Manrope ExtraBold" pitchFamily="2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B140CF-EFAB-495F-96B5-03C25CF44272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7523E-55C8-49DF-AAE6-AF5D806C0336}"/>
              </a:ext>
            </a:extLst>
          </p:cNvPr>
          <p:cNvSpPr txBox="1"/>
          <p:nvPr/>
        </p:nvSpPr>
        <p:spPr>
          <a:xfrm>
            <a:off x="999055" y="7260651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0DD104-C98D-49B8-971D-CA60D679AA74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2ADC6B-34B8-4DA4-B745-72A3F288B0F9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16" name="Google Shape;27;p3">
            <a:extLst>
              <a:ext uri="{FF2B5EF4-FFF2-40B4-BE49-F238E27FC236}">
                <a16:creationId xmlns:a16="http://schemas.microsoft.com/office/drawing/2014/main" id="{65854879-0C73-465F-8BEF-23263D5006CC}"/>
              </a:ext>
            </a:extLst>
          </p:cNvPr>
          <p:cNvSpPr/>
          <p:nvPr/>
        </p:nvSpPr>
        <p:spPr>
          <a:xfrm>
            <a:off x="999055" y="12843998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7" name="Google Shape;29;p3">
            <a:extLst>
              <a:ext uri="{FF2B5EF4-FFF2-40B4-BE49-F238E27FC236}">
                <a16:creationId xmlns:a16="http://schemas.microsoft.com/office/drawing/2014/main" id="{41289F2E-CA0E-43D9-94BD-F1472C714E5C}"/>
              </a:ext>
            </a:extLst>
          </p:cNvPr>
          <p:cNvSpPr/>
          <p:nvPr/>
        </p:nvSpPr>
        <p:spPr>
          <a:xfrm>
            <a:off x="999055" y="11067448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8" name="Google Shape;30;p3">
            <a:extLst>
              <a:ext uri="{FF2B5EF4-FFF2-40B4-BE49-F238E27FC236}">
                <a16:creationId xmlns:a16="http://schemas.microsoft.com/office/drawing/2014/main" id="{D3DBD85E-3854-4B82-983D-3FFE36C7BD52}"/>
              </a:ext>
            </a:extLst>
          </p:cNvPr>
          <p:cNvSpPr/>
          <p:nvPr/>
        </p:nvSpPr>
        <p:spPr>
          <a:xfrm>
            <a:off x="999055" y="11955723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52A494-A939-4912-B18B-65D1661F17A8}"/>
              </a:ext>
            </a:extLst>
          </p:cNvPr>
          <p:cNvSpPr txBox="1"/>
          <p:nvPr/>
        </p:nvSpPr>
        <p:spPr>
          <a:xfrm>
            <a:off x="999055" y="5077919"/>
            <a:ext cx="4267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Presentation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69AAEB0-961D-47C5-8C36-DE8B4F84A07A}"/>
              </a:ext>
            </a:extLst>
          </p:cNvPr>
          <p:cNvGrpSpPr/>
          <p:nvPr/>
        </p:nvGrpSpPr>
        <p:grpSpPr>
          <a:xfrm>
            <a:off x="21412513" y="8246221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33" name="Google Shape;123;p23">
              <a:extLst>
                <a:ext uri="{FF2B5EF4-FFF2-40B4-BE49-F238E27FC236}">
                  <a16:creationId xmlns:a16="http://schemas.microsoft.com/office/drawing/2014/main" id="{50132E0E-01EE-4978-A6C9-FD72D7D91FEA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" name="Google Shape;123;p23">
              <a:extLst>
                <a:ext uri="{FF2B5EF4-FFF2-40B4-BE49-F238E27FC236}">
                  <a16:creationId xmlns:a16="http://schemas.microsoft.com/office/drawing/2014/main" id="{4E5025F0-21E5-42CD-A527-89F315218666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" name="Google Shape;123;p23">
              <a:extLst>
                <a:ext uri="{FF2B5EF4-FFF2-40B4-BE49-F238E27FC236}">
                  <a16:creationId xmlns:a16="http://schemas.microsoft.com/office/drawing/2014/main" id="{D9992E1A-9BC6-46D2-AEE4-8847D0D944CA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C23198D6-A2D7-46DF-BCEF-AD0E0E86F001}"/>
              </a:ext>
            </a:extLst>
          </p:cNvPr>
          <p:cNvSpPr txBox="1"/>
          <p:nvPr/>
        </p:nvSpPr>
        <p:spPr>
          <a:xfrm>
            <a:off x="7074312" y="12425515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060ADF-412E-4525-98F6-B3F0263878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0520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06C4FDD-7E4C-4FC9-8668-D16D9C4C369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49440-20EF-4887-A983-F986583B60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6BA788-4499-4C12-9A66-A0B2C7162ACC}"/>
              </a:ext>
            </a:extLst>
          </p:cNvPr>
          <p:cNvSpPr txBox="1"/>
          <p:nvPr/>
        </p:nvSpPr>
        <p:spPr>
          <a:xfrm>
            <a:off x="2200275" y="1329901"/>
            <a:ext cx="7090403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Exclussive</a:t>
            </a:r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 and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Up to Date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Design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E0BF71-5FD4-4AB8-83DF-700409F58E3E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2CDF7C-17F1-4AA6-BABE-ED6260F3E3B8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4999D1-65A0-4EE5-AAD7-17633AEE5880}"/>
              </a:ext>
            </a:extLst>
          </p:cNvPr>
          <p:cNvSpPr txBox="1"/>
          <p:nvPr/>
        </p:nvSpPr>
        <p:spPr>
          <a:xfrm>
            <a:off x="21555388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847304-86B8-417E-98A4-F0C7E807D13D}"/>
              </a:ext>
            </a:extLst>
          </p:cNvPr>
          <p:cNvSpPr txBox="1"/>
          <p:nvPr/>
        </p:nvSpPr>
        <p:spPr>
          <a:xfrm>
            <a:off x="1094757" y="12595097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Why Choose 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9E9AB0-4415-497E-B3A0-4BADA981A6D1}"/>
              </a:ext>
            </a:extLst>
          </p:cNvPr>
          <p:cNvSpPr txBox="1"/>
          <p:nvPr/>
        </p:nvSpPr>
        <p:spPr>
          <a:xfrm>
            <a:off x="7987375" y="4443824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5FA5A0-E377-4EB5-B047-2CEA6F742FC7}"/>
              </a:ext>
            </a:extLst>
          </p:cNvPr>
          <p:cNvSpPr txBox="1"/>
          <p:nvPr/>
        </p:nvSpPr>
        <p:spPr>
          <a:xfrm>
            <a:off x="2263433" y="608437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193DED-1224-459A-AA1E-60F9E1324915}"/>
              </a:ext>
            </a:extLst>
          </p:cNvPr>
          <p:cNvSpPr txBox="1"/>
          <p:nvPr/>
        </p:nvSpPr>
        <p:spPr>
          <a:xfrm>
            <a:off x="12345669" y="50908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284176-B0A9-4D75-8752-26AC951D6377}"/>
              </a:ext>
            </a:extLst>
          </p:cNvPr>
          <p:cNvGrpSpPr/>
          <p:nvPr/>
        </p:nvGrpSpPr>
        <p:grpSpPr>
          <a:xfrm>
            <a:off x="22223777" y="6195553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5" name="Google Shape;123;p23">
              <a:extLst>
                <a:ext uri="{FF2B5EF4-FFF2-40B4-BE49-F238E27FC236}">
                  <a16:creationId xmlns:a16="http://schemas.microsoft.com/office/drawing/2014/main" id="{88E617A3-B46B-4068-9788-141D6F04D44E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104670C2-1F7F-4505-8F45-EBBD399BAF58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00A10AEE-19FE-4614-AE2C-AEA1F3C0DA96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96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584E32D-A9CD-4B97-92B5-78CE5D6A2E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1D4C0F-08B5-4000-BD5D-EBA5C4CEE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6958"/>
            <a:ext cx="65" cy="20328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36501" rIns="0" bIns="-3650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A4F4E1-FA6A-49B1-AD01-A0D762CACBB3}"/>
              </a:ext>
            </a:extLst>
          </p:cNvPr>
          <p:cNvSpPr/>
          <p:nvPr/>
        </p:nvSpPr>
        <p:spPr>
          <a:xfrm>
            <a:off x="0" y="-16908"/>
            <a:ext cx="9115425" cy="6425597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1EEBFC-42E1-4BCB-9B99-C5255208BD80}"/>
              </a:ext>
            </a:extLst>
          </p:cNvPr>
          <p:cNvSpPr txBox="1"/>
          <p:nvPr/>
        </p:nvSpPr>
        <p:spPr>
          <a:xfrm>
            <a:off x="3657600" y="7158281"/>
            <a:ext cx="7536037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7400" b="1" dirty="0">
                <a:solidFill>
                  <a:srgbClr val="17282B"/>
                </a:solidFill>
                <a:latin typeface="Manrope ExtraBold" pitchFamily="2" charset="0"/>
              </a:rPr>
              <a:t>Made in Lilibeth</a:t>
            </a:r>
          </a:p>
          <a:p>
            <a:r>
              <a:rPr lang="en-US" altLang="en-US" sz="7400" b="1" dirty="0">
                <a:solidFill>
                  <a:srgbClr val="17282B"/>
                </a:solidFill>
                <a:latin typeface="Manrope ExtraBold" pitchFamily="2" charset="0"/>
              </a:rPr>
              <a:t>Workshop by </a:t>
            </a:r>
          </a:p>
          <a:p>
            <a:r>
              <a:rPr lang="en-US" altLang="en-US" sz="7400" b="1" dirty="0">
                <a:solidFill>
                  <a:srgbClr val="17282B"/>
                </a:solidFill>
                <a:latin typeface="Manrope ExtraBold" pitchFamily="2" charset="0"/>
              </a:rPr>
              <a:t>Our Best </a:t>
            </a:r>
          </a:p>
          <a:p>
            <a:r>
              <a:rPr lang="en-US" altLang="en-US" sz="7400" b="1" dirty="0">
                <a:solidFill>
                  <a:srgbClr val="17282B"/>
                </a:solidFill>
                <a:latin typeface="Manrope ExtraBold" pitchFamily="2" charset="0"/>
              </a:rPr>
              <a:t>Craftsmen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F0581-373B-4304-9CCE-B8B5F18B7A18}"/>
              </a:ext>
            </a:extLst>
          </p:cNvPr>
          <p:cNvSpPr txBox="1"/>
          <p:nvPr/>
        </p:nvSpPr>
        <p:spPr>
          <a:xfrm>
            <a:off x="2289154" y="3124059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647A12-71C9-4963-95A2-23DCDECE263A}"/>
              </a:ext>
            </a:extLst>
          </p:cNvPr>
          <p:cNvSpPr txBox="1"/>
          <p:nvPr/>
        </p:nvSpPr>
        <p:spPr>
          <a:xfrm>
            <a:off x="2289154" y="2371723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CA1B74-393D-45C1-B608-DB81470D246A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1F273F-1BA7-4AA3-B733-C56A7F94A5F9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4A2561-FA18-42C2-9896-0C50DB5E3ED7}"/>
              </a:ext>
            </a:extLst>
          </p:cNvPr>
          <p:cNvSpPr txBox="1"/>
          <p:nvPr/>
        </p:nvSpPr>
        <p:spPr>
          <a:xfrm>
            <a:off x="21555388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9EEAB1-96AE-44F3-806E-E78C15530C39}"/>
              </a:ext>
            </a:extLst>
          </p:cNvPr>
          <p:cNvSpPr txBox="1"/>
          <p:nvPr/>
        </p:nvSpPr>
        <p:spPr>
          <a:xfrm>
            <a:off x="1094757" y="12595097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Why Choose Us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F7B2703-97B0-442E-8B90-C01EBBA00722}"/>
              </a:ext>
            </a:extLst>
          </p:cNvPr>
          <p:cNvGrpSpPr/>
          <p:nvPr/>
        </p:nvGrpSpPr>
        <p:grpSpPr>
          <a:xfrm rot="5400000">
            <a:off x="16247520" y="837831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4" name="Google Shape;123;p23">
              <a:extLst>
                <a:ext uri="{FF2B5EF4-FFF2-40B4-BE49-F238E27FC236}">
                  <a16:creationId xmlns:a16="http://schemas.microsoft.com/office/drawing/2014/main" id="{3D28C53C-C973-4AF0-A997-668CB58E722A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" name="Google Shape;123;p23">
              <a:extLst>
                <a:ext uri="{FF2B5EF4-FFF2-40B4-BE49-F238E27FC236}">
                  <a16:creationId xmlns:a16="http://schemas.microsoft.com/office/drawing/2014/main" id="{3C7116E3-1AF4-4714-B0AF-319AE93FB39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87502B36-4003-4816-B657-614BA7C10378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00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36CD4D-EEE8-4C87-9FEC-6E5A2E195F00}"/>
              </a:ext>
            </a:extLst>
          </p:cNvPr>
          <p:cNvSpPr txBox="1"/>
          <p:nvPr/>
        </p:nvSpPr>
        <p:spPr>
          <a:xfrm>
            <a:off x="11815915" y="1583110"/>
            <a:ext cx="586410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Our Product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Gallery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5368C-AE82-4C4B-9D40-83EA860BCF3F}"/>
              </a:ext>
            </a:extLst>
          </p:cNvPr>
          <p:cNvSpPr txBox="1"/>
          <p:nvPr/>
        </p:nvSpPr>
        <p:spPr>
          <a:xfrm>
            <a:off x="1094757" y="12595097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21D087-5DA1-4E58-9BF8-0E9413CD2225}"/>
              </a:ext>
            </a:extLst>
          </p:cNvPr>
          <p:cNvSpPr txBox="1"/>
          <p:nvPr/>
        </p:nvSpPr>
        <p:spPr>
          <a:xfrm>
            <a:off x="4970167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C08453-E373-4933-B15E-D3CEE1C87AC3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DAA65-7F2B-45A8-8C86-7CDCC79FBE22}"/>
              </a:ext>
            </a:extLst>
          </p:cNvPr>
          <p:cNvSpPr txBox="1"/>
          <p:nvPr/>
        </p:nvSpPr>
        <p:spPr>
          <a:xfrm>
            <a:off x="17683245" y="8963737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15EAD4-9575-459E-B1FF-3A33C885D4A9}"/>
              </a:ext>
            </a:extLst>
          </p:cNvPr>
          <p:cNvSpPr txBox="1"/>
          <p:nvPr/>
        </p:nvSpPr>
        <p:spPr>
          <a:xfrm>
            <a:off x="17683245" y="8211401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D4FC56-F401-4BFF-BD6A-98F8208429D9}"/>
              </a:ext>
            </a:extLst>
          </p:cNvPr>
          <p:cNvSpPr txBox="1"/>
          <p:nvPr/>
        </p:nvSpPr>
        <p:spPr>
          <a:xfrm>
            <a:off x="22011366" y="2395651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BAF203-A189-47A0-A692-DC2C4DFE6056}"/>
              </a:ext>
            </a:extLst>
          </p:cNvPr>
          <p:cNvSpPr txBox="1"/>
          <p:nvPr/>
        </p:nvSpPr>
        <p:spPr>
          <a:xfrm>
            <a:off x="22011366" y="3638997"/>
            <a:ext cx="1899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5777F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53C86A-6048-4D54-AB00-CD4047FDFDA9}"/>
              </a:ext>
            </a:extLst>
          </p:cNvPr>
          <p:cNvSpPr txBox="1"/>
          <p:nvPr/>
        </p:nvSpPr>
        <p:spPr>
          <a:xfrm>
            <a:off x="22011366" y="4882343"/>
            <a:ext cx="1895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CA6B0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 3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FFA707-60C8-49F6-9031-1B1C6FECA3A6}"/>
              </a:ext>
            </a:extLst>
          </p:cNvPr>
          <p:cNvGrpSpPr/>
          <p:nvPr/>
        </p:nvGrpSpPr>
        <p:grpSpPr>
          <a:xfrm>
            <a:off x="284053" y="9910218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1" name="Google Shape;123;p23">
              <a:extLst>
                <a:ext uri="{FF2B5EF4-FFF2-40B4-BE49-F238E27FC236}">
                  <a16:creationId xmlns:a16="http://schemas.microsoft.com/office/drawing/2014/main" id="{F52D45AB-F577-4FA1-B0C8-F7642BD655E7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23;p23">
              <a:extLst>
                <a:ext uri="{FF2B5EF4-FFF2-40B4-BE49-F238E27FC236}">
                  <a16:creationId xmlns:a16="http://schemas.microsoft.com/office/drawing/2014/main" id="{6407375A-30BD-438D-9C9C-5E0B58F9E258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23;p23">
              <a:extLst>
                <a:ext uri="{FF2B5EF4-FFF2-40B4-BE49-F238E27FC236}">
                  <a16:creationId xmlns:a16="http://schemas.microsoft.com/office/drawing/2014/main" id="{278FCE22-7A55-46DA-B428-F2CFAACFE9D1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21C092D-9928-4BDD-87AA-DBF9635AED9E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EC28C0-15BB-48FD-B40B-77191282E19D}"/>
              </a:ext>
            </a:extLst>
          </p:cNvPr>
          <p:cNvSpPr txBox="1"/>
          <p:nvPr/>
        </p:nvSpPr>
        <p:spPr>
          <a:xfrm>
            <a:off x="16039229" y="5237925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F3B79-067E-4455-9D59-D85C4C7BE253}"/>
              </a:ext>
            </a:extLst>
          </p:cNvPr>
          <p:cNvSpPr txBox="1"/>
          <p:nvPr/>
        </p:nvSpPr>
        <p:spPr>
          <a:xfrm>
            <a:off x="16039229" y="448558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B33C2A-F660-4C9A-95C6-D9283BF7C0DE}"/>
              </a:ext>
            </a:extLst>
          </p:cNvPr>
          <p:cNvSpPr/>
          <p:nvPr/>
        </p:nvSpPr>
        <p:spPr>
          <a:xfrm>
            <a:off x="2706096" y="9052858"/>
            <a:ext cx="2694307" cy="229594"/>
          </a:xfrm>
          <a:prstGeom prst="rect">
            <a:avLst/>
          </a:prstGeom>
          <a:solidFill>
            <a:srgbClr val="172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0A5A1E8-FEAD-40DB-A969-BAF4FA50B2D1}"/>
              </a:ext>
            </a:extLst>
          </p:cNvPr>
          <p:cNvSpPr/>
          <p:nvPr/>
        </p:nvSpPr>
        <p:spPr>
          <a:xfrm>
            <a:off x="6996751" y="10884380"/>
            <a:ext cx="2694307" cy="229594"/>
          </a:xfrm>
          <a:prstGeom prst="rect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AAE1C5-85CD-4628-BAC0-09983B2AF374}"/>
              </a:ext>
            </a:extLst>
          </p:cNvPr>
          <p:cNvSpPr/>
          <p:nvPr/>
        </p:nvSpPr>
        <p:spPr>
          <a:xfrm>
            <a:off x="11266126" y="12741910"/>
            <a:ext cx="2694307" cy="229594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5F096FCA-C67B-460C-B952-42285A405F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AE5E82FA-EB84-42A0-9156-EB39151669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71784D7-5E34-447B-87B6-221737688BE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29966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1E88FD9-2A1A-46E4-A271-8EEA36AE10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BE0B0F-77A6-4D37-B573-98D81F154E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FAC2E53-C47C-4150-A5BC-ADEEAE7018B0}"/>
              </a:ext>
            </a:extLst>
          </p:cNvPr>
          <p:cNvSpPr/>
          <p:nvPr/>
        </p:nvSpPr>
        <p:spPr>
          <a:xfrm>
            <a:off x="12192000" y="6858000"/>
            <a:ext cx="12192000" cy="6858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30E646C-57DA-4D61-B8F6-E4A62D4C0C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D162C9D-2E0A-49D9-BEAD-809F9D7D94C5}"/>
              </a:ext>
            </a:extLst>
          </p:cNvPr>
          <p:cNvSpPr txBox="1"/>
          <p:nvPr/>
        </p:nvSpPr>
        <p:spPr>
          <a:xfrm>
            <a:off x="1094757" y="12595097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9E69A6-D9A0-4F82-9A9F-8AE19CAEEB61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FA040-1745-4193-84AF-55F1E1261C14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AE83E0-A52E-42DD-BD67-4298B676E26E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BBF137-710E-4FB4-B34D-FA0E31434646}"/>
              </a:ext>
            </a:extLst>
          </p:cNvPr>
          <p:cNvSpPr txBox="1"/>
          <p:nvPr/>
        </p:nvSpPr>
        <p:spPr>
          <a:xfrm>
            <a:off x="1985740" y="1975169"/>
            <a:ext cx="8220520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The Best Product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From Lilibeth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EE75C8-A68C-4829-B508-65C7753E9B20}"/>
              </a:ext>
            </a:extLst>
          </p:cNvPr>
          <p:cNvSpPr txBox="1"/>
          <p:nvPr/>
        </p:nvSpPr>
        <p:spPr>
          <a:xfrm>
            <a:off x="1985740" y="8865033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11C2C0-90D5-476A-BA91-1C14F3E2CB35}"/>
              </a:ext>
            </a:extLst>
          </p:cNvPr>
          <p:cNvSpPr txBox="1"/>
          <p:nvPr/>
        </p:nvSpPr>
        <p:spPr>
          <a:xfrm>
            <a:off x="1985740" y="811269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2BA2F2F-5D08-4496-B5EE-2910FA2E4CCE}"/>
              </a:ext>
            </a:extLst>
          </p:cNvPr>
          <p:cNvSpPr txBox="1"/>
          <p:nvPr/>
        </p:nvSpPr>
        <p:spPr>
          <a:xfrm>
            <a:off x="6715125" y="5119024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EF792C-201E-4387-9986-B2447D6623BF}"/>
              </a:ext>
            </a:extLst>
          </p:cNvPr>
          <p:cNvSpPr txBox="1"/>
          <p:nvPr/>
        </p:nvSpPr>
        <p:spPr>
          <a:xfrm>
            <a:off x="13653865" y="8865033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66C4CFC-2378-41DB-B1E4-7C4909CB2356}"/>
              </a:ext>
            </a:extLst>
          </p:cNvPr>
          <p:cNvSpPr txBox="1"/>
          <p:nvPr/>
        </p:nvSpPr>
        <p:spPr>
          <a:xfrm>
            <a:off x="13653865" y="811269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524BA2F-AE4C-4640-83FA-EF3788B7048B}"/>
              </a:ext>
            </a:extLst>
          </p:cNvPr>
          <p:cNvSpPr txBox="1"/>
          <p:nvPr/>
        </p:nvSpPr>
        <p:spPr>
          <a:xfrm>
            <a:off x="18676691" y="8865033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512C754-F542-43ED-BBE0-EF3F8154153B}"/>
              </a:ext>
            </a:extLst>
          </p:cNvPr>
          <p:cNvSpPr txBox="1"/>
          <p:nvPr/>
        </p:nvSpPr>
        <p:spPr>
          <a:xfrm>
            <a:off x="18676691" y="811269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1298328-E616-4900-BC37-2023481D4055}"/>
              </a:ext>
            </a:extLst>
          </p:cNvPr>
          <p:cNvGrpSpPr/>
          <p:nvPr/>
        </p:nvGrpSpPr>
        <p:grpSpPr>
          <a:xfrm>
            <a:off x="21650757" y="1081453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57" name="Google Shape;123;p23">
              <a:extLst>
                <a:ext uri="{FF2B5EF4-FFF2-40B4-BE49-F238E27FC236}">
                  <a16:creationId xmlns:a16="http://schemas.microsoft.com/office/drawing/2014/main" id="{C511E983-FBB7-4EED-80A6-F119E9BBBCCF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" name="Google Shape;123;p23">
              <a:extLst>
                <a:ext uri="{FF2B5EF4-FFF2-40B4-BE49-F238E27FC236}">
                  <a16:creationId xmlns:a16="http://schemas.microsoft.com/office/drawing/2014/main" id="{036EB8DD-43FF-460D-B933-B9D5825CB58B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" name="Google Shape;123;p23">
              <a:extLst>
                <a:ext uri="{FF2B5EF4-FFF2-40B4-BE49-F238E27FC236}">
                  <a16:creationId xmlns:a16="http://schemas.microsoft.com/office/drawing/2014/main" id="{FB592981-7819-4DE8-B181-30FB42B7DAE1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19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354FAB4-86CA-4806-B54C-E8B245AD5472}"/>
              </a:ext>
            </a:extLst>
          </p:cNvPr>
          <p:cNvSpPr/>
          <p:nvPr/>
        </p:nvSpPr>
        <p:spPr>
          <a:xfrm>
            <a:off x="23315599" y="0"/>
            <a:ext cx="1095375" cy="5259074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E13A81-BA9E-4BCE-8537-E40E4B84F162}"/>
              </a:ext>
            </a:extLst>
          </p:cNvPr>
          <p:cNvSpPr txBox="1"/>
          <p:nvPr/>
        </p:nvSpPr>
        <p:spPr>
          <a:xfrm>
            <a:off x="10749453" y="1750421"/>
            <a:ext cx="9969396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Refresh Your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Living Room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With a New Furniture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C87D67-2556-436D-BBB4-87D0BCDDF0CC}"/>
              </a:ext>
            </a:extLst>
          </p:cNvPr>
          <p:cNvSpPr txBox="1"/>
          <p:nvPr/>
        </p:nvSpPr>
        <p:spPr>
          <a:xfrm>
            <a:off x="1094757" y="12595097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B73C74-F622-41D0-9852-1659520EB40F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21754-406C-4A72-B279-8D445ED5FC8E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73963-45B4-4613-BE52-D67BBBAB924B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1B634-91B4-4832-B884-0F83E204EA88}"/>
              </a:ext>
            </a:extLst>
          </p:cNvPr>
          <p:cNvSpPr txBox="1"/>
          <p:nvPr/>
        </p:nvSpPr>
        <p:spPr>
          <a:xfrm>
            <a:off x="10749453" y="7047547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133B9-EAC1-43CB-ACB3-0D6417136595}"/>
              </a:ext>
            </a:extLst>
          </p:cNvPr>
          <p:cNvSpPr txBox="1"/>
          <p:nvPr/>
        </p:nvSpPr>
        <p:spPr>
          <a:xfrm>
            <a:off x="10749453" y="6295211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223022-B54A-4632-9420-35B6F58B50BC}"/>
              </a:ext>
            </a:extLst>
          </p:cNvPr>
          <p:cNvSpPr txBox="1"/>
          <p:nvPr/>
        </p:nvSpPr>
        <p:spPr>
          <a:xfrm>
            <a:off x="14231496" y="1043809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CA05F2-9BBF-425E-B49B-979CA619D2AC}"/>
              </a:ext>
            </a:extLst>
          </p:cNvPr>
          <p:cNvSpPr txBox="1"/>
          <p:nvPr/>
        </p:nvSpPr>
        <p:spPr>
          <a:xfrm>
            <a:off x="14231496" y="968576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C80F21-F90B-44C5-8DEE-75E0E50F82C6}"/>
              </a:ext>
            </a:extLst>
          </p:cNvPr>
          <p:cNvGrpSpPr/>
          <p:nvPr/>
        </p:nvGrpSpPr>
        <p:grpSpPr>
          <a:xfrm>
            <a:off x="8945203" y="10611137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4" name="Google Shape;123;p23">
              <a:extLst>
                <a:ext uri="{FF2B5EF4-FFF2-40B4-BE49-F238E27FC236}">
                  <a16:creationId xmlns:a16="http://schemas.microsoft.com/office/drawing/2014/main" id="{C1D74FA6-A5DD-40CC-BFE6-A029DDA5EA40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" name="Google Shape;123;p23">
              <a:extLst>
                <a:ext uri="{FF2B5EF4-FFF2-40B4-BE49-F238E27FC236}">
                  <a16:creationId xmlns:a16="http://schemas.microsoft.com/office/drawing/2014/main" id="{9FF746A9-C6A5-4E88-A9FD-9C77B3A65B5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A79ECE36-DAE5-40D3-9B52-C8B2D4CAFEA0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7BEEA5E-5CE2-467D-BCF7-9A77E4E0DF6C}"/>
              </a:ext>
            </a:extLst>
          </p:cNvPr>
          <p:cNvSpPr txBox="1"/>
          <p:nvPr/>
        </p:nvSpPr>
        <p:spPr>
          <a:xfrm>
            <a:off x="22026464" y="2208895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5777F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F14EE1-DC4D-46FC-9633-864AB71E2C24}"/>
              </a:ext>
            </a:extLst>
          </p:cNvPr>
          <p:cNvSpPr txBox="1"/>
          <p:nvPr/>
        </p:nvSpPr>
        <p:spPr>
          <a:xfrm>
            <a:off x="22026464" y="3354871"/>
            <a:ext cx="1899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CA6B0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 2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1DDD0C1-F176-4D11-93CA-A43AEA69F0F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ECFF1A0-D448-4A19-904C-C5CA7363B91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08290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7FDFF3-B627-47BC-8681-D262B0725A30}"/>
              </a:ext>
            </a:extLst>
          </p:cNvPr>
          <p:cNvSpPr txBox="1"/>
          <p:nvPr/>
        </p:nvSpPr>
        <p:spPr>
          <a:xfrm>
            <a:off x="2114427" y="5796823"/>
            <a:ext cx="7707559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Simple Chair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For Your Homey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Living Room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B9DA0-0A05-462F-A6E6-BF4FB17F5970}"/>
              </a:ext>
            </a:extLst>
          </p:cNvPr>
          <p:cNvSpPr txBox="1"/>
          <p:nvPr/>
        </p:nvSpPr>
        <p:spPr>
          <a:xfrm>
            <a:off x="1094757" y="12595097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9DEA7-B06F-4A2E-A4F8-74E359438532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D0EA9-5F38-4315-A8C8-D7A622774B8F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0223F7-454B-4483-9898-DBFFA4486029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B34555-C499-4F62-A282-5D00C1CCEC25}"/>
              </a:ext>
            </a:extLst>
          </p:cNvPr>
          <p:cNvSpPr txBox="1"/>
          <p:nvPr/>
        </p:nvSpPr>
        <p:spPr>
          <a:xfrm>
            <a:off x="14066562" y="1743487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4B238F-7AD4-4B3E-B628-099C30315826}"/>
              </a:ext>
            </a:extLst>
          </p:cNvPr>
          <p:cNvSpPr txBox="1"/>
          <p:nvPr/>
        </p:nvSpPr>
        <p:spPr>
          <a:xfrm>
            <a:off x="13015727" y="91604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2C6B3C-D0BA-4509-A3C3-292D575D9468}"/>
              </a:ext>
            </a:extLst>
          </p:cNvPr>
          <p:cNvSpPr txBox="1"/>
          <p:nvPr/>
        </p:nvSpPr>
        <p:spPr>
          <a:xfrm>
            <a:off x="6457951" y="9901649"/>
            <a:ext cx="4921868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8A8755-1E23-4111-A1A8-4CC0C3F6C950}"/>
              </a:ext>
            </a:extLst>
          </p:cNvPr>
          <p:cNvSpPr txBox="1"/>
          <p:nvPr/>
        </p:nvSpPr>
        <p:spPr>
          <a:xfrm>
            <a:off x="19149075" y="2600325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1C14E6-ABCF-4CEE-A62C-29635DF657F4}"/>
              </a:ext>
            </a:extLst>
          </p:cNvPr>
          <p:cNvGrpSpPr/>
          <p:nvPr/>
        </p:nvGrpSpPr>
        <p:grpSpPr>
          <a:xfrm>
            <a:off x="15916330" y="11246375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6CA69C08-7B7C-4ECC-952B-02DCA9844607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73AAC324-548F-4757-B5A7-AE372697853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Google Shape;123;p23">
              <a:extLst>
                <a:ext uri="{FF2B5EF4-FFF2-40B4-BE49-F238E27FC236}">
                  <a16:creationId xmlns:a16="http://schemas.microsoft.com/office/drawing/2014/main" id="{59B26181-B703-41AF-A525-1DA3CB08D246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FD489-8838-4BFE-A752-362945198E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C9BF3BE-8E4C-4DF6-8585-0DB51B3478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1175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6FCEC4-FF4A-4F65-8046-149D488F7AC1}"/>
              </a:ext>
            </a:extLst>
          </p:cNvPr>
          <p:cNvSpPr txBox="1"/>
          <p:nvPr/>
        </p:nvSpPr>
        <p:spPr>
          <a:xfrm>
            <a:off x="1094757" y="12595097"/>
            <a:ext cx="1611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F646D8-BFA2-4B4A-B02E-0A8B3C1D4DB4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866181-4FB8-4F4F-B5B9-37C7486CE7CA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8CEF8C-FA33-4A94-B7ED-1B712F32FCA9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34993-2EBB-49CB-A177-D94DCE88FEC6}"/>
              </a:ext>
            </a:extLst>
          </p:cNvPr>
          <p:cNvSpPr txBox="1"/>
          <p:nvPr/>
        </p:nvSpPr>
        <p:spPr>
          <a:xfrm>
            <a:off x="15356402" y="694578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087BEF-FB2C-47BC-B954-D7DBEB0D9A56}"/>
              </a:ext>
            </a:extLst>
          </p:cNvPr>
          <p:cNvSpPr txBox="1"/>
          <p:nvPr/>
        </p:nvSpPr>
        <p:spPr>
          <a:xfrm>
            <a:off x="16860726" y="10186852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F6CAD3-24F9-4ABE-B2EF-CF66CEE3C7BD}"/>
              </a:ext>
            </a:extLst>
          </p:cNvPr>
          <p:cNvGrpSpPr/>
          <p:nvPr/>
        </p:nvGrpSpPr>
        <p:grpSpPr>
          <a:xfrm>
            <a:off x="20553756" y="4888674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5" name="Google Shape;123;p23">
              <a:extLst>
                <a:ext uri="{FF2B5EF4-FFF2-40B4-BE49-F238E27FC236}">
                  <a16:creationId xmlns:a16="http://schemas.microsoft.com/office/drawing/2014/main" id="{FA05ABDC-C28B-44FD-997F-C9289C1C6ACC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888A069A-7859-4134-B21B-2AFDA75C8AD8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1F2A15AB-8AB8-4749-98A2-E587EC13C039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34C06BE-FFE4-4C50-AB31-A17A7675ADE8}"/>
              </a:ext>
            </a:extLst>
          </p:cNvPr>
          <p:cNvSpPr txBox="1"/>
          <p:nvPr/>
        </p:nvSpPr>
        <p:spPr>
          <a:xfrm>
            <a:off x="8621062" y="11653618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CDBA3-A9C5-4377-AFFC-DB0F886C7F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94B5A8-58F3-4D6B-AE8B-61CC93EBDE82}"/>
              </a:ext>
            </a:extLst>
          </p:cNvPr>
          <p:cNvSpPr txBox="1"/>
          <p:nvPr/>
        </p:nvSpPr>
        <p:spPr>
          <a:xfrm>
            <a:off x="12601126" y="1500045"/>
            <a:ext cx="672812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Scandinavian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Bedroom for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Your Better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Sleeps</a:t>
            </a:r>
          </a:p>
        </p:txBody>
      </p:sp>
    </p:spTree>
    <p:extLst>
      <p:ext uri="{BB962C8B-B14F-4D97-AF65-F5344CB8AC3E}">
        <p14:creationId xmlns:p14="http://schemas.microsoft.com/office/powerpoint/2010/main" val="371863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B5C009-22A0-40D8-9EC1-F71B2A39EB82}"/>
              </a:ext>
            </a:extLst>
          </p:cNvPr>
          <p:cNvSpPr txBox="1"/>
          <p:nvPr/>
        </p:nvSpPr>
        <p:spPr>
          <a:xfrm>
            <a:off x="1094757" y="12856707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Chart &amp; Infographics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BBDDA0-CA2C-4F78-A425-4EBE4FB9C988}"/>
              </a:ext>
            </a:extLst>
          </p:cNvPr>
          <p:cNvSpPr txBox="1"/>
          <p:nvPr/>
        </p:nvSpPr>
        <p:spPr>
          <a:xfrm>
            <a:off x="1880380" y="2691600"/>
            <a:ext cx="648927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Workflow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Development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CB80A-1AF3-4421-80C6-AAC92659EEB2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4FE46-0B13-4E56-91A5-85FB76019ECA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E0D2E-D7B2-4FD2-8926-4F266BFBE0AB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6DC0ED-BEAD-440A-9F5E-A17A146DDF12}"/>
              </a:ext>
            </a:extLst>
          </p:cNvPr>
          <p:cNvSpPr txBox="1"/>
          <p:nvPr/>
        </p:nvSpPr>
        <p:spPr>
          <a:xfrm>
            <a:off x="1880380" y="7370771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3D75AA-7305-45DE-8FE3-9C6D7381A1F9}"/>
              </a:ext>
            </a:extLst>
          </p:cNvPr>
          <p:cNvSpPr txBox="1"/>
          <p:nvPr/>
        </p:nvSpPr>
        <p:spPr>
          <a:xfrm>
            <a:off x="1880380" y="6101548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1937807-5F91-4C45-946F-79FDBFA5D78D}"/>
              </a:ext>
            </a:extLst>
          </p:cNvPr>
          <p:cNvCxnSpPr/>
          <p:nvPr/>
        </p:nvCxnSpPr>
        <p:spPr>
          <a:xfrm>
            <a:off x="10401300" y="6917290"/>
            <a:ext cx="10972800" cy="0"/>
          </a:xfrm>
          <a:prstGeom prst="line">
            <a:avLst/>
          </a:prstGeom>
          <a:ln w="76200">
            <a:solidFill>
              <a:srgbClr val="2B4A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7DB9EF-68E6-464F-958E-D8414D865992}"/>
              </a:ext>
            </a:extLst>
          </p:cNvPr>
          <p:cNvGrpSpPr/>
          <p:nvPr/>
        </p:nvGrpSpPr>
        <p:grpSpPr>
          <a:xfrm>
            <a:off x="10388616" y="4263744"/>
            <a:ext cx="1828800" cy="1828800"/>
            <a:chOff x="13030199" y="2000249"/>
            <a:chExt cx="1828800" cy="1828800"/>
          </a:xfrm>
        </p:grpSpPr>
        <p:sp>
          <p:nvSpPr>
            <p:cNvPr id="11" name="Teardrop 10">
              <a:extLst>
                <a:ext uri="{FF2B5EF4-FFF2-40B4-BE49-F238E27FC236}">
                  <a16:creationId xmlns:a16="http://schemas.microsoft.com/office/drawing/2014/main" id="{1BA4F218-481E-4C2A-A8AF-CA4A0402FEE3}"/>
                </a:ext>
              </a:extLst>
            </p:cNvPr>
            <p:cNvSpPr/>
            <p:nvPr/>
          </p:nvSpPr>
          <p:spPr>
            <a:xfrm rot="8100000">
              <a:off x="13030199" y="2000249"/>
              <a:ext cx="1828800" cy="1828800"/>
            </a:xfrm>
            <a:prstGeom prst="teardrop">
              <a:avLst/>
            </a:prstGeom>
            <a:solidFill>
              <a:srgbClr val="E1E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56C97B2-5C14-4198-B855-C0618C08715F}"/>
                </a:ext>
              </a:extLst>
            </p:cNvPr>
            <p:cNvSpPr/>
            <p:nvPr/>
          </p:nvSpPr>
          <p:spPr>
            <a:xfrm>
              <a:off x="13213079" y="2190476"/>
              <a:ext cx="1463040" cy="146304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472C40B0-A8F3-47FE-903F-212A94233A75}"/>
              </a:ext>
            </a:extLst>
          </p:cNvPr>
          <p:cNvSpPr/>
          <p:nvPr/>
        </p:nvSpPr>
        <p:spPr>
          <a:xfrm>
            <a:off x="11120136" y="6730836"/>
            <a:ext cx="365760" cy="365760"/>
          </a:xfrm>
          <a:prstGeom prst="ellipse">
            <a:avLst/>
          </a:prstGeom>
          <a:solidFill>
            <a:srgbClr val="2B4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BE89E3-BC93-458D-A5EA-FEB55CE7F26D}"/>
              </a:ext>
            </a:extLst>
          </p:cNvPr>
          <p:cNvSpPr/>
          <p:nvPr/>
        </p:nvSpPr>
        <p:spPr>
          <a:xfrm>
            <a:off x="13412478" y="6734410"/>
            <a:ext cx="365760" cy="365760"/>
          </a:xfrm>
          <a:prstGeom prst="ellipse">
            <a:avLst/>
          </a:prstGeom>
          <a:solidFill>
            <a:srgbClr val="2B4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16115AD-EA42-4F6C-81D1-21EC408E558A}"/>
              </a:ext>
            </a:extLst>
          </p:cNvPr>
          <p:cNvGrpSpPr/>
          <p:nvPr/>
        </p:nvGrpSpPr>
        <p:grpSpPr>
          <a:xfrm rot="10800000">
            <a:off x="12680958" y="7749528"/>
            <a:ext cx="1828800" cy="1828800"/>
            <a:chOff x="13030199" y="2000249"/>
            <a:chExt cx="1828800" cy="1828800"/>
          </a:xfrm>
        </p:grpSpPr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BF2BD0F3-C4CA-47FE-B1F2-A4B10993892B}"/>
                </a:ext>
              </a:extLst>
            </p:cNvPr>
            <p:cNvSpPr/>
            <p:nvPr/>
          </p:nvSpPr>
          <p:spPr>
            <a:xfrm rot="8100000">
              <a:off x="13030199" y="2000249"/>
              <a:ext cx="1828800" cy="1828800"/>
            </a:xfrm>
            <a:prstGeom prst="teardrop">
              <a:avLst/>
            </a:prstGeom>
            <a:solidFill>
              <a:srgbClr val="E1E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A5EF27F-67E6-4245-BEAC-10FFDC98EEF1}"/>
                </a:ext>
              </a:extLst>
            </p:cNvPr>
            <p:cNvSpPr/>
            <p:nvPr/>
          </p:nvSpPr>
          <p:spPr>
            <a:xfrm>
              <a:off x="13213079" y="2190476"/>
              <a:ext cx="1463040" cy="146304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D2D63179-339C-477D-990E-D803A63147CD}"/>
              </a:ext>
            </a:extLst>
          </p:cNvPr>
          <p:cNvSpPr/>
          <p:nvPr/>
        </p:nvSpPr>
        <p:spPr>
          <a:xfrm>
            <a:off x="15704820" y="6734410"/>
            <a:ext cx="365760" cy="365760"/>
          </a:xfrm>
          <a:prstGeom prst="ellipse">
            <a:avLst/>
          </a:prstGeom>
          <a:solidFill>
            <a:srgbClr val="2B4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552CC9-77C7-4699-9DB2-44C625FDE80A}"/>
              </a:ext>
            </a:extLst>
          </p:cNvPr>
          <p:cNvSpPr/>
          <p:nvPr/>
        </p:nvSpPr>
        <p:spPr>
          <a:xfrm>
            <a:off x="17997162" y="6734410"/>
            <a:ext cx="365760" cy="365760"/>
          </a:xfrm>
          <a:prstGeom prst="ellipse">
            <a:avLst/>
          </a:prstGeom>
          <a:solidFill>
            <a:srgbClr val="2B4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F2F8EF-08D9-4E85-A5D1-2946DDC70568}"/>
              </a:ext>
            </a:extLst>
          </p:cNvPr>
          <p:cNvSpPr/>
          <p:nvPr/>
        </p:nvSpPr>
        <p:spPr>
          <a:xfrm>
            <a:off x="20289504" y="6734410"/>
            <a:ext cx="365760" cy="365760"/>
          </a:xfrm>
          <a:prstGeom prst="ellipse">
            <a:avLst/>
          </a:prstGeom>
          <a:solidFill>
            <a:srgbClr val="2B4A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BBB9FC-166E-4104-8F31-8711A73F32C0}"/>
              </a:ext>
            </a:extLst>
          </p:cNvPr>
          <p:cNvGrpSpPr/>
          <p:nvPr/>
        </p:nvGrpSpPr>
        <p:grpSpPr>
          <a:xfrm>
            <a:off x="14973300" y="4263744"/>
            <a:ext cx="1828800" cy="1828800"/>
            <a:chOff x="13030199" y="2000249"/>
            <a:chExt cx="1828800" cy="1828800"/>
          </a:xfrm>
        </p:grpSpPr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2004EC66-F783-4ED6-B797-0260CFD31B04}"/>
                </a:ext>
              </a:extLst>
            </p:cNvPr>
            <p:cNvSpPr/>
            <p:nvPr/>
          </p:nvSpPr>
          <p:spPr>
            <a:xfrm rot="8100000">
              <a:off x="13030199" y="2000249"/>
              <a:ext cx="1828800" cy="1828800"/>
            </a:xfrm>
            <a:prstGeom prst="teardrop">
              <a:avLst/>
            </a:prstGeom>
            <a:solidFill>
              <a:srgbClr val="E1E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5F819AF-1933-4973-8143-3E021BE93440}"/>
                </a:ext>
              </a:extLst>
            </p:cNvPr>
            <p:cNvSpPr/>
            <p:nvPr/>
          </p:nvSpPr>
          <p:spPr>
            <a:xfrm>
              <a:off x="13213079" y="2190476"/>
              <a:ext cx="1463040" cy="146304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790CFD-049A-4738-8DE5-65EDF5BECCE8}"/>
              </a:ext>
            </a:extLst>
          </p:cNvPr>
          <p:cNvGrpSpPr/>
          <p:nvPr/>
        </p:nvGrpSpPr>
        <p:grpSpPr>
          <a:xfrm rot="10800000">
            <a:off x="17265642" y="7742181"/>
            <a:ext cx="1828800" cy="1828800"/>
            <a:chOff x="13030199" y="2000249"/>
            <a:chExt cx="1828800" cy="1828800"/>
          </a:xfrm>
        </p:grpSpPr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96995726-6277-4D6B-8CFA-FFC666457CB2}"/>
                </a:ext>
              </a:extLst>
            </p:cNvPr>
            <p:cNvSpPr/>
            <p:nvPr/>
          </p:nvSpPr>
          <p:spPr>
            <a:xfrm rot="8100000">
              <a:off x="13030199" y="2000249"/>
              <a:ext cx="1828800" cy="1828800"/>
            </a:xfrm>
            <a:prstGeom prst="teardrop">
              <a:avLst/>
            </a:prstGeom>
            <a:solidFill>
              <a:srgbClr val="E1E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98502A8-D092-4DAA-804A-4287631E9A0C}"/>
                </a:ext>
              </a:extLst>
            </p:cNvPr>
            <p:cNvSpPr/>
            <p:nvPr/>
          </p:nvSpPr>
          <p:spPr>
            <a:xfrm>
              <a:off x="13213079" y="2190476"/>
              <a:ext cx="1463040" cy="146304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FDF419E-7ADA-4A0F-964C-F139FD33E485}"/>
              </a:ext>
            </a:extLst>
          </p:cNvPr>
          <p:cNvGrpSpPr/>
          <p:nvPr/>
        </p:nvGrpSpPr>
        <p:grpSpPr>
          <a:xfrm>
            <a:off x="19557984" y="4263744"/>
            <a:ext cx="1828800" cy="1828800"/>
            <a:chOff x="13030199" y="2000249"/>
            <a:chExt cx="1828800" cy="1828800"/>
          </a:xfrm>
        </p:grpSpPr>
        <p:sp>
          <p:nvSpPr>
            <p:cNvPr id="29" name="Teardrop 28">
              <a:extLst>
                <a:ext uri="{FF2B5EF4-FFF2-40B4-BE49-F238E27FC236}">
                  <a16:creationId xmlns:a16="http://schemas.microsoft.com/office/drawing/2014/main" id="{A14B6A21-804B-40C8-B93B-9122A3A45ADD}"/>
                </a:ext>
              </a:extLst>
            </p:cNvPr>
            <p:cNvSpPr/>
            <p:nvPr/>
          </p:nvSpPr>
          <p:spPr>
            <a:xfrm rot="8100000">
              <a:off x="13030199" y="2000249"/>
              <a:ext cx="1828800" cy="1828800"/>
            </a:xfrm>
            <a:prstGeom prst="teardrop">
              <a:avLst/>
            </a:prstGeom>
            <a:solidFill>
              <a:srgbClr val="E1ED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2AC8F55-8665-4962-96B2-CF0FE7D33A5A}"/>
                </a:ext>
              </a:extLst>
            </p:cNvPr>
            <p:cNvSpPr/>
            <p:nvPr/>
          </p:nvSpPr>
          <p:spPr>
            <a:xfrm>
              <a:off x="13213079" y="2190476"/>
              <a:ext cx="1463040" cy="146304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9E5DE03-D842-4B1D-A73B-20DED12C6947}"/>
              </a:ext>
            </a:extLst>
          </p:cNvPr>
          <p:cNvSpPr txBox="1"/>
          <p:nvPr/>
        </p:nvSpPr>
        <p:spPr>
          <a:xfrm>
            <a:off x="10864434" y="3268540"/>
            <a:ext cx="87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76FDFF-6E12-4A99-B01F-2BE90547CB7C}"/>
              </a:ext>
            </a:extLst>
          </p:cNvPr>
          <p:cNvSpPr txBox="1"/>
          <p:nvPr/>
        </p:nvSpPr>
        <p:spPr>
          <a:xfrm>
            <a:off x="14734980" y="3250086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Achievement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3E0EC7-0631-433C-B069-9B139D07C6E7}"/>
              </a:ext>
            </a:extLst>
          </p:cNvPr>
          <p:cNvSpPr txBox="1"/>
          <p:nvPr/>
        </p:nvSpPr>
        <p:spPr>
          <a:xfrm>
            <a:off x="19524047" y="3268540"/>
            <a:ext cx="1896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Teamwork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416EC5-094D-45B0-BAA0-CEAB76C8C8D9}"/>
              </a:ext>
            </a:extLst>
          </p:cNvPr>
          <p:cNvSpPr txBox="1"/>
          <p:nvPr/>
        </p:nvSpPr>
        <p:spPr>
          <a:xfrm>
            <a:off x="13042961" y="9979966"/>
            <a:ext cx="1104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Goals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565588-D510-474A-8F2F-A2763D577E04}"/>
              </a:ext>
            </a:extLst>
          </p:cNvPr>
          <p:cNvSpPr txBox="1"/>
          <p:nvPr/>
        </p:nvSpPr>
        <p:spPr>
          <a:xfrm>
            <a:off x="16968812" y="9957085"/>
            <a:ext cx="2422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Measurement</a:t>
            </a:r>
          </a:p>
        </p:txBody>
      </p:sp>
      <p:sp>
        <p:nvSpPr>
          <p:cNvPr id="36" name="Freeform 429">
            <a:extLst>
              <a:ext uri="{FF2B5EF4-FFF2-40B4-BE49-F238E27FC236}">
                <a16:creationId xmlns:a16="http://schemas.microsoft.com/office/drawing/2014/main" id="{BB593339-6D91-4E01-9FEF-AE85CF9F0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8695" y="4911171"/>
            <a:ext cx="548640" cy="548640"/>
          </a:xfrm>
          <a:custGeom>
            <a:avLst/>
            <a:gdLst>
              <a:gd name="T0" fmla="*/ 1162 w 1230"/>
              <a:gd name="T1" fmla="*/ 383 h 1221"/>
              <a:gd name="T2" fmla="*/ 1112 w 1230"/>
              <a:gd name="T3" fmla="*/ 433 h 1221"/>
              <a:gd name="T4" fmla="*/ 794 w 1230"/>
              <a:gd name="T5" fmla="*/ 116 h 1221"/>
              <a:gd name="T6" fmla="*/ 844 w 1230"/>
              <a:gd name="T7" fmla="*/ 57 h 1221"/>
              <a:gd name="T8" fmla="*/ 1061 w 1230"/>
              <a:gd name="T9" fmla="*/ 57 h 1221"/>
              <a:gd name="T10" fmla="*/ 1162 w 1230"/>
              <a:gd name="T11" fmla="*/ 166 h 1221"/>
              <a:gd name="T12" fmla="*/ 1162 w 1230"/>
              <a:gd name="T13" fmla="*/ 383 h 1221"/>
              <a:gd name="T14" fmla="*/ 418 w 1230"/>
              <a:gd name="T15" fmla="*/ 1019 h 1221"/>
              <a:gd name="T16" fmla="*/ 418 w 1230"/>
              <a:gd name="T17" fmla="*/ 1077 h 1221"/>
              <a:gd name="T18" fmla="*/ 468 w 1230"/>
              <a:gd name="T19" fmla="*/ 1077 h 1221"/>
              <a:gd name="T20" fmla="*/ 1061 w 1230"/>
              <a:gd name="T21" fmla="*/ 484 h 1221"/>
              <a:gd name="T22" fmla="*/ 1003 w 1230"/>
              <a:gd name="T23" fmla="*/ 433 h 1221"/>
              <a:gd name="T24" fmla="*/ 418 w 1230"/>
              <a:gd name="T25" fmla="*/ 1019 h 1221"/>
              <a:gd name="T26" fmla="*/ 150 w 1230"/>
              <a:gd name="T27" fmla="*/ 751 h 1221"/>
              <a:gd name="T28" fmla="*/ 150 w 1230"/>
              <a:gd name="T29" fmla="*/ 810 h 1221"/>
              <a:gd name="T30" fmla="*/ 209 w 1230"/>
              <a:gd name="T31" fmla="*/ 810 h 1221"/>
              <a:gd name="T32" fmla="*/ 794 w 1230"/>
              <a:gd name="T33" fmla="*/ 216 h 1221"/>
              <a:gd name="T34" fmla="*/ 735 w 1230"/>
              <a:gd name="T35" fmla="*/ 166 h 1221"/>
              <a:gd name="T36" fmla="*/ 150 w 1230"/>
              <a:gd name="T37" fmla="*/ 751 h 1221"/>
              <a:gd name="T38" fmla="*/ 844 w 1230"/>
              <a:gd name="T39" fmla="*/ 275 h 1221"/>
              <a:gd name="T40" fmla="*/ 259 w 1230"/>
              <a:gd name="T41" fmla="*/ 860 h 1221"/>
              <a:gd name="T42" fmla="*/ 259 w 1230"/>
              <a:gd name="T43" fmla="*/ 969 h 1221"/>
              <a:gd name="T44" fmla="*/ 367 w 1230"/>
              <a:gd name="T45" fmla="*/ 969 h 1221"/>
              <a:gd name="T46" fmla="*/ 953 w 1230"/>
              <a:gd name="T47" fmla="*/ 383 h 1221"/>
              <a:gd name="T48" fmla="*/ 844 w 1230"/>
              <a:gd name="T49" fmla="*/ 275 h 1221"/>
              <a:gd name="T50" fmla="*/ 367 w 1230"/>
              <a:gd name="T51" fmla="*/ 1127 h 1221"/>
              <a:gd name="T52" fmla="*/ 334 w 1230"/>
              <a:gd name="T53" fmla="*/ 1061 h 1221"/>
              <a:gd name="T54" fmla="*/ 309 w 1230"/>
              <a:gd name="T55" fmla="*/ 1061 h 1221"/>
              <a:gd name="T56" fmla="*/ 209 w 1230"/>
              <a:gd name="T57" fmla="*/ 1019 h 1221"/>
              <a:gd name="T58" fmla="*/ 158 w 1230"/>
              <a:gd name="T59" fmla="*/ 910 h 1221"/>
              <a:gd name="T60" fmla="*/ 167 w 1230"/>
              <a:gd name="T61" fmla="*/ 893 h 1221"/>
              <a:gd name="T62" fmla="*/ 100 w 1230"/>
              <a:gd name="T63" fmla="*/ 860 h 1221"/>
              <a:gd name="T64" fmla="*/ 92 w 1230"/>
              <a:gd name="T65" fmla="*/ 852 h 1221"/>
              <a:gd name="T66" fmla="*/ 0 w 1230"/>
              <a:gd name="T67" fmla="*/ 1220 h 1221"/>
              <a:gd name="T68" fmla="*/ 367 w 1230"/>
              <a:gd name="T69" fmla="*/ 1127 h 1221"/>
              <a:gd name="T70" fmla="*/ 367 w 1230"/>
              <a:gd name="T71" fmla="*/ 1127 h 1221"/>
              <a:gd name="T72" fmla="*/ 367 w 1230"/>
              <a:gd name="T73" fmla="*/ 1127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30" h="1221">
                <a:moveTo>
                  <a:pt x="1162" y="383"/>
                </a:moveTo>
                <a:cubicBezTo>
                  <a:pt x="1112" y="433"/>
                  <a:pt x="1112" y="433"/>
                  <a:pt x="1112" y="433"/>
                </a:cubicBezTo>
                <a:cubicBezTo>
                  <a:pt x="794" y="116"/>
                  <a:pt x="794" y="116"/>
                  <a:pt x="794" y="116"/>
                </a:cubicBezTo>
                <a:cubicBezTo>
                  <a:pt x="844" y="57"/>
                  <a:pt x="844" y="57"/>
                  <a:pt x="844" y="57"/>
                </a:cubicBezTo>
                <a:cubicBezTo>
                  <a:pt x="903" y="0"/>
                  <a:pt x="1003" y="0"/>
                  <a:pt x="1061" y="57"/>
                </a:cubicBezTo>
                <a:cubicBezTo>
                  <a:pt x="1162" y="166"/>
                  <a:pt x="1162" y="166"/>
                  <a:pt x="1162" y="166"/>
                </a:cubicBezTo>
                <a:cubicBezTo>
                  <a:pt x="1229" y="225"/>
                  <a:pt x="1229" y="325"/>
                  <a:pt x="1162" y="383"/>
                </a:cubicBezTo>
                <a:close/>
                <a:moveTo>
                  <a:pt x="418" y="1019"/>
                </a:moveTo>
                <a:cubicBezTo>
                  <a:pt x="401" y="1035"/>
                  <a:pt x="401" y="1061"/>
                  <a:pt x="418" y="1077"/>
                </a:cubicBezTo>
                <a:cubicBezTo>
                  <a:pt x="434" y="1086"/>
                  <a:pt x="459" y="1086"/>
                  <a:pt x="468" y="1077"/>
                </a:cubicBezTo>
                <a:cubicBezTo>
                  <a:pt x="1061" y="484"/>
                  <a:pt x="1061" y="484"/>
                  <a:pt x="1061" y="484"/>
                </a:cubicBezTo>
                <a:cubicBezTo>
                  <a:pt x="1003" y="433"/>
                  <a:pt x="1003" y="433"/>
                  <a:pt x="1003" y="433"/>
                </a:cubicBezTo>
                <a:lnTo>
                  <a:pt x="418" y="1019"/>
                </a:lnTo>
                <a:close/>
                <a:moveTo>
                  <a:pt x="150" y="751"/>
                </a:moveTo>
                <a:cubicBezTo>
                  <a:pt x="133" y="768"/>
                  <a:pt x="133" y="793"/>
                  <a:pt x="150" y="810"/>
                </a:cubicBezTo>
                <a:cubicBezTo>
                  <a:pt x="167" y="818"/>
                  <a:pt x="192" y="818"/>
                  <a:pt x="209" y="810"/>
                </a:cubicBezTo>
                <a:cubicBezTo>
                  <a:pt x="794" y="216"/>
                  <a:pt x="794" y="216"/>
                  <a:pt x="794" y="216"/>
                </a:cubicBezTo>
                <a:cubicBezTo>
                  <a:pt x="735" y="166"/>
                  <a:pt x="735" y="166"/>
                  <a:pt x="735" y="166"/>
                </a:cubicBezTo>
                <a:lnTo>
                  <a:pt x="150" y="751"/>
                </a:lnTo>
                <a:close/>
                <a:moveTo>
                  <a:pt x="844" y="275"/>
                </a:moveTo>
                <a:cubicBezTo>
                  <a:pt x="259" y="860"/>
                  <a:pt x="259" y="860"/>
                  <a:pt x="259" y="860"/>
                </a:cubicBezTo>
                <a:cubicBezTo>
                  <a:pt x="225" y="893"/>
                  <a:pt x="225" y="935"/>
                  <a:pt x="259" y="969"/>
                </a:cubicBezTo>
                <a:cubicBezTo>
                  <a:pt x="284" y="994"/>
                  <a:pt x="334" y="994"/>
                  <a:pt x="367" y="969"/>
                </a:cubicBezTo>
                <a:cubicBezTo>
                  <a:pt x="953" y="383"/>
                  <a:pt x="953" y="383"/>
                  <a:pt x="953" y="383"/>
                </a:cubicBezTo>
                <a:lnTo>
                  <a:pt x="844" y="275"/>
                </a:lnTo>
                <a:close/>
                <a:moveTo>
                  <a:pt x="367" y="1127"/>
                </a:moveTo>
                <a:cubicBezTo>
                  <a:pt x="351" y="1111"/>
                  <a:pt x="343" y="1086"/>
                  <a:pt x="334" y="1061"/>
                </a:cubicBezTo>
                <a:cubicBezTo>
                  <a:pt x="326" y="1061"/>
                  <a:pt x="317" y="1061"/>
                  <a:pt x="309" y="1061"/>
                </a:cubicBezTo>
                <a:cubicBezTo>
                  <a:pt x="276" y="1061"/>
                  <a:pt x="234" y="1052"/>
                  <a:pt x="209" y="1019"/>
                </a:cubicBezTo>
                <a:cubicBezTo>
                  <a:pt x="175" y="994"/>
                  <a:pt x="158" y="952"/>
                  <a:pt x="158" y="910"/>
                </a:cubicBezTo>
                <a:cubicBezTo>
                  <a:pt x="158" y="910"/>
                  <a:pt x="158" y="902"/>
                  <a:pt x="167" y="893"/>
                </a:cubicBezTo>
                <a:cubicBezTo>
                  <a:pt x="142" y="885"/>
                  <a:pt x="117" y="877"/>
                  <a:pt x="100" y="860"/>
                </a:cubicBezTo>
                <a:lnTo>
                  <a:pt x="92" y="852"/>
                </a:lnTo>
                <a:cubicBezTo>
                  <a:pt x="0" y="1220"/>
                  <a:pt x="0" y="1220"/>
                  <a:pt x="0" y="1220"/>
                </a:cubicBezTo>
                <a:cubicBezTo>
                  <a:pt x="367" y="1127"/>
                  <a:pt x="367" y="1127"/>
                  <a:pt x="367" y="1127"/>
                </a:cubicBezTo>
                <a:close/>
                <a:moveTo>
                  <a:pt x="367" y="1127"/>
                </a:moveTo>
                <a:lnTo>
                  <a:pt x="367" y="1127"/>
                </a:lnTo>
                <a:close/>
              </a:path>
            </a:pathLst>
          </a:custGeom>
          <a:solidFill>
            <a:srgbClr val="E1EDEF"/>
          </a:solidFill>
          <a:ln>
            <a:noFill/>
          </a:ln>
          <a:effectLst/>
        </p:spPr>
        <p:txBody>
          <a:bodyPr wrap="none" lIns="121918" tIns="60958" rIns="121918" bIns="60958" anchor="ctr"/>
          <a:lstStyle/>
          <a:p>
            <a:pPr defTabSz="1828434">
              <a:defRPr/>
            </a:pPr>
            <a:endParaRPr lang="en-US" sz="1800" kern="0" dirty="0">
              <a:solidFill>
                <a:prstClr val="white"/>
              </a:solidFill>
              <a:latin typeface="Lato Light"/>
              <a:ea typeface="SimSun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7D16F9-639D-4E52-A307-9B430D6012F6}"/>
              </a:ext>
            </a:extLst>
          </p:cNvPr>
          <p:cNvGrpSpPr/>
          <p:nvPr/>
        </p:nvGrpSpPr>
        <p:grpSpPr>
          <a:xfrm>
            <a:off x="13321036" y="8374914"/>
            <a:ext cx="548640" cy="548640"/>
            <a:chOff x="4211789" y="2716214"/>
            <a:chExt cx="741363" cy="738188"/>
          </a:xfrm>
          <a:solidFill>
            <a:srgbClr val="E1EDEF"/>
          </a:solidFill>
        </p:grpSpPr>
        <p:sp>
          <p:nvSpPr>
            <p:cNvPr id="38" name="Freeform 15">
              <a:extLst>
                <a:ext uri="{FF2B5EF4-FFF2-40B4-BE49-F238E27FC236}">
                  <a16:creationId xmlns:a16="http://schemas.microsoft.com/office/drawing/2014/main" id="{22848532-86DD-42A4-B4CE-5931AC9C6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789" y="2716214"/>
              <a:ext cx="741363" cy="738188"/>
            </a:xfrm>
            <a:custGeom>
              <a:avLst/>
              <a:gdLst>
                <a:gd name="T0" fmla="*/ 426 w 3270"/>
                <a:gd name="T1" fmla="*/ 0 h 3250"/>
                <a:gd name="T2" fmla="*/ 458 w 3270"/>
                <a:gd name="T3" fmla="*/ 11 h 3250"/>
                <a:gd name="T4" fmla="*/ 812 w 3270"/>
                <a:gd name="T5" fmla="*/ 429 h 3250"/>
                <a:gd name="T6" fmla="*/ 833 w 3270"/>
                <a:gd name="T7" fmla="*/ 462 h 3250"/>
                <a:gd name="T8" fmla="*/ 834 w 3270"/>
                <a:gd name="T9" fmla="*/ 501 h 3250"/>
                <a:gd name="T10" fmla="*/ 816 w 3270"/>
                <a:gd name="T11" fmla="*/ 531 h 3250"/>
                <a:gd name="T12" fmla="*/ 785 w 3270"/>
                <a:gd name="T13" fmla="*/ 549 h 3250"/>
                <a:gd name="T14" fmla="*/ 767 w 3270"/>
                <a:gd name="T15" fmla="*/ 551 h 3250"/>
                <a:gd name="T16" fmla="*/ 557 w 3270"/>
                <a:gd name="T17" fmla="*/ 552 h 3250"/>
                <a:gd name="T18" fmla="*/ 2713 w 3270"/>
                <a:gd name="T19" fmla="*/ 2697 h 3250"/>
                <a:gd name="T20" fmla="*/ 2715 w 3270"/>
                <a:gd name="T21" fmla="*/ 2473 h 3250"/>
                <a:gd name="T22" fmla="*/ 2728 w 3270"/>
                <a:gd name="T23" fmla="*/ 2445 h 3250"/>
                <a:gd name="T24" fmla="*/ 2753 w 3270"/>
                <a:gd name="T25" fmla="*/ 2427 h 3250"/>
                <a:gd name="T26" fmla="*/ 2792 w 3270"/>
                <a:gd name="T27" fmla="*/ 2421 h 3250"/>
                <a:gd name="T28" fmla="*/ 2827 w 3270"/>
                <a:gd name="T29" fmla="*/ 2436 h 3250"/>
                <a:gd name="T30" fmla="*/ 3256 w 3270"/>
                <a:gd name="T31" fmla="*/ 2793 h 3250"/>
                <a:gd name="T32" fmla="*/ 3268 w 3270"/>
                <a:gd name="T33" fmla="*/ 2820 h 3250"/>
                <a:gd name="T34" fmla="*/ 3268 w 3270"/>
                <a:gd name="T35" fmla="*/ 2850 h 3250"/>
                <a:gd name="T36" fmla="*/ 3256 w 3270"/>
                <a:gd name="T37" fmla="*/ 2878 h 3250"/>
                <a:gd name="T38" fmla="*/ 2827 w 3270"/>
                <a:gd name="T39" fmla="*/ 3235 h 3250"/>
                <a:gd name="T40" fmla="*/ 2798 w 3270"/>
                <a:gd name="T41" fmla="*/ 3249 h 3250"/>
                <a:gd name="T42" fmla="*/ 2768 w 3270"/>
                <a:gd name="T43" fmla="*/ 3249 h 3250"/>
                <a:gd name="T44" fmla="*/ 2740 w 3270"/>
                <a:gd name="T45" fmla="*/ 3236 h 3250"/>
                <a:gd name="T46" fmla="*/ 2720 w 3270"/>
                <a:gd name="T47" fmla="*/ 3212 h 3250"/>
                <a:gd name="T48" fmla="*/ 2713 w 3270"/>
                <a:gd name="T49" fmla="*/ 3182 h 3250"/>
                <a:gd name="T50" fmla="*/ 418 w 3270"/>
                <a:gd name="T51" fmla="*/ 2974 h 3250"/>
                <a:gd name="T52" fmla="*/ 364 w 3270"/>
                <a:gd name="T53" fmla="*/ 2963 h 3250"/>
                <a:gd name="T54" fmla="*/ 320 w 3270"/>
                <a:gd name="T55" fmla="*/ 2933 h 3250"/>
                <a:gd name="T56" fmla="*/ 290 w 3270"/>
                <a:gd name="T57" fmla="*/ 2889 h 3250"/>
                <a:gd name="T58" fmla="*/ 278 w 3270"/>
                <a:gd name="T59" fmla="*/ 2835 h 3250"/>
                <a:gd name="T60" fmla="*/ 70 w 3270"/>
                <a:gd name="T61" fmla="*/ 552 h 3250"/>
                <a:gd name="T62" fmla="*/ 39 w 3270"/>
                <a:gd name="T63" fmla="*/ 545 h 3250"/>
                <a:gd name="T64" fmla="*/ 15 w 3270"/>
                <a:gd name="T65" fmla="*/ 525 h 3250"/>
                <a:gd name="T66" fmla="*/ 2 w 3270"/>
                <a:gd name="T67" fmla="*/ 497 h 3250"/>
                <a:gd name="T68" fmla="*/ 0 w 3270"/>
                <a:gd name="T69" fmla="*/ 480 h 3250"/>
                <a:gd name="T70" fmla="*/ 7 w 3270"/>
                <a:gd name="T71" fmla="*/ 451 h 3250"/>
                <a:gd name="T72" fmla="*/ 364 w 3270"/>
                <a:gd name="T73" fmla="*/ 22 h 3250"/>
                <a:gd name="T74" fmla="*/ 393 w 3270"/>
                <a:gd name="T75" fmla="*/ 3 h 3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270" h="3250">
                  <a:moveTo>
                    <a:pt x="409" y="0"/>
                  </a:moveTo>
                  <a:lnTo>
                    <a:pt x="426" y="0"/>
                  </a:lnTo>
                  <a:lnTo>
                    <a:pt x="443" y="3"/>
                  </a:lnTo>
                  <a:lnTo>
                    <a:pt x="458" y="11"/>
                  </a:lnTo>
                  <a:lnTo>
                    <a:pt x="471" y="22"/>
                  </a:lnTo>
                  <a:lnTo>
                    <a:pt x="812" y="429"/>
                  </a:lnTo>
                  <a:lnTo>
                    <a:pt x="825" y="444"/>
                  </a:lnTo>
                  <a:lnTo>
                    <a:pt x="833" y="462"/>
                  </a:lnTo>
                  <a:lnTo>
                    <a:pt x="837" y="482"/>
                  </a:lnTo>
                  <a:lnTo>
                    <a:pt x="834" y="501"/>
                  </a:lnTo>
                  <a:lnTo>
                    <a:pt x="827" y="517"/>
                  </a:lnTo>
                  <a:lnTo>
                    <a:pt x="816" y="531"/>
                  </a:lnTo>
                  <a:lnTo>
                    <a:pt x="802" y="542"/>
                  </a:lnTo>
                  <a:lnTo>
                    <a:pt x="785" y="549"/>
                  </a:lnTo>
                  <a:lnTo>
                    <a:pt x="767" y="552"/>
                  </a:lnTo>
                  <a:lnTo>
                    <a:pt x="767" y="551"/>
                  </a:lnTo>
                  <a:lnTo>
                    <a:pt x="766" y="552"/>
                  </a:lnTo>
                  <a:lnTo>
                    <a:pt x="557" y="552"/>
                  </a:lnTo>
                  <a:lnTo>
                    <a:pt x="557" y="2697"/>
                  </a:lnTo>
                  <a:lnTo>
                    <a:pt x="2713" y="2697"/>
                  </a:lnTo>
                  <a:lnTo>
                    <a:pt x="2713" y="2489"/>
                  </a:lnTo>
                  <a:lnTo>
                    <a:pt x="2715" y="2473"/>
                  </a:lnTo>
                  <a:lnTo>
                    <a:pt x="2720" y="2459"/>
                  </a:lnTo>
                  <a:lnTo>
                    <a:pt x="2728" y="2445"/>
                  </a:lnTo>
                  <a:lnTo>
                    <a:pt x="2740" y="2435"/>
                  </a:lnTo>
                  <a:lnTo>
                    <a:pt x="2753" y="2427"/>
                  </a:lnTo>
                  <a:lnTo>
                    <a:pt x="2773" y="2421"/>
                  </a:lnTo>
                  <a:lnTo>
                    <a:pt x="2792" y="2421"/>
                  </a:lnTo>
                  <a:lnTo>
                    <a:pt x="2811" y="2426"/>
                  </a:lnTo>
                  <a:lnTo>
                    <a:pt x="2827" y="2436"/>
                  </a:lnTo>
                  <a:lnTo>
                    <a:pt x="3244" y="2782"/>
                  </a:lnTo>
                  <a:lnTo>
                    <a:pt x="3256" y="2793"/>
                  </a:lnTo>
                  <a:lnTo>
                    <a:pt x="3264" y="2806"/>
                  </a:lnTo>
                  <a:lnTo>
                    <a:pt x="3268" y="2820"/>
                  </a:lnTo>
                  <a:lnTo>
                    <a:pt x="3270" y="2835"/>
                  </a:lnTo>
                  <a:lnTo>
                    <a:pt x="3268" y="2850"/>
                  </a:lnTo>
                  <a:lnTo>
                    <a:pt x="3264" y="2865"/>
                  </a:lnTo>
                  <a:lnTo>
                    <a:pt x="3256" y="2878"/>
                  </a:lnTo>
                  <a:lnTo>
                    <a:pt x="3244" y="2888"/>
                  </a:lnTo>
                  <a:lnTo>
                    <a:pt x="2827" y="3235"/>
                  </a:lnTo>
                  <a:lnTo>
                    <a:pt x="2814" y="3243"/>
                  </a:lnTo>
                  <a:lnTo>
                    <a:pt x="2798" y="3249"/>
                  </a:lnTo>
                  <a:lnTo>
                    <a:pt x="2783" y="3250"/>
                  </a:lnTo>
                  <a:lnTo>
                    <a:pt x="2768" y="3249"/>
                  </a:lnTo>
                  <a:lnTo>
                    <a:pt x="2753" y="3244"/>
                  </a:lnTo>
                  <a:lnTo>
                    <a:pt x="2740" y="3236"/>
                  </a:lnTo>
                  <a:lnTo>
                    <a:pt x="2728" y="3225"/>
                  </a:lnTo>
                  <a:lnTo>
                    <a:pt x="2720" y="3212"/>
                  </a:lnTo>
                  <a:lnTo>
                    <a:pt x="2715" y="3197"/>
                  </a:lnTo>
                  <a:lnTo>
                    <a:pt x="2713" y="3182"/>
                  </a:lnTo>
                  <a:lnTo>
                    <a:pt x="2713" y="2974"/>
                  </a:lnTo>
                  <a:lnTo>
                    <a:pt x="418" y="2974"/>
                  </a:lnTo>
                  <a:lnTo>
                    <a:pt x="389" y="2971"/>
                  </a:lnTo>
                  <a:lnTo>
                    <a:pt x="364" y="2963"/>
                  </a:lnTo>
                  <a:lnTo>
                    <a:pt x="340" y="2951"/>
                  </a:lnTo>
                  <a:lnTo>
                    <a:pt x="320" y="2933"/>
                  </a:lnTo>
                  <a:lnTo>
                    <a:pt x="302" y="2913"/>
                  </a:lnTo>
                  <a:lnTo>
                    <a:pt x="290" y="2889"/>
                  </a:lnTo>
                  <a:lnTo>
                    <a:pt x="282" y="2864"/>
                  </a:lnTo>
                  <a:lnTo>
                    <a:pt x="278" y="2835"/>
                  </a:lnTo>
                  <a:lnTo>
                    <a:pt x="278" y="552"/>
                  </a:lnTo>
                  <a:lnTo>
                    <a:pt x="70" y="552"/>
                  </a:lnTo>
                  <a:lnTo>
                    <a:pt x="54" y="550"/>
                  </a:lnTo>
                  <a:lnTo>
                    <a:pt x="39" y="545"/>
                  </a:lnTo>
                  <a:lnTo>
                    <a:pt x="27" y="537"/>
                  </a:lnTo>
                  <a:lnTo>
                    <a:pt x="15" y="525"/>
                  </a:lnTo>
                  <a:lnTo>
                    <a:pt x="7" y="512"/>
                  </a:lnTo>
                  <a:lnTo>
                    <a:pt x="2" y="497"/>
                  </a:lnTo>
                  <a:lnTo>
                    <a:pt x="0" y="481"/>
                  </a:lnTo>
                  <a:lnTo>
                    <a:pt x="0" y="480"/>
                  </a:lnTo>
                  <a:lnTo>
                    <a:pt x="2" y="466"/>
                  </a:lnTo>
                  <a:lnTo>
                    <a:pt x="7" y="451"/>
                  </a:lnTo>
                  <a:lnTo>
                    <a:pt x="16" y="437"/>
                  </a:lnTo>
                  <a:lnTo>
                    <a:pt x="364" y="22"/>
                  </a:lnTo>
                  <a:lnTo>
                    <a:pt x="377" y="11"/>
                  </a:lnTo>
                  <a:lnTo>
                    <a:pt x="393" y="3"/>
                  </a:lnTo>
                  <a:lnTo>
                    <a:pt x="4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39" name="Freeform 16">
              <a:extLst>
                <a:ext uri="{FF2B5EF4-FFF2-40B4-BE49-F238E27FC236}">
                  <a16:creationId xmlns:a16="http://schemas.microsoft.com/office/drawing/2014/main" id="{209D21F5-07A2-47C0-82CC-299CD8754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827" y="3155952"/>
              <a:ext cx="411163" cy="93663"/>
            </a:xfrm>
            <a:custGeom>
              <a:avLst/>
              <a:gdLst>
                <a:gd name="T0" fmla="*/ 208 w 1808"/>
                <a:gd name="T1" fmla="*/ 0 h 415"/>
                <a:gd name="T2" fmla="*/ 1600 w 1808"/>
                <a:gd name="T3" fmla="*/ 0 h 415"/>
                <a:gd name="T4" fmla="*/ 1634 w 1808"/>
                <a:gd name="T5" fmla="*/ 3 h 415"/>
                <a:gd name="T6" fmla="*/ 1665 w 1808"/>
                <a:gd name="T7" fmla="*/ 12 h 415"/>
                <a:gd name="T8" fmla="*/ 1695 w 1808"/>
                <a:gd name="T9" fmla="*/ 24 h 415"/>
                <a:gd name="T10" fmla="*/ 1723 w 1808"/>
                <a:gd name="T11" fmla="*/ 41 h 415"/>
                <a:gd name="T12" fmla="*/ 1748 w 1808"/>
                <a:gd name="T13" fmla="*/ 62 h 415"/>
                <a:gd name="T14" fmla="*/ 1768 w 1808"/>
                <a:gd name="T15" fmla="*/ 85 h 415"/>
                <a:gd name="T16" fmla="*/ 1785 w 1808"/>
                <a:gd name="T17" fmla="*/ 113 h 415"/>
                <a:gd name="T18" fmla="*/ 1798 w 1808"/>
                <a:gd name="T19" fmla="*/ 142 h 415"/>
                <a:gd name="T20" fmla="*/ 1805 w 1808"/>
                <a:gd name="T21" fmla="*/ 174 h 415"/>
                <a:gd name="T22" fmla="*/ 1808 w 1808"/>
                <a:gd name="T23" fmla="*/ 208 h 415"/>
                <a:gd name="T24" fmla="*/ 1805 w 1808"/>
                <a:gd name="T25" fmla="*/ 242 h 415"/>
                <a:gd name="T26" fmla="*/ 1798 w 1808"/>
                <a:gd name="T27" fmla="*/ 273 h 415"/>
                <a:gd name="T28" fmla="*/ 1785 w 1808"/>
                <a:gd name="T29" fmla="*/ 304 h 415"/>
                <a:gd name="T30" fmla="*/ 1768 w 1808"/>
                <a:gd name="T31" fmla="*/ 330 h 415"/>
                <a:gd name="T32" fmla="*/ 1748 w 1808"/>
                <a:gd name="T33" fmla="*/ 355 h 415"/>
                <a:gd name="T34" fmla="*/ 1723 w 1808"/>
                <a:gd name="T35" fmla="*/ 375 h 415"/>
                <a:gd name="T36" fmla="*/ 1695 w 1808"/>
                <a:gd name="T37" fmla="*/ 393 h 415"/>
                <a:gd name="T38" fmla="*/ 1665 w 1808"/>
                <a:gd name="T39" fmla="*/ 405 h 415"/>
                <a:gd name="T40" fmla="*/ 1634 w 1808"/>
                <a:gd name="T41" fmla="*/ 413 h 415"/>
                <a:gd name="T42" fmla="*/ 1600 w 1808"/>
                <a:gd name="T43" fmla="*/ 415 h 415"/>
                <a:gd name="T44" fmla="*/ 208 w 1808"/>
                <a:gd name="T45" fmla="*/ 415 h 415"/>
                <a:gd name="T46" fmla="*/ 174 w 1808"/>
                <a:gd name="T47" fmla="*/ 413 h 415"/>
                <a:gd name="T48" fmla="*/ 142 w 1808"/>
                <a:gd name="T49" fmla="*/ 405 h 415"/>
                <a:gd name="T50" fmla="*/ 113 w 1808"/>
                <a:gd name="T51" fmla="*/ 393 h 415"/>
                <a:gd name="T52" fmla="*/ 85 w 1808"/>
                <a:gd name="T53" fmla="*/ 375 h 415"/>
                <a:gd name="T54" fmla="*/ 60 w 1808"/>
                <a:gd name="T55" fmla="*/ 355 h 415"/>
                <a:gd name="T56" fmla="*/ 40 w 1808"/>
                <a:gd name="T57" fmla="*/ 330 h 415"/>
                <a:gd name="T58" fmla="*/ 23 w 1808"/>
                <a:gd name="T59" fmla="*/ 304 h 415"/>
                <a:gd name="T60" fmla="*/ 10 w 1808"/>
                <a:gd name="T61" fmla="*/ 273 h 415"/>
                <a:gd name="T62" fmla="*/ 3 w 1808"/>
                <a:gd name="T63" fmla="*/ 242 h 415"/>
                <a:gd name="T64" fmla="*/ 0 w 1808"/>
                <a:gd name="T65" fmla="*/ 208 h 415"/>
                <a:gd name="T66" fmla="*/ 3 w 1808"/>
                <a:gd name="T67" fmla="*/ 174 h 415"/>
                <a:gd name="T68" fmla="*/ 10 w 1808"/>
                <a:gd name="T69" fmla="*/ 142 h 415"/>
                <a:gd name="T70" fmla="*/ 23 w 1808"/>
                <a:gd name="T71" fmla="*/ 113 h 415"/>
                <a:gd name="T72" fmla="*/ 40 w 1808"/>
                <a:gd name="T73" fmla="*/ 85 h 415"/>
                <a:gd name="T74" fmla="*/ 60 w 1808"/>
                <a:gd name="T75" fmla="*/ 62 h 415"/>
                <a:gd name="T76" fmla="*/ 85 w 1808"/>
                <a:gd name="T77" fmla="*/ 41 h 415"/>
                <a:gd name="T78" fmla="*/ 113 w 1808"/>
                <a:gd name="T79" fmla="*/ 24 h 415"/>
                <a:gd name="T80" fmla="*/ 142 w 1808"/>
                <a:gd name="T81" fmla="*/ 12 h 415"/>
                <a:gd name="T82" fmla="*/ 174 w 1808"/>
                <a:gd name="T83" fmla="*/ 3 h 415"/>
                <a:gd name="T84" fmla="*/ 208 w 1808"/>
                <a:gd name="T85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08" h="415">
                  <a:moveTo>
                    <a:pt x="208" y="0"/>
                  </a:moveTo>
                  <a:lnTo>
                    <a:pt x="1600" y="0"/>
                  </a:lnTo>
                  <a:lnTo>
                    <a:pt x="1634" y="3"/>
                  </a:lnTo>
                  <a:lnTo>
                    <a:pt x="1665" y="12"/>
                  </a:lnTo>
                  <a:lnTo>
                    <a:pt x="1695" y="24"/>
                  </a:lnTo>
                  <a:lnTo>
                    <a:pt x="1723" y="41"/>
                  </a:lnTo>
                  <a:lnTo>
                    <a:pt x="1748" y="62"/>
                  </a:lnTo>
                  <a:lnTo>
                    <a:pt x="1768" y="85"/>
                  </a:lnTo>
                  <a:lnTo>
                    <a:pt x="1785" y="113"/>
                  </a:lnTo>
                  <a:lnTo>
                    <a:pt x="1798" y="142"/>
                  </a:lnTo>
                  <a:lnTo>
                    <a:pt x="1805" y="174"/>
                  </a:lnTo>
                  <a:lnTo>
                    <a:pt x="1808" y="208"/>
                  </a:lnTo>
                  <a:lnTo>
                    <a:pt x="1805" y="242"/>
                  </a:lnTo>
                  <a:lnTo>
                    <a:pt x="1798" y="273"/>
                  </a:lnTo>
                  <a:lnTo>
                    <a:pt x="1785" y="304"/>
                  </a:lnTo>
                  <a:lnTo>
                    <a:pt x="1768" y="330"/>
                  </a:lnTo>
                  <a:lnTo>
                    <a:pt x="1748" y="355"/>
                  </a:lnTo>
                  <a:lnTo>
                    <a:pt x="1723" y="375"/>
                  </a:lnTo>
                  <a:lnTo>
                    <a:pt x="1695" y="393"/>
                  </a:lnTo>
                  <a:lnTo>
                    <a:pt x="1665" y="405"/>
                  </a:lnTo>
                  <a:lnTo>
                    <a:pt x="1634" y="413"/>
                  </a:lnTo>
                  <a:lnTo>
                    <a:pt x="1600" y="415"/>
                  </a:lnTo>
                  <a:lnTo>
                    <a:pt x="208" y="415"/>
                  </a:lnTo>
                  <a:lnTo>
                    <a:pt x="174" y="413"/>
                  </a:lnTo>
                  <a:lnTo>
                    <a:pt x="142" y="405"/>
                  </a:lnTo>
                  <a:lnTo>
                    <a:pt x="113" y="393"/>
                  </a:lnTo>
                  <a:lnTo>
                    <a:pt x="85" y="375"/>
                  </a:lnTo>
                  <a:lnTo>
                    <a:pt x="60" y="355"/>
                  </a:lnTo>
                  <a:lnTo>
                    <a:pt x="40" y="330"/>
                  </a:lnTo>
                  <a:lnTo>
                    <a:pt x="23" y="304"/>
                  </a:lnTo>
                  <a:lnTo>
                    <a:pt x="10" y="273"/>
                  </a:lnTo>
                  <a:lnTo>
                    <a:pt x="3" y="242"/>
                  </a:lnTo>
                  <a:lnTo>
                    <a:pt x="0" y="208"/>
                  </a:lnTo>
                  <a:lnTo>
                    <a:pt x="3" y="174"/>
                  </a:lnTo>
                  <a:lnTo>
                    <a:pt x="10" y="142"/>
                  </a:lnTo>
                  <a:lnTo>
                    <a:pt x="23" y="113"/>
                  </a:lnTo>
                  <a:lnTo>
                    <a:pt x="40" y="85"/>
                  </a:lnTo>
                  <a:lnTo>
                    <a:pt x="60" y="62"/>
                  </a:lnTo>
                  <a:lnTo>
                    <a:pt x="85" y="41"/>
                  </a:lnTo>
                  <a:lnTo>
                    <a:pt x="113" y="24"/>
                  </a:lnTo>
                  <a:lnTo>
                    <a:pt x="142" y="12"/>
                  </a:lnTo>
                  <a:lnTo>
                    <a:pt x="174" y="3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0CC96FC4-153B-4BC0-80C0-DAA4E61C1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827" y="3030539"/>
              <a:ext cx="252413" cy="93663"/>
            </a:xfrm>
            <a:custGeom>
              <a:avLst/>
              <a:gdLst>
                <a:gd name="T0" fmla="*/ 208 w 1113"/>
                <a:gd name="T1" fmla="*/ 0 h 415"/>
                <a:gd name="T2" fmla="*/ 904 w 1113"/>
                <a:gd name="T3" fmla="*/ 0 h 415"/>
                <a:gd name="T4" fmla="*/ 938 w 1113"/>
                <a:gd name="T5" fmla="*/ 2 h 415"/>
                <a:gd name="T6" fmla="*/ 970 w 1113"/>
                <a:gd name="T7" fmla="*/ 10 h 415"/>
                <a:gd name="T8" fmla="*/ 1000 w 1113"/>
                <a:gd name="T9" fmla="*/ 23 h 415"/>
                <a:gd name="T10" fmla="*/ 1027 w 1113"/>
                <a:gd name="T11" fmla="*/ 40 h 415"/>
                <a:gd name="T12" fmla="*/ 1052 w 1113"/>
                <a:gd name="T13" fmla="*/ 60 h 415"/>
                <a:gd name="T14" fmla="*/ 1072 w 1113"/>
                <a:gd name="T15" fmla="*/ 85 h 415"/>
                <a:gd name="T16" fmla="*/ 1089 w 1113"/>
                <a:gd name="T17" fmla="*/ 112 h 415"/>
                <a:gd name="T18" fmla="*/ 1102 w 1113"/>
                <a:gd name="T19" fmla="*/ 142 h 415"/>
                <a:gd name="T20" fmla="*/ 1111 w 1113"/>
                <a:gd name="T21" fmla="*/ 174 h 415"/>
                <a:gd name="T22" fmla="*/ 1113 w 1113"/>
                <a:gd name="T23" fmla="*/ 208 h 415"/>
                <a:gd name="T24" fmla="*/ 1111 w 1113"/>
                <a:gd name="T25" fmla="*/ 241 h 415"/>
                <a:gd name="T26" fmla="*/ 1102 w 1113"/>
                <a:gd name="T27" fmla="*/ 273 h 415"/>
                <a:gd name="T28" fmla="*/ 1089 w 1113"/>
                <a:gd name="T29" fmla="*/ 303 h 415"/>
                <a:gd name="T30" fmla="*/ 1072 w 1113"/>
                <a:gd name="T31" fmla="*/ 330 h 415"/>
                <a:gd name="T32" fmla="*/ 1052 w 1113"/>
                <a:gd name="T33" fmla="*/ 354 h 415"/>
                <a:gd name="T34" fmla="*/ 1027 w 1113"/>
                <a:gd name="T35" fmla="*/ 375 h 415"/>
                <a:gd name="T36" fmla="*/ 1000 w 1113"/>
                <a:gd name="T37" fmla="*/ 392 h 415"/>
                <a:gd name="T38" fmla="*/ 970 w 1113"/>
                <a:gd name="T39" fmla="*/ 404 h 415"/>
                <a:gd name="T40" fmla="*/ 938 w 1113"/>
                <a:gd name="T41" fmla="*/ 412 h 415"/>
                <a:gd name="T42" fmla="*/ 904 w 1113"/>
                <a:gd name="T43" fmla="*/ 415 h 415"/>
                <a:gd name="T44" fmla="*/ 208 w 1113"/>
                <a:gd name="T45" fmla="*/ 415 h 415"/>
                <a:gd name="T46" fmla="*/ 174 w 1113"/>
                <a:gd name="T47" fmla="*/ 412 h 415"/>
                <a:gd name="T48" fmla="*/ 142 w 1113"/>
                <a:gd name="T49" fmla="*/ 404 h 415"/>
                <a:gd name="T50" fmla="*/ 113 w 1113"/>
                <a:gd name="T51" fmla="*/ 392 h 415"/>
                <a:gd name="T52" fmla="*/ 85 w 1113"/>
                <a:gd name="T53" fmla="*/ 375 h 415"/>
                <a:gd name="T54" fmla="*/ 60 w 1113"/>
                <a:gd name="T55" fmla="*/ 354 h 415"/>
                <a:gd name="T56" fmla="*/ 40 w 1113"/>
                <a:gd name="T57" fmla="*/ 330 h 415"/>
                <a:gd name="T58" fmla="*/ 23 w 1113"/>
                <a:gd name="T59" fmla="*/ 303 h 415"/>
                <a:gd name="T60" fmla="*/ 10 w 1113"/>
                <a:gd name="T61" fmla="*/ 273 h 415"/>
                <a:gd name="T62" fmla="*/ 3 w 1113"/>
                <a:gd name="T63" fmla="*/ 241 h 415"/>
                <a:gd name="T64" fmla="*/ 0 w 1113"/>
                <a:gd name="T65" fmla="*/ 208 h 415"/>
                <a:gd name="T66" fmla="*/ 3 w 1113"/>
                <a:gd name="T67" fmla="*/ 174 h 415"/>
                <a:gd name="T68" fmla="*/ 10 w 1113"/>
                <a:gd name="T69" fmla="*/ 142 h 415"/>
                <a:gd name="T70" fmla="*/ 23 w 1113"/>
                <a:gd name="T71" fmla="*/ 112 h 415"/>
                <a:gd name="T72" fmla="*/ 40 w 1113"/>
                <a:gd name="T73" fmla="*/ 85 h 415"/>
                <a:gd name="T74" fmla="*/ 60 w 1113"/>
                <a:gd name="T75" fmla="*/ 60 h 415"/>
                <a:gd name="T76" fmla="*/ 85 w 1113"/>
                <a:gd name="T77" fmla="*/ 40 h 415"/>
                <a:gd name="T78" fmla="*/ 113 w 1113"/>
                <a:gd name="T79" fmla="*/ 23 h 415"/>
                <a:gd name="T80" fmla="*/ 142 w 1113"/>
                <a:gd name="T81" fmla="*/ 10 h 415"/>
                <a:gd name="T82" fmla="*/ 174 w 1113"/>
                <a:gd name="T83" fmla="*/ 2 h 415"/>
                <a:gd name="T84" fmla="*/ 208 w 1113"/>
                <a:gd name="T85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13" h="415">
                  <a:moveTo>
                    <a:pt x="208" y="0"/>
                  </a:moveTo>
                  <a:lnTo>
                    <a:pt x="904" y="0"/>
                  </a:lnTo>
                  <a:lnTo>
                    <a:pt x="938" y="2"/>
                  </a:lnTo>
                  <a:lnTo>
                    <a:pt x="970" y="10"/>
                  </a:lnTo>
                  <a:lnTo>
                    <a:pt x="1000" y="23"/>
                  </a:lnTo>
                  <a:lnTo>
                    <a:pt x="1027" y="40"/>
                  </a:lnTo>
                  <a:lnTo>
                    <a:pt x="1052" y="60"/>
                  </a:lnTo>
                  <a:lnTo>
                    <a:pt x="1072" y="85"/>
                  </a:lnTo>
                  <a:lnTo>
                    <a:pt x="1089" y="112"/>
                  </a:lnTo>
                  <a:lnTo>
                    <a:pt x="1102" y="142"/>
                  </a:lnTo>
                  <a:lnTo>
                    <a:pt x="1111" y="174"/>
                  </a:lnTo>
                  <a:lnTo>
                    <a:pt x="1113" y="208"/>
                  </a:lnTo>
                  <a:lnTo>
                    <a:pt x="1111" y="241"/>
                  </a:lnTo>
                  <a:lnTo>
                    <a:pt x="1102" y="273"/>
                  </a:lnTo>
                  <a:lnTo>
                    <a:pt x="1089" y="303"/>
                  </a:lnTo>
                  <a:lnTo>
                    <a:pt x="1072" y="330"/>
                  </a:lnTo>
                  <a:lnTo>
                    <a:pt x="1052" y="354"/>
                  </a:lnTo>
                  <a:lnTo>
                    <a:pt x="1027" y="375"/>
                  </a:lnTo>
                  <a:lnTo>
                    <a:pt x="1000" y="392"/>
                  </a:lnTo>
                  <a:lnTo>
                    <a:pt x="970" y="404"/>
                  </a:lnTo>
                  <a:lnTo>
                    <a:pt x="938" y="412"/>
                  </a:lnTo>
                  <a:lnTo>
                    <a:pt x="904" y="415"/>
                  </a:lnTo>
                  <a:lnTo>
                    <a:pt x="208" y="415"/>
                  </a:lnTo>
                  <a:lnTo>
                    <a:pt x="174" y="412"/>
                  </a:lnTo>
                  <a:lnTo>
                    <a:pt x="142" y="404"/>
                  </a:lnTo>
                  <a:lnTo>
                    <a:pt x="113" y="392"/>
                  </a:lnTo>
                  <a:lnTo>
                    <a:pt x="85" y="375"/>
                  </a:lnTo>
                  <a:lnTo>
                    <a:pt x="60" y="354"/>
                  </a:lnTo>
                  <a:lnTo>
                    <a:pt x="40" y="330"/>
                  </a:lnTo>
                  <a:lnTo>
                    <a:pt x="23" y="303"/>
                  </a:lnTo>
                  <a:lnTo>
                    <a:pt x="10" y="273"/>
                  </a:lnTo>
                  <a:lnTo>
                    <a:pt x="3" y="241"/>
                  </a:lnTo>
                  <a:lnTo>
                    <a:pt x="0" y="208"/>
                  </a:lnTo>
                  <a:lnTo>
                    <a:pt x="3" y="174"/>
                  </a:lnTo>
                  <a:lnTo>
                    <a:pt x="10" y="142"/>
                  </a:lnTo>
                  <a:lnTo>
                    <a:pt x="23" y="112"/>
                  </a:lnTo>
                  <a:lnTo>
                    <a:pt x="40" y="85"/>
                  </a:lnTo>
                  <a:lnTo>
                    <a:pt x="60" y="60"/>
                  </a:lnTo>
                  <a:lnTo>
                    <a:pt x="85" y="40"/>
                  </a:lnTo>
                  <a:lnTo>
                    <a:pt x="113" y="23"/>
                  </a:lnTo>
                  <a:lnTo>
                    <a:pt x="142" y="10"/>
                  </a:lnTo>
                  <a:lnTo>
                    <a:pt x="174" y="2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A2C4E520-791C-44E2-9177-F68B124CA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4827" y="2905127"/>
              <a:ext cx="331788" cy="93663"/>
            </a:xfrm>
            <a:custGeom>
              <a:avLst/>
              <a:gdLst>
                <a:gd name="T0" fmla="*/ 208 w 1461"/>
                <a:gd name="T1" fmla="*/ 0 h 415"/>
                <a:gd name="T2" fmla="*/ 1251 w 1461"/>
                <a:gd name="T3" fmla="*/ 0 h 415"/>
                <a:gd name="T4" fmla="*/ 1285 w 1461"/>
                <a:gd name="T5" fmla="*/ 3 h 415"/>
                <a:gd name="T6" fmla="*/ 1318 w 1461"/>
                <a:gd name="T7" fmla="*/ 11 h 415"/>
                <a:gd name="T8" fmla="*/ 1348 w 1461"/>
                <a:gd name="T9" fmla="*/ 23 h 415"/>
                <a:gd name="T10" fmla="*/ 1375 w 1461"/>
                <a:gd name="T11" fmla="*/ 40 h 415"/>
                <a:gd name="T12" fmla="*/ 1399 w 1461"/>
                <a:gd name="T13" fmla="*/ 61 h 415"/>
                <a:gd name="T14" fmla="*/ 1420 w 1461"/>
                <a:gd name="T15" fmla="*/ 85 h 415"/>
                <a:gd name="T16" fmla="*/ 1437 w 1461"/>
                <a:gd name="T17" fmla="*/ 112 h 415"/>
                <a:gd name="T18" fmla="*/ 1450 w 1461"/>
                <a:gd name="T19" fmla="*/ 142 h 415"/>
                <a:gd name="T20" fmla="*/ 1458 w 1461"/>
                <a:gd name="T21" fmla="*/ 174 h 415"/>
                <a:gd name="T22" fmla="*/ 1461 w 1461"/>
                <a:gd name="T23" fmla="*/ 208 h 415"/>
                <a:gd name="T24" fmla="*/ 1458 w 1461"/>
                <a:gd name="T25" fmla="*/ 241 h 415"/>
                <a:gd name="T26" fmla="*/ 1450 w 1461"/>
                <a:gd name="T27" fmla="*/ 273 h 415"/>
                <a:gd name="T28" fmla="*/ 1437 w 1461"/>
                <a:gd name="T29" fmla="*/ 304 h 415"/>
                <a:gd name="T30" fmla="*/ 1420 w 1461"/>
                <a:gd name="T31" fmla="*/ 330 h 415"/>
                <a:gd name="T32" fmla="*/ 1399 w 1461"/>
                <a:gd name="T33" fmla="*/ 355 h 415"/>
                <a:gd name="T34" fmla="*/ 1375 w 1461"/>
                <a:gd name="T35" fmla="*/ 375 h 415"/>
                <a:gd name="T36" fmla="*/ 1348 w 1461"/>
                <a:gd name="T37" fmla="*/ 393 h 415"/>
                <a:gd name="T38" fmla="*/ 1318 w 1461"/>
                <a:gd name="T39" fmla="*/ 405 h 415"/>
                <a:gd name="T40" fmla="*/ 1285 w 1461"/>
                <a:gd name="T41" fmla="*/ 413 h 415"/>
                <a:gd name="T42" fmla="*/ 1251 w 1461"/>
                <a:gd name="T43" fmla="*/ 415 h 415"/>
                <a:gd name="T44" fmla="*/ 208 w 1461"/>
                <a:gd name="T45" fmla="*/ 415 h 415"/>
                <a:gd name="T46" fmla="*/ 174 w 1461"/>
                <a:gd name="T47" fmla="*/ 413 h 415"/>
                <a:gd name="T48" fmla="*/ 142 w 1461"/>
                <a:gd name="T49" fmla="*/ 405 h 415"/>
                <a:gd name="T50" fmla="*/ 113 w 1461"/>
                <a:gd name="T51" fmla="*/ 393 h 415"/>
                <a:gd name="T52" fmla="*/ 85 w 1461"/>
                <a:gd name="T53" fmla="*/ 375 h 415"/>
                <a:gd name="T54" fmla="*/ 60 w 1461"/>
                <a:gd name="T55" fmla="*/ 355 h 415"/>
                <a:gd name="T56" fmla="*/ 40 w 1461"/>
                <a:gd name="T57" fmla="*/ 330 h 415"/>
                <a:gd name="T58" fmla="*/ 23 w 1461"/>
                <a:gd name="T59" fmla="*/ 304 h 415"/>
                <a:gd name="T60" fmla="*/ 10 w 1461"/>
                <a:gd name="T61" fmla="*/ 273 h 415"/>
                <a:gd name="T62" fmla="*/ 3 w 1461"/>
                <a:gd name="T63" fmla="*/ 241 h 415"/>
                <a:gd name="T64" fmla="*/ 0 w 1461"/>
                <a:gd name="T65" fmla="*/ 208 h 415"/>
                <a:gd name="T66" fmla="*/ 3 w 1461"/>
                <a:gd name="T67" fmla="*/ 174 h 415"/>
                <a:gd name="T68" fmla="*/ 10 w 1461"/>
                <a:gd name="T69" fmla="*/ 142 h 415"/>
                <a:gd name="T70" fmla="*/ 23 w 1461"/>
                <a:gd name="T71" fmla="*/ 112 h 415"/>
                <a:gd name="T72" fmla="*/ 40 w 1461"/>
                <a:gd name="T73" fmla="*/ 85 h 415"/>
                <a:gd name="T74" fmla="*/ 60 w 1461"/>
                <a:gd name="T75" fmla="*/ 61 h 415"/>
                <a:gd name="T76" fmla="*/ 85 w 1461"/>
                <a:gd name="T77" fmla="*/ 40 h 415"/>
                <a:gd name="T78" fmla="*/ 113 w 1461"/>
                <a:gd name="T79" fmla="*/ 23 h 415"/>
                <a:gd name="T80" fmla="*/ 142 w 1461"/>
                <a:gd name="T81" fmla="*/ 11 h 415"/>
                <a:gd name="T82" fmla="*/ 174 w 1461"/>
                <a:gd name="T83" fmla="*/ 3 h 415"/>
                <a:gd name="T84" fmla="*/ 208 w 1461"/>
                <a:gd name="T85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61" h="415">
                  <a:moveTo>
                    <a:pt x="208" y="0"/>
                  </a:moveTo>
                  <a:lnTo>
                    <a:pt x="1251" y="0"/>
                  </a:lnTo>
                  <a:lnTo>
                    <a:pt x="1285" y="3"/>
                  </a:lnTo>
                  <a:lnTo>
                    <a:pt x="1318" y="11"/>
                  </a:lnTo>
                  <a:lnTo>
                    <a:pt x="1348" y="23"/>
                  </a:lnTo>
                  <a:lnTo>
                    <a:pt x="1375" y="40"/>
                  </a:lnTo>
                  <a:lnTo>
                    <a:pt x="1399" y="61"/>
                  </a:lnTo>
                  <a:lnTo>
                    <a:pt x="1420" y="85"/>
                  </a:lnTo>
                  <a:lnTo>
                    <a:pt x="1437" y="112"/>
                  </a:lnTo>
                  <a:lnTo>
                    <a:pt x="1450" y="142"/>
                  </a:lnTo>
                  <a:lnTo>
                    <a:pt x="1458" y="174"/>
                  </a:lnTo>
                  <a:lnTo>
                    <a:pt x="1461" y="208"/>
                  </a:lnTo>
                  <a:lnTo>
                    <a:pt x="1458" y="241"/>
                  </a:lnTo>
                  <a:lnTo>
                    <a:pt x="1450" y="273"/>
                  </a:lnTo>
                  <a:lnTo>
                    <a:pt x="1437" y="304"/>
                  </a:lnTo>
                  <a:lnTo>
                    <a:pt x="1420" y="330"/>
                  </a:lnTo>
                  <a:lnTo>
                    <a:pt x="1399" y="355"/>
                  </a:lnTo>
                  <a:lnTo>
                    <a:pt x="1375" y="375"/>
                  </a:lnTo>
                  <a:lnTo>
                    <a:pt x="1348" y="393"/>
                  </a:lnTo>
                  <a:lnTo>
                    <a:pt x="1318" y="405"/>
                  </a:lnTo>
                  <a:lnTo>
                    <a:pt x="1285" y="413"/>
                  </a:lnTo>
                  <a:lnTo>
                    <a:pt x="1251" y="415"/>
                  </a:lnTo>
                  <a:lnTo>
                    <a:pt x="208" y="415"/>
                  </a:lnTo>
                  <a:lnTo>
                    <a:pt x="174" y="413"/>
                  </a:lnTo>
                  <a:lnTo>
                    <a:pt x="142" y="405"/>
                  </a:lnTo>
                  <a:lnTo>
                    <a:pt x="113" y="393"/>
                  </a:lnTo>
                  <a:lnTo>
                    <a:pt x="85" y="375"/>
                  </a:lnTo>
                  <a:lnTo>
                    <a:pt x="60" y="355"/>
                  </a:lnTo>
                  <a:lnTo>
                    <a:pt x="40" y="330"/>
                  </a:lnTo>
                  <a:lnTo>
                    <a:pt x="23" y="304"/>
                  </a:lnTo>
                  <a:lnTo>
                    <a:pt x="10" y="273"/>
                  </a:lnTo>
                  <a:lnTo>
                    <a:pt x="3" y="241"/>
                  </a:lnTo>
                  <a:lnTo>
                    <a:pt x="0" y="208"/>
                  </a:lnTo>
                  <a:lnTo>
                    <a:pt x="3" y="174"/>
                  </a:lnTo>
                  <a:lnTo>
                    <a:pt x="10" y="142"/>
                  </a:lnTo>
                  <a:lnTo>
                    <a:pt x="23" y="112"/>
                  </a:lnTo>
                  <a:lnTo>
                    <a:pt x="40" y="85"/>
                  </a:lnTo>
                  <a:lnTo>
                    <a:pt x="60" y="61"/>
                  </a:lnTo>
                  <a:lnTo>
                    <a:pt x="85" y="40"/>
                  </a:lnTo>
                  <a:lnTo>
                    <a:pt x="113" y="23"/>
                  </a:lnTo>
                  <a:lnTo>
                    <a:pt x="142" y="11"/>
                  </a:lnTo>
                  <a:lnTo>
                    <a:pt x="174" y="3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45EB6A8-5DF5-4817-9EA9-343B3C97DDDB}"/>
              </a:ext>
            </a:extLst>
          </p:cNvPr>
          <p:cNvGrpSpPr/>
          <p:nvPr/>
        </p:nvGrpSpPr>
        <p:grpSpPr>
          <a:xfrm>
            <a:off x="15613379" y="4903824"/>
            <a:ext cx="548640" cy="548640"/>
            <a:chOff x="1774552" y="2671764"/>
            <a:chExt cx="700087" cy="738188"/>
          </a:xfrm>
          <a:solidFill>
            <a:srgbClr val="E1EDEF"/>
          </a:solidFill>
        </p:grpSpPr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7969CAF1-EFD4-408F-9A03-BBE71286C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552" y="2671764"/>
              <a:ext cx="579437" cy="685800"/>
            </a:xfrm>
            <a:custGeom>
              <a:avLst/>
              <a:gdLst>
                <a:gd name="T0" fmla="*/ 175 w 2553"/>
                <a:gd name="T1" fmla="*/ 0 h 3021"/>
                <a:gd name="T2" fmla="*/ 2377 w 2553"/>
                <a:gd name="T3" fmla="*/ 0 h 3021"/>
                <a:gd name="T4" fmla="*/ 2409 w 2553"/>
                <a:gd name="T5" fmla="*/ 3 h 3021"/>
                <a:gd name="T6" fmla="*/ 2439 w 2553"/>
                <a:gd name="T7" fmla="*/ 11 h 3021"/>
                <a:gd name="T8" fmla="*/ 2466 w 2553"/>
                <a:gd name="T9" fmla="*/ 24 h 3021"/>
                <a:gd name="T10" fmla="*/ 2490 w 2553"/>
                <a:gd name="T11" fmla="*/ 42 h 3021"/>
                <a:gd name="T12" fmla="*/ 2511 w 2553"/>
                <a:gd name="T13" fmla="*/ 63 h 3021"/>
                <a:gd name="T14" fmla="*/ 2529 w 2553"/>
                <a:gd name="T15" fmla="*/ 88 h 3021"/>
                <a:gd name="T16" fmla="*/ 2542 w 2553"/>
                <a:gd name="T17" fmla="*/ 115 h 3021"/>
                <a:gd name="T18" fmla="*/ 2550 w 2553"/>
                <a:gd name="T19" fmla="*/ 146 h 3021"/>
                <a:gd name="T20" fmla="*/ 2553 w 2553"/>
                <a:gd name="T21" fmla="*/ 178 h 3021"/>
                <a:gd name="T22" fmla="*/ 2553 w 2553"/>
                <a:gd name="T23" fmla="*/ 2002 h 3021"/>
                <a:gd name="T24" fmla="*/ 2201 w 2553"/>
                <a:gd name="T25" fmla="*/ 2295 h 3021"/>
                <a:gd name="T26" fmla="*/ 2201 w 2553"/>
                <a:gd name="T27" fmla="*/ 356 h 3021"/>
                <a:gd name="T28" fmla="*/ 352 w 2553"/>
                <a:gd name="T29" fmla="*/ 356 h 3021"/>
                <a:gd name="T30" fmla="*/ 352 w 2553"/>
                <a:gd name="T31" fmla="*/ 2665 h 3021"/>
                <a:gd name="T32" fmla="*/ 1463 w 2553"/>
                <a:gd name="T33" fmla="*/ 2665 h 3021"/>
                <a:gd name="T34" fmla="*/ 1712 w 2553"/>
                <a:gd name="T35" fmla="*/ 3021 h 3021"/>
                <a:gd name="T36" fmla="*/ 175 w 2553"/>
                <a:gd name="T37" fmla="*/ 3021 h 3021"/>
                <a:gd name="T38" fmla="*/ 144 w 2553"/>
                <a:gd name="T39" fmla="*/ 3018 h 3021"/>
                <a:gd name="T40" fmla="*/ 114 w 2553"/>
                <a:gd name="T41" fmla="*/ 3010 h 3021"/>
                <a:gd name="T42" fmla="*/ 87 w 2553"/>
                <a:gd name="T43" fmla="*/ 2996 h 3021"/>
                <a:gd name="T44" fmla="*/ 62 w 2553"/>
                <a:gd name="T45" fmla="*/ 2979 h 3021"/>
                <a:gd name="T46" fmla="*/ 41 w 2553"/>
                <a:gd name="T47" fmla="*/ 2958 h 3021"/>
                <a:gd name="T48" fmla="*/ 23 w 2553"/>
                <a:gd name="T49" fmla="*/ 2933 h 3021"/>
                <a:gd name="T50" fmla="*/ 10 w 2553"/>
                <a:gd name="T51" fmla="*/ 2905 h 3021"/>
                <a:gd name="T52" fmla="*/ 2 w 2553"/>
                <a:gd name="T53" fmla="*/ 2875 h 3021"/>
                <a:gd name="T54" fmla="*/ 0 w 2553"/>
                <a:gd name="T55" fmla="*/ 2843 h 3021"/>
                <a:gd name="T56" fmla="*/ 0 w 2553"/>
                <a:gd name="T57" fmla="*/ 178 h 3021"/>
                <a:gd name="T58" fmla="*/ 2 w 2553"/>
                <a:gd name="T59" fmla="*/ 146 h 3021"/>
                <a:gd name="T60" fmla="*/ 10 w 2553"/>
                <a:gd name="T61" fmla="*/ 115 h 3021"/>
                <a:gd name="T62" fmla="*/ 23 w 2553"/>
                <a:gd name="T63" fmla="*/ 88 h 3021"/>
                <a:gd name="T64" fmla="*/ 41 w 2553"/>
                <a:gd name="T65" fmla="*/ 63 h 3021"/>
                <a:gd name="T66" fmla="*/ 62 w 2553"/>
                <a:gd name="T67" fmla="*/ 42 h 3021"/>
                <a:gd name="T68" fmla="*/ 87 w 2553"/>
                <a:gd name="T69" fmla="*/ 24 h 3021"/>
                <a:gd name="T70" fmla="*/ 114 w 2553"/>
                <a:gd name="T71" fmla="*/ 11 h 3021"/>
                <a:gd name="T72" fmla="*/ 144 w 2553"/>
                <a:gd name="T73" fmla="*/ 3 h 3021"/>
                <a:gd name="T74" fmla="*/ 175 w 2553"/>
                <a:gd name="T75" fmla="*/ 0 h 3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53" h="3021">
                  <a:moveTo>
                    <a:pt x="175" y="0"/>
                  </a:moveTo>
                  <a:lnTo>
                    <a:pt x="2377" y="0"/>
                  </a:lnTo>
                  <a:lnTo>
                    <a:pt x="2409" y="3"/>
                  </a:lnTo>
                  <a:lnTo>
                    <a:pt x="2439" y="11"/>
                  </a:lnTo>
                  <a:lnTo>
                    <a:pt x="2466" y="24"/>
                  </a:lnTo>
                  <a:lnTo>
                    <a:pt x="2490" y="42"/>
                  </a:lnTo>
                  <a:lnTo>
                    <a:pt x="2511" y="63"/>
                  </a:lnTo>
                  <a:lnTo>
                    <a:pt x="2529" y="88"/>
                  </a:lnTo>
                  <a:lnTo>
                    <a:pt x="2542" y="115"/>
                  </a:lnTo>
                  <a:lnTo>
                    <a:pt x="2550" y="146"/>
                  </a:lnTo>
                  <a:lnTo>
                    <a:pt x="2553" y="178"/>
                  </a:lnTo>
                  <a:lnTo>
                    <a:pt x="2553" y="2002"/>
                  </a:lnTo>
                  <a:lnTo>
                    <a:pt x="2201" y="2295"/>
                  </a:lnTo>
                  <a:lnTo>
                    <a:pt x="2201" y="356"/>
                  </a:lnTo>
                  <a:lnTo>
                    <a:pt x="352" y="356"/>
                  </a:lnTo>
                  <a:lnTo>
                    <a:pt x="352" y="2665"/>
                  </a:lnTo>
                  <a:lnTo>
                    <a:pt x="1463" y="2665"/>
                  </a:lnTo>
                  <a:lnTo>
                    <a:pt x="1712" y="3021"/>
                  </a:lnTo>
                  <a:lnTo>
                    <a:pt x="175" y="3021"/>
                  </a:lnTo>
                  <a:lnTo>
                    <a:pt x="144" y="3018"/>
                  </a:lnTo>
                  <a:lnTo>
                    <a:pt x="114" y="3010"/>
                  </a:lnTo>
                  <a:lnTo>
                    <a:pt x="87" y="2996"/>
                  </a:lnTo>
                  <a:lnTo>
                    <a:pt x="62" y="2979"/>
                  </a:lnTo>
                  <a:lnTo>
                    <a:pt x="41" y="2958"/>
                  </a:lnTo>
                  <a:lnTo>
                    <a:pt x="23" y="2933"/>
                  </a:lnTo>
                  <a:lnTo>
                    <a:pt x="10" y="2905"/>
                  </a:lnTo>
                  <a:lnTo>
                    <a:pt x="2" y="2875"/>
                  </a:lnTo>
                  <a:lnTo>
                    <a:pt x="0" y="2843"/>
                  </a:lnTo>
                  <a:lnTo>
                    <a:pt x="0" y="178"/>
                  </a:lnTo>
                  <a:lnTo>
                    <a:pt x="2" y="146"/>
                  </a:lnTo>
                  <a:lnTo>
                    <a:pt x="10" y="115"/>
                  </a:lnTo>
                  <a:lnTo>
                    <a:pt x="23" y="88"/>
                  </a:lnTo>
                  <a:lnTo>
                    <a:pt x="41" y="63"/>
                  </a:lnTo>
                  <a:lnTo>
                    <a:pt x="62" y="42"/>
                  </a:lnTo>
                  <a:lnTo>
                    <a:pt x="87" y="24"/>
                  </a:lnTo>
                  <a:lnTo>
                    <a:pt x="114" y="11"/>
                  </a:lnTo>
                  <a:lnTo>
                    <a:pt x="144" y="3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771F8BA1-FD53-464E-8C9B-567D5E7CC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6339" y="3098802"/>
              <a:ext cx="368300" cy="311150"/>
            </a:xfrm>
            <a:custGeom>
              <a:avLst/>
              <a:gdLst>
                <a:gd name="T0" fmla="*/ 1539 w 1624"/>
                <a:gd name="T1" fmla="*/ 0 h 1367"/>
                <a:gd name="T2" fmla="*/ 1559 w 1624"/>
                <a:gd name="T3" fmla="*/ 3 h 1367"/>
                <a:gd name="T4" fmla="*/ 1578 w 1624"/>
                <a:gd name="T5" fmla="*/ 11 h 1367"/>
                <a:gd name="T6" fmla="*/ 1597 w 1624"/>
                <a:gd name="T7" fmla="*/ 25 h 1367"/>
                <a:gd name="T8" fmla="*/ 1610 w 1624"/>
                <a:gd name="T9" fmla="*/ 41 h 1367"/>
                <a:gd name="T10" fmla="*/ 1619 w 1624"/>
                <a:gd name="T11" fmla="*/ 60 h 1367"/>
                <a:gd name="T12" fmla="*/ 1624 w 1624"/>
                <a:gd name="T13" fmla="*/ 81 h 1367"/>
                <a:gd name="T14" fmla="*/ 1623 w 1624"/>
                <a:gd name="T15" fmla="*/ 102 h 1367"/>
                <a:gd name="T16" fmla="*/ 1618 w 1624"/>
                <a:gd name="T17" fmla="*/ 123 h 1367"/>
                <a:gd name="T18" fmla="*/ 1607 w 1624"/>
                <a:gd name="T19" fmla="*/ 141 h 1367"/>
                <a:gd name="T20" fmla="*/ 743 w 1624"/>
                <a:gd name="T21" fmla="*/ 1330 h 1367"/>
                <a:gd name="T22" fmla="*/ 728 w 1624"/>
                <a:gd name="T23" fmla="*/ 1346 h 1367"/>
                <a:gd name="T24" fmla="*/ 711 w 1624"/>
                <a:gd name="T25" fmla="*/ 1357 h 1367"/>
                <a:gd name="T26" fmla="*/ 692 w 1624"/>
                <a:gd name="T27" fmla="*/ 1364 h 1367"/>
                <a:gd name="T28" fmla="*/ 672 w 1624"/>
                <a:gd name="T29" fmla="*/ 1367 h 1367"/>
                <a:gd name="T30" fmla="*/ 671 w 1624"/>
                <a:gd name="T31" fmla="*/ 1367 h 1367"/>
                <a:gd name="T32" fmla="*/ 650 w 1624"/>
                <a:gd name="T33" fmla="*/ 1364 h 1367"/>
                <a:gd name="T34" fmla="*/ 631 w 1624"/>
                <a:gd name="T35" fmla="*/ 1356 h 1367"/>
                <a:gd name="T36" fmla="*/ 614 w 1624"/>
                <a:gd name="T37" fmla="*/ 1345 h 1367"/>
                <a:gd name="T38" fmla="*/ 600 w 1624"/>
                <a:gd name="T39" fmla="*/ 1328 h 1367"/>
                <a:gd name="T40" fmla="*/ 16 w 1624"/>
                <a:gd name="T41" fmla="*/ 496 h 1367"/>
                <a:gd name="T42" fmla="*/ 7 w 1624"/>
                <a:gd name="T43" fmla="*/ 478 h 1367"/>
                <a:gd name="T44" fmla="*/ 1 w 1624"/>
                <a:gd name="T45" fmla="*/ 458 h 1367"/>
                <a:gd name="T46" fmla="*/ 0 w 1624"/>
                <a:gd name="T47" fmla="*/ 439 h 1367"/>
                <a:gd name="T48" fmla="*/ 4 w 1624"/>
                <a:gd name="T49" fmla="*/ 419 h 1367"/>
                <a:gd name="T50" fmla="*/ 12 w 1624"/>
                <a:gd name="T51" fmla="*/ 401 h 1367"/>
                <a:gd name="T52" fmla="*/ 23 w 1624"/>
                <a:gd name="T53" fmla="*/ 385 h 1367"/>
                <a:gd name="T54" fmla="*/ 39 w 1624"/>
                <a:gd name="T55" fmla="*/ 370 h 1367"/>
                <a:gd name="T56" fmla="*/ 57 w 1624"/>
                <a:gd name="T57" fmla="*/ 361 h 1367"/>
                <a:gd name="T58" fmla="*/ 76 w 1624"/>
                <a:gd name="T59" fmla="*/ 357 h 1367"/>
                <a:gd name="T60" fmla="*/ 95 w 1624"/>
                <a:gd name="T61" fmla="*/ 356 h 1367"/>
                <a:gd name="T62" fmla="*/ 115 w 1624"/>
                <a:gd name="T63" fmla="*/ 360 h 1367"/>
                <a:gd name="T64" fmla="*/ 134 w 1624"/>
                <a:gd name="T65" fmla="*/ 368 h 1367"/>
                <a:gd name="T66" fmla="*/ 672 w 1624"/>
                <a:gd name="T67" fmla="*/ 694 h 1367"/>
                <a:gd name="T68" fmla="*/ 1480 w 1624"/>
                <a:gd name="T69" fmla="*/ 21 h 1367"/>
                <a:gd name="T70" fmla="*/ 1498 w 1624"/>
                <a:gd name="T71" fmla="*/ 9 h 1367"/>
                <a:gd name="T72" fmla="*/ 1518 w 1624"/>
                <a:gd name="T73" fmla="*/ 2 h 1367"/>
                <a:gd name="T74" fmla="*/ 1539 w 1624"/>
                <a:gd name="T75" fmla="*/ 0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24" h="1367">
                  <a:moveTo>
                    <a:pt x="1539" y="0"/>
                  </a:moveTo>
                  <a:lnTo>
                    <a:pt x="1559" y="3"/>
                  </a:lnTo>
                  <a:lnTo>
                    <a:pt x="1578" y="11"/>
                  </a:lnTo>
                  <a:lnTo>
                    <a:pt x="1597" y="25"/>
                  </a:lnTo>
                  <a:lnTo>
                    <a:pt x="1610" y="41"/>
                  </a:lnTo>
                  <a:lnTo>
                    <a:pt x="1619" y="60"/>
                  </a:lnTo>
                  <a:lnTo>
                    <a:pt x="1624" y="81"/>
                  </a:lnTo>
                  <a:lnTo>
                    <a:pt x="1623" y="102"/>
                  </a:lnTo>
                  <a:lnTo>
                    <a:pt x="1618" y="123"/>
                  </a:lnTo>
                  <a:lnTo>
                    <a:pt x="1607" y="141"/>
                  </a:lnTo>
                  <a:lnTo>
                    <a:pt x="743" y="1330"/>
                  </a:lnTo>
                  <a:lnTo>
                    <a:pt x="728" y="1346"/>
                  </a:lnTo>
                  <a:lnTo>
                    <a:pt x="711" y="1357"/>
                  </a:lnTo>
                  <a:lnTo>
                    <a:pt x="692" y="1364"/>
                  </a:lnTo>
                  <a:lnTo>
                    <a:pt x="672" y="1367"/>
                  </a:lnTo>
                  <a:lnTo>
                    <a:pt x="671" y="1367"/>
                  </a:lnTo>
                  <a:lnTo>
                    <a:pt x="650" y="1364"/>
                  </a:lnTo>
                  <a:lnTo>
                    <a:pt x="631" y="1356"/>
                  </a:lnTo>
                  <a:lnTo>
                    <a:pt x="614" y="1345"/>
                  </a:lnTo>
                  <a:lnTo>
                    <a:pt x="600" y="1328"/>
                  </a:lnTo>
                  <a:lnTo>
                    <a:pt x="16" y="496"/>
                  </a:lnTo>
                  <a:lnTo>
                    <a:pt x="7" y="478"/>
                  </a:lnTo>
                  <a:lnTo>
                    <a:pt x="1" y="458"/>
                  </a:lnTo>
                  <a:lnTo>
                    <a:pt x="0" y="439"/>
                  </a:lnTo>
                  <a:lnTo>
                    <a:pt x="4" y="419"/>
                  </a:lnTo>
                  <a:lnTo>
                    <a:pt x="12" y="401"/>
                  </a:lnTo>
                  <a:lnTo>
                    <a:pt x="23" y="385"/>
                  </a:lnTo>
                  <a:lnTo>
                    <a:pt x="39" y="370"/>
                  </a:lnTo>
                  <a:lnTo>
                    <a:pt x="57" y="361"/>
                  </a:lnTo>
                  <a:lnTo>
                    <a:pt x="76" y="357"/>
                  </a:lnTo>
                  <a:lnTo>
                    <a:pt x="95" y="356"/>
                  </a:lnTo>
                  <a:lnTo>
                    <a:pt x="115" y="360"/>
                  </a:lnTo>
                  <a:lnTo>
                    <a:pt x="134" y="368"/>
                  </a:lnTo>
                  <a:lnTo>
                    <a:pt x="672" y="694"/>
                  </a:lnTo>
                  <a:lnTo>
                    <a:pt x="1480" y="21"/>
                  </a:lnTo>
                  <a:lnTo>
                    <a:pt x="1498" y="9"/>
                  </a:lnTo>
                  <a:lnTo>
                    <a:pt x="1518" y="2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B7676C8E-55AA-48AA-8230-3BB12ECE9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727" y="2813052"/>
              <a:ext cx="319087" cy="80963"/>
            </a:xfrm>
            <a:custGeom>
              <a:avLst/>
              <a:gdLst>
                <a:gd name="T0" fmla="*/ 176 w 1409"/>
                <a:gd name="T1" fmla="*/ 0 h 356"/>
                <a:gd name="T2" fmla="*/ 1233 w 1409"/>
                <a:gd name="T3" fmla="*/ 0 h 356"/>
                <a:gd name="T4" fmla="*/ 1265 w 1409"/>
                <a:gd name="T5" fmla="*/ 3 h 356"/>
                <a:gd name="T6" fmla="*/ 1294 w 1409"/>
                <a:gd name="T7" fmla="*/ 12 h 356"/>
                <a:gd name="T8" fmla="*/ 1321 w 1409"/>
                <a:gd name="T9" fmla="*/ 25 h 356"/>
                <a:gd name="T10" fmla="*/ 1346 w 1409"/>
                <a:gd name="T11" fmla="*/ 42 h 356"/>
                <a:gd name="T12" fmla="*/ 1367 w 1409"/>
                <a:gd name="T13" fmla="*/ 64 h 356"/>
                <a:gd name="T14" fmla="*/ 1384 w 1409"/>
                <a:gd name="T15" fmla="*/ 88 h 356"/>
                <a:gd name="T16" fmla="*/ 1397 w 1409"/>
                <a:gd name="T17" fmla="*/ 116 h 356"/>
                <a:gd name="T18" fmla="*/ 1406 w 1409"/>
                <a:gd name="T19" fmla="*/ 147 h 356"/>
                <a:gd name="T20" fmla="*/ 1409 w 1409"/>
                <a:gd name="T21" fmla="*/ 178 h 356"/>
                <a:gd name="T22" fmla="*/ 1406 w 1409"/>
                <a:gd name="T23" fmla="*/ 210 h 356"/>
                <a:gd name="T24" fmla="*/ 1397 w 1409"/>
                <a:gd name="T25" fmla="*/ 241 h 356"/>
                <a:gd name="T26" fmla="*/ 1384 w 1409"/>
                <a:gd name="T27" fmla="*/ 268 h 356"/>
                <a:gd name="T28" fmla="*/ 1367 w 1409"/>
                <a:gd name="T29" fmla="*/ 293 h 356"/>
                <a:gd name="T30" fmla="*/ 1346 w 1409"/>
                <a:gd name="T31" fmla="*/ 314 h 356"/>
                <a:gd name="T32" fmla="*/ 1321 w 1409"/>
                <a:gd name="T33" fmla="*/ 332 h 356"/>
                <a:gd name="T34" fmla="*/ 1294 w 1409"/>
                <a:gd name="T35" fmla="*/ 345 h 356"/>
                <a:gd name="T36" fmla="*/ 1264 w 1409"/>
                <a:gd name="T37" fmla="*/ 353 h 356"/>
                <a:gd name="T38" fmla="*/ 1232 w 1409"/>
                <a:gd name="T39" fmla="*/ 356 h 356"/>
                <a:gd name="T40" fmla="*/ 176 w 1409"/>
                <a:gd name="T41" fmla="*/ 356 h 356"/>
                <a:gd name="T42" fmla="*/ 144 w 1409"/>
                <a:gd name="T43" fmla="*/ 353 h 356"/>
                <a:gd name="T44" fmla="*/ 115 w 1409"/>
                <a:gd name="T45" fmla="*/ 345 h 356"/>
                <a:gd name="T46" fmla="*/ 88 w 1409"/>
                <a:gd name="T47" fmla="*/ 332 h 356"/>
                <a:gd name="T48" fmla="*/ 62 w 1409"/>
                <a:gd name="T49" fmla="*/ 314 h 356"/>
                <a:gd name="T50" fmla="*/ 41 w 1409"/>
                <a:gd name="T51" fmla="*/ 293 h 356"/>
                <a:gd name="T52" fmla="*/ 24 w 1409"/>
                <a:gd name="T53" fmla="*/ 268 h 356"/>
                <a:gd name="T54" fmla="*/ 11 w 1409"/>
                <a:gd name="T55" fmla="*/ 241 h 356"/>
                <a:gd name="T56" fmla="*/ 2 w 1409"/>
                <a:gd name="T57" fmla="*/ 210 h 356"/>
                <a:gd name="T58" fmla="*/ 0 w 1409"/>
                <a:gd name="T59" fmla="*/ 178 h 356"/>
                <a:gd name="T60" fmla="*/ 2 w 1409"/>
                <a:gd name="T61" fmla="*/ 147 h 356"/>
                <a:gd name="T62" fmla="*/ 11 w 1409"/>
                <a:gd name="T63" fmla="*/ 116 h 356"/>
                <a:gd name="T64" fmla="*/ 24 w 1409"/>
                <a:gd name="T65" fmla="*/ 88 h 356"/>
                <a:gd name="T66" fmla="*/ 41 w 1409"/>
                <a:gd name="T67" fmla="*/ 64 h 356"/>
                <a:gd name="T68" fmla="*/ 62 w 1409"/>
                <a:gd name="T69" fmla="*/ 42 h 356"/>
                <a:gd name="T70" fmla="*/ 88 w 1409"/>
                <a:gd name="T71" fmla="*/ 25 h 356"/>
                <a:gd name="T72" fmla="*/ 115 w 1409"/>
                <a:gd name="T73" fmla="*/ 12 h 356"/>
                <a:gd name="T74" fmla="*/ 144 w 1409"/>
                <a:gd name="T75" fmla="*/ 3 h 356"/>
                <a:gd name="T76" fmla="*/ 176 w 1409"/>
                <a:gd name="T7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09" h="356">
                  <a:moveTo>
                    <a:pt x="176" y="0"/>
                  </a:moveTo>
                  <a:lnTo>
                    <a:pt x="1233" y="0"/>
                  </a:lnTo>
                  <a:lnTo>
                    <a:pt x="1265" y="3"/>
                  </a:lnTo>
                  <a:lnTo>
                    <a:pt x="1294" y="12"/>
                  </a:lnTo>
                  <a:lnTo>
                    <a:pt x="1321" y="25"/>
                  </a:lnTo>
                  <a:lnTo>
                    <a:pt x="1346" y="42"/>
                  </a:lnTo>
                  <a:lnTo>
                    <a:pt x="1367" y="64"/>
                  </a:lnTo>
                  <a:lnTo>
                    <a:pt x="1384" y="88"/>
                  </a:lnTo>
                  <a:lnTo>
                    <a:pt x="1397" y="116"/>
                  </a:lnTo>
                  <a:lnTo>
                    <a:pt x="1406" y="147"/>
                  </a:lnTo>
                  <a:lnTo>
                    <a:pt x="1409" y="178"/>
                  </a:lnTo>
                  <a:lnTo>
                    <a:pt x="1406" y="210"/>
                  </a:lnTo>
                  <a:lnTo>
                    <a:pt x="1397" y="241"/>
                  </a:lnTo>
                  <a:lnTo>
                    <a:pt x="1384" y="268"/>
                  </a:lnTo>
                  <a:lnTo>
                    <a:pt x="1367" y="293"/>
                  </a:lnTo>
                  <a:lnTo>
                    <a:pt x="1346" y="314"/>
                  </a:lnTo>
                  <a:lnTo>
                    <a:pt x="1321" y="332"/>
                  </a:lnTo>
                  <a:lnTo>
                    <a:pt x="1294" y="345"/>
                  </a:lnTo>
                  <a:lnTo>
                    <a:pt x="1264" y="353"/>
                  </a:lnTo>
                  <a:lnTo>
                    <a:pt x="1232" y="356"/>
                  </a:lnTo>
                  <a:lnTo>
                    <a:pt x="176" y="356"/>
                  </a:lnTo>
                  <a:lnTo>
                    <a:pt x="144" y="353"/>
                  </a:lnTo>
                  <a:lnTo>
                    <a:pt x="115" y="345"/>
                  </a:lnTo>
                  <a:lnTo>
                    <a:pt x="88" y="332"/>
                  </a:lnTo>
                  <a:lnTo>
                    <a:pt x="62" y="314"/>
                  </a:lnTo>
                  <a:lnTo>
                    <a:pt x="41" y="293"/>
                  </a:lnTo>
                  <a:lnTo>
                    <a:pt x="24" y="268"/>
                  </a:lnTo>
                  <a:lnTo>
                    <a:pt x="11" y="241"/>
                  </a:lnTo>
                  <a:lnTo>
                    <a:pt x="2" y="210"/>
                  </a:lnTo>
                  <a:lnTo>
                    <a:pt x="0" y="178"/>
                  </a:lnTo>
                  <a:lnTo>
                    <a:pt x="2" y="147"/>
                  </a:lnTo>
                  <a:lnTo>
                    <a:pt x="11" y="116"/>
                  </a:lnTo>
                  <a:lnTo>
                    <a:pt x="24" y="88"/>
                  </a:lnTo>
                  <a:lnTo>
                    <a:pt x="41" y="64"/>
                  </a:lnTo>
                  <a:lnTo>
                    <a:pt x="62" y="42"/>
                  </a:lnTo>
                  <a:lnTo>
                    <a:pt x="88" y="25"/>
                  </a:lnTo>
                  <a:lnTo>
                    <a:pt x="115" y="12"/>
                  </a:lnTo>
                  <a:lnTo>
                    <a:pt x="144" y="3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385D97C4-0CC2-4AC5-9D96-005F35063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727" y="2933702"/>
              <a:ext cx="319087" cy="80963"/>
            </a:xfrm>
            <a:custGeom>
              <a:avLst/>
              <a:gdLst>
                <a:gd name="T0" fmla="*/ 176 w 1409"/>
                <a:gd name="T1" fmla="*/ 0 h 355"/>
                <a:gd name="T2" fmla="*/ 1233 w 1409"/>
                <a:gd name="T3" fmla="*/ 0 h 355"/>
                <a:gd name="T4" fmla="*/ 1265 w 1409"/>
                <a:gd name="T5" fmla="*/ 2 h 355"/>
                <a:gd name="T6" fmla="*/ 1294 w 1409"/>
                <a:gd name="T7" fmla="*/ 11 h 355"/>
                <a:gd name="T8" fmla="*/ 1321 w 1409"/>
                <a:gd name="T9" fmla="*/ 24 h 355"/>
                <a:gd name="T10" fmla="*/ 1346 w 1409"/>
                <a:gd name="T11" fmla="*/ 42 h 355"/>
                <a:gd name="T12" fmla="*/ 1367 w 1409"/>
                <a:gd name="T13" fmla="*/ 63 h 355"/>
                <a:gd name="T14" fmla="*/ 1384 w 1409"/>
                <a:gd name="T15" fmla="*/ 88 h 355"/>
                <a:gd name="T16" fmla="*/ 1397 w 1409"/>
                <a:gd name="T17" fmla="*/ 116 h 355"/>
                <a:gd name="T18" fmla="*/ 1406 w 1409"/>
                <a:gd name="T19" fmla="*/ 145 h 355"/>
                <a:gd name="T20" fmla="*/ 1409 w 1409"/>
                <a:gd name="T21" fmla="*/ 177 h 355"/>
                <a:gd name="T22" fmla="*/ 1406 w 1409"/>
                <a:gd name="T23" fmla="*/ 210 h 355"/>
                <a:gd name="T24" fmla="*/ 1397 w 1409"/>
                <a:gd name="T25" fmla="*/ 239 h 355"/>
                <a:gd name="T26" fmla="*/ 1384 w 1409"/>
                <a:gd name="T27" fmla="*/ 267 h 355"/>
                <a:gd name="T28" fmla="*/ 1367 w 1409"/>
                <a:gd name="T29" fmla="*/ 293 h 355"/>
                <a:gd name="T30" fmla="*/ 1346 w 1409"/>
                <a:gd name="T31" fmla="*/ 313 h 355"/>
                <a:gd name="T32" fmla="*/ 1321 w 1409"/>
                <a:gd name="T33" fmla="*/ 331 h 355"/>
                <a:gd name="T34" fmla="*/ 1294 w 1409"/>
                <a:gd name="T35" fmla="*/ 344 h 355"/>
                <a:gd name="T36" fmla="*/ 1264 w 1409"/>
                <a:gd name="T37" fmla="*/ 353 h 355"/>
                <a:gd name="T38" fmla="*/ 1232 w 1409"/>
                <a:gd name="T39" fmla="*/ 355 h 355"/>
                <a:gd name="T40" fmla="*/ 176 w 1409"/>
                <a:gd name="T41" fmla="*/ 355 h 355"/>
                <a:gd name="T42" fmla="*/ 144 w 1409"/>
                <a:gd name="T43" fmla="*/ 353 h 355"/>
                <a:gd name="T44" fmla="*/ 115 w 1409"/>
                <a:gd name="T45" fmla="*/ 344 h 355"/>
                <a:gd name="T46" fmla="*/ 88 w 1409"/>
                <a:gd name="T47" fmla="*/ 331 h 355"/>
                <a:gd name="T48" fmla="*/ 62 w 1409"/>
                <a:gd name="T49" fmla="*/ 313 h 355"/>
                <a:gd name="T50" fmla="*/ 41 w 1409"/>
                <a:gd name="T51" fmla="*/ 293 h 355"/>
                <a:gd name="T52" fmla="*/ 24 w 1409"/>
                <a:gd name="T53" fmla="*/ 267 h 355"/>
                <a:gd name="T54" fmla="*/ 11 w 1409"/>
                <a:gd name="T55" fmla="*/ 239 h 355"/>
                <a:gd name="T56" fmla="*/ 2 w 1409"/>
                <a:gd name="T57" fmla="*/ 210 h 355"/>
                <a:gd name="T58" fmla="*/ 0 w 1409"/>
                <a:gd name="T59" fmla="*/ 177 h 355"/>
                <a:gd name="T60" fmla="*/ 2 w 1409"/>
                <a:gd name="T61" fmla="*/ 145 h 355"/>
                <a:gd name="T62" fmla="*/ 11 w 1409"/>
                <a:gd name="T63" fmla="*/ 116 h 355"/>
                <a:gd name="T64" fmla="*/ 24 w 1409"/>
                <a:gd name="T65" fmla="*/ 88 h 355"/>
                <a:gd name="T66" fmla="*/ 41 w 1409"/>
                <a:gd name="T67" fmla="*/ 63 h 355"/>
                <a:gd name="T68" fmla="*/ 62 w 1409"/>
                <a:gd name="T69" fmla="*/ 42 h 355"/>
                <a:gd name="T70" fmla="*/ 88 w 1409"/>
                <a:gd name="T71" fmla="*/ 24 h 355"/>
                <a:gd name="T72" fmla="*/ 115 w 1409"/>
                <a:gd name="T73" fmla="*/ 11 h 355"/>
                <a:gd name="T74" fmla="*/ 144 w 1409"/>
                <a:gd name="T75" fmla="*/ 2 h 355"/>
                <a:gd name="T76" fmla="*/ 176 w 1409"/>
                <a:gd name="T7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09" h="355">
                  <a:moveTo>
                    <a:pt x="176" y="0"/>
                  </a:moveTo>
                  <a:lnTo>
                    <a:pt x="1233" y="0"/>
                  </a:lnTo>
                  <a:lnTo>
                    <a:pt x="1265" y="2"/>
                  </a:lnTo>
                  <a:lnTo>
                    <a:pt x="1294" y="11"/>
                  </a:lnTo>
                  <a:lnTo>
                    <a:pt x="1321" y="24"/>
                  </a:lnTo>
                  <a:lnTo>
                    <a:pt x="1346" y="42"/>
                  </a:lnTo>
                  <a:lnTo>
                    <a:pt x="1367" y="63"/>
                  </a:lnTo>
                  <a:lnTo>
                    <a:pt x="1384" y="88"/>
                  </a:lnTo>
                  <a:lnTo>
                    <a:pt x="1397" y="116"/>
                  </a:lnTo>
                  <a:lnTo>
                    <a:pt x="1406" y="145"/>
                  </a:lnTo>
                  <a:lnTo>
                    <a:pt x="1409" y="177"/>
                  </a:lnTo>
                  <a:lnTo>
                    <a:pt x="1406" y="210"/>
                  </a:lnTo>
                  <a:lnTo>
                    <a:pt x="1397" y="239"/>
                  </a:lnTo>
                  <a:lnTo>
                    <a:pt x="1384" y="267"/>
                  </a:lnTo>
                  <a:lnTo>
                    <a:pt x="1367" y="293"/>
                  </a:lnTo>
                  <a:lnTo>
                    <a:pt x="1346" y="313"/>
                  </a:lnTo>
                  <a:lnTo>
                    <a:pt x="1321" y="331"/>
                  </a:lnTo>
                  <a:lnTo>
                    <a:pt x="1294" y="344"/>
                  </a:lnTo>
                  <a:lnTo>
                    <a:pt x="1264" y="353"/>
                  </a:lnTo>
                  <a:lnTo>
                    <a:pt x="1232" y="355"/>
                  </a:lnTo>
                  <a:lnTo>
                    <a:pt x="176" y="355"/>
                  </a:lnTo>
                  <a:lnTo>
                    <a:pt x="144" y="353"/>
                  </a:lnTo>
                  <a:lnTo>
                    <a:pt x="115" y="344"/>
                  </a:lnTo>
                  <a:lnTo>
                    <a:pt x="88" y="331"/>
                  </a:lnTo>
                  <a:lnTo>
                    <a:pt x="62" y="313"/>
                  </a:lnTo>
                  <a:lnTo>
                    <a:pt x="41" y="293"/>
                  </a:lnTo>
                  <a:lnTo>
                    <a:pt x="24" y="267"/>
                  </a:lnTo>
                  <a:lnTo>
                    <a:pt x="11" y="239"/>
                  </a:lnTo>
                  <a:lnTo>
                    <a:pt x="2" y="210"/>
                  </a:lnTo>
                  <a:lnTo>
                    <a:pt x="0" y="177"/>
                  </a:lnTo>
                  <a:lnTo>
                    <a:pt x="2" y="145"/>
                  </a:lnTo>
                  <a:lnTo>
                    <a:pt x="11" y="116"/>
                  </a:lnTo>
                  <a:lnTo>
                    <a:pt x="24" y="88"/>
                  </a:lnTo>
                  <a:lnTo>
                    <a:pt x="41" y="63"/>
                  </a:lnTo>
                  <a:lnTo>
                    <a:pt x="62" y="42"/>
                  </a:lnTo>
                  <a:lnTo>
                    <a:pt x="88" y="24"/>
                  </a:lnTo>
                  <a:lnTo>
                    <a:pt x="115" y="11"/>
                  </a:lnTo>
                  <a:lnTo>
                    <a:pt x="144" y="2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410FB8E2-F9FD-4CFA-8F7F-0275A7361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727" y="3054352"/>
              <a:ext cx="319087" cy="80963"/>
            </a:xfrm>
            <a:custGeom>
              <a:avLst/>
              <a:gdLst>
                <a:gd name="T0" fmla="*/ 176 w 1409"/>
                <a:gd name="T1" fmla="*/ 0 h 356"/>
                <a:gd name="T2" fmla="*/ 1233 w 1409"/>
                <a:gd name="T3" fmla="*/ 0 h 356"/>
                <a:gd name="T4" fmla="*/ 1265 w 1409"/>
                <a:gd name="T5" fmla="*/ 3 h 356"/>
                <a:gd name="T6" fmla="*/ 1294 w 1409"/>
                <a:gd name="T7" fmla="*/ 11 h 356"/>
                <a:gd name="T8" fmla="*/ 1321 w 1409"/>
                <a:gd name="T9" fmla="*/ 24 h 356"/>
                <a:gd name="T10" fmla="*/ 1346 w 1409"/>
                <a:gd name="T11" fmla="*/ 42 h 356"/>
                <a:gd name="T12" fmla="*/ 1367 w 1409"/>
                <a:gd name="T13" fmla="*/ 63 h 356"/>
                <a:gd name="T14" fmla="*/ 1384 w 1409"/>
                <a:gd name="T15" fmla="*/ 88 h 356"/>
                <a:gd name="T16" fmla="*/ 1397 w 1409"/>
                <a:gd name="T17" fmla="*/ 115 h 356"/>
                <a:gd name="T18" fmla="*/ 1406 w 1409"/>
                <a:gd name="T19" fmla="*/ 146 h 356"/>
                <a:gd name="T20" fmla="*/ 1409 w 1409"/>
                <a:gd name="T21" fmla="*/ 178 h 356"/>
                <a:gd name="T22" fmla="*/ 1406 w 1409"/>
                <a:gd name="T23" fmla="*/ 209 h 356"/>
                <a:gd name="T24" fmla="*/ 1397 w 1409"/>
                <a:gd name="T25" fmla="*/ 240 h 356"/>
                <a:gd name="T26" fmla="*/ 1384 w 1409"/>
                <a:gd name="T27" fmla="*/ 268 h 356"/>
                <a:gd name="T28" fmla="*/ 1367 w 1409"/>
                <a:gd name="T29" fmla="*/ 292 h 356"/>
                <a:gd name="T30" fmla="*/ 1346 w 1409"/>
                <a:gd name="T31" fmla="*/ 314 h 356"/>
                <a:gd name="T32" fmla="*/ 1321 w 1409"/>
                <a:gd name="T33" fmla="*/ 331 h 356"/>
                <a:gd name="T34" fmla="*/ 1294 w 1409"/>
                <a:gd name="T35" fmla="*/ 344 h 356"/>
                <a:gd name="T36" fmla="*/ 1264 w 1409"/>
                <a:gd name="T37" fmla="*/ 353 h 356"/>
                <a:gd name="T38" fmla="*/ 1232 w 1409"/>
                <a:gd name="T39" fmla="*/ 356 h 356"/>
                <a:gd name="T40" fmla="*/ 176 w 1409"/>
                <a:gd name="T41" fmla="*/ 356 h 356"/>
                <a:gd name="T42" fmla="*/ 144 w 1409"/>
                <a:gd name="T43" fmla="*/ 353 h 356"/>
                <a:gd name="T44" fmla="*/ 115 w 1409"/>
                <a:gd name="T45" fmla="*/ 344 h 356"/>
                <a:gd name="T46" fmla="*/ 88 w 1409"/>
                <a:gd name="T47" fmla="*/ 331 h 356"/>
                <a:gd name="T48" fmla="*/ 62 w 1409"/>
                <a:gd name="T49" fmla="*/ 314 h 356"/>
                <a:gd name="T50" fmla="*/ 41 w 1409"/>
                <a:gd name="T51" fmla="*/ 292 h 356"/>
                <a:gd name="T52" fmla="*/ 24 w 1409"/>
                <a:gd name="T53" fmla="*/ 268 h 356"/>
                <a:gd name="T54" fmla="*/ 11 w 1409"/>
                <a:gd name="T55" fmla="*/ 240 h 356"/>
                <a:gd name="T56" fmla="*/ 2 w 1409"/>
                <a:gd name="T57" fmla="*/ 209 h 356"/>
                <a:gd name="T58" fmla="*/ 0 w 1409"/>
                <a:gd name="T59" fmla="*/ 178 h 356"/>
                <a:gd name="T60" fmla="*/ 2 w 1409"/>
                <a:gd name="T61" fmla="*/ 146 h 356"/>
                <a:gd name="T62" fmla="*/ 11 w 1409"/>
                <a:gd name="T63" fmla="*/ 115 h 356"/>
                <a:gd name="T64" fmla="*/ 24 w 1409"/>
                <a:gd name="T65" fmla="*/ 88 h 356"/>
                <a:gd name="T66" fmla="*/ 41 w 1409"/>
                <a:gd name="T67" fmla="*/ 63 h 356"/>
                <a:gd name="T68" fmla="*/ 62 w 1409"/>
                <a:gd name="T69" fmla="*/ 42 h 356"/>
                <a:gd name="T70" fmla="*/ 88 w 1409"/>
                <a:gd name="T71" fmla="*/ 24 h 356"/>
                <a:gd name="T72" fmla="*/ 115 w 1409"/>
                <a:gd name="T73" fmla="*/ 11 h 356"/>
                <a:gd name="T74" fmla="*/ 144 w 1409"/>
                <a:gd name="T75" fmla="*/ 3 h 356"/>
                <a:gd name="T76" fmla="*/ 176 w 1409"/>
                <a:gd name="T7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09" h="356">
                  <a:moveTo>
                    <a:pt x="176" y="0"/>
                  </a:moveTo>
                  <a:lnTo>
                    <a:pt x="1233" y="0"/>
                  </a:lnTo>
                  <a:lnTo>
                    <a:pt x="1265" y="3"/>
                  </a:lnTo>
                  <a:lnTo>
                    <a:pt x="1294" y="11"/>
                  </a:lnTo>
                  <a:lnTo>
                    <a:pt x="1321" y="24"/>
                  </a:lnTo>
                  <a:lnTo>
                    <a:pt x="1346" y="42"/>
                  </a:lnTo>
                  <a:lnTo>
                    <a:pt x="1367" y="63"/>
                  </a:lnTo>
                  <a:lnTo>
                    <a:pt x="1384" y="88"/>
                  </a:lnTo>
                  <a:lnTo>
                    <a:pt x="1397" y="115"/>
                  </a:lnTo>
                  <a:lnTo>
                    <a:pt x="1406" y="146"/>
                  </a:lnTo>
                  <a:lnTo>
                    <a:pt x="1409" y="178"/>
                  </a:lnTo>
                  <a:lnTo>
                    <a:pt x="1406" y="209"/>
                  </a:lnTo>
                  <a:lnTo>
                    <a:pt x="1397" y="240"/>
                  </a:lnTo>
                  <a:lnTo>
                    <a:pt x="1384" y="268"/>
                  </a:lnTo>
                  <a:lnTo>
                    <a:pt x="1367" y="292"/>
                  </a:lnTo>
                  <a:lnTo>
                    <a:pt x="1346" y="314"/>
                  </a:lnTo>
                  <a:lnTo>
                    <a:pt x="1321" y="331"/>
                  </a:lnTo>
                  <a:lnTo>
                    <a:pt x="1294" y="344"/>
                  </a:lnTo>
                  <a:lnTo>
                    <a:pt x="1264" y="353"/>
                  </a:lnTo>
                  <a:lnTo>
                    <a:pt x="1232" y="356"/>
                  </a:lnTo>
                  <a:lnTo>
                    <a:pt x="176" y="356"/>
                  </a:lnTo>
                  <a:lnTo>
                    <a:pt x="144" y="353"/>
                  </a:lnTo>
                  <a:lnTo>
                    <a:pt x="115" y="344"/>
                  </a:lnTo>
                  <a:lnTo>
                    <a:pt x="88" y="331"/>
                  </a:lnTo>
                  <a:lnTo>
                    <a:pt x="62" y="314"/>
                  </a:lnTo>
                  <a:lnTo>
                    <a:pt x="41" y="292"/>
                  </a:lnTo>
                  <a:lnTo>
                    <a:pt x="24" y="268"/>
                  </a:lnTo>
                  <a:lnTo>
                    <a:pt x="11" y="240"/>
                  </a:lnTo>
                  <a:lnTo>
                    <a:pt x="2" y="209"/>
                  </a:lnTo>
                  <a:lnTo>
                    <a:pt x="0" y="178"/>
                  </a:lnTo>
                  <a:lnTo>
                    <a:pt x="2" y="146"/>
                  </a:lnTo>
                  <a:lnTo>
                    <a:pt x="11" y="115"/>
                  </a:lnTo>
                  <a:lnTo>
                    <a:pt x="24" y="88"/>
                  </a:lnTo>
                  <a:lnTo>
                    <a:pt x="41" y="63"/>
                  </a:lnTo>
                  <a:lnTo>
                    <a:pt x="62" y="42"/>
                  </a:lnTo>
                  <a:lnTo>
                    <a:pt x="88" y="24"/>
                  </a:lnTo>
                  <a:lnTo>
                    <a:pt x="115" y="11"/>
                  </a:lnTo>
                  <a:lnTo>
                    <a:pt x="144" y="3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</p:grpSp>
      <p:sp>
        <p:nvSpPr>
          <p:cNvPr id="48" name="Freeform 204">
            <a:extLst>
              <a:ext uri="{FF2B5EF4-FFF2-40B4-BE49-F238E27FC236}">
                <a16:creationId xmlns:a16="http://schemas.microsoft.com/office/drawing/2014/main" id="{E88DBF0E-8B1F-4927-903F-6ACDB631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5721" y="8382261"/>
            <a:ext cx="548640" cy="548640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rgbClr val="E1EDEF"/>
          </a:solidFill>
          <a:ln>
            <a:noFill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sz="180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2C45C05-68FD-4246-B34A-FF34DAEA9B29}"/>
              </a:ext>
            </a:extLst>
          </p:cNvPr>
          <p:cNvGrpSpPr/>
          <p:nvPr/>
        </p:nvGrpSpPr>
        <p:grpSpPr>
          <a:xfrm>
            <a:off x="20198064" y="4943940"/>
            <a:ext cx="548640" cy="548640"/>
            <a:chOff x="7151693" y="2605088"/>
            <a:chExt cx="754063" cy="685800"/>
          </a:xfrm>
          <a:solidFill>
            <a:srgbClr val="E1EDEF"/>
          </a:solidFill>
        </p:grpSpPr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784B7963-DB5B-4886-865C-83DCA39D7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6943" y="2659063"/>
              <a:ext cx="112713" cy="112713"/>
            </a:xfrm>
            <a:custGeom>
              <a:avLst/>
              <a:gdLst>
                <a:gd name="T0" fmla="*/ 249 w 497"/>
                <a:gd name="T1" fmla="*/ 0 h 495"/>
                <a:gd name="T2" fmla="*/ 286 w 497"/>
                <a:gd name="T3" fmla="*/ 4 h 495"/>
                <a:gd name="T4" fmla="*/ 321 w 497"/>
                <a:gd name="T5" fmla="*/ 11 h 495"/>
                <a:gd name="T6" fmla="*/ 354 w 497"/>
                <a:gd name="T7" fmla="*/ 24 h 495"/>
                <a:gd name="T8" fmla="*/ 384 w 497"/>
                <a:gd name="T9" fmla="*/ 40 h 495"/>
                <a:gd name="T10" fmla="*/ 412 w 497"/>
                <a:gd name="T11" fmla="*/ 61 h 495"/>
                <a:gd name="T12" fmla="*/ 436 w 497"/>
                <a:gd name="T13" fmla="*/ 85 h 495"/>
                <a:gd name="T14" fmla="*/ 458 w 497"/>
                <a:gd name="T15" fmla="*/ 113 h 495"/>
                <a:gd name="T16" fmla="*/ 475 w 497"/>
                <a:gd name="T17" fmla="*/ 143 h 495"/>
                <a:gd name="T18" fmla="*/ 487 w 497"/>
                <a:gd name="T19" fmla="*/ 177 h 495"/>
                <a:gd name="T20" fmla="*/ 495 w 497"/>
                <a:gd name="T21" fmla="*/ 211 h 495"/>
                <a:gd name="T22" fmla="*/ 497 w 497"/>
                <a:gd name="T23" fmla="*/ 247 h 495"/>
                <a:gd name="T24" fmla="*/ 495 w 497"/>
                <a:gd name="T25" fmla="*/ 284 h 495"/>
                <a:gd name="T26" fmla="*/ 487 w 497"/>
                <a:gd name="T27" fmla="*/ 319 h 495"/>
                <a:gd name="T28" fmla="*/ 475 w 497"/>
                <a:gd name="T29" fmla="*/ 352 h 495"/>
                <a:gd name="T30" fmla="*/ 458 w 497"/>
                <a:gd name="T31" fmla="*/ 382 h 495"/>
                <a:gd name="T32" fmla="*/ 436 w 497"/>
                <a:gd name="T33" fmla="*/ 409 h 495"/>
                <a:gd name="T34" fmla="*/ 412 w 497"/>
                <a:gd name="T35" fmla="*/ 435 h 495"/>
                <a:gd name="T36" fmla="*/ 384 w 497"/>
                <a:gd name="T37" fmla="*/ 455 h 495"/>
                <a:gd name="T38" fmla="*/ 354 w 497"/>
                <a:gd name="T39" fmla="*/ 472 h 495"/>
                <a:gd name="T40" fmla="*/ 321 w 497"/>
                <a:gd name="T41" fmla="*/ 484 h 495"/>
                <a:gd name="T42" fmla="*/ 286 w 497"/>
                <a:gd name="T43" fmla="*/ 492 h 495"/>
                <a:gd name="T44" fmla="*/ 249 w 497"/>
                <a:gd name="T45" fmla="*/ 495 h 495"/>
                <a:gd name="T46" fmla="*/ 212 w 497"/>
                <a:gd name="T47" fmla="*/ 492 h 495"/>
                <a:gd name="T48" fmla="*/ 178 w 497"/>
                <a:gd name="T49" fmla="*/ 484 h 495"/>
                <a:gd name="T50" fmla="*/ 144 w 497"/>
                <a:gd name="T51" fmla="*/ 472 h 495"/>
                <a:gd name="T52" fmla="*/ 113 w 497"/>
                <a:gd name="T53" fmla="*/ 455 h 495"/>
                <a:gd name="T54" fmla="*/ 86 w 497"/>
                <a:gd name="T55" fmla="*/ 435 h 495"/>
                <a:gd name="T56" fmla="*/ 62 w 497"/>
                <a:gd name="T57" fmla="*/ 409 h 495"/>
                <a:gd name="T58" fmla="*/ 40 w 497"/>
                <a:gd name="T59" fmla="*/ 382 h 495"/>
                <a:gd name="T60" fmla="*/ 24 w 497"/>
                <a:gd name="T61" fmla="*/ 352 h 495"/>
                <a:gd name="T62" fmla="*/ 11 w 497"/>
                <a:gd name="T63" fmla="*/ 319 h 495"/>
                <a:gd name="T64" fmla="*/ 2 w 497"/>
                <a:gd name="T65" fmla="*/ 284 h 495"/>
                <a:gd name="T66" fmla="*/ 0 w 497"/>
                <a:gd name="T67" fmla="*/ 247 h 495"/>
                <a:gd name="T68" fmla="*/ 2 w 497"/>
                <a:gd name="T69" fmla="*/ 211 h 495"/>
                <a:gd name="T70" fmla="*/ 11 w 497"/>
                <a:gd name="T71" fmla="*/ 177 h 495"/>
                <a:gd name="T72" fmla="*/ 24 w 497"/>
                <a:gd name="T73" fmla="*/ 143 h 495"/>
                <a:gd name="T74" fmla="*/ 40 w 497"/>
                <a:gd name="T75" fmla="*/ 113 h 495"/>
                <a:gd name="T76" fmla="*/ 62 w 497"/>
                <a:gd name="T77" fmla="*/ 85 h 495"/>
                <a:gd name="T78" fmla="*/ 86 w 497"/>
                <a:gd name="T79" fmla="*/ 61 h 495"/>
                <a:gd name="T80" fmla="*/ 113 w 497"/>
                <a:gd name="T81" fmla="*/ 40 h 495"/>
                <a:gd name="T82" fmla="*/ 144 w 497"/>
                <a:gd name="T83" fmla="*/ 24 h 495"/>
                <a:gd name="T84" fmla="*/ 178 w 497"/>
                <a:gd name="T85" fmla="*/ 11 h 495"/>
                <a:gd name="T86" fmla="*/ 212 w 497"/>
                <a:gd name="T87" fmla="*/ 4 h 495"/>
                <a:gd name="T88" fmla="*/ 249 w 497"/>
                <a:gd name="T89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495">
                  <a:moveTo>
                    <a:pt x="249" y="0"/>
                  </a:moveTo>
                  <a:lnTo>
                    <a:pt x="286" y="4"/>
                  </a:lnTo>
                  <a:lnTo>
                    <a:pt x="321" y="11"/>
                  </a:lnTo>
                  <a:lnTo>
                    <a:pt x="354" y="24"/>
                  </a:lnTo>
                  <a:lnTo>
                    <a:pt x="384" y="40"/>
                  </a:lnTo>
                  <a:lnTo>
                    <a:pt x="412" y="61"/>
                  </a:lnTo>
                  <a:lnTo>
                    <a:pt x="436" y="85"/>
                  </a:lnTo>
                  <a:lnTo>
                    <a:pt x="458" y="113"/>
                  </a:lnTo>
                  <a:lnTo>
                    <a:pt x="475" y="143"/>
                  </a:lnTo>
                  <a:lnTo>
                    <a:pt x="487" y="177"/>
                  </a:lnTo>
                  <a:lnTo>
                    <a:pt x="495" y="211"/>
                  </a:lnTo>
                  <a:lnTo>
                    <a:pt x="497" y="247"/>
                  </a:lnTo>
                  <a:lnTo>
                    <a:pt x="495" y="284"/>
                  </a:lnTo>
                  <a:lnTo>
                    <a:pt x="487" y="319"/>
                  </a:lnTo>
                  <a:lnTo>
                    <a:pt x="475" y="352"/>
                  </a:lnTo>
                  <a:lnTo>
                    <a:pt x="458" y="382"/>
                  </a:lnTo>
                  <a:lnTo>
                    <a:pt x="436" y="409"/>
                  </a:lnTo>
                  <a:lnTo>
                    <a:pt x="412" y="435"/>
                  </a:lnTo>
                  <a:lnTo>
                    <a:pt x="384" y="455"/>
                  </a:lnTo>
                  <a:lnTo>
                    <a:pt x="354" y="472"/>
                  </a:lnTo>
                  <a:lnTo>
                    <a:pt x="321" y="484"/>
                  </a:lnTo>
                  <a:lnTo>
                    <a:pt x="286" y="492"/>
                  </a:lnTo>
                  <a:lnTo>
                    <a:pt x="249" y="495"/>
                  </a:lnTo>
                  <a:lnTo>
                    <a:pt x="212" y="492"/>
                  </a:lnTo>
                  <a:lnTo>
                    <a:pt x="178" y="484"/>
                  </a:lnTo>
                  <a:lnTo>
                    <a:pt x="144" y="472"/>
                  </a:lnTo>
                  <a:lnTo>
                    <a:pt x="113" y="455"/>
                  </a:lnTo>
                  <a:lnTo>
                    <a:pt x="86" y="435"/>
                  </a:lnTo>
                  <a:lnTo>
                    <a:pt x="62" y="409"/>
                  </a:lnTo>
                  <a:lnTo>
                    <a:pt x="40" y="382"/>
                  </a:lnTo>
                  <a:lnTo>
                    <a:pt x="24" y="352"/>
                  </a:lnTo>
                  <a:lnTo>
                    <a:pt x="11" y="319"/>
                  </a:lnTo>
                  <a:lnTo>
                    <a:pt x="2" y="284"/>
                  </a:lnTo>
                  <a:lnTo>
                    <a:pt x="0" y="247"/>
                  </a:lnTo>
                  <a:lnTo>
                    <a:pt x="2" y="211"/>
                  </a:lnTo>
                  <a:lnTo>
                    <a:pt x="11" y="177"/>
                  </a:lnTo>
                  <a:lnTo>
                    <a:pt x="24" y="143"/>
                  </a:lnTo>
                  <a:lnTo>
                    <a:pt x="40" y="113"/>
                  </a:lnTo>
                  <a:lnTo>
                    <a:pt x="62" y="85"/>
                  </a:lnTo>
                  <a:lnTo>
                    <a:pt x="86" y="61"/>
                  </a:lnTo>
                  <a:lnTo>
                    <a:pt x="113" y="40"/>
                  </a:lnTo>
                  <a:lnTo>
                    <a:pt x="144" y="24"/>
                  </a:lnTo>
                  <a:lnTo>
                    <a:pt x="178" y="11"/>
                  </a:lnTo>
                  <a:lnTo>
                    <a:pt x="212" y="4"/>
                  </a:lnTo>
                  <a:lnTo>
                    <a:pt x="2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EBB1E284-8736-4239-B8FE-F39BB0B21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93" y="2787651"/>
              <a:ext cx="239713" cy="449263"/>
            </a:xfrm>
            <a:custGeom>
              <a:avLst/>
              <a:gdLst>
                <a:gd name="T0" fmla="*/ 534 w 1057"/>
                <a:gd name="T1" fmla="*/ 0 h 1984"/>
                <a:gd name="T2" fmla="*/ 587 w 1057"/>
                <a:gd name="T3" fmla="*/ 11 h 1984"/>
                <a:gd name="T4" fmla="*/ 631 w 1057"/>
                <a:gd name="T5" fmla="*/ 42 h 1984"/>
                <a:gd name="T6" fmla="*/ 717 w 1057"/>
                <a:gd name="T7" fmla="*/ 28 h 1984"/>
                <a:gd name="T8" fmla="*/ 754 w 1057"/>
                <a:gd name="T9" fmla="*/ 7 h 1984"/>
                <a:gd name="T10" fmla="*/ 798 w 1057"/>
                <a:gd name="T11" fmla="*/ 0 h 1984"/>
                <a:gd name="T12" fmla="*/ 955 w 1057"/>
                <a:gd name="T13" fmla="*/ 1 h 1984"/>
                <a:gd name="T14" fmla="*/ 993 w 1057"/>
                <a:gd name="T15" fmla="*/ 14 h 1984"/>
                <a:gd name="T16" fmla="*/ 714 w 1057"/>
                <a:gd name="T17" fmla="*/ 740 h 1984"/>
                <a:gd name="T18" fmla="*/ 705 w 1057"/>
                <a:gd name="T19" fmla="*/ 826 h 1984"/>
                <a:gd name="T20" fmla="*/ 718 w 1057"/>
                <a:gd name="T21" fmla="*/ 911 h 1984"/>
                <a:gd name="T22" fmla="*/ 753 w 1057"/>
                <a:gd name="T23" fmla="*/ 991 h 1984"/>
                <a:gd name="T24" fmla="*/ 807 w 1057"/>
                <a:gd name="T25" fmla="*/ 1058 h 1984"/>
                <a:gd name="T26" fmla="*/ 878 w 1057"/>
                <a:gd name="T27" fmla="*/ 1109 h 1984"/>
                <a:gd name="T28" fmla="*/ 947 w 1057"/>
                <a:gd name="T29" fmla="*/ 1136 h 1984"/>
                <a:gd name="T30" fmla="*/ 1007 w 1057"/>
                <a:gd name="T31" fmla="*/ 1147 h 1984"/>
                <a:gd name="T32" fmla="*/ 911 w 1057"/>
                <a:gd name="T33" fmla="*/ 1829 h 1984"/>
                <a:gd name="T34" fmla="*/ 404 w 1057"/>
                <a:gd name="T35" fmla="*/ 1884 h 1984"/>
                <a:gd name="T36" fmla="*/ 381 w 1057"/>
                <a:gd name="T37" fmla="*/ 1930 h 1984"/>
                <a:gd name="T38" fmla="*/ 343 w 1057"/>
                <a:gd name="T39" fmla="*/ 1964 h 1984"/>
                <a:gd name="T40" fmla="*/ 295 w 1057"/>
                <a:gd name="T41" fmla="*/ 1982 h 1984"/>
                <a:gd name="T42" fmla="*/ 250 w 1057"/>
                <a:gd name="T43" fmla="*/ 1983 h 1984"/>
                <a:gd name="T44" fmla="*/ 208 w 1057"/>
                <a:gd name="T45" fmla="*/ 1970 h 1984"/>
                <a:gd name="T46" fmla="*/ 169 w 1057"/>
                <a:gd name="T47" fmla="*/ 1942 h 1984"/>
                <a:gd name="T48" fmla="*/ 143 w 1057"/>
                <a:gd name="T49" fmla="*/ 1902 h 1984"/>
                <a:gd name="T50" fmla="*/ 130 w 1057"/>
                <a:gd name="T51" fmla="*/ 1856 h 1984"/>
                <a:gd name="T52" fmla="*/ 135 w 1057"/>
                <a:gd name="T53" fmla="*/ 1807 h 1984"/>
                <a:gd name="T54" fmla="*/ 394 w 1057"/>
                <a:gd name="T55" fmla="*/ 535 h 1984"/>
                <a:gd name="T56" fmla="*/ 260 w 1057"/>
                <a:gd name="T57" fmla="*/ 874 h 1984"/>
                <a:gd name="T58" fmla="*/ 227 w 1057"/>
                <a:gd name="T59" fmla="*/ 910 h 1984"/>
                <a:gd name="T60" fmla="*/ 185 w 1057"/>
                <a:gd name="T61" fmla="*/ 932 h 1984"/>
                <a:gd name="T62" fmla="*/ 138 w 1057"/>
                <a:gd name="T63" fmla="*/ 941 h 1984"/>
                <a:gd name="T64" fmla="*/ 90 w 1057"/>
                <a:gd name="T65" fmla="*/ 931 h 1984"/>
                <a:gd name="T66" fmla="*/ 47 w 1057"/>
                <a:gd name="T67" fmla="*/ 905 h 1984"/>
                <a:gd name="T68" fmla="*/ 17 w 1057"/>
                <a:gd name="T69" fmla="*/ 868 h 1984"/>
                <a:gd name="T70" fmla="*/ 2 w 1057"/>
                <a:gd name="T71" fmla="*/ 823 h 1984"/>
                <a:gd name="T72" fmla="*/ 0 w 1057"/>
                <a:gd name="T73" fmla="*/ 799 h 1984"/>
                <a:gd name="T74" fmla="*/ 9 w 1057"/>
                <a:gd name="T75" fmla="*/ 751 h 1984"/>
                <a:gd name="T76" fmla="*/ 277 w 1057"/>
                <a:gd name="T77" fmla="*/ 67 h 1984"/>
                <a:gd name="T78" fmla="*/ 309 w 1057"/>
                <a:gd name="T79" fmla="*/ 32 h 1984"/>
                <a:gd name="T80" fmla="*/ 349 w 1057"/>
                <a:gd name="T81" fmla="*/ 8 h 1984"/>
                <a:gd name="T82" fmla="*/ 397 w 1057"/>
                <a:gd name="T83" fmla="*/ 0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57" h="1984">
                  <a:moveTo>
                    <a:pt x="397" y="0"/>
                  </a:moveTo>
                  <a:lnTo>
                    <a:pt x="534" y="0"/>
                  </a:lnTo>
                  <a:lnTo>
                    <a:pt x="562" y="3"/>
                  </a:lnTo>
                  <a:lnTo>
                    <a:pt x="587" y="11"/>
                  </a:lnTo>
                  <a:lnTo>
                    <a:pt x="611" y="25"/>
                  </a:lnTo>
                  <a:lnTo>
                    <a:pt x="631" y="42"/>
                  </a:lnTo>
                  <a:lnTo>
                    <a:pt x="701" y="42"/>
                  </a:lnTo>
                  <a:lnTo>
                    <a:pt x="717" y="28"/>
                  </a:lnTo>
                  <a:lnTo>
                    <a:pt x="735" y="16"/>
                  </a:lnTo>
                  <a:lnTo>
                    <a:pt x="754" y="7"/>
                  </a:lnTo>
                  <a:lnTo>
                    <a:pt x="775" y="2"/>
                  </a:lnTo>
                  <a:lnTo>
                    <a:pt x="798" y="0"/>
                  </a:lnTo>
                  <a:lnTo>
                    <a:pt x="935" y="0"/>
                  </a:lnTo>
                  <a:lnTo>
                    <a:pt x="955" y="1"/>
                  </a:lnTo>
                  <a:lnTo>
                    <a:pt x="974" y="6"/>
                  </a:lnTo>
                  <a:lnTo>
                    <a:pt x="993" y="14"/>
                  </a:lnTo>
                  <a:lnTo>
                    <a:pt x="727" y="699"/>
                  </a:lnTo>
                  <a:lnTo>
                    <a:pt x="714" y="740"/>
                  </a:lnTo>
                  <a:lnTo>
                    <a:pt x="707" y="783"/>
                  </a:lnTo>
                  <a:lnTo>
                    <a:pt x="705" y="826"/>
                  </a:lnTo>
                  <a:lnTo>
                    <a:pt x="709" y="869"/>
                  </a:lnTo>
                  <a:lnTo>
                    <a:pt x="718" y="911"/>
                  </a:lnTo>
                  <a:lnTo>
                    <a:pt x="733" y="952"/>
                  </a:lnTo>
                  <a:lnTo>
                    <a:pt x="753" y="991"/>
                  </a:lnTo>
                  <a:lnTo>
                    <a:pt x="779" y="1027"/>
                  </a:lnTo>
                  <a:lnTo>
                    <a:pt x="807" y="1058"/>
                  </a:lnTo>
                  <a:lnTo>
                    <a:pt x="841" y="1085"/>
                  </a:lnTo>
                  <a:lnTo>
                    <a:pt x="878" y="1109"/>
                  </a:lnTo>
                  <a:lnTo>
                    <a:pt x="917" y="1127"/>
                  </a:lnTo>
                  <a:lnTo>
                    <a:pt x="947" y="1136"/>
                  </a:lnTo>
                  <a:lnTo>
                    <a:pt x="976" y="1143"/>
                  </a:lnTo>
                  <a:lnTo>
                    <a:pt x="1007" y="1147"/>
                  </a:lnTo>
                  <a:lnTo>
                    <a:pt x="1057" y="1322"/>
                  </a:lnTo>
                  <a:lnTo>
                    <a:pt x="911" y="1829"/>
                  </a:lnTo>
                  <a:lnTo>
                    <a:pt x="666" y="974"/>
                  </a:lnTo>
                  <a:lnTo>
                    <a:pt x="404" y="1884"/>
                  </a:lnTo>
                  <a:lnTo>
                    <a:pt x="395" y="1908"/>
                  </a:lnTo>
                  <a:lnTo>
                    <a:pt x="381" y="1930"/>
                  </a:lnTo>
                  <a:lnTo>
                    <a:pt x="363" y="1949"/>
                  </a:lnTo>
                  <a:lnTo>
                    <a:pt x="343" y="1964"/>
                  </a:lnTo>
                  <a:lnTo>
                    <a:pt x="321" y="1975"/>
                  </a:lnTo>
                  <a:lnTo>
                    <a:pt x="295" y="1982"/>
                  </a:lnTo>
                  <a:lnTo>
                    <a:pt x="270" y="1984"/>
                  </a:lnTo>
                  <a:lnTo>
                    <a:pt x="250" y="1983"/>
                  </a:lnTo>
                  <a:lnTo>
                    <a:pt x="231" y="1979"/>
                  </a:lnTo>
                  <a:lnTo>
                    <a:pt x="208" y="1970"/>
                  </a:lnTo>
                  <a:lnTo>
                    <a:pt x="187" y="1958"/>
                  </a:lnTo>
                  <a:lnTo>
                    <a:pt x="169" y="1942"/>
                  </a:lnTo>
                  <a:lnTo>
                    <a:pt x="154" y="1922"/>
                  </a:lnTo>
                  <a:lnTo>
                    <a:pt x="143" y="1902"/>
                  </a:lnTo>
                  <a:lnTo>
                    <a:pt x="134" y="1880"/>
                  </a:lnTo>
                  <a:lnTo>
                    <a:pt x="130" y="1856"/>
                  </a:lnTo>
                  <a:lnTo>
                    <a:pt x="130" y="1831"/>
                  </a:lnTo>
                  <a:lnTo>
                    <a:pt x="135" y="1807"/>
                  </a:lnTo>
                  <a:lnTo>
                    <a:pt x="394" y="907"/>
                  </a:lnTo>
                  <a:lnTo>
                    <a:pt x="394" y="535"/>
                  </a:lnTo>
                  <a:lnTo>
                    <a:pt x="271" y="851"/>
                  </a:lnTo>
                  <a:lnTo>
                    <a:pt x="260" y="874"/>
                  </a:lnTo>
                  <a:lnTo>
                    <a:pt x="245" y="893"/>
                  </a:lnTo>
                  <a:lnTo>
                    <a:pt x="227" y="910"/>
                  </a:lnTo>
                  <a:lnTo>
                    <a:pt x="208" y="923"/>
                  </a:lnTo>
                  <a:lnTo>
                    <a:pt x="185" y="932"/>
                  </a:lnTo>
                  <a:lnTo>
                    <a:pt x="162" y="939"/>
                  </a:lnTo>
                  <a:lnTo>
                    <a:pt x="138" y="941"/>
                  </a:lnTo>
                  <a:lnTo>
                    <a:pt x="114" y="937"/>
                  </a:lnTo>
                  <a:lnTo>
                    <a:pt x="90" y="931"/>
                  </a:lnTo>
                  <a:lnTo>
                    <a:pt x="67" y="920"/>
                  </a:lnTo>
                  <a:lnTo>
                    <a:pt x="47" y="905"/>
                  </a:lnTo>
                  <a:lnTo>
                    <a:pt x="31" y="888"/>
                  </a:lnTo>
                  <a:lnTo>
                    <a:pt x="17" y="868"/>
                  </a:lnTo>
                  <a:lnTo>
                    <a:pt x="7" y="846"/>
                  </a:lnTo>
                  <a:lnTo>
                    <a:pt x="2" y="823"/>
                  </a:lnTo>
                  <a:lnTo>
                    <a:pt x="0" y="800"/>
                  </a:lnTo>
                  <a:lnTo>
                    <a:pt x="0" y="799"/>
                  </a:lnTo>
                  <a:lnTo>
                    <a:pt x="3" y="775"/>
                  </a:lnTo>
                  <a:lnTo>
                    <a:pt x="9" y="751"/>
                  </a:lnTo>
                  <a:lnTo>
                    <a:pt x="267" y="89"/>
                  </a:lnTo>
                  <a:lnTo>
                    <a:pt x="277" y="67"/>
                  </a:lnTo>
                  <a:lnTo>
                    <a:pt x="291" y="48"/>
                  </a:lnTo>
                  <a:lnTo>
                    <a:pt x="309" y="32"/>
                  </a:lnTo>
                  <a:lnTo>
                    <a:pt x="328" y="18"/>
                  </a:lnTo>
                  <a:lnTo>
                    <a:pt x="349" y="8"/>
                  </a:lnTo>
                  <a:lnTo>
                    <a:pt x="373" y="2"/>
                  </a:lnTo>
                  <a:lnTo>
                    <a:pt x="3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52946661-699F-42FB-A07B-052D32D6B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7793" y="2659063"/>
              <a:ext cx="112713" cy="112713"/>
            </a:xfrm>
            <a:custGeom>
              <a:avLst/>
              <a:gdLst>
                <a:gd name="T0" fmla="*/ 248 w 498"/>
                <a:gd name="T1" fmla="*/ 0 h 495"/>
                <a:gd name="T2" fmla="*/ 285 w 498"/>
                <a:gd name="T3" fmla="*/ 4 h 495"/>
                <a:gd name="T4" fmla="*/ 321 w 498"/>
                <a:gd name="T5" fmla="*/ 11 h 495"/>
                <a:gd name="T6" fmla="*/ 353 w 498"/>
                <a:gd name="T7" fmla="*/ 24 h 495"/>
                <a:gd name="T8" fmla="*/ 384 w 498"/>
                <a:gd name="T9" fmla="*/ 40 h 495"/>
                <a:gd name="T10" fmla="*/ 412 w 498"/>
                <a:gd name="T11" fmla="*/ 61 h 495"/>
                <a:gd name="T12" fmla="*/ 437 w 498"/>
                <a:gd name="T13" fmla="*/ 85 h 495"/>
                <a:gd name="T14" fmla="*/ 457 w 498"/>
                <a:gd name="T15" fmla="*/ 113 h 495"/>
                <a:gd name="T16" fmla="*/ 475 w 498"/>
                <a:gd name="T17" fmla="*/ 143 h 495"/>
                <a:gd name="T18" fmla="*/ 487 w 498"/>
                <a:gd name="T19" fmla="*/ 177 h 495"/>
                <a:gd name="T20" fmla="*/ 495 w 498"/>
                <a:gd name="T21" fmla="*/ 211 h 495"/>
                <a:gd name="T22" fmla="*/ 498 w 498"/>
                <a:gd name="T23" fmla="*/ 247 h 495"/>
                <a:gd name="T24" fmla="*/ 495 w 498"/>
                <a:gd name="T25" fmla="*/ 284 h 495"/>
                <a:gd name="T26" fmla="*/ 487 w 498"/>
                <a:gd name="T27" fmla="*/ 319 h 495"/>
                <a:gd name="T28" fmla="*/ 475 w 498"/>
                <a:gd name="T29" fmla="*/ 352 h 495"/>
                <a:gd name="T30" fmla="*/ 457 w 498"/>
                <a:gd name="T31" fmla="*/ 382 h 495"/>
                <a:gd name="T32" fmla="*/ 437 w 498"/>
                <a:gd name="T33" fmla="*/ 410 h 495"/>
                <a:gd name="T34" fmla="*/ 412 w 498"/>
                <a:gd name="T35" fmla="*/ 435 h 495"/>
                <a:gd name="T36" fmla="*/ 384 w 498"/>
                <a:gd name="T37" fmla="*/ 455 h 495"/>
                <a:gd name="T38" fmla="*/ 353 w 498"/>
                <a:gd name="T39" fmla="*/ 472 h 495"/>
                <a:gd name="T40" fmla="*/ 321 w 498"/>
                <a:gd name="T41" fmla="*/ 484 h 495"/>
                <a:gd name="T42" fmla="*/ 285 w 498"/>
                <a:gd name="T43" fmla="*/ 492 h 495"/>
                <a:gd name="T44" fmla="*/ 248 w 498"/>
                <a:gd name="T45" fmla="*/ 495 h 495"/>
                <a:gd name="T46" fmla="*/ 212 w 498"/>
                <a:gd name="T47" fmla="*/ 492 h 495"/>
                <a:gd name="T48" fmla="*/ 177 w 498"/>
                <a:gd name="T49" fmla="*/ 484 h 495"/>
                <a:gd name="T50" fmla="*/ 144 w 498"/>
                <a:gd name="T51" fmla="*/ 472 h 495"/>
                <a:gd name="T52" fmla="*/ 113 w 498"/>
                <a:gd name="T53" fmla="*/ 455 h 495"/>
                <a:gd name="T54" fmla="*/ 86 w 498"/>
                <a:gd name="T55" fmla="*/ 435 h 495"/>
                <a:gd name="T56" fmla="*/ 61 w 498"/>
                <a:gd name="T57" fmla="*/ 410 h 495"/>
                <a:gd name="T58" fmla="*/ 40 w 498"/>
                <a:gd name="T59" fmla="*/ 382 h 495"/>
                <a:gd name="T60" fmla="*/ 23 w 498"/>
                <a:gd name="T61" fmla="*/ 352 h 495"/>
                <a:gd name="T62" fmla="*/ 10 w 498"/>
                <a:gd name="T63" fmla="*/ 319 h 495"/>
                <a:gd name="T64" fmla="*/ 3 w 498"/>
                <a:gd name="T65" fmla="*/ 284 h 495"/>
                <a:gd name="T66" fmla="*/ 0 w 498"/>
                <a:gd name="T67" fmla="*/ 247 h 495"/>
                <a:gd name="T68" fmla="*/ 3 w 498"/>
                <a:gd name="T69" fmla="*/ 211 h 495"/>
                <a:gd name="T70" fmla="*/ 10 w 498"/>
                <a:gd name="T71" fmla="*/ 177 h 495"/>
                <a:gd name="T72" fmla="*/ 23 w 498"/>
                <a:gd name="T73" fmla="*/ 143 h 495"/>
                <a:gd name="T74" fmla="*/ 40 w 498"/>
                <a:gd name="T75" fmla="*/ 113 h 495"/>
                <a:gd name="T76" fmla="*/ 61 w 498"/>
                <a:gd name="T77" fmla="*/ 85 h 495"/>
                <a:gd name="T78" fmla="*/ 86 w 498"/>
                <a:gd name="T79" fmla="*/ 61 h 495"/>
                <a:gd name="T80" fmla="*/ 113 w 498"/>
                <a:gd name="T81" fmla="*/ 40 h 495"/>
                <a:gd name="T82" fmla="*/ 144 w 498"/>
                <a:gd name="T83" fmla="*/ 24 h 495"/>
                <a:gd name="T84" fmla="*/ 177 w 498"/>
                <a:gd name="T85" fmla="*/ 11 h 495"/>
                <a:gd name="T86" fmla="*/ 212 w 498"/>
                <a:gd name="T87" fmla="*/ 4 h 495"/>
                <a:gd name="T88" fmla="*/ 248 w 498"/>
                <a:gd name="T89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8" h="495">
                  <a:moveTo>
                    <a:pt x="248" y="0"/>
                  </a:moveTo>
                  <a:lnTo>
                    <a:pt x="285" y="4"/>
                  </a:lnTo>
                  <a:lnTo>
                    <a:pt x="321" y="11"/>
                  </a:lnTo>
                  <a:lnTo>
                    <a:pt x="353" y="24"/>
                  </a:lnTo>
                  <a:lnTo>
                    <a:pt x="384" y="40"/>
                  </a:lnTo>
                  <a:lnTo>
                    <a:pt x="412" y="61"/>
                  </a:lnTo>
                  <a:lnTo>
                    <a:pt x="437" y="85"/>
                  </a:lnTo>
                  <a:lnTo>
                    <a:pt x="457" y="113"/>
                  </a:lnTo>
                  <a:lnTo>
                    <a:pt x="475" y="143"/>
                  </a:lnTo>
                  <a:lnTo>
                    <a:pt x="487" y="177"/>
                  </a:lnTo>
                  <a:lnTo>
                    <a:pt x="495" y="211"/>
                  </a:lnTo>
                  <a:lnTo>
                    <a:pt x="498" y="247"/>
                  </a:lnTo>
                  <a:lnTo>
                    <a:pt x="495" y="284"/>
                  </a:lnTo>
                  <a:lnTo>
                    <a:pt x="487" y="319"/>
                  </a:lnTo>
                  <a:lnTo>
                    <a:pt x="475" y="352"/>
                  </a:lnTo>
                  <a:lnTo>
                    <a:pt x="457" y="382"/>
                  </a:lnTo>
                  <a:lnTo>
                    <a:pt x="437" y="410"/>
                  </a:lnTo>
                  <a:lnTo>
                    <a:pt x="412" y="435"/>
                  </a:lnTo>
                  <a:lnTo>
                    <a:pt x="384" y="455"/>
                  </a:lnTo>
                  <a:lnTo>
                    <a:pt x="353" y="472"/>
                  </a:lnTo>
                  <a:lnTo>
                    <a:pt x="321" y="484"/>
                  </a:lnTo>
                  <a:lnTo>
                    <a:pt x="285" y="492"/>
                  </a:lnTo>
                  <a:lnTo>
                    <a:pt x="248" y="495"/>
                  </a:lnTo>
                  <a:lnTo>
                    <a:pt x="212" y="492"/>
                  </a:lnTo>
                  <a:lnTo>
                    <a:pt x="177" y="484"/>
                  </a:lnTo>
                  <a:lnTo>
                    <a:pt x="144" y="472"/>
                  </a:lnTo>
                  <a:lnTo>
                    <a:pt x="113" y="455"/>
                  </a:lnTo>
                  <a:lnTo>
                    <a:pt x="86" y="435"/>
                  </a:lnTo>
                  <a:lnTo>
                    <a:pt x="61" y="410"/>
                  </a:lnTo>
                  <a:lnTo>
                    <a:pt x="40" y="382"/>
                  </a:lnTo>
                  <a:lnTo>
                    <a:pt x="23" y="352"/>
                  </a:lnTo>
                  <a:lnTo>
                    <a:pt x="10" y="319"/>
                  </a:lnTo>
                  <a:lnTo>
                    <a:pt x="3" y="284"/>
                  </a:lnTo>
                  <a:lnTo>
                    <a:pt x="0" y="247"/>
                  </a:lnTo>
                  <a:lnTo>
                    <a:pt x="3" y="211"/>
                  </a:lnTo>
                  <a:lnTo>
                    <a:pt x="10" y="177"/>
                  </a:lnTo>
                  <a:lnTo>
                    <a:pt x="23" y="143"/>
                  </a:lnTo>
                  <a:lnTo>
                    <a:pt x="40" y="113"/>
                  </a:lnTo>
                  <a:lnTo>
                    <a:pt x="61" y="85"/>
                  </a:lnTo>
                  <a:lnTo>
                    <a:pt x="86" y="61"/>
                  </a:lnTo>
                  <a:lnTo>
                    <a:pt x="113" y="40"/>
                  </a:lnTo>
                  <a:lnTo>
                    <a:pt x="144" y="24"/>
                  </a:lnTo>
                  <a:lnTo>
                    <a:pt x="177" y="11"/>
                  </a:lnTo>
                  <a:lnTo>
                    <a:pt x="212" y="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33776D5F-A761-46EC-9220-9D495F5A1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6043" y="2787651"/>
              <a:ext cx="239713" cy="449263"/>
            </a:xfrm>
            <a:custGeom>
              <a:avLst/>
              <a:gdLst>
                <a:gd name="T0" fmla="*/ 259 w 1057"/>
                <a:gd name="T1" fmla="*/ 0 h 1984"/>
                <a:gd name="T2" fmla="*/ 303 w 1057"/>
                <a:gd name="T3" fmla="*/ 7 h 1984"/>
                <a:gd name="T4" fmla="*/ 341 w 1057"/>
                <a:gd name="T5" fmla="*/ 28 h 1984"/>
                <a:gd name="T6" fmla="*/ 426 w 1057"/>
                <a:gd name="T7" fmla="*/ 42 h 1984"/>
                <a:gd name="T8" fmla="*/ 461 w 1057"/>
                <a:gd name="T9" fmla="*/ 16 h 1984"/>
                <a:gd name="T10" fmla="*/ 501 w 1057"/>
                <a:gd name="T11" fmla="*/ 2 h 1984"/>
                <a:gd name="T12" fmla="*/ 660 w 1057"/>
                <a:gd name="T13" fmla="*/ 0 h 1984"/>
                <a:gd name="T14" fmla="*/ 708 w 1057"/>
                <a:gd name="T15" fmla="*/ 8 h 1984"/>
                <a:gd name="T16" fmla="*/ 749 w 1057"/>
                <a:gd name="T17" fmla="*/ 32 h 1984"/>
                <a:gd name="T18" fmla="*/ 780 w 1057"/>
                <a:gd name="T19" fmla="*/ 67 h 1984"/>
                <a:gd name="T20" fmla="*/ 1048 w 1057"/>
                <a:gd name="T21" fmla="*/ 751 h 1984"/>
                <a:gd name="T22" fmla="*/ 1057 w 1057"/>
                <a:gd name="T23" fmla="*/ 800 h 1984"/>
                <a:gd name="T24" fmla="*/ 1050 w 1057"/>
                <a:gd name="T25" fmla="*/ 846 h 1984"/>
                <a:gd name="T26" fmla="*/ 1027 w 1057"/>
                <a:gd name="T27" fmla="*/ 888 h 1984"/>
                <a:gd name="T28" fmla="*/ 990 w 1057"/>
                <a:gd name="T29" fmla="*/ 920 h 1984"/>
                <a:gd name="T30" fmla="*/ 943 w 1057"/>
                <a:gd name="T31" fmla="*/ 937 h 1984"/>
                <a:gd name="T32" fmla="*/ 895 w 1057"/>
                <a:gd name="T33" fmla="*/ 939 h 1984"/>
                <a:gd name="T34" fmla="*/ 851 w 1057"/>
                <a:gd name="T35" fmla="*/ 923 h 1984"/>
                <a:gd name="T36" fmla="*/ 813 w 1057"/>
                <a:gd name="T37" fmla="*/ 893 h 1984"/>
                <a:gd name="T38" fmla="*/ 787 w 1057"/>
                <a:gd name="T39" fmla="*/ 851 h 1984"/>
                <a:gd name="T40" fmla="*/ 663 w 1057"/>
                <a:gd name="T41" fmla="*/ 907 h 1984"/>
                <a:gd name="T42" fmla="*/ 927 w 1057"/>
                <a:gd name="T43" fmla="*/ 1831 h 1984"/>
                <a:gd name="T44" fmla="*/ 923 w 1057"/>
                <a:gd name="T45" fmla="*/ 1880 h 1984"/>
                <a:gd name="T46" fmla="*/ 904 w 1057"/>
                <a:gd name="T47" fmla="*/ 1922 h 1984"/>
                <a:gd name="T48" fmla="*/ 871 w 1057"/>
                <a:gd name="T49" fmla="*/ 1958 h 1984"/>
                <a:gd name="T50" fmla="*/ 826 w 1057"/>
                <a:gd name="T51" fmla="*/ 1979 h 1984"/>
                <a:gd name="T52" fmla="*/ 788 w 1057"/>
                <a:gd name="T53" fmla="*/ 1984 h 1984"/>
                <a:gd name="T54" fmla="*/ 738 w 1057"/>
                <a:gd name="T55" fmla="*/ 1975 h 1984"/>
                <a:gd name="T56" fmla="*/ 694 w 1057"/>
                <a:gd name="T57" fmla="*/ 1949 h 1984"/>
                <a:gd name="T58" fmla="*/ 662 w 1057"/>
                <a:gd name="T59" fmla="*/ 1908 h 1984"/>
                <a:gd name="T60" fmla="*/ 391 w 1057"/>
                <a:gd name="T61" fmla="*/ 974 h 1984"/>
                <a:gd name="T62" fmla="*/ 0 w 1057"/>
                <a:gd name="T63" fmla="*/ 1322 h 1984"/>
                <a:gd name="T64" fmla="*/ 81 w 1057"/>
                <a:gd name="T65" fmla="*/ 1142 h 1984"/>
                <a:gd name="T66" fmla="*/ 140 w 1057"/>
                <a:gd name="T67" fmla="*/ 1127 h 1984"/>
                <a:gd name="T68" fmla="*/ 206 w 1057"/>
                <a:gd name="T69" fmla="*/ 1092 h 1984"/>
                <a:gd name="T70" fmla="*/ 263 w 1057"/>
                <a:gd name="T71" fmla="*/ 1045 h 1984"/>
                <a:gd name="T72" fmla="*/ 307 w 1057"/>
                <a:gd name="T73" fmla="*/ 985 h 1984"/>
                <a:gd name="T74" fmla="*/ 340 w 1057"/>
                <a:gd name="T75" fmla="*/ 911 h 1984"/>
                <a:gd name="T76" fmla="*/ 353 w 1057"/>
                <a:gd name="T77" fmla="*/ 826 h 1984"/>
                <a:gd name="T78" fmla="*/ 344 w 1057"/>
                <a:gd name="T79" fmla="*/ 740 h 1984"/>
                <a:gd name="T80" fmla="*/ 65 w 1057"/>
                <a:gd name="T81" fmla="*/ 14 h 1984"/>
                <a:gd name="T82" fmla="*/ 102 w 1057"/>
                <a:gd name="T83" fmla="*/ 1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57" h="1984">
                  <a:moveTo>
                    <a:pt x="123" y="0"/>
                  </a:moveTo>
                  <a:lnTo>
                    <a:pt x="259" y="0"/>
                  </a:lnTo>
                  <a:lnTo>
                    <a:pt x="283" y="2"/>
                  </a:lnTo>
                  <a:lnTo>
                    <a:pt x="303" y="7"/>
                  </a:lnTo>
                  <a:lnTo>
                    <a:pt x="323" y="16"/>
                  </a:lnTo>
                  <a:lnTo>
                    <a:pt x="341" y="28"/>
                  </a:lnTo>
                  <a:lnTo>
                    <a:pt x="357" y="42"/>
                  </a:lnTo>
                  <a:lnTo>
                    <a:pt x="426" y="42"/>
                  </a:lnTo>
                  <a:lnTo>
                    <a:pt x="442" y="28"/>
                  </a:lnTo>
                  <a:lnTo>
                    <a:pt x="461" y="16"/>
                  </a:lnTo>
                  <a:lnTo>
                    <a:pt x="480" y="7"/>
                  </a:lnTo>
                  <a:lnTo>
                    <a:pt x="501" y="2"/>
                  </a:lnTo>
                  <a:lnTo>
                    <a:pt x="524" y="0"/>
                  </a:lnTo>
                  <a:lnTo>
                    <a:pt x="660" y="0"/>
                  </a:lnTo>
                  <a:lnTo>
                    <a:pt x="685" y="2"/>
                  </a:lnTo>
                  <a:lnTo>
                    <a:pt x="708" y="8"/>
                  </a:lnTo>
                  <a:lnTo>
                    <a:pt x="730" y="18"/>
                  </a:lnTo>
                  <a:lnTo>
                    <a:pt x="749" y="32"/>
                  </a:lnTo>
                  <a:lnTo>
                    <a:pt x="766" y="48"/>
                  </a:lnTo>
                  <a:lnTo>
                    <a:pt x="780" y="67"/>
                  </a:lnTo>
                  <a:lnTo>
                    <a:pt x="792" y="89"/>
                  </a:lnTo>
                  <a:lnTo>
                    <a:pt x="1048" y="751"/>
                  </a:lnTo>
                  <a:lnTo>
                    <a:pt x="1055" y="775"/>
                  </a:lnTo>
                  <a:lnTo>
                    <a:pt x="1057" y="800"/>
                  </a:lnTo>
                  <a:lnTo>
                    <a:pt x="1055" y="823"/>
                  </a:lnTo>
                  <a:lnTo>
                    <a:pt x="1050" y="846"/>
                  </a:lnTo>
                  <a:lnTo>
                    <a:pt x="1040" y="868"/>
                  </a:lnTo>
                  <a:lnTo>
                    <a:pt x="1027" y="888"/>
                  </a:lnTo>
                  <a:lnTo>
                    <a:pt x="1011" y="905"/>
                  </a:lnTo>
                  <a:lnTo>
                    <a:pt x="990" y="920"/>
                  </a:lnTo>
                  <a:lnTo>
                    <a:pt x="968" y="931"/>
                  </a:lnTo>
                  <a:lnTo>
                    <a:pt x="943" y="937"/>
                  </a:lnTo>
                  <a:lnTo>
                    <a:pt x="919" y="941"/>
                  </a:lnTo>
                  <a:lnTo>
                    <a:pt x="895" y="939"/>
                  </a:lnTo>
                  <a:lnTo>
                    <a:pt x="872" y="932"/>
                  </a:lnTo>
                  <a:lnTo>
                    <a:pt x="851" y="923"/>
                  </a:lnTo>
                  <a:lnTo>
                    <a:pt x="830" y="910"/>
                  </a:lnTo>
                  <a:lnTo>
                    <a:pt x="813" y="893"/>
                  </a:lnTo>
                  <a:lnTo>
                    <a:pt x="798" y="874"/>
                  </a:lnTo>
                  <a:lnTo>
                    <a:pt x="787" y="851"/>
                  </a:lnTo>
                  <a:lnTo>
                    <a:pt x="663" y="535"/>
                  </a:lnTo>
                  <a:lnTo>
                    <a:pt x="663" y="907"/>
                  </a:lnTo>
                  <a:lnTo>
                    <a:pt x="922" y="1807"/>
                  </a:lnTo>
                  <a:lnTo>
                    <a:pt x="927" y="1831"/>
                  </a:lnTo>
                  <a:lnTo>
                    <a:pt x="927" y="1856"/>
                  </a:lnTo>
                  <a:lnTo>
                    <a:pt x="923" y="1880"/>
                  </a:lnTo>
                  <a:lnTo>
                    <a:pt x="916" y="1902"/>
                  </a:lnTo>
                  <a:lnTo>
                    <a:pt x="904" y="1922"/>
                  </a:lnTo>
                  <a:lnTo>
                    <a:pt x="889" y="1942"/>
                  </a:lnTo>
                  <a:lnTo>
                    <a:pt x="871" y="1958"/>
                  </a:lnTo>
                  <a:lnTo>
                    <a:pt x="850" y="1970"/>
                  </a:lnTo>
                  <a:lnTo>
                    <a:pt x="826" y="1979"/>
                  </a:lnTo>
                  <a:lnTo>
                    <a:pt x="807" y="1983"/>
                  </a:lnTo>
                  <a:lnTo>
                    <a:pt x="788" y="1984"/>
                  </a:lnTo>
                  <a:lnTo>
                    <a:pt x="762" y="1982"/>
                  </a:lnTo>
                  <a:lnTo>
                    <a:pt x="738" y="1975"/>
                  </a:lnTo>
                  <a:lnTo>
                    <a:pt x="714" y="1964"/>
                  </a:lnTo>
                  <a:lnTo>
                    <a:pt x="694" y="1949"/>
                  </a:lnTo>
                  <a:lnTo>
                    <a:pt x="677" y="1930"/>
                  </a:lnTo>
                  <a:lnTo>
                    <a:pt x="662" y="1908"/>
                  </a:lnTo>
                  <a:lnTo>
                    <a:pt x="653" y="1884"/>
                  </a:lnTo>
                  <a:lnTo>
                    <a:pt x="391" y="974"/>
                  </a:lnTo>
                  <a:lnTo>
                    <a:pt x="146" y="1829"/>
                  </a:lnTo>
                  <a:lnTo>
                    <a:pt x="0" y="1322"/>
                  </a:lnTo>
                  <a:lnTo>
                    <a:pt x="51" y="1146"/>
                  </a:lnTo>
                  <a:lnTo>
                    <a:pt x="81" y="1142"/>
                  </a:lnTo>
                  <a:lnTo>
                    <a:pt x="111" y="1136"/>
                  </a:lnTo>
                  <a:lnTo>
                    <a:pt x="140" y="1127"/>
                  </a:lnTo>
                  <a:lnTo>
                    <a:pt x="175" y="1112"/>
                  </a:lnTo>
                  <a:lnTo>
                    <a:pt x="206" y="1092"/>
                  </a:lnTo>
                  <a:lnTo>
                    <a:pt x="236" y="1070"/>
                  </a:lnTo>
                  <a:lnTo>
                    <a:pt x="263" y="1045"/>
                  </a:lnTo>
                  <a:lnTo>
                    <a:pt x="287" y="1016"/>
                  </a:lnTo>
                  <a:lnTo>
                    <a:pt x="307" y="985"/>
                  </a:lnTo>
                  <a:lnTo>
                    <a:pt x="324" y="952"/>
                  </a:lnTo>
                  <a:lnTo>
                    <a:pt x="340" y="911"/>
                  </a:lnTo>
                  <a:lnTo>
                    <a:pt x="350" y="869"/>
                  </a:lnTo>
                  <a:lnTo>
                    <a:pt x="353" y="826"/>
                  </a:lnTo>
                  <a:lnTo>
                    <a:pt x="352" y="783"/>
                  </a:lnTo>
                  <a:lnTo>
                    <a:pt x="344" y="740"/>
                  </a:lnTo>
                  <a:lnTo>
                    <a:pt x="330" y="699"/>
                  </a:lnTo>
                  <a:lnTo>
                    <a:pt x="65" y="14"/>
                  </a:lnTo>
                  <a:lnTo>
                    <a:pt x="83" y="6"/>
                  </a:lnTo>
                  <a:lnTo>
                    <a:pt x="102" y="1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3422AD2E-D167-4EB0-BDD9-483A8C109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1256" y="2605088"/>
              <a:ext cx="134938" cy="133350"/>
            </a:xfrm>
            <a:custGeom>
              <a:avLst/>
              <a:gdLst>
                <a:gd name="T0" fmla="*/ 297 w 592"/>
                <a:gd name="T1" fmla="*/ 0 h 587"/>
                <a:gd name="T2" fmla="*/ 340 w 592"/>
                <a:gd name="T3" fmla="*/ 3 h 587"/>
                <a:gd name="T4" fmla="*/ 381 w 592"/>
                <a:gd name="T5" fmla="*/ 12 h 587"/>
                <a:gd name="T6" fmla="*/ 421 w 592"/>
                <a:gd name="T7" fmla="*/ 27 h 587"/>
                <a:gd name="T8" fmla="*/ 458 w 592"/>
                <a:gd name="T9" fmla="*/ 47 h 587"/>
                <a:gd name="T10" fmla="*/ 490 w 592"/>
                <a:gd name="T11" fmla="*/ 71 h 587"/>
                <a:gd name="T12" fmla="*/ 520 w 592"/>
                <a:gd name="T13" fmla="*/ 101 h 587"/>
                <a:gd name="T14" fmla="*/ 544 w 592"/>
                <a:gd name="T15" fmla="*/ 133 h 587"/>
                <a:gd name="T16" fmla="*/ 564 w 592"/>
                <a:gd name="T17" fmla="*/ 170 h 587"/>
                <a:gd name="T18" fmla="*/ 580 w 592"/>
                <a:gd name="T19" fmla="*/ 208 h 587"/>
                <a:gd name="T20" fmla="*/ 589 w 592"/>
                <a:gd name="T21" fmla="*/ 250 h 587"/>
                <a:gd name="T22" fmla="*/ 592 w 592"/>
                <a:gd name="T23" fmla="*/ 293 h 587"/>
                <a:gd name="T24" fmla="*/ 589 w 592"/>
                <a:gd name="T25" fmla="*/ 337 h 587"/>
                <a:gd name="T26" fmla="*/ 580 w 592"/>
                <a:gd name="T27" fmla="*/ 378 h 587"/>
                <a:gd name="T28" fmla="*/ 564 w 592"/>
                <a:gd name="T29" fmla="*/ 418 h 587"/>
                <a:gd name="T30" fmla="*/ 544 w 592"/>
                <a:gd name="T31" fmla="*/ 453 h 587"/>
                <a:gd name="T32" fmla="*/ 520 w 592"/>
                <a:gd name="T33" fmla="*/ 486 h 587"/>
                <a:gd name="T34" fmla="*/ 490 w 592"/>
                <a:gd name="T35" fmla="*/ 515 h 587"/>
                <a:gd name="T36" fmla="*/ 458 w 592"/>
                <a:gd name="T37" fmla="*/ 540 h 587"/>
                <a:gd name="T38" fmla="*/ 421 w 592"/>
                <a:gd name="T39" fmla="*/ 559 h 587"/>
                <a:gd name="T40" fmla="*/ 381 w 592"/>
                <a:gd name="T41" fmla="*/ 574 h 587"/>
                <a:gd name="T42" fmla="*/ 340 w 592"/>
                <a:gd name="T43" fmla="*/ 584 h 587"/>
                <a:gd name="T44" fmla="*/ 297 w 592"/>
                <a:gd name="T45" fmla="*/ 587 h 587"/>
                <a:gd name="T46" fmla="*/ 253 w 592"/>
                <a:gd name="T47" fmla="*/ 584 h 587"/>
                <a:gd name="T48" fmla="*/ 211 w 592"/>
                <a:gd name="T49" fmla="*/ 574 h 587"/>
                <a:gd name="T50" fmla="*/ 171 w 592"/>
                <a:gd name="T51" fmla="*/ 559 h 587"/>
                <a:gd name="T52" fmla="*/ 136 w 592"/>
                <a:gd name="T53" fmla="*/ 540 h 587"/>
                <a:gd name="T54" fmla="*/ 102 w 592"/>
                <a:gd name="T55" fmla="*/ 515 h 587"/>
                <a:gd name="T56" fmla="*/ 74 w 592"/>
                <a:gd name="T57" fmla="*/ 486 h 587"/>
                <a:gd name="T58" fmla="*/ 48 w 592"/>
                <a:gd name="T59" fmla="*/ 453 h 587"/>
                <a:gd name="T60" fmla="*/ 28 w 592"/>
                <a:gd name="T61" fmla="*/ 418 h 587"/>
                <a:gd name="T62" fmla="*/ 14 w 592"/>
                <a:gd name="T63" fmla="*/ 378 h 587"/>
                <a:gd name="T64" fmla="*/ 3 w 592"/>
                <a:gd name="T65" fmla="*/ 337 h 587"/>
                <a:gd name="T66" fmla="*/ 0 w 592"/>
                <a:gd name="T67" fmla="*/ 293 h 587"/>
                <a:gd name="T68" fmla="*/ 3 w 592"/>
                <a:gd name="T69" fmla="*/ 250 h 587"/>
                <a:gd name="T70" fmla="*/ 14 w 592"/>
                <a:gd name="T71" fmla="*/ 208 h 587"/>
                <a:gd name="T72" fmla="*/ 28 w 592"/>
                <a:gd name="T73" fmla="*/ 170 h 587"/>
                <a:gd name="T74" fmla="*/ 48 w 592"/>
                <a:gd name="T75" fmla="*/ 133 h 587"/>
                <a:gd name="T76" fmla="*/ 74 w 592"/>
                <a:gd name="T77" fmla="*/ 101 h 587"/>
                <a:gd name="T78" fmla="*/ 102 w 592"/>
                <a:gd name="T79" fmla="*/ 71 h 587"/>
                <a:gd name="T80" fmla="*/ 136 w 592"/>
                <a:gd name="T81" fmla="*/ 47 h 587"/>
                <a:gd name="T82" fmla="*/ 171 w 592"/>
                <a:gd name="T83" fmla="*/ 27 h 587"/>
                <a:gd name="T84" fmla="*/ 211 w 592"/>
                <a:gd name="T85" fmla="*/ 12 h 587"/>
                <a:gd name="T86" fmla="*/ 253 w 592"/>
                <a:gd name="T87" fmla="*/ 3 h 587"/>
                <a:gd name="T88" fmla="*/ 297 w 592"/>
                <a:gd name="T89" fmla="*/ 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2" h="587">
                  <a:moveTo>
                    <a:pt x="297" y="0"/>
                  </a:moveTo>
                  <a:lnTo>
                    <a:pt x="340" y="3"/>
                  </a:lnTo>
                  <a:lnTo>
                    <a:pt x="381" y="12"/>
                  </a:lnTo>
                  <a:lnTo>
                    <a:pt x="421" y="27"/>
                  </a:lnTo>
                  <a:lnTo>
                    <a:pt x="458" y="47"/>
                  </a:lnTo>
                  <a:lnTo>
                    <a:pt x="490" y="71"/>
                  </a:lnTo>
                  <a:lnTo>
                    <a:pt x="520" y="101"/>
                  </a:lnTo>
                  <a:lnTo>
                    <a:pt x="544" y="133"/>
                  </a:lnTo>
                  <a:lnTo>
                    <a:pt x="564" y="170"/>
                  </a:lnTo>
                  <a:lnTo>
                    <a:pt x="580" y="208"/>
                  </a:lnTo>
                  <a:lnTo>
                    <a:pt x="589" y="250"/>
                  </a:lnTo>
                  <a:lnTo>
                    <a:pt x="592" y="293"/>
                  </a:lnTo>
                  <a:lnTo>
                    <a:pt x="589" y="337"/>
                  </a:lnTo>
                  <a:lnTo>
                    <a:pt x="580" y="378"/>
                  </a:lnTo>
                  <a:lnTo>
                    <a:pt x="564" y="418"/>
                  </a:lnTo>
                  <a:lnTo>
                    <a:pt x="544" y="453"/>
                  </a:lnTo>
                  <a:lnTo>
                    <a:pt x="520" y="486"/>
                  </a:lnTo>
                  <a:lnTo>
                    <a:pt x="490" y="515"/>
                  </a:lnTo>
                  <a:lnTo>
                    <a:pt x="458" y="540"/>
                  </a:lnTo>
                  <a:lnTo>
                    <a:pt x="421" y="559"/>
                  </a:lnTo>
                  <a:lnTo>
                    <a:pt x="381" y="574"/>
                  </a:lnTo>
                  <a:lnTo>
                    <a:pt x="340" y="584"/>
                  </a:lnTo>
                  <a:lnTo>
                    <a:pt x="297" y="587"/>
                  </a:lnTo>
                  <a:lnTo>
                    <a:pt x="253" y="584"/>
                  </a:lnTo>
                  <a:lnTo>
                    <a:pt x="211" y="574"/>
                  </a:lnTo>
                  <a:lnTo>
                    <a:pt x="171" y="559"/>
                  </a:lnTo>
                  <a:lnTo>
                    <a:pt x="136" y="540"/>
                  </a:lnTo>
                  <a:lnTo>
                    <a:pt x="102" y="515"/>
                  </a:lnTo>
                  <a:lnTo>
                    <a:pt x="74" y="486"/>
                  </a:lnTo>
                  <a:lnTo>
                    <a:pt x="48" y="453"/>
                  </a:lnTo>
                  <a:lnTo>
                    <a:pt x="28" y="418"/>
                  </a:lnTo>
                  <a:lnTo>
                    <a:pt x="14" y="378"/>
                  </a:lnTo>
                  <a:lnTo>
                    <a:pt x="3" y="337"/>
                  </a:lnTo>
                  <a:lnTo>
                    <a:pt x="0" y="293"/>
                  </a:lnTo>
                  <a:lnTo>
                    <a:pt x="3" y="250"/>
                  </a:lnTo>
                  <a:lnTo>
                    <a:pt x="14" y="208"/>
                  </a:lnTo>
                  <a:lnTo>
                    <a:pt x="28" y="170"/>
                  </a:lnTo>
                  <a:lnTo>
                    <a:pt x="48" y="133"/>
                  </a:lnTo>
                  <a:lnTo>
                    <a:pt x="74" y="101"/>
                  </a:lnTo>
                  <a:lnTo>
                    <a:pt x="102" y="71"/>
                  </a:lnTo>
                  <a:lnTo>
                    <a:pt x="136" y="47"/>
                  </a:lnTo>
                  <a:lnTo>
                    <a:pt x="171" y="27"/>
                  </a:lnTo>
                  <a:lnTo>
                    <a:pt x="211" y="12"/>
                  </a:lnTo>
                  <a:lnTo>
                    <a:pt x="253" y="3"/>
                  </a:lnTo>
                  <a:lnTo>
                    <a:pt x="2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  <p:sp>
          <p:nvSpPr>
            <p:cNvPr id="58" name="Freeform 26">
              <a:extLst>
                <a:ext uri="{FF2B5EF4-FFF2-40B4-BE49-F238E27FC236}">
                  <a16:creationId xmlns:a16="http://schemas.microsoft.com/office/drawing/2014/main" id="{096A8F0F-7D31-4CC9-9C9F-8E5BB4109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8543" y="2757488"/>
              <a:ext cx="360363" cy="533400"/>
            </a:xfrm>
            <a:custGeom>
              <a:avLst/>
              <a:gdLst>
                <a:gd name="T0" fmla="*/ 635 w 1583"/>
                <a:gd name="T1" fmla="*/ 0 h 2358"/>
                <a:gd name="T2" fmla="*/ 686 w 1583"/>
                <a:gd name="T3" fmla="*/ 9 h 2358"/>
                <a:gd name="T4" fmla="*/ 731 w 1583"/>
                <a:gd name="T5" fmla="*/ 33 h 2358"/>
                <a:gd name="T6" fmla="*/ 673 w 1583"/>
                <a:gd name="T7" fmla="*/ 615 h 2358"/>
                <a:gd name="T8" fmla="*/ 910 w 1583"/>
                <a:gd name="T9" fmla="*/ 615 h 2358"/>
                <a:gd name="T10" fmla="*/ 852 w 1583"/>
                <a:gd name="T11" fmla="*/ 33 h 2358"/>
                <a:gd name="T12" fmla="*/ 897 w 1583"/>
                <a:gd name="T13" fmla="*/ 9 h 2358"/>
                <a:gd name="T14" fmla="*/ 948 w 1583"/>
                <a:gd name="T15" fmla="*/ 0 h 2358"/>
                <a:gd name="T16" fmla="*/ 1140 w 1583"/>
                <a:gd name="T17" fmla="*/ 3 h 2358"/>
                <a:gd name="T18" fmla="*/ 1193 w 1583"/>
                <a:gd name="T19" fmla="*/ 22 h 2358"/>
                <a:gd name="T20" fmla="*/ 1237 w 1583"/>
                <a:gd name="T21" fmla="*/ 57 h 2358"/>
                <a:gd name="T22" fmla="*/ 1266 w 1583"/>
                <a:gd name="T23" fmla="*/ 106 h 2358"/>
                <a:gd name="T24" fmla="*/ 1580 w 1583"/>
                <a:gd name="T25" fmla="*/ 921 h 2358"/>
                <a:gd name="T26" fmla="*/ 1581 w 1583"/>
                <a:gd name="T27" fmla="*/ 978 h 2358"/>
                <a:gd name="T28" fmla="*/ 1562 w 1583"/>
                <a:gd name="T29" fmla="*/ 1032 h 2358"/>
                <a:gd name="T30" fmla="*/ 1527 w 1583"/>
                <a:gd name="T31" fmla="*/ 1076 h 2358"/>
                <a:gd name="T32" fmla="*/ 1476 w 1583"/>
                <a:gd name="T33" fmla="*/ 1106 h 2358"/>
                <a:gd name="T34" fmla="*/ 1418 w 1583"/>
                <a:gd name="T35" fmla="*/ 1117 h 2358"/>
                <a:gd name="T36" fmla="*/ 1362 w 1583"/>
                <a:gd name="T37" fmla="*/ 1109 h 2358"/>
                <a:gd name="T38" fmla="*/ 1312 w 1583"/>
                <a:gd name="T39" fmla="*/ 1082 h 2358"/>
                <a:gd name="T40" fmla="*/ 1274 w 1583"/>
                <a:gd name="T41" fmla="*/ 1038 h 2358"/>
                <a:gd name="T42" fmla="*/ 1114 w 1583"/>
                <a:gd name="T43" fmla="*/ 635 h 2358"/>
                <a:gd name="T44" fmla="*/ 1422 w 1583"/>
                <a:gd name="T45" fmla="*/ 2147 h 2358"/>
                <a:gd name="T46" fmla="*/ 1428 w 1583"/>
                <a:gd name="T47" fmla="*/ 2206 h 2358"/>
                <a:gd name="T48" fmla="*/ 1414 w 1583"/>
                <a:gd name="T49" fmla="*/ 2261 h 2358"/>
                <a:gd name="T50" fmla="*/ 1382 w 1583"/>
                <a:gd name="T51" fmla="*/ 2307 h 2358"/>
                <a:gd name="T52" fmla="*/ 1335 w 1583"/>
                <a:gd name="T53" fmla="*/ 2341 h 2358"/>
                <a:gd name="T54" fmla="*/ 1284 w 1583"/>
                <a:gd name="T55" fmla="*/ 2357 h 2358"/>
                <a:gd name="T56" fmla="*/ 1235 w 1583"/>
                <a:gd name="T57" fmla="*/ 2356 h 2358"/>
                <a:gd name="T58" fmla="*/ 1185 w 1583"/>
                <a:gd name="T59" fmla="*/ 2340 h 2358"/>
                <a:gd name="T60" fmla="*/ 1143 w 1583"/>
                <a:gd name="T61" fmla="*/ 2308 h 2358"/>
                <a:gd name="T62" fmla="*/ 1111 w 1583"/>
                <a:gd name="T63" fmla="*/ 2264 h 2358"/>
                <a:gd name="T64" fmla="*/ 792 w 1583"/>
                <a:gd name="T65" fmla="*/ 1158 h 2358"/>
                <a:gd name="T66" fmla="*/ 471 w 1583"/>
                <a:gd name="T67" fmla="*/ 2264 h 2358"/>
                <a:gd name="T68" fmla="*/ 440 w 1583"/>
                <a:gd name="T69" fmla="*/ 2308 h 2358"/>
                <a:gd name="T70" fmla="*/ 398 w 1583"/>
                <a:gd name="T71" fmla="*/ 2340 h 2358"/>
                <a:gd name="T72" fmla="*/ 348 w 1583"/>
                <a:gd name="T73" fmla="*/ 2356 h 2358"/>
                <a:gd name="T74" fmla="*/ 298 w 1583"/>
                <a:gd name="T75" fmla="*/ 2357 h 2358"/>
                <a:gd name="T76" fmla="*/ 247 w 1583"/>
                <a:gd name="T77" fmla="*/ 2341 h 2358"/>
                <a:gd name="T78" fmla="*/ 200 w 1583"/>
                <a:gd name="T79" fmla="*/ 2307 h 2358"/>
                <a:gd name="T80" fmla="*/ 169 w 1583"/>
                <a:gd name="T81" fmla="*/ 2261 h 2358"/>
                <a:gd name="T82" fmla="*/ 154 w 1583"/>
                <a:gd name="T83" fmla="*/ 2206 h 2358"/>
                <a:gd name="T84" fmla="*/ 160 w 1583"/>
                <a:gd name="T85" fmla="*/ 2147 h 2358"/>
                <a:gd name="T86" fmla="*/ 468 w 1583"/>
                <a:gd name="T87" fmla="*/ 635 h 2358"/>
                <a:gd name="T88" fmla="*/ 308 w 1583"/>
                <a:gd name="T89" fmla="*/ 1038 h 2358"/>
                <a:gd name="T90" fmla="*/ 270 w 1583"/>
                <a:gd name="T91" fmla="*/ 1082 h 2358"/>
                <a:gd name="T92" fmla="*/ 220 w 1583"/>
                <a:gd name="T93" fmla="*/ 1109 h 2358"/>
                <a:gd name="T94" fmla="*/ 164 w 1583"/>
                <a:gd name="T95" fmla="*/ 1117 h 2358"/>
                <a:gd name="T96" fmla="*/ 106 w 1583"/>
                <a:gd name="T97" fmla="*/ 1106 h 2358"/>
                <a:gd name="T98" fmla="*/ 57 w 1583"/>
                <a:gd name="T99" fmla="*/ 1076 h 2358"/>
                <a:gd name="T100" fmla="*/ 21 w 1583"/>
                <a:gd name="T101" fmla="*/ 1032 h 2358"/>
                <a:gd name="T102" fmla="*/ 3 w 1583"/>
                <a:gd name="T103" fmla="*/ 978 h 2358"/>
                <a:gd name="T104" fmla="*/ 3 w 1583"/>
                <a:gd name="T105" fmla="*/ 921 h 2358"/>
                <a:gd name="T106" fmla="*/ 317 w 1583"/>
                <a:gd name="T107" fmla="*/ 106 h 2358"/>
                <a:gd name="T108" fmla="*/ 347 w 1583"/>
                <a:gd name="T109" fmla="*/ 57 h 2358"/>
                <a:gd name="T110" fmla="*/ 391 w 1583"/>
                <a:gd name="T111" fmla="*/ 22 h 2358"/>
                <a:gd name="T112" fmla="*/ 443 w 1583"/>
                <a:gd name="T113" fmla="*/ 3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83" h="2358">
                  <a:moveTo>
                    <a:pt x="472" y="0"/>
                  </a:moveTo>
                  <a:lnTo>
                    <a:pt x="635" y="0"/>
                  </a:lnTo>
                  <a:lnTo>
                    <a:pt x="661" y="3"/>
                  </a:lnTo>
                  <a:lnTo>
                    <a:pt x="686" y="9"/>
                  </a:lnTo>
                  <a:lnTo>
                    <a:pt x="709" y="20"/>
                  </a:lnTo>
                  <a:lnTo>
                    <a:pt x="731" y="33"/>
                  </a:lnTo>
                  <a:lnTo>
                    <a:pt x="750" y="50"/>
                  </a:lnTo>
                  <a:lnTo>
                    <a:pt x="673" y="615"/>
                  </a:lnTo>
                  <a:lnTo>
                    <a:pt x="792" y="715"/>
                  </a:lnTo>
                  <a:lnTo>
                    <a:pt x="910" y="615"/>
                  </a:lnTo>
                  <a:lnTo>
                    <a:pt x="832" y="50"/>
                  </a:lnTo>
                  <a:lnTo>
                    <a:pt x="852" y="33"/>
                  </a:lnTo>
                  <a:lnTo>
                    <a:pt x="873" y="20"/>
                  </a:lnTo>
                  <a:lnTo>
                    <a:pt x="897" y="9"/>
                  </a:lnTo>
                  <a:lnTo>
                    <a:pt x="922" y="3"/>
                  </a:lnTo>
                  <a:lnTo>
                    <a:pt x="948" y="0"/>
                  </a:lnTo>
                  <a:lnTo>
                    <a:pt x="1110" y="0"/>
                  </a:lnTo>
                  <a:lnTo>
                    <a:pt x="1140" y="3"/>
                  </a:lnTo>
                  <a:lnTo>
                    <a:pt x="1167" y="10"/>
                  </a:lnTo>
                  <a:lnTo>
                    <a:pt x="1193" y="22"/>
                  </a:lnTo>
                  <a:lnTo>
                    <a:pt x="1216" y="37"/>
                  </a:lnTo>
                  <a:lnTo>
                    <a:pt x="1237" y="57"/>
                  </a:lnTo>
                  <a:lnTo>
                    <a:pt x="1253" y="80"/>
                  </a:lnTo>
                  <a:lnTo>
                    <a:pt x="1266" y="106"/>
                  </a:lnTo>
                  <a:lnTo>
                    <a:pt x="1572" y="892"/>
                  </a:lnTo>
                  <a:lnTo>
                    <a:pt x="1580" y="921"/>
                  </a:lnTo>
                  <a:lnTo>
                    <a:pt x="1583" y="950"/>
                  </a:lnTo>
                  <a:lnTo>
                    <a:pt x="1581" y="978"/>
                  </a:lnTo>
                  <a:lnTo>
                    <a:pt x="1574" y="1006"/>
                  </a:lnTo>
                  <a:lnTo>
                    <a:pt x="1562" y="1032"/>
                  </a:lnTo>
                  <a:lnTo>
                    <a:pt x="1546" y="1055"/>
                  </a:lnTo>
                  <a:lnTo>
                    <a:pt x="1527" y="1076"/>
                  </a:lnTo>
                  <a:lnTo>
                    <a:pt x="1503" y="1093"/>
                  </a:lnTo>
                  <a:lnTo>
                    <a:pt x="1476" y="1106"/>
                  </a:lnTo>
                  <a:lnTo>
                    <a:pt x="1447" y="1115"/>
                  </a:lnTo>
                  <a:lnTo>
                    <a:pt x="1418" y="1117"/>
                  </a:lnTo>
                  <a:lnTo>
                    <a:pt x="1389" y="1115"/>
                  </a:lnTo>
                  <a:lnTo>
                    <a:pt x="1362" y="1109"/>
                  </a:lnTo>
                  <a:lnTo>
                    <a:pt x="1336" y="1097"/>
                  </a:lnTo>
                  <a:lnTo>
                    <a:pt x="1312" y="1082"/>
                  </a:lnTo>
                  <a:lnTo>
                    <a:pt x="1292" y="1061"/>
                  </a:lnTo>
                  <a:lnTo>
                    <a:pt x="1274" y="1038"/>
                  </a:lnTo>
                  <a:lnTo>
                    <a:pt x="1261" y="1012"/>
                  </a:lnTo>
                  <a:lnTo>
                    <a:pt x="1114" y="635"/>
                  </a:lnTo>
                  <a:lnTo>
                    <a:pt x="1114" y="1078"/>
                  </a:lnTo>
                  <a:lnTo>
                    <a:pt x="1422" y="2147"/>
                  </a:lnTo>
                  <a:lnTo>
                    <a:pt x="1428" y="2177"/>
                  </a:lnTo>
                  <a:lnTo>
                    <a:pt x="1428" y="2206"/>
                  </a:lnTo>
                  <a:lnTo>
                    <a:pt x="1423" y="2233"/>
                  </a:lnTo>
                  <a:lnTo>
                    <a:pt x="1414" y="2261"/>
                  </a:lnTo>
                  <a:lnTo>
                    <a:pt x="1401" y="2285"/>
                  </a:lnTo>
                  <a:lnTo>
                    <a:pt x="1382" y="2307"/>
                  </a:lnTo>
                  <a:lnTo>
                    <a:pt x="1361" y="2326"/>
                  </a:lnTo>
                  <a:lnTo>
                    <a:pt x="1335" y="2341"/>
                  </a:lnTo>
                  <a:lnTo>
                    <a:pt x="1308" y="2352"/>
                  </a:lnTo>
                  <a:lnTo>
                    <a:pt x="1284" y="2357"/>
                  </a:lnTo>
                  <a:lnTo>
                    <a:pt x="1262" y="2358"/>
                  </a:lnTo>
                  <a:lnTo>
                    <a:pt x="1235" y="2356"/>
                  </a:lnTo>
                  <a:lnTo>
                    <a:pt x="1209" y="2350"/>
                  </a:lnTo>
                  <a:lnTo>
                    <a:pt x="1185" y="2340"/>
                  </a:lnTo>
                  <a:lnTo>
                    <a:pt x="1162" y="2326"/>
                  </a:lnTo>
                  <a:lnTo>
                    <a:pt x="1143" y="2308"/>
                  </a:lnTo>
                  <a:lnTo>
                    <a:pt x="1126" y="2288"/>
                  </a:lnTo>
                  <a:lnTo>
                    <a:pt x="1111" y="2264"/>
                  </a:lnTo>
                  <a:lnTo>
                    <a:pt x="1102" y="2239"/>
                  </a:lnTo>
                  <a:lnTo>
                    <a:pt x="792" y="1158"/>
                  </a:lnTo>
                  <a:lnTo>
                    <a:pt x="481" y="2239"/>
                  </a:lnTo>
                  <a:lnTo>
                    <a:pt x="471" y="2264"/>
                  </a:lnTo>
                  <a:lnTo>
                    <a:pt x="457" y="2288"/>
                  </a:lnTo>
                  <a:lnTo>
                    <a:pt x="440" y="2308"/>
                  </a:lnTo>
                  <a:lnTo>
                    <a:pt x="420" y="2326"/>
                  </a:lnTo>
                  <a:lnTo>
                    <a:pt x="398" y="2340"/>
                  </a:lnTo>
                  <a:lnTo>
                    <a:pt x="373" y="2350"/>
                  </a:lnTo>
                  <a:lnTo>
                    <a:pt x="348" y="2356"/>
                  </a:lnTo>
                  <a:lnTo>
                    <a:pt x="321" y="2358"/>
                  </a:lnTo>
                  <a:lnTo>
                    <a:pt x="298" y="2357"/>
                  </a:lnTo>
                  <a:lnTo>
                    <a:pt x="275" y="2352"/>
                  </a:lnTo>
                  <a:lnTo>
                    <a:pt x="247" y="2341"/>
                  </a:lnTo>
                  <a:lnTo>
                    <a:pt x="223" y="2326"/>
                  </a:lnTo>
                  <a:lnTo>
                    <a:pt x="200" y="2307"/>
                  </a:lnTo>
                  <a:lnTo>
                    <a:pt x="183" y="2285"/>
                  </a:lnTo>
                  <a:lnTo>
                    <a:pt x="169" y="2261"/>
                  </a:lnTo>
                  <a:lnTo>
                    <a:pt x="159" y="2233"/>
                  </a:lnTo>
                  <a:lnTo>
                    <a:pt x="154" y="2206"/>
                  </a:lnTo>
                  <a:lnTo>
                    <a:pt x="155" y="2177"/>
                  </a:lnTo>
                  <a:lnTo>
                    <a:pt x="160" y="2147"/>
                  </a:lnTo>
                  <a:lnTo>
                    <a:pt x="468" y="1078"/>
                  </a:lnTo>
                  <a:lnTo>
                    <a:pt x="468" y="635"/>
                  </a:lnTo>
                  <a:lnTo>
                    <a:pt x="321" y="1012"/>
                  </a:lnTo>
                  <a:lnTo>
                    <a:pt x="308" y="1038"/>
                  </a:lnTo>
                  <a:lnTo>
                    <a:pt x="291" y="1061"/>
                  </a:lnTo>
                  <a:lnTo>
                    <a:pt x="270" y="1082"/>
                  </a:lnTo>
                  <a:lnTo>
                    <a:pt x="247" y="1097"/>
                  </a:lnTo>
                  <a:lnTo>
                    <a:pt x="220" y="1109"/>
                  </a:lnTo>
                  <a:lnTo>
                    <a:pt x="193" y="1115"/>
                  </a:lnTo>
                  <a:lnTo>
                    <a:pt x="164" y="1117"/>
                  </a:lnTo>
                  <a:lnTo>
                    <a:pt x="135" y="1115"/>
                  </a:lnTo>
                  <a:lnTo>
                    <a:pt x="106" y="1106"/>
                  </a:lnTo>
                  <a:lnTo>
                    <a:pt x="80" y="1093"/>
                  </a:lnTo>
                  <a:lnTo>
                    <a:pt x="57" y="1076"/>
                  </a:lnTo>
                  <a:lnTo>
                    <a:pt x="36" y="1055"/>
                  </a:lnTo>
                  <a:lnTo>
                    <a:pt x="21" y="1032"/>
                  </a:lnTo>
                  <a:lnTo>
                    <a:pt x="9" y="1006"/>
                  </a:lnTo>
                  <a:lnTo>
                    <a:pt x="3" y="978"/>
                  </a:lnTo>
                  <a:lnTo>
                    <a:pt x="0" y="950"/>
                  </a:lnTo>
                  <a:lnTo>
                    <a:pt x="3" y="921"/>
                  </a:lnTo>
                  <a:lnTo>
                    <a:pt x="11" y="892"/>
                  </a:lnTo>
                  <a:lnTo>
                    <a:pt x="317" y="106"/>
                  </a:lnTo>
                  <a:lnTo>
                    <a:pt x="329" y="80"/>
                  </a:lnTo>
                  <a:lnTo>
                    <a:pt x="347" y="57"/>
                  </a:lnTo>
                  <a:lnTo>
                    <a:pt x="367" y="37"/>
                  </a:lnTo>
                  <a:lnTo>
                    <a:pt x="391" y="22"/>
                  </a:lnTo>
                  <a:lnTo>
                    <a:pt x="416" y="10"/>
                  </a:lnTo>
                  <a:lnTo>
                    <a:pt x="443" y="3"/>
                  </a:lnTo>
                  <a:lnTo>
                    <a:pt x="4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6B13A92-BF9C-46FD-9D74-B06BB5967B96}"/>
              </a:ext>
            </a:extLst>
          </p:cNvPr>
          <p:cNvGrpSpPr/>
          <p:nvPr/>
        </p:nvGrpSpPr>
        <p:grpSpPr>
          <a:xfrm rot="16200000">
            <a:off x="6753285" y="11612216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61" name="Google Shape;123;p23">
              <a:extLst>
                <a:ext uri="{FF2B5EF4-FFF2-40B4-BE49-F238E27FC236}">
                  <a16:creationId xmlns:a16="http://schemas.microsoft.com/office/drawing/2014/main" id="{EEC2F2E1-2775-4B5A-8D4D-4F537883FAA7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" name="Google Shape;123;p23">
              <a:extLst>
                <a:ext uri="{FF2B5EF4-FFF2-40B4-BE49-F238E27FC236}">
                  <a16:creationId xmlns:a16="http://schemas.microsoft.com/office/drawing/2014/main" id="{1B48F375-E5A4-4696-9E9B-D52E8C28814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" name="Google Shape;123;p23">
              <a:extLst>
                <a:ext uri="{FF2B5EF4-FFF2-40B4-BE49-F238E27FC236}">
                  <a16:creationId xmlns:a16="http://schemas.microsoft.com/office/drawing/2014/main" id="{D7B814F5-CA9A-4B68-8A04-54AF269735D5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17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35315D-917C-48BF-B3DF-83F6804A8AE4}"/>
              </a:ext>
            </a:extLst>
          </p:cNvPr>
          <p:cNvSpPr txBox="1"/>
          <p:nvPr/>
        </p:nvSpPr>
        <p:spPr>
          <a:xfrm>
            <a:off x="2179238" y="1895954"/>
            <a:ext cx="598112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Sales By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Year Growth</a:t>
            </a:r>
          </a:p>
        </p:txBody>
      </p:sp>
      <p:sp>
        <p:nvSpPr>
          <p:cNvPr id="4" name="Google Shape;1824;p173">
            <a:extLst>
              <a:ext uri="{FF2B5EF4-FFF2-40B4-BE49-F238E27FC236}">
                <a16:creationId xmlns:a16="http://schemas.microsoft.com/office/drawing/2014/main" id="{CB5456F9-F214-4630-85E0-49A778BD2872}"/>
              </a:ext>
            </a:extLst>
          </p:cNvPr>
          <p:cNvSpPr/>
          <p:nvPr/>
        </p:nvSpPr>
        <p:spPr>
          <a:xfrm>
            <a:off x="2179238" y="6189412"/>
            <a:ext cx="5102615" cy="5996591"/>
          </a:xfrm>
          <a:prstGeom prst="rect">
            <a:avLst/>
          </a:prstGeom>
          <a:solidFill>
            <a:srgbClr val="E1EDEF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" name="Google Shape;1826;p173">
            <a:extLst>
              <a:ext uri="{FF2B5EF4-FFF2-40B4-BE49-F238E27FC236}">
                <a16:creationId xmlns:a16="http://schemas.microsoft.com/office/drawing/2014/main" id="{4A7B2099-9B7E-4B25-A27E-0D272D5D3214}"/>
              </a:ext>
            </a:extLst>
          </p:cNvPr>
          <p:cNvSpPr txBox="1"/>
          <p:nvPr/>
        </p:nvSpPr>
        <p:spPr>
          <a:xfrm>
            <a:off x="2750410" y="6789869"/>
            <a:ext cx="3612331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1" i="0" u="none" strike="noStrike" cap="none" dirty="0">
                <a:solidFill>
                  <a:srgbClr val="333333"/>
                </a:solidFill>
                <a:latin typeface="Manrope ExtraBold" pitchFamily="2" charset="0"/>
                <a:ea typeface="Roboto" panose="02000000000000000000" pitchFamily="2" charset="0"/>
                <a:cs typeface="Montserrat Black"/>
                <a:sym typeface="Montserrat Black"/>
              </a:rPr>
              <a:t>Graphic data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8" name="Google Shape;1828;p173">
            <a:extLst>
              <a:ext uri="{FF2B5EF4-FFF2-40B4-BE49-F238E27FC236}">
                <a16:creationId xmlns:a16="http://schemas.microsoft.com/office/drawing/2014/main" id="{9CA52696-5C23-4E14-BDEA-7B7FF06DB358}"/>
              </a:ext>
            </a:extLst>
          </p:cNvPr>
          <p:cNvSpPr txBox="1"/>
          <p:nvPr/>
        </p:nvSpPr>
        <p:spPr>
          <a:xfrm>
            <a:off x="2750410" y="10269191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4800"/>
              <a:buFont typeface="Montserrat Black"/>
              <a:buNone/>
            </a:pPr>
            <a:r>
              <a:rPr lang="en-US" sz="4800" b="1" i="0" u="none" strike="noStrike" cap="none" dirty="0">
                <a:solidFill>
                  <a:srgbClr val="17282B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489+</a:t>
            </a:r>
            <a:endParaRPr sz="1400" b="1" i="0" u="none" strike="noStrike" cap="none" dirty="0">
              <a:solidFill>
                <a:srgbClr val="17282B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9" name="Google Shape;1829;p173">
            <a:extLst>
              <a:ext uri="{FF2B5EF4-FFF2-40B4-BE49-F238E27FC236}">
                <a16:creationId xmlns:a16="http://schemas.microsoft.com/office/drawing/2014/main" id="{167489B0-DE48-442D-AF83-0E33CAF44A6F}"/>
              </a:ext>
            </a:extLst>
          </p:cNvPr>
          <p:cNvSpPr txBox="1"/>
          <p:nvPr/>
        </p:nvSpPr>
        <p:spPr>
          <a:xfrm>
            <a:off x="2750410" y="11207794"/>
            <a:ext cx="3960271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Lato"/>
                <a:sym typeface="Lato"/>
              </a:rPr>
              <a:t>Growth number</a:t>
            </a:r>
            <a:endParaRPr sz="2300" b="0" i="0" u="none" strike="noStrike" cap="none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10" name="Google Shape;1830;p173">
            <a:extLst>
              <a:ext uri="{FF2B5EF4-FFF2-40B4-BE49-F238E27FC236}">
                <a16:creationId xmlns:a16="http://schemas.microsoft.com/office/drawing/2014/main" id="{B24DA89F-3B86-4CA5-B6E1-B319636659B6}"/>
              </a:ext>
            </a:extLst>
          </p:cNvPr>
          <p:cNvSpPr/>
          <p:nvPr/>
        </p:nvSpPr>
        <p:spPr>
          <a:xfrm>
            <a:off x="7913049" y="6189412"/>
            <a:ext cx="5102615" cy="5996591"/>
          </a:xfrm>
          <a:prstGeom prst="rect">
            <a:avLst/>
          </a:prstGeom>
          <a:solidFill>
            <a:srgbClr val="E1EDEF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" name="Google Shape;1832;p173">
            <a:extLst>
              <a:ext uri="{FF2B5EF4-FFF2-40B4-BE49-F238E27FC236}">
                <a16:creationId xmlns:a16="http://schemas.microsoft.com/office/drawing/2014/main" id="{8986574F-0856-48D1-AF5A-2075AECA1F24}"/>
              </a:ext>
            </a:extLst>
          </p:cNvPr>
          <p:cNvSpPr txBox="1"/>
          <p:nvPr/>
        </p:nvSpPr>
        <p:spPr>
          <a:xfrm>
            <a:off x="8484221" y="6789869"/>
            <a:ext cx="3612331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1" i="0" u="none" strike="noStrike" cap="none" dirty="0">
                <a:solidFill>
                  <a:srgbClr val="333333"/>
                </a:solidFill>
                <a:latin typeface="Manrope ExtraBold" pitchFamily="2" charset="0"/>
                <a:ea typeface="Roboto" panose="02000000000000000000" pitchFamily="2" charset="0"/>
                <a:cs typeface="Montserrat Black"/>
                <a:sym typeface="Montserrat Black"/>
              </a:rPr>
              <a:t>Graphic data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14" name="Google Shape;1834;p173">
            <a:extLst>
              <a:ext uri="{FF2B5EF4-FFF2-40B4-BE49-F238E27FC236}">
                <a16:creationId xmlns:a16="http://schemas.microsoft.com/office/drawing/2014/main" id="{0174796A-6770-48DD-A0FB-DC1408F950CA}"/>
              </a:ext>
            </a:extLst>
          </p:cNvPr>
          <p:cNvSpPr txBox="1"/>
          <p:nvPr/>
        </p:nvSpPr>
        <p:spPr>
          <a:xfrm>
            <a:off x="8484221" y="10269191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4800"/>
              <a:buFont typeface="Montserrat Black"/>
              <a:buNone/>
            </a:pPr>
            <a:r>
              <a:rPr lang="en-US" sz="4800" b="1" i="0" u="none" strike="noStrike" cap="none" dirty="0">
                <a:solidFill>
                  <a:srgbClr val="17282B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799+</a:t>
            </a:r>
            <a:endParaRPr sz="1400" b="1" i="0" u="none" strike="noStrike" cap="none" dirty="0">
              <a:solidFill>
                <a:srgbClr val="17282B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835;p173">
            <a:extLst>
              <a:ext uri="{FF2B5EF4-FFF2-40B4-BE49-F238E27FC236}">
                <a16:creationId xmlns:a16="http://schemas.microsoft.com/office/drawing/2014/main" id="{4F137651-012E-4BD0-AE7E-568823C02C0F}"/>
              </a:ext>
            </a:extLst>
          </p:cNvPr>
          <p:cNvSpPr txBox="1"/>
          <p:nvPr/>
        </p:nvSpPr>
        <p:spPr>
          <a:xfrm>
            <a:off x="8484221" y="11207794"/>
            <a:ext cx="3960271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Lato"/>
                <a:sym typeface="Lato"/>
              </a:rPr>
              <a:t>Growth number</a:t>
            </a:r>
            <a:endParaRPr sz="2300" b="0" i="0" u="none" strike="noStrike" cap="none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16" name="Google Shape;1836;p173">
            <a:extLst>
              <a:ext uri="{FF2B5EF4-FFF2-40B4-BE49-F238E27FC236}">
                <a16:creationId xmlns:a16="http://schemas.microsoft.com/office/drawing/2014/main" id="{570D2FCD-3216-47A7-8A94-A4E7D1C4C7F7}"/>
              </a:ext>
            </a:extLst>
          </p:cNvPr>
          <p:cNvSpPr/>
          <p:nvPr/>
        </p:nvSpPr>
        <p:spPr>
          <a:xfrm>
            <a:off x="19281388" y="6189412"/>
            <a:ext cx="5102614" cy="5996591"/>
          </a:xfrm>
          <a:prstGeom prst="rect">
            <a:avLst/>
          </a:prstGeom>
          <a:solidFill>
            <a:srgbClr val="E1EDEF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8" name="Google Shape;1838;p173">
            <a:extLst>
              <a:ext uri="{FF2B5EF4-FFF2-40B4-BE49-F238E27FC236}">
                <a16:creationId xmlns:a16="http://schemas.microsoft.com/office/drawing/2014/main" id="{B120F6BA-2895-45FA-80FD-EC156E65A646}"/>
              </a:ext>
            </a:extLst>
          </p:cNvPr>
          <p:cNvSpPr txBox="1"/>
          <p:nvPr/>
        </p:nvSpPr>
        <p:spPr>
          <a:xfrm>
            <a:off x="19852559" y="6789869"/>
            <a:ext cx="3612331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Montserrat Black"/>
              <a:buNone/>
            </a:pPr>
            <a:r>
              <a:rPr lang="en-US" sz="2800" b="1" i="0" u="none" strike="noStrike" cap="none" dirty="0">
                <a:solidFill>
                  <a:srgbClr val="333333"/>
                </a:solidFill>
                <a:latin typeface="Manrope ExtraBold" pitchFamily="2" charset="0"/>
                <a:ea typeface="Roboto" panose="02000000000000000000" pitchFamily="2" charset="0"/>
                <a:cs typeface="Montserrat Black"/>
                <a:sym typeface="Montserrat Black"/>
              </a:rPr>
              <a:t>Graphic data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20" name="Google Shape;1840;p173">
            <a:extLst>
              <a:ext uri="{FF2B5EF4-FFF2-40B4-BE49-F238E27FC236}">
                <a16:creationId xmlns:a16="http://schemas.microsoft.com/office/drawing/2014/main" id="{48C0E52F-1A5C-464F-A636-C464472DA2AE}"/>
              </a:ext>
            </a:extLst>
          </p:cNvPr>
          <p:cNvSpPr txBox="1"/>
          <p:nvPr/>
        </p:nvSpPr>
        <p:spPr>
          <a:xfrm>
            <a:off x="19852559" y="10269191"/>
            <a:ext cx="2521645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0A0B"/>
              </a:buClr>
              <a:buSzPts val="4800"/>
              <a:buFont typeface="Montserrat Black"/>
              <a:buNone/>
            </a:pPr>
            <a:r>
              <a:rPr lang="en-US" sz="4800" b="1" i="0" u="none" strike="noStrike" cap="none" dirty="0">
                <a:solidFill>
                  <a:srgbClr val="17282B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30+</a:t>
            </a:r>
            <a:endParaRPr sz="1400" b="1" i="0" u="none" strike="noStrike" cap="none" dirty="0">
              <a:solidFill>
                <a:srgbClr val="17282B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21" name="Google Shape;1841;p173">
            <a:extLst>
              <a:ext uri="{FF2B5EF4-FFF2-40B4-BE49-F238E27FC236}">
                <a16:creationId xmlns:a16="http://schemas.microsoft.com/office/drawing/2014/main" id="{CE3EB61D-79EF-4B08-83A7-0EB90980A0DE}"/>
              </a:ext>
            </a:extLst>
          </p:cNvPr>
          <p:cNvSpPr txBox="1"/>
          <p:nvPr/>
        </p:nvSpPr>
        <p:spPr>
          <a:xfrm>
            <a:off x="19852559" y="11207794"/>
            <a:ext cx="3960270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Lato"/>
                <a:sym typeface="Lato"/>
              </a:rPr>
              <a:t>Growth number</a:t>
            </a:r>
            <a:endParaRPr sz="2300" b="0" i="0" u="none" strike="noStrike" cap="none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22" name="Google Shape;1842;p173">
            <a:extLst>
              <a:ext uri="{FF2B5EF4-FFF2-40B4-BE49-F238E27FC236}">
                <a16:creationId xmlns:a16="http://schemas.microsoft.com/office/drawing/2014/main" id="{4DBE80CE-E99C-40A2-8B11-3790A3A73B47}"/>
              </a:ext>
            </a:extLst>
          </p:cNvPr>
          <p:cNvSpPr/>
          <p:nvPr/>
        </p:nvSpPr>
        <p:spPr>
          <a:xfrm>
            <a:off x="13603569" y="4302834"/>
            <a:ext cx="5102613" cy="7883168"/>
          </a:xfrm>
          <a:prstGeom prst="rect">
            <a:avLst/>
          </a:prstGeom>
          <a:solidFill>
            <a:srgbClr val="45777F"/>
          </a:solidFill>
          <a:ln>
            <a:noFill/>
          </a:ln>
          <a:effectLst>
            <a:outerShdw blurRad="1066800" dist="635000" dir="5400000" rotWithShape="0">
              <a:srgbClr val="000000">
                <a:alpha val="21176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6200"/>
              <a:buFont typeface="Montserrat Black"/>
              <a:buNone/>
            </a:pPr>
            <a:endParaRPr sz="6200" b="0" i="0" u="none" strike="noStrike" cap="none">
              <a:solidFill>
                <a:srgbClr val="333333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4" name="Google Shape;1844;p173">
            <a:extLst>
              <a:ext uri="{FF2B5EF4-FFF2-40B4-BE49-F238E27FC236}">
                <a16:creationId xmlns:a16="http://schemas.microsoft.com/office/drawing/2014/main" id="{ED8999AF-238E-4CD0-B35A-AE5A8E9119B4}"/>
              </a:ext>
            </a:extLst>
          </p:cNvPr>
          <p:cNvSpPr txBox="1"/>
          <p:nvPr/>
        </p:nvSpPr>
        <p:spPr>
          <a:xfrm>
            <a:off x="14174741" y="5064587"/>
            <a:ext cx="3612331" cy="92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Montserrat Black"/>
              <a:buNone/>
            </a:pPr>
            <a:r>
              <a:rPr lang="en-US" sz="28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Roboto" panose="02000000000000000000" pitchFamily="2" charset="0"/>
                <a:cs typeface="Montserrat Black"/>
                <a:sym typeface="Montserrat Black"/>
              </a:rPr>
              <a:t>Graphic data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26" name="Google Shape;1846;p173">
            <a:extLst>
              <a:ext uri="{FF2B5EF4-FFF2-40B4-BE49-F238E27FC236}">
                <a16:creationId xmlns:a16="http://schemas.microsoft.com/office/drawing/2014/main" id="{812FBD70-0F3B-4B6E-A3E9-75F3833AACF5}"/>
              </a:ext>
            </a:extLst>
          </p:cNvPr>
          <p:cNvSpPr txBox="1"/>
          <p:nvPr/>
        </p:nvSpPr>
        <p:spPr>
          <a:xfrm>
            <a:off x="14174741" y="10269191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5425+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847;p173">
            <a:extLst>
              <a:ext uri="{FF2B5EF4-FFF2-40B4-BE49-F238E27FC236}">
                <a16:creationId xmlns:a16="http://schemas.microsoft.com/office/drawing/2014/main" id="{0CC1F904-9532-42FE-AB33-C1D3F71D69C7}"/>
              </a:ext>
            </a:extLst>
          </p:cNvPr>
          <p:cNvSpPr txBox="1"/>
          <p:nvPr/>
        </p:nvSpPr>
        <p:spPr>
          <a:xfrm>
            <a:off x="14174741" y="11207794"/>
            <a:ext cx="3960269" cy="377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Lato"/>
              <a:buNone/>
            </a:pPr>
            <a:r>
              <a:rPr lang="en-US" sz="2300" b="0" i="0" u="none" strike="noStrike" cap="none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Lato"/>
                <a:sym typeface="Lato"/>
              </a:rPr>
              <a:t>Growth number</a:t>
            </a:r>
            <a:endParaRPr sz="2300" b="0" i="0" u="none" strike="noStrike" cap="none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  <a:sym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99C59B-E710-4CFA-B453-3F7C90845AF2}"/>
              </a:ext>
            </a:extLst>
          </p:cNvPr>
          <p:cNvSpPr txBox="1"/>
          <p:nvPr/>
        </p:nvSpPr>
        <p:spPr>
          <a:xfrm>
            <a:off x="1094757" y="12856707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Chart &amp; Infographics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913348-268F-4B51-902F-559CD04211F6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68B29D3-7B54-40EC-90C0-995601DBE2BE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B08118-6A78-4B5A-B896-D5D2D04D6E0C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A85C5D-3BF6-4E59-AF94-5092D3E2FB7D}"/>
              </a:ext>
            </a:extLst>
          </p:cNvPr>
          <p:cNvSpPr txBox="1"/>
          <p:nvPr/>
        </p:nvSpPr>
        <p:spPr>
          <a:xfrm>
            <a:off x="2806726" y="8450335"/>
            <a:ext cx="4166525" cy="1095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.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518A061-8BC2-47B9-8DF9-36F876485AD4}"/>
              </a:ext>
            </a:extLst>
          </p:cNvPr>
          <p:cNvGrpSpPr/>
          <p:nvPr/>
        </p:nvGrpSpPr>
        <p:grpSpPr>
          <a:xfrm>
            <a:off x="4850798" y="6906330"/>
            <a:ext cx="2018943" cy="1269154"/>
            <a:chOff x="10065919" y="4467933"/>
            <a:chExt cx="2018943" cy="126915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A7C7313-0812-4A98-AC2C-543E4D1158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997" y="5066622"/>
              <a:ext cx="466207" cy="579024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816666F-F8F1-4B6D-A28A-496B6373D9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05382" y="5066623"/>
              <a:ext cx="619023" cy="253249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DA1FBD2-0F8B-4195-A9E8-DDB8B1110A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24405" y="4564090"/>
              <a:ext cx="772839" cy="755783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D0923C5-243A-4BA4-BBCA-D5A22731B2E6}"/>
                </a:ext>
              </a:extLst>
            </p:cNvPr>
            <p:cNvSpPr/>
            <p:nvPr/>
          </p:nvSpPr>
          <p:spPr>
            <a:xfrm>
              <a:off x="10065919" y="5554207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41C93E3-550B-4935-8D29-F26F9B7793F1}"/>
                </a:ext>
              </a:extLst>
            </p:cNvPr>
            <p:cNvSpPr/>
            <p:nvPr/>
          </p:nvSpPr>
          <p:spPr>
            <a:xfrm>
              <a:off x="10513942" y="4975181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FEEDA7D-E8D7-492D-B4B2-46A915D2A3BD}"/>
                </a:ext>
              </a:extLst>
            </p:cNvPr>
            <p:cNvSpPr/>
            <p:nvPr/>
          </p:nvSpPr>
          <p:spPr>
            <a:xfrm>
              <a:off x="11136787" y="5225678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A69EDAD-BA3A-4455-98F7-3B2D5DC74C7D}"/>
                </a:ext>
              </a:extLst>
            </p:cNvPr>
            <p:cNvSpPr/>
            <p:nvPr/>
          </p:nvSpPr>
          <p:spPr>
            <a:xfrm>
              <a:off x="11901982" y="4467933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531993C-782C-482B-8E39-0704520D6316}"/>
              </a:ext>
            </a:extLst>
          </p:cNvPr>
          <p:cNvGrpSpPr/>
          <p:nvPr/>
        </p:nvGrpSpPr>
        <p:grpSpPr>
          <a:xfrm>
            <a:off x="10464356" y="6931918"/>
            <a:ext cx="2018943" cy="1269154"/>
            <a:chOff x="10065919" y="4467933"/>
            <a:chExt cx="2018943" cy="1269154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9C75543-51F2-46F1-A777-E6DDCEB3E8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997" y="5066622"/>
              <a:ext cx="466207" cy="579024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5F8E07F-A40E-4F41-8D48-1686CC8DE2A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05382" y="5066623"/>
              <a:ext cx="619023" cy="253249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9419398-C83A-4EDC-9DF6-5A3839C7C4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24405" y="4564090"/>
              <a:ext cx="772839" cy="755783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AC61BD3-231E-4771-9F4B-1CF784F77544}"/>
                </a:ext>
              </a:extLst>
            </p:cNvPr>
            <p:cNvSpPr/>
            <p:nvPr/>
          </p:nvSpPr>
          <p:spPr>
            <a:xfrm>
              <a:off x="10065919" y="5554207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8E10080-A250-4842-AACB-E0D64D3A3D7D}"/>
                </a:ext>
              </a:extLst>
            </p:cNvPr>
            <p:cNvSpPr/>
            <p:nvPr/>
          </p:nvSpPr>
          <p:spPr>
            <a:xfrm>
              <a:off x="10513942" y="4975181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2E064BEC-9C9D-42C1-8346-1F5F6962BF24}"/>
                </a:ext>
              </a:extLst>
            </p:cNvPr>
            <p:cNvSpPr/>
            <p:nvPr/>
          </p:nvSpPr>
          <p:spPr>
            <a:xfrm>
              <a:off x="11136787" y="5225678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F2432DF1-C6CF-471D-81E7-20881D7C6FC5}"/>
                </a:ext>
              </a:extLst>
            </p:cNvPr>
            <p:cNvSpPr/>
            <p:nvPr/>
          </p:nvSpPr>
          <p:spPr>
            <a:xfrm>
              <a:off x="11901982" y="4467933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EFAB094-62C0-4957-89D7-3E543FEC1663}"/>
              </a:ext>
            </a:extLst>
          </p:cNvPr>
          <p:cNvGrpSpPr/>
          <p:nvPr/>
        </p:nvGrpSpPr>
        <p:grpSpPr>
          <a:xfrm>
            <a:off x="21917073" y="6912919"/>
            <a:ext cx="2018943" cy="1269154"/>
            <a:chOff x="10065919" y="4467933"/>
            <a:chExt cx="2018943" cy="1269154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41669AA-A0C9-4F68-9507-64ADBAAE2F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997" y="5066622"/>
              <a:ext cx="466207" cy="579024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A541BDE-9287-4E71-A571-2212F1F5F1C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05382" y="5066623"/>
              <a:ext cx="619023" cy="253249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6A3EB95-1883-42EF-A2D5-30066F51D9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24405" y="4564090"/>
              <a:ext cx="772839" cy="755783"/>
            </a:xfrm>
            <a:prstGeom prst="line">
              <a:avLst/>
            </a:prstGeom>
            <a:ln w="38100">
              <a:solidFill>
                <a:srgbClr val="4577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418ADB-3A71-4295-965B-2C07C74498C6}"/>
                </a:ext>
              </a:extLst>
            </p:cNvPr>
            <p:cNvSpPr/>
            <p:nvPr/>
          </p:nvSpPr>
          <p:spPr>
            <a:xfrm>
              <a:off x="10065919" y="5554207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BF84F406-C295-4CBA-8E8B-D8F97C68B73C}"/>
                </a:ext>
              </a:extLst>
            </p:cNvPr>
            <p:cNvSpPr/>
            <p:nvPr/>
          </p:nvSpPr>
          <p:spPr>
            <a:xfrm>
              <a:off x="10513942" y="4975181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11365C93-1369-4251-85EA-13FC7EB512F0}"/>
                </a:ext>
              </a:extLst>
            </p:cNvPr>
            <p:cNvSpPr/>
            <p:nvPr/>
          </p:nvSpPr>
          <p:spPr>
            <a:xfrm>
              <a:off x="11136787" y="5225678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0F79512-6A00-4CEA-A4F4-CD91B98CB318}"/>
                </a:ext>
              </a:extLst>
            </p:cNvPr>
            <p:cNvSpPr/>
            <p:nvPr/>
          </p:nvSpPr>
          <p:spPr>
            <a:xfrm>
              <a:off x="11901982" y="4467933"/>
              <a:ext cx="182880" cy="182880"/>
            </a:xfrm>
            <a:prstGeom prst="ellipse">
              <a:avLst/>
            </a:prstGeom>
            <a:solidFill>
              <a:srgbClr val="4577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13EFBD2-3771-4D99-9930-5799E14AE679}"/>
              </a:ext>
            </a:extLst>
          </p:cNvPr>
          <p:cNvGrpSpPr/>
          <p:nvPr/>
        </p:nvGrpSpPr>
        <p:grpSpPr>
          <a:xfrm>
            <a:off x="16126363" y="5226394"/>
            <a:ext cx="2018943" cy="1269154"/>
            <a:chOff x="10065919" y="4467933"/>
            <a:chExt cx="2018943" cy="1269154"/>
          </a:xfrm>
          <a:solidFill>
            <a:srgbClr val="E1EDEF"/>
          </a:solidFill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C72F78C-AF22-4E8F-A77A-BD7B5907FD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42997" y="5066622"/>
              <a:ext cx="466207" cy="579024"/>
            </a:xfrm>
            <a:prstGeom prst="line">
              <a:avLst/>
            </a:prstGeom>
            <a:grpFill/>
            <a:ln w="38100">
              <a:solidFill>
                <a:srgbClr val="E1ED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C5A52DE-2C41-4599-AE8C-563912872F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05382" y="5066623"/>
              <a:ext cx="619023" cy="253249"/>
            </a:xfrm>
            <a:prstGeom prst="line">
              <a:avLst/>
            </a:prstGeom>
            <a:grpFill/>
            <a:ln w="38100">
              <a:solidFill>
                <a:srgbClr val="E1ED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D008F03-37FC-43F5-BCE5-310633830A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224405" y="4564090"/>
              <a:ext cx="772839" cy="755783"/>
            </a:xfrm>
            <a:prstGeom prst="line">
              <a:avLst/>
            </a:prstGeom>
            <a:grpFill/>
            <a:ln w="38100">
              <a:solidFill>
                <a:srgbClr val="E1ED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CAD63DF-7557-4789-A90B-3662A11E7718}"/>
                </a:ext>
              </a:extLst>
            </p:cNvPr>
            <p:cNvSpPr/>
            <p:nvPr/>
          </p:nvSpPr>
          <p:spPr>
            <a:xfrm>
              <a:off x="10065919" y="5554207"/>
              <a:ext cx="182880" cy="182880"/>
            </a:xfrm>
            <a:prstGeom prst="ellipse">
              <a:avLst/>
            </a:prstGeom>
            <a:grpFill/>
            <a:ln>
              <a:solidFill>
                <a:srgbClr val="E1ED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1834E8B9-5438-460A-BBF7-C747DB766772}"/>
                </a:ext>
              </a:extLst>
            </p:cNvPr>
            <p:cNvSpPr/>
            <p:nvPr/>
          </p:nvSpPr>
          <p:spPr>
            <a:xfrm>
              <a:off x="10513942" y="4975181"/>
              <a:ext cx="182880" cy="182880"/>
            </a:xfrm>
            <a:prstGeom prst="ellipse">
              <a:avLst/>
            </a:prstGeom>
            <a:grpFill/>
            <a:ln>
              <a:solidFill>
                <a:srgbClr val="E1ED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FB3B352-E381-4E3B-BA3D-46C67C600D50}"/>
                </a:ext>
              </a:extLst>
            </p:cNvPr>
            <p:cNvSpPr/>
            <p:nvPr/>
          </p:nvSpPr>
          <p:spPr>
            <a:xfrm>
              <a:off x="11136787" y="5225678"/>
              <a:ext cx="182880" cy="182880"/>
            </a:xfrm>
            <a:prstGeom prst="ellipse">
              <a:avLst/>
            </a:prstGeom>
            <a:grpFill/>
            <a:ln>
              <a:solidFill>
                <a:srgbClr val="E1ED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39597DBE-A992-4454-B88E-FDA150AAB04F}"/>
                </a:ext>
              </a:extLst>
            </p:cNvPr>
            <p:cNvSpPr/>
            <p:nvPr/>
          </p:nvSpPr>
          <p:spPr>
            <a:xfrm>
              <a:off x="11901982" y="4467933"/>
              <a:ext cx="182880" cy="182880"/>
            </a:xfrm>
            <a:prstGeom prst="ellipse">
              <a:avLst/>
            </a:prstGeom>
            <a:grpFill/>
            <a:ln>
              <a:solidFill>
                <a:srgbClr val="E1ED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A3703AA0-BA04-4905-9C9C-1118716F4401}"/>
              </a:ext>
            </a:extLst>
          </p:cNvPr>
          <p:cNvSpPr txBox="1"/>
          <p:nvPr/>
        </p:nvSpPr>
        <p:spPr>
          <a:xfrm>
            <a:off x="8316774" y="8461893"/>
            <a:ext cx="4166525" cy="1095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AF1DA7-C140-4BDD-8BE8-F1434BDC8624}"/>
              </a:ext>
            </a:extLst>
          </p:cNvPr>
          <p:cNvSpPr txBox="1"/>
          <p:nvPr/>
        </p:nvSpPr>
        <p:spPr>
          <a:xfrm>
            <a:off x="19641436" y="8508374"/>
            <a:ext cx="4166525" cy="1095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C121DF9-1A13-44B0-8473-940681AE0915}"/>
              </a:ext>
            </a:extLst>
          </p:cNvPr>
          <p:cNvSpPr txBox="1"/>
          <p:nvPr/>
        </p:nvSpPr>
        <p:spPr>
          <a:xfrm>
            <a:off x="14215537" y="7002657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E1EDEF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1C0722-9D4B-42DF-AEE5-A8F45F8557E5}"/>
              </a:ext>
            </a:extLst>
          </p:cNvPr>
          <p:cNvSpPr txBox="1"/>
          <p:nvPr/>
        </p:nvSpPr>
        <p:spPr>
          <a:xfrm>
            <a:off x="2217729" y="495789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64B0808-45D8-4296-A888-1E1437EB9C96}"/>
              </a:ext>
            </a:extLst>
          </p:cNvPr>
          <p:cNvGrpSpPr/>
          <p:nvPr/>
        </p:nvGrpSpPr>
        <p:grpSpPr>
          <a:xfrm>
            <a:off x="21412513" y="2488367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93" name="Google Shape;123;p23">
              <a:extLst>
                <a:ext uri="{FF2B5EF4-FFF2-40B4-BE49-F238E27FC236}">
                  <a16:creationId xmlns:a16="http://schemas.microsoft.com/office/drawing/2014/main" id="{6BA1569B-BDA7-41A7-B613-521CF846F966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" name="Google Shape;123;p23">
              <a:extLst>
                <a:ext uri="{FF2B5EF4-FFF2-40B4-BE49-F238E27FC236}">
                  <a16:creationId xmlns:a16="http://schemas.microsoft.com/office/drawing/2014/main" id="{0840EDD6-D287-422E-A56F-35D5CC47DE62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" name="Google Shape;123;p23">
              <a:extLst>
                <a:ext uri="{FF2B5EF4-FFF2-40B4-BE49-F238E27FC236}">
                  <a16:creationId xmlns:a16="http://schemas.microsoft.com/office/drawing/2014/main" id="{7D655AF8-62F9-4ED0-98E9-1EDA6BDD42A4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2880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0817C33-8540-4DD3-9AF4-FE01FEC4B85C}"/>
              </a:ext>
            </a:extLst>
          </p:cNvPr>
          <p:cNvSpPr/>
          <p:nvPr/>
        </p:nvSpPr>
        <p:spPr>
          <a:xfrm>
            <a:off x="0" y="0"/>
            <a:ext cx="24384000" cy="6858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4ADF6-DF6A-4192-987D-6BAFCD148A5C}"/>
              </a:ext>
            </a:extLst>
          </p:cNvPr>
          <p:cNvSpPr txBox="1"/>
          <p:nvPr/>
        </p:nvSpPr>
        <p:spPr>
          <a:xfrm>
            <a:off x="1676006" y="2142307"/>
            <a:ext cx="667843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Lilibeth Sales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of The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9628C0-55A5-44F8-AF63-333A01259D46}"/>
              </a:ext>
            </a:extLst>
          </p:cNvPr>
          <p:cNvSpPr txBox="1"/>
          <p:nvPr/>
        </p:nvSpPr>
        <p:spPr>
          <a:xfrm>
            <a:off x="1094757" y="12856707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Chart &amp; Infographics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6C9D8-8ACF-4EE2-B867-9B06B2FD79D4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C5656B-9222-49D7-9114-231238AC0057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0450E9-7916-49A2-8D94-C791B75524E4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56E76A-037D-4778-B6CC-40F1574D5ECC}"/>
              </a:ext>
            </a:extLst>
          </p:cNvPr>
          <p:cNvSpPr/>
          <p:nvPr/>
        </p:nvSpPr>
        <p:spPr>
          <a:xfrm>
            <a:off x="0" y="5835618"/>
            <a:ext cx="4865914" cy="4177673"/>
          </a:xfrm>
          <a:prstGeom prst="rect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E38934-8F6E-4013-8B01-0ED6B5F44495}"/>
              </a:ext>
            </a:extLst>
          </p:cNvPr>
          <p:cNvSpPr/>
          <p:nvPr/>
        </p:nvSpPr>
        <p:spPr>
          <a:xfrm>
            <a:off x="19518086" y="5835617"/>
            <a:ext cx="4865914" cy="4177673"/>
          </a:xfrm>
          <a:prstGeom prst="rect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5A25C7-C676-4778-9730-3ADA20024EA6}"/>
              </a:ext>
            </a:extLst>
          </p:cNvPr>
          <p:cNvSpPr/>
          <p:nvPr/>
        </p:nvSpPr>
        <p:spPr>
          <a:xfrm>
            <a:off x="6477000" y="5835617"/>
            <a:ext cx="4865914" cy="4177673"/>
          </a:xfrm>
          <a:prstGeom prst="rect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0B48E2-7B46-43CC-8930-943349E2A88E}"/>
              </a:ext>
            </a:extLst>
          </p:cNvPr>
          <p:cNvSpPr/>
          <p:nvPr/>
        </p:nvSpPr>
        <p:spPr>
          <a:xfrm>
            <a:off x="13041086" y="5835617"/>
            <a:ext cx="4865914" cy="4177673"/>
          </a:xfrm>
          <a:prstGeom prst="rect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6E1D96-E5C4-451A-AB18-B09C929BF629}"/>
              </a:ext>
            </a:extLst>
          </p:cNvPr>
          <p:cNvSpPr txBox="1"/>
          <p:nvPr/>
        </p:nvSpPr>
        <p:spPr>
          <a:xfrm>
            <a:off x="15331411" y="3779024"/>
            <a:ext cx="5207463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69C5FF-BB1F-42BA-B178-1A55096C0D9A}"/>
              </a:ext>
            </a:extLst>
          </p:cNvPr>
          <p:cNvSpPr txBox="1"/>
          <p:nvPr/>
        </p:nvSpPr>
        <p:spPr>
          <a:xfrm>
            <a:off x="10450978" y="316739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21" name="Freeform 204">
            <a:extLst>
              <a:ext uri="{FF2B5EF4-FFF2-40B4-BE49-F238E27FC236}">
                <a16:creationId xmlns:a16="http://schemas.microsoft.com/office/drawing/2014/main" id="{9D04D9DB-BF82-4EAA-BFEF-10C4A0D63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2757" y="6446566"/>
            <a:ext cx="914400" cy="914400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rgbClr val="E1EDEF"/>
          </a:solidFill>
          <a:ln>
            <a:noFill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sz="180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E181410-0F4D-4482-BB0E-13F2667DC272}"/>
              </a:ext>
            </a:extLst>
          </p:cNvPr>
          <p:cNvGrpSpPr/>
          <p:nvPr/>
        </p:nvGrpSpPr>
        <p:grpSpPr>
          <a:xfrm>
            <a:off x="1930037" y="6405485"/>
            <a:ext cx="1005840" cy="822960"/>
            <a:chOff x="4771173" y="4881676"/>
            <a:chExt cx="321859" cy="270588"/>
          </a:xfrm>
          <a:solidFill>
            <a:srgbClr val="E1EDEF"/>
          </a:solidFill>
        </p:grpSpPr>
        <p:sp>
          <p:nvSpPr>
            <p:cNvPr id="34" name="Freeform 128">
              <a:extLst>
                <a:ext uri="{FF2B5EF4-FFF2-40B4-BE49-F238E27FC236}">
                  <a16:creationId xmlns:a16="http://schemas.microsoft.com/office/drawing/2014/main" id="{00244AD4-2121-4DBF-8277-85ECAF139B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52349" y="4951459"/>
              <a:ext cx="159505" cy="16092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5" name="Freeform 129">
              <a:extLst>
                <a:ext uri="{FF2B5EF4-FFF2-40B4-BE49-F238E27FC236}">
                  <a16:creationId xmlns:a16="http://schemas.microsoft.com/office/drawing/2014/main" id="{EE3C4F88-6FA3-483C-BF55-B95F14C2FF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0802" y="4991335"/>
              <a:ext cx="48421" cy="4557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17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6" name="Freeform 130">
              <a:extLst>
                <a:ext uri="{FF2B5EF4-FFF2-40B4-BE49-F238E27FC236}">
                  <a16:creationId xmlns:a16="http://schemas.microsoft.com/office/drawing/2014/main" id="{5362E458-069C-4CF8-BCBD-DBF130AE5F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71173" y="4881676"/>
              <a:ext cx="321859" cy="270588"/>
            </a:xfrm>
            <a:custGeom>
              <a:avLst/>
              <a:gdLst/>
              <a:ahLst/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l="0" t="0" r="r" b="b"/>
              <a:pathLst>
                <a:path w="123" h="10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BFAA50C-A497-46A1-B671-89E6D146F8D7}"/>
              </a:ext>
            </a:extLst>
          </p:cNvPr>
          <p:cNvGrpSpPr/>
          <p:nvPr/>
        </p:nvGrpSpPr>
        <p:grpSpPr>
          <a:xfrm>
            <a:off x="21493843" y="6363793"/>
            <a:ext cx="914400" cy="914400"/>
            <a:chOff x="16116943" y="1526336"/>
            <a:chExt cx="1207534" cy="1196988"/>
          </a:xfrm>
          <a:solidFill>
            <a:srgbClr val="E1EDEF"/>
          </a:solidFill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A02F18DC-E275-4BB3-85E2-37A90F28D5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16943" y="1526336"/>
              <a:ext cx="1207534" cy="1196988"/>
            </a:xfrm>
            <a:custGeom>
              <a:avLst/>
              <a:gdLst/>
              <a:ahLst/>
              <a:cxnLst>
                <a:cxn ang="0">
                  <a:pos x="121" y="41"/>
                </a:cxn>
                <a:cxn ang="0">
                  <a:pos x="83" y="2"/>
                </a:cxn>
                <a:cxn ang="0">
                  <a:pos x="76" y="0"/>
                </a:cxn>
                <a:cxn ang="0">
                  <a:pos x="72" y="2"/>
                </a:cxn>
                <a:cxn ang="0">
                  <a:pos x="70" y="6"/>
                </a:cxn>
                <a:cxn ang="0">
                  <a:pos x="61" y="21"/>
                </a:cxn>
                <a:cxn ang="0">
                  <a:pos x="39" y="36"/>
                </a:cxn>
                <a:cxn ang="0">
                  <a:pos x="14" y="53"/>
                </a:cxn>
                <a:cxn ang="0">
                  <a:pos x="1" y="75"/>
                </a:cxn>
                <a:cxn ang="0">
                  <a:pos x="3" y="82"/>
                </a:cxn>
                <a:cxn ang="0">
                  <a:pos x="42" y="121"/>
                </a:cxn>
                <a:cxn ang="0">
                  <a:pos x="49" y="123"/>
                </a:cxn>
                <a:cxn ang="0">
                  <a:pos x="52" y="121"/>
                </a:cxn>
                <a:cxn ang="0">
                  <a:pos x="54" y="117"/>
                </a:cxn>
                <a:cxn ang="0">
                  <a:pos x="63" y="103"/>
                </a:cxn>
                <a:cxn ang="0">
                  <a:pos x="85" y="87"/>
                </a:cxn>
                <a:cxn ang="0">
                  <a:pos x="110" y="70"/>
                </a:cxn>
                <a:cxn ang="0">
                  <a:pos x="123" y="48"/>
                </a:cxn>
                <a:cxn ang="0">
                  <a:pos x="121" y="41"/>
                </a:cxn>
                <a:cxn ang="0">
                  <a:pos x="47" y="115"/>
                </a:cxn>
                <a:cxn ang="0">
                  <a:pos x="9" y="77"/>
                </a:cxn>
                <a:cxn ang="0">
                  <a:pos x="78" y="8"/>
                </a:cxn>
                <a:cxn ang="0">
                  <a:pos x="116" y="46"/>
                </a:cxn>
                <a:cxn ang="0">
                  <a:pos x="47" y="115"/>
                </a:cxn>
                <a:cxn ang="0">
                  <a:pos x="47" y="115"/>
                </a:cxn>
                <a:cxn ang="0">
                  <a:pos x="47" y="115"/>
                </a:cxn>
              </a:cxnLst>
              <a:rect l="0" t="0" r="r" b="b"/>
              <a:pathLst>
                <a:path w="124" h="123">
                  <a:moveTo>
                    <a:pt x="121" y="41"/>
                  </a:moveTo>
                  <a:cubicBezTo>
                    <a:pt x="83" y="2"/>
                    <a:pt x="83" y="2"/>
                    <a:pt x="83" y="2"/>
                  </a:cubicBezTo>
                  <a:cubicBezTo>
                    <a:pt x="81" y="0"/>
                    <a:pt x="78" y="0"/>
                    <a:pt x="76" y="0"/>
                  </a:cubicBezTo>
                  <a:cubicBezTo>
                    <a:pt x="74" y="1"/>
                    <a:pt x="73" y="1"/>
                    <a:pt x="72" y="2"/>
                  </a:cubicBezTo>
                  <a:cubicBezTo>
                    <a:pt x="71" y="3"/>
                    <a:pt x="71" y="4"/>
                    <a:pt x="70" y="6"/>
                  </a:cubicBezTo>
                  <a:cubicBezTo>
                    <a:pt x="69" y="11"/>
                    <a:pt x="66" y="16"/>
                    <a:pt x="61" y="21"/>
                  </a:cubicBezTo>
                  <a:cubicBezTo>
                    <a:pt x="55" y="26"/>
                    <a:pt x="47" y="31"/>
                    <a:pt x="39" y="36"/>
                  </a:cubicBezTo>
                  <a:cubicBezTo>
                    <a:pt x="31" y="41"/>
                    <a:pt x="22" y="46"/>
                    <a:pt x="14" y="53"/>
                  </a:cubicBezTo>
                  <a:cubicBezTo>
                    <a:pt x="8" y="60"/>
                    <a:pt x="4" y="67"/>
                    <a:pt x="1" y="75"/>
                  </a:cubicBezTo>
                  <a:cubicBezTo>
                    <a:pt x="0" y="77"/>
                    <a:pt x="1" y="80"/>
                    <a:pt x="3" y="82"/>
                  </a:cubicBezTo>
                  <a:cubicBezTo>
                    <a:pt x="42" y="121"/>
                    <a:pt x="42" y="121"/>
                    <a:pt x="42" y="121"/>
                  </a:cubicBezTo>
                  <a:cubicBezTo>
                    <a:pt x="43" y="123"/>
                    <a:pt x="46" y="123"/>
                    <a:pt x="49" y="123"/>
                  </a:cubicBezTo>
                  <a:cubicBezTo>
                    <a:pt x="50" y="122"/>
                    <a:pt x="51" y="122"/>
                    <a:pt x="52" y="121"/>
                  </a:cubicBezTo>
                  <a:cubicBezTo>
                    <a:pt x="53" y="120"/>
                    <a:pt x="54" y="119"/>
                    <a:pt x="54" y="117"/>
                  </a:cubicBezTo>
                  <a:cubicBezTo>
                    <a:pt x="56" y="112"/>
                    <a:pt x="59" y="107"/>
                    <a:pt x="63" y="103"/>
                  </a:cubicBezTo>
                  <a:cubicBezTo>
                    <a:pt x="69" y="97"/>
                    <a:pt x="77" y="92"/>
                    <a:pt x="85" y="87"/>
                  </a:cubicBezTo>
                  <a:cubicBezTo>
                    <a:pt x="94" y="82"/>
                    <a:pt x="103" y="77"/>
                    <a:pt x="110" y="70"/>
                  </a:cubicBezTo>
                  <a:cubicBezTo>
                    <a:pt x="117" y="63"/>
                    <a:pt x="121" y="57"/>
                    <a:pt x="123" y="48"/>
                  </a:cubicBezTo>
                  <a:cubicBezTo>
                    <a:pt x="124" y="46"/>
                    <a:pt x="123" y="43"/>
                    <a:pt x="121" y="41"/>
                  </a:cubicBezTo>
                  <a:close/>
                  <a:moveTo>
                    <a:pt x="47" y="115"/>
                  </a:moveTo>
                  <a:cubicBezTo>
                    <a:pt x="34" y="103"/>
                    <a:pt x="21" y="90"/>
                    <a:pt x="9" y="77"/>
                  </a:cubicBezTo>
                  <a:cubicBezTo>
                    <a:pt x="20" y="42"/>
                    <a:pt x="67" y="43"/>
                    <a:pt x="78" y="8"/>
                  </a:cubicBezTo>
                  <a:cubicBezTo>
                    <a:pt x="90" y="21"/>
                    <a:pt x="103" y="33"/>
                    <a:pt x="116" y="46"/>
                  </a:cubicBezTo>
                  <a:cubicBezTo>
                    <a:pt x="105" y="81"/>
                    <a:pt x="58" y="80"/>
                    <a:pt x="47" y="115"/>
                  </a:cubicBezTo>
                  <a:close/>
                  <a:moveTo>
                    <a:pt x="47" y="115"/>
                  </a:moveTo>
                  <a:cubicBezTo>
                    <a:pt x="47" y="115"/>
                    <a:pt x="47" y="115"/>
                    <a:pt x="47" y="1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2D96E4C4-C60D-44E0-B430-C732577AB0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54608" y="1953456"/>
              <a:ext cx="332204" cy="332204"/>
            </a:xfrm>
            <a:custGeom>
              <a:avLst/>
              <a:gdLst/>
              <a:ahLst/>
              <a:cxnLst>
                <a:cxn ang="0">
                  <a:pos x="27" y="11"/>
                </a:cxn>
                <a:cxn ang="0">
                  <a:pos x="20" y="12"/>
                </a:cxn>
                <a:cxn ang="0">
                  <a:pos x="9" y="6"/>
                </a:cxn>
                <a:cxn ang="0">
                  <a:pos x="15" y="5"/>
                </a:cxn>
                <a:cxn ang="0">
                  <a:pos x="19" y="5"/>
                </a:cxn>
                <a:cxn ang="0">
                  <a:pos x="19" y="1"/>
                </a:cxn>
                <a:cxn ang="0">
                  <a:pos x="12" y="0"/>
                </a:cxn>
                <a:cxn ang="0">
                  <a:pos x="6" y="3"/>
                </a:cxn>
                <a:cxn ang="0">
                  <a:pos x="4" y="2"/>
                </a:cxn>
                <a:cxn ang="0">
                  <a:pos x="3" y="4"/>
                </a:cxn>
                <a:cxn ang="0">
                  <a:pos x="4" y="5"/>
                </a:cxn>
                <a:cxn ang="0">
                  <a:pos x="1" y="13"/>
                </a:cxn>
                <a:cxn ang="0">
                  <a:pos x="3" y="20"/>
                </a:cxn>
                <a:cxn ang="0">
                  <a:pos x="18" y="20"/>
                </a:cxn>
                <a:cxn ang="0">
                  <a:pos x="22" y="29"/>
                </a:cxn>
                <a:cxn ang="0">
                  <a:pos x="18" y="28"/>
                </a:cxn>
                <a:cxn ang="0">
                  <a:pos x="15" y="26"/>
                </a:cxn>
                <a:cxn ang="0">
                  <a:pos x="13" y="29"/>
                </a:cxn>
                <a:cxn ang="0">
                  <a:pos x="16" y="33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2" y="24"/>
                </a:cxn>
                <a:cxn ang="0">
                  <a:pos x="33" y="16"/>
                </a:cxn>
                <a:cxn ang="0">
                  <a:pos x="10" y="16"/>
                </a:cxn>
                <a:cxn ang="0">
                  <a:pos x="6" y="14"/>
                </a:cxn>
                <a:cxn ang="0">
                  <a:pos x="6" y="10"/>
                </a:cxn>
                <a:cxn ang="0">
                  <a:pos x="13" y="15"/>
                </a:cxn>
                <a:cxn ang="0">
                  <a:pos x="28" y="24"/>
                </a:cxn>
                <a:cxn ang="0">
                  <a:pos x="20" y="18"/>
                </a:cxn>
                <a:cxn ang="0">
                  <a:pos x="24" y="17"/>
                </a:cxn>
                <a:cxn ang="0">
                  <a:pos x="27" y="18"/>
                </a:cxn>
                <a:cxn ang="0">
                  <a:pos x="28" y="22"/>
                </a:cxn>
                <a:cxn ang="0">
                  <a:pos x="28" y="24"/>
                </a:cxn>
              </a:cxnLst>
              <a:rect l="0" t="0" r="r" b="b"/>
              <a:pathLst>
                <a:path w="34" h="34">
                  <a:moveTo>
                    <a:pt x="31" y="13"/>
                  </a:moveTo>
                  <a:cubicBezTo>
                    <a:pt x="30" y="12"/>
                    <a:pt x="28" y="12"/>
                    <a:pt x="27" y="11"/>
                  </a:cubicBezTo>
                  <a:cubicBezTo>
                    <a:pt x="26" y="11"/>
                    <a:pt x="25" y="11"/>
                    <a:pt x="23" y="11"/>
                  </a:cubicBezTo>
                  <a:cubicBezTo>
                    <a:pt x="22" y="11"/>
                    <a:pt x="21" y="11"/>
                    <a:pt x="20" y="12"/>
                  </a:cubicBezTo>
                  <a:cubicBezTo>
                    <a:pt x="18" y="12"/>
                    <a:pt x="17" y="13"/>
                    <a:pt x="16" y="13"/>
                  </a:cubicBezTo>
                  <a:cubicBezTo>
                    <a:pt x="14" y="11"/>
                    <a:pt x="12" y="9"/>
                    <a:pt x="9" y="6"/>
                  </a:cubicBezTo>
                  <a:cubicBezTo>
                    <a:pt x="10" y="6"/>
                    <a:pt x="11" y="5"/>
                    <a:pt x="12" y="5"/>
                  </a:cubicBezTo>
                  <a:cubicBezTo>
                    <a:pt x="13" y="5"/>
                    <a:pt x="14" y="5"/>
                    <a:pt x="15" y="5"/>
                  </a:cubicBezTo>
                  <a:cubicBezTo>
                    <a:pt x="16" y="6"/>
                    <a:pt x="16" y="6"/>
                    <a:pt x="17" y="6"/>
                  </a:cubicBezTo>
                  <a:cubicBezTo>
                    <a:pt x="18" y="6"/>
                    <a:pt x="18" y="6"/>
                    <a:pt x="19" y="5"/>
                  </a:cubicBezTo>
                  <a:cubicBezTo>
                    <a:pt x="19" y="5"/>
                    <a:pt x="20" y="4"/>
                    <a:pt x="20" y="4"/>
                  </a:cubicBezTo>
                  <a:cubicBezTo>
                    <a:pt x="20" y="3"/>
                    <a:pt x="19" y="2"/>
                    <a:pt x="19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3" y="0"/>
                    <a:pt x="12" y="0"/>
                  </a:cubicBezTo>
                  <a:cubicBezTo>
                    <a:pt x="11" y="0"/>
                    <a:pt x="10" y="1"/>
                    <a:pt x="9" y="1"/>
                  </a:cubicBezTo>
                  <a:cubicBezTo>
                    <a:pt x="8" y="2"/>
                    <a:pt x="7" y="2"/>
                    <a:pt x="6" y="3"/>
                  </a:cubicBezTo>
                  <a:cubicBezTo>
                    <a:pt x="6" y="3"/>
                    <a:pt x="6" y="3"/>
                    <a:pt x="5" y="2"/>
                  </a:cubicBezTo>
                  <a:cubicBezTo>
                    <a:pt x="5" y="2"/>
                    <a:pt x="5" y="2"/>
                    <a:pt x="4" y="2"/>
                  </a:cubicBezTo>
                  <a:cubicBezTo>
                    <a:pt x="4" y="2"/>
                    <a:pt x="4" y="2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6"/>
                    <a:pt x="2" y="8"/>
                    <a:pt x="2" y="9"/>
                  </a:cubicBezTo>
                  <a:cubicBezTo>
                    <a:pt x="1" y="11"/>
                    <a:pt x="1" y="12"/>
                    <a:pt x="1" y="13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2" y="19"/>
                    <a:pt x="3" y="20"/>
                  </a:cubicBezTo>
                  <a:cubicBezTo>
                    <a:pt x="5" y="21"/>
                    <a:pt x="7" y="22"/>
                    <a:pt x="10" y="22"/>
                  </a:cubicBezTo>
                  <a:cubicBezTo>
                    <a:pt x="12" y="22"/>
                    <a:pt x="15" y="21"/>
                    <a:pt x="18" y="20"/>
                  </a:cubicBezTo>
                  <a:cubicBezTo>
                    <a:pt x="20" y="22"/>
                    <a:pt x="22" y="25"/>
                    <a:pt x="24" y="27"/>
                  </a:cubicBezTo>
                  <a:cubicBezTo>
                    <a:pt x="24" y="28"/>
                    <a:pt x="23" y="28"/>
                    <a:pt x="22" y="29"/>
                  </a:cubicBezTo>
                  <a:cubicBezTo>
                    <a:pt x="21" y="29"/>
                    <a:pt x="21" y="29"/>
                    <a:pt x="20" y="29"/>
                  </a:cubicBezTo>
                  <a:cubicBezTo>
                    <a:pt x="19" y="28"/>
                    <a:pt x="19" y="28"/>
                    <a:pt x="18" y="28"/>
                  </a:cubicBezTo>
                  <a:cubicBezTo>
                    <a:pt x="18" y="27"/>
                    <a:pt x="17" y="27"/>
                    <a:pt x="17" y="27"/>
                  </a:cubicBezTo>
                  <a:cubicBezTo>
                    <a:pt x="16" y="27"/>
                    <a:pt x="16" y="26"/>
                    <a:pt x="15" y="26"/>
                  </a:cubicBezTo>
                  <a:cubicBezTo>
                    <a:pt x="15" y="26"/>
                    <a:pt x="14" y="27"/>
                    <a:pt x="14" y="27"/>
                  </a:cubicBezTo>
                  <a:cubicBezTo>
                    <a:pt x="13" y="28"/>
                    <a:pt x="13" y="28"/>
                    <a:pt x="13" y="29"/>
                  </a:cubicBezTo>
                  <a:cubicBezTo>
                    <a:pt x="13" y="30"/>
                    <a:pt x="13" y="31"/>
                    <a:pt x="14" y="31"/>
                  </a:cubicBezTo>
                  <a:cubicBezTo>
                    <a:pt x="14" y="32"/>
                    <a:pt x="15" y="33"/>
                    <a:pt x="16" y="33"/>
                  </a:cubicBezTo>
                  <a:cubicBezTo>
                    <a:pt x="17" y="34"/>
                    <a:pt x="18" y="34"/>
                    <a:pt x="20" y="34"/>
                  </a:cubicBezTo>
                  <a:cubicBezTo>
                    <a:pt x="21" y="34"/>
                    <a:pt x="22" y="34"/>
                    <a:pt x="24" y="33"/>
                  </a:cubicBezTo>
                  <a:cubicBezTo>
                    <a:pt x="25" y="33"/>
                    <a:pt x="26" y="32"/>
                    <a:pt x="28" y="31"/>
                  </a:cubicBezTo>
                  <a:cubicBezTo>
                    <a:pt x="28" y="31"/>
                    <a:pt x="29" y="32"/>
                    <a:pt x="30" y="32"/>
                  </a:cubicBezTo>
                  <a:cubicBezTo>
                    <a:pt x="30" y="33"/>
                    <a:pt x="30" y="33"/>
                    <a:pt x="31" y="33"/>
                  </a:cubicBezTo>
                  <a:cubicBezTo>
                    <a:pt x="31" y="33"/>
                    <a:pt x="32" y="33"/>
                    <a:pt x="32" y="32"/>
                  </a:cubicBezTo>
                  <a:cubicBezTo>
                    <a:pt x="32" y="32"/>
                    <a:pt x="32" y="31"/>
                    <a:pt x="32" y="31"/>
                  </a:cubicBezTo>
                  <a:cubicBezTo>
                    <a:pt x="32" y="31"/>
                    <a:pt x="32" y="30"/>
                    <a:pt x="32" y="30"/>
                  </a:cubicBezTo>
                  <a:cubicBezTo>
                    <a:pt x="31" y="30"/>
                    <a:pt x="30" y="29"/>
                    <a:pt x="30" y="28"/>
                  </a:cubicBezTo>
                  <a:cubicBezTo>
                    <a:pt x="31" y="27"/>
                    <a:pt x="32" y="26"/>
                    <a:pt x="32" y="24"/>
                  </a:cubicBezTo>
                  <a:cubicBezTo>
                    <a:pt x="33" y="23"/>
                    <a:pt x="34" y="21"/>
                    <a:pt x="34" y="20"/>
                  </a:cubicBezTo>
                  <a:cubicBezTo>
                    <a:pt x="34" y="19"/>
                    <a:pt x="34" y="17"/>
                    <a:pt x="33" y="16"/>
                  </a:cubicBezTo>
                  <a:cubicBezTo>
                    <a:pt x="33" y="15"/>
                    <a:pt x="32" y="14"/>
                    <a:pt x="31" y="13"/>
                  </a:cubicBezTo>
                  <a:close/>
                  <a:moveTo>
                    <a:pt x="10" y="16"/>
                  </a:moveTo>
                  <a:cubicBezTo>
                    <a:pt x="8" y="16"/>
                    <a:pt x="7" y="16"/>
                    <a:pt x="7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7" y="10"/>
                    <a:pt x="7" y="9"/>
                    <a:pt x="8" y="8"/>
                  </a:cubicBezTo>
                  <a:cubicBezTo>
                    <a:pt x="9" y="10"/>
                    <a:pt x="11" y="12"/>
                    <a:pt x="13" y="15"/>
                  </a:cubicBezTo>
                  <a:cubicBezTo>
                    <a:pt x="12" y="15"/>
                    <a:pt x="11" y="16"/>
                    <a:pt x="10" y="16"/>
                  </a:cubicBezTo>
                  <a:close/>
                  <a:moveTo>
                    <a:pt x="28" y="24"/>
                  </a:moveTo>
                  <a:cubicBezTo>
                    <a:pt x="27" y="24"/>
                    <a:pt x="27" y="25"/>
                    <a:pt x="26" y="25"/>
                  </a:cubicBezTo>
                  <a:cubicBezTo>
                    <a:pt x="24" y="23"/>
                    <a:pt x="22" y="21"/>
                    <a:pt x="20" y="18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7"/>
                    <a:pt x="23" y="17"/>
                    <a:pt x="24" y="17"/>
                  </a:cubicBezTo>
                  <a:cubicBezTo>
                    <a:pt x="24" y="17"/>
                    <a:pt x="25" y="17"/>
                    <a:pt x="25" y="17"/>
                  </a:cubicBezTo>
                  <a:cubicBezTo>
                    <a:pt x="26" y="17"/>
                    <a:pt x="27" y="18"/>
                    <a:pt x="27" y="18"/>
                  </a:cubicBezTo>
                  <a:cubicBezTo>
                    <a:pt x="28" y="19"/>
                    <a:pt x="28" y="19"/>
                    <a:pt x="28" y="20"/>
                  </a:cubicBezTo>
                  <a:cubicBezTo>
                    <a:pt x="28" y="20"/>
                    <a:pt x="28" y="21"/>
                    <a:pt x="28" y="22"/>
                  </a:cubicBezTo>
                  <a:cubicBezTo>
                    <a:pt x="28" y="22"/>
                    <a:pt x="28" y="23"/>
                    <a:pt x="28" y="24"/>
                  </a:cubicBezTo>
                  <a:close/>
                  <a:moveTo>
                    <a:pt x="28" y="24"/>
                  </a:moveTo>
                  <a:cubicBezTo>
                    <a:pt x="28" y="24"/>
                    <a:pt x="28" y="24"/>
                    <a:pt x="28" y="2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2A21FEE-E171-4232-B369-78E003F8BE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528242" y="2354210"/>
              <a:ext cx="184560" cy="18456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8" y="6"/>
                </a:cxn>
                <a:cxn ang="0">
                  <a:pos x="3" y="13"/>
                </a:cxn>
                <a:cxn ang="0">
                  <a:pos x="0" y="16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4" y="18"/>
                </a:cxn>
                <a:cxn ang="0">
                  <a:pos x="6" y="15"/>
                </a:cxn>
                <a:cxn ang="0">
                  <a:pos x="11" y="9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9" h="19"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3" y="2"/>
                    <a:pt x="11" y="4"/>
                    <a:pt x="8" y="6"/>
                  </a:cubicBezTo>
                  <a:cubicBezTo>
                    <a:pt x="6" y="8"/>
                    <a:pt x="4" y="10"/>
                    <a:pt x="3" y="1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7"/>
                    <a:pt x="0" y="18"/>
                    <a:pt x="1" y="19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3"/>
                    <a:pt x="9" y="11"/>
                    <a:pt x="11" y="9"/>
                  </a:cubicBezTo>
                  <a:cubicBezTo>
                    <a:pt x="13" y="7"/>
                    <a:pt x="15" y="5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2"/>
                    <a:pt x="19" y="1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lose/>
                  <a:moveTo>
                    <a:pt x="15" y="0"/>
                  </a:move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F65D1E0E-248C-491A-BC98-4AA4CEDA87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739164" y="1710897"/>
              <a:ext cx="184560" cy="195106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1" y="16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3" y="19"/>
                </a:cxn>
                <a:cxn ang="0">
                  <a:pos x="3" y="19"/>
                </a:cxn>
                <a:cxn ang="0">
                  <a:pos x="10" y="13"/>
                </a:cxn>
                <a:cxn ang="0">
                  <a:pos x="16" y="7"/>
                </a:cxn>
                <a:cxn ang="0">
                  <a:pos x="18" y="3"/>
                </a:cxn>
                <a:cxn ang="0">
                  <a:pos x="18" y="1"/>
                </a:cxn>
                <a:cxn ang="0">
                  <a:pos x="16" y="1"/>
                </a:cxn>
                <a:cxn ang="0">
                  <a:pos x="15" y="1"/>
                </a:cxn>
                <a:cxn ang="0">
                  <a:pos x="13" y="5"/>
                </a:cxn>
                <a:cxn ang="0">
                  <a:pos x="7" y="11"/>
                </a:cxn>
                <a:cxn ang="0">
                  <a:pos x="7" y="11"/>
                </a:cxn>
                <a:cxn ang="0">
                  <a:pos x="7" y="11"/>
                </a:cxn>
              </a:cxnLst>
              <a:rect l="0" t="0" r="r" b="b"/>
              <a:pathLst>
                <a:path w="19" h="20">
                  <a:moveTo>
                    <a:pt x="7" y="11"/>
                  </a:moveTo>
                  <a:cubicBezTo>
                    <a:pt x="5" y="13"/>
                    <a:pt x="3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0" y="17"/>
                    <a:pt x="0" y="19"/>
                    <a:pt x="1" y="19"/>
                  </a:cubicBezTo>
                  <a:cubicBezTo>
                    <a:pt x="1" y="20"/>
                    <a:pt x="2" y="20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8"/>
                    <a:pt x="8" y="16"/>
                    <a:pt x="10" y="13"/>
                  </a:cubicBezTo>
                  <a:cubicBezTo>
                    <a:pt x="12" y="11"/>
                    <a:pt x="14" y="9"/>
                    <a:pt x="16" y="7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3"/>
                    <a:pt x="19" y="1"/>
                    <a:pt x="18" y="1"/>
                  </a:cubicBezTo>
                  <a:cubicBezTo>
                    <a:pt x="17" y="0"/>
                    <a:pt x="16" y="0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1" y="7"/>
                    <a:pt x="9" y="9"/>
                    <a:pt x="7" y="11"/>
                  </a:cubicBezTo>
                  <a:close/>
                  <a:moveTo>
                    <a:pt x="7" y="11"/>
                  </a:moveTo>
                  <a:cubicBezTo>
                    <a:pt x="7" y="11"/>
                    <a:pt x="7" y="11"/>
                    <a:pt x="7" y="1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80" tIns="91440" rIns="18288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 sz="7200" dirty="0"/>
            </a:p>
          </p:txBody>
        </p:sp>
      </p:grpSp>
      <p:sp>
        <p:nvSpPr>
          <p:cNvPr id="42" name="Freeform 185">
            <a:extLst>
              <a:ext uri="{FF2B5EF4-FFF2-40B4-BE49-F238E27FC236}">
                <a16:creationId xmlns:a16="http://schemas.microsoft.com/office/drawing/2014/main" id="{14D0B0F5-EAAD-493B-A4AD-C1BDC9799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6843" y="6500953"/>
            <a:ext cx="914400" cy="640080"/>
          </a:xfrm>
          <a:custGeom>
            <a:avLst/>
            <a:gdLst>
              <a:gd name="T0" fmla="*/ 545 w 619"/>
              <a:gd name="T1" fmla="*/ 0 h 472"/>
              <a:gd name="T2" fmla="*/ 545 w 619"/>
              <a:gd name="T3" fmla="*/ 0 h 472"/>
              <a:gd name="T4" fmla="*/ 73 w 619"/>
              <a:gd name="T5" fmla="*/ 0 h 472"/>
              <a:gd name="T6" fmla="*/ 0 w 619"/>
              <a:gd name="T7" fmla="*/ 73 h 472"/>
              <a:gd name="T8" fmla="*/ 0 w 619"/>
              <a:gd name="T9" fmla="*/ 397 h 472"/>
              <a:gd name="T10" fmla="*/ 73 w 619"/>
              <a:gd name="T11" fmla="*/ 471 h 472"/>
              <a:gd name="T12" fmla="*/ 545 w 619"/>
              <a:gd name="T13" fmla="*/ 471 h 472"/>
              <a:gd name="T14" fmla="*/ 618 w 619"/>
              <a:gd name="T15" fmla="*/ 397 h 472"/>
              <a:gd name="T16" fmla="*/ 618 w 619"/>
              <a:gd name="T17" fmla="*/ 73 h 472"/>
              <a:gd name="T18" fmla="*/ 545 w 619"/>
              <a:gd name="T19" fmla="*/ 0 h 472"/>
              <a:gd name="T20" fmla="*/ 559 w 619"/>
              <a:gd name="T21" fmla="*/ 44 h 472"/>
              <a:gd name="T22" fmla="*/ 559 w 619"/>
              <a:gd name="T23" fmla="*/ 44 h 472"/>
              <a:gd name="T24" fmla="*/ 309 w 619"/>
              <a:gd name="T25" fmla="*/ 235 h 472"/>
              <a:gd name="T26" fmla="*/ 59 w 619"/>
              <a:gd name="T27" fmla="*/ 44 h 472"/>
              <a:gd name="T28" fmla="*/ 559 w 619"/>
              <a:gd name="T29" fmla="*/ 44 h 472"/>
              <a:gd name="T30" fmla="*/ 29 w 619"/>
              <a:gd name="T31" fmla="*/ 397 h 472"/>
              <a:gd name="T32" fmla="*/ 29 w 619"/>
              <a:gd name="T33" fmla="*/ 397 h 472"/>
              <a:gd name="T34" fmla="*/ 29 w 619"/>
              <a:gd name="T35" fmla="*/ 73 h 472"/>
              <a:gd name="T36" fmla="*/ 206 w 619"/>
              <a:gd name="T37" fmla="*/ 221 h 472"/>
              <a:gd name="T38" fmla="*/ 29 w 619"/>
              <a:gd name="T39" fmla="*/ 397 h 472"/>
              <a:gd name="T40" fmla="*/ 59 w 619"/>
              <a:gd name="T41" fmla="*/ 427 h 472"/>
              <a:gd name="T42" fmla="*/ 59 w 619"/>
              <a:gd name="T43" fmla="*/ 427 h 472"/>
              <a:gd name="T44" fmla="*/ 236 w 619"/>
              <a:gd name="T45" fmla="*/ 235 h 472"/>
              <a:gd name="T46" fmla="*/ 309 w 619"/>
              <a:gd name="T47" fmla="*/ 294 h 472"/>
              <a:gd name="T48" fmla="*/ 368 w 619"/>
              <a:gd name="T49" fmla="*/ 235 h 472"/>
              <a:gd name="T50" fmla="*/ 559 w 619"/>
              <a:gd name="T51" fmla="*/ 427 h 472"/>
              <a:gd name="T52" fmla="*/ 59 w 619"/>
              <a:gd name="T53" fmla="*/ 427 h 472"/>
              <a:gd name="T54" fmla="*/ 589 w 619"/>
              <a:gd name="T55" fmla="*/ 397 h 472"/>
              <a:gd name="T56" fmla="*/ 589 w 619"/>
              <a:gd name="T57" fmla="*/ 397 h 472"/>
              <a:gd name="T58" fmla="*/ 589 w 619"/>
              <a:gd name="T59" fmla="*/ 397 h 472"/>
              <a:gd name="T60" fmla="*/ 412 w 619"/>
              <a:gd name="T61" fmla="*/ 221 h 472"/>
              <a:gd name="T62" fmla="*/ 589 w 619"/>
              <a:gd name="T63" fmla="*/ 73 h 472"/>
              <a:gd name="T64" fmla="*/ 589 w 619"/>
              <a:gd name="T65" fmla="*/ 397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19" h="472">
                <a:moveTo>
                  <a:pt x="545" y="0"/>
                </a:moveTo>
                <a:lnTo>
                  <a:pt x="545" y="0"/>
                </a:lnTo>
                <a:cubicBezTo>
                  <a:pt x="73" y="0"/>
                  <a:pt x="73" y="0"/>
                  <a:pt x="73" y="0"/>
                </a:cubicBezTo>
                <a:cubicBezTo>
                  <a:pt x="29" y="0"/>
                  <a:pt x="0" y="30"/>
                  <a:pt x="0" y="73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442"/>
                  <a:pt x="29" y="471"/>
                  <a:pt x="73" y="471"/>
                </a:cubicBezTo>
                <a:cubicBezTo>
                  <a:pt x="545" y="471"/>
                  <a:pt x="545" y="471"/>
                  <a:pt x="545" y="471"/>
                </a:cubicBezTo>
                <a:cubicBezTo>
                  <a:pt x="589" y="471"/>
                  <a:pt x="618" y="442"/>
                  <a:pt x="618" y="397"/>
                </a:cubicBezTo>
                <a:cubicBezTo>
                  <a:pt x="618" y="73"/>
                  <a:pt x="618" y="73"/>
                  <a:pt x="618" y="73"/>
                </a:cubicBezTo>
                <a:cubicBezTo>
                  <a:pt x="618" y="30"/>
                  <a:pt x="589" y="0"/>
                  <a:pt x="545" y="0"/>
                </a:cubicBezTo>
                <a:close/>
                <a:moveTo>
                  <a:pt x="559" y="44"/>
                </a:moveTo>
                <a:lnTo>
                  <a:pt x="559" y="44"/>
                </a:lnTo>
                <a:cubicBezTo>
                  <a:pt x="309" y="235"/>
                  <a:pt x="309" y="235"/>
                  <a:pt x="309" y="235"/>
                </a:cubicBezTo>
                <a:cubicBezTo>
                  <a:pt x="59" y="44"/>
                  <a:pt x="59" y="44"/>
                  <a:pt x="59" y="44"/>
                </a:cubicBezTo>
                <a:lnTo>
                  <a:pt x="559" y="44"/>
                </a:lnTo>
                <a:close/>
                <a:moveTo>
                  <a:pt x="29" y="397"/>
                </a:moveTo>
                <a:lnTo>
                  <a:pt x="29" y="397"/>
                </a:lnTo>
                <a:cubicBezTo>
                  <a:pt x="29" y="73"/>
                  <a:pt x="29" y="73"/>
                  <a:pt x="29" y="73"/>
                </a:cubicBezTo>
                <a:cubicBezTo>
                  <a:pt x="206" y="221"/>
                  <a:pt x="206" y="221"/>
                  <a:pt x="206" y="221"/>
                </a:cubicBezTo>
                <a:cubicBezTo>
                  <a:pt x="29" y="397"/>
                  <a:pt x="29" y="397"/>
                  <a:pt x="29" y="397"/>
                </a:cubicBezTo>
                <a:close/>
                <a:moveTo>
                  <a:pt x="59" y="427"/>
                </a:moveTo>
                <a:lnTo>
                  <a:pt x="59" y="427"/>
                </a:lnTo>
                <a:cubicBezTo>
                  <a:pt x="236" y="235"/>
                  <a:pt x="236" y="235"/>
                  <a:pt x="236" y="235"/>
                </a:cubicBezTo>
                <a:cubicBezTo>
                  <a:pt x="309" y="294"/>
                  <a:pt x="309" y="294"/>
                  <a:pt x="309" y="294"/>
                </a:cubicBezTo>
                <a:cubicBezTo>
                  <a:pt x="368" y="235"/>
                  <a:pt x="368" y="235"/>
                  <a:pt x="368" y="235"/>
                </a:cubicBezTo>
                <a:cubicBezTo>
                  <a:pt x="559" y="427"/>
                  <a:pt x="559" y="427"/>
                  <a:pt x="559" y="427"/>
                </a:cubicBezTo>
                <a:cubicBezTo>
                  <a:pt x="545" y="427"/>
                  <a:pt x="73" y="427"/>
                  <a:pt x="59" y="427"/>
                </a:cubicBezTo>
                <a:close/>
                <a:moveTo>
                  <a:pt x="589" y="397"/>
                </a:moveTo>
                <a:lnTo>
                  <a:pt x="589" y="397"/>
                </a:lnTo>
                <a:lnTo>
                  <a:pt x="589" y="397"/>
                </a:lnTo>
                <a:cubicBezTo>
                  <a:pt x="412" y="221"/>
                  <a:pt x="412" y="221"/>
                  <a:pt x="412" y="221"/>
                </a:cubicBezTo>
                <a:cubicBezTo>
                  <a:pt x="589" y="73"/>
                  <a:pt x="589" y="73"/>
                  <a:pt x="589" y="73"/>
                </a:cubicBezTo>
                <a:lnTo>
                  <a:pt x="589" y="397"/>
                </a:lnTo>
                <a:close/>
              </a:path>
            </a:pathLst>
          </a:custGeom>
          <a:solidFill>
            <a:srgbClr val="E1EDEF"/>
          </a:solidFill>
          <a:ln>
            <a:noFill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43" name="Google Shape;1846;p173">
            <a:extLst>
              <a:ext uri="{FF2B5EF4-FFF2-40B4-BE49-F238E27FC236}">
                <a16:creationId xmlns:a16="http://schemas.microsoft.com/office/drawing/2014/main" id="{74B9A529-A30E-4776-87B6-0B2FBF3BA256}"/>
              </a:ext>
            </a:extLst>
          </p:cNvPr>
          <p:cNvSpPr txBox="1"/>
          <p:nvPr/>
        </p:nvSpPr>
        <p:spPr>
          <a:xfrm>
            <a:off x="1365117" y="8084258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1" dirty="0">
                <a:solidFill>
                  <a:srgbClr val="FFFFFF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100 K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+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846;p173">
            <a:extLst>
              <a:ext uri="{FF2B5EF4-FFF2-40B4-BE49-F238E27FC236}">
                <a16:creationId xmlns:a16="http://schemas.microsoft.com/office/drawing/2014/main" id="{F0BDCAD7-F18B-4737-84B9-C88512B3CF46}"/>
              </a:ext>
            </a:extLst>
          </p:cNvPr>
          <p:cNvSpPr txBox="1"/>
          <p:nvPr/>
        </p:nvSpPr>
        <p:spPr>
          <a:xfrm>
            <a:off x="7819865" y="8084258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1" dirty="0">
                <a:solidFill>
                  <a:srgbClr val="FFFFFF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27 K</a:t>
            </a:r>
            <a:r>
              <a:rPr lang="en-US" sz="48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Montserrat Black"/>
                <a:cs typeface="Montserrat Black"/>
                <a:sym typeface="Montserrat Black"/>
              </a:rPr>
              <a:t>+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45" name="Google Shape;1846;p173">
            <a:extLst>
              <a:ext uri="{FF2B5EF4-FFF2-40B4-BE49-F238E27FC236}">
                <a16:creationId xmlns:a16="http://schemas.microsoft.com/office/drawing/2014/main" id="{D26C1FE1-1591-4D39-9545-AB18C2BED2F0}"/>
              </a:ext>
            </a:extLst>
          </p:cNvPr>
          <p:cNvSpPr txBox="1"/>
          <p:nvPr/>
        </p:nvSpPr>
        <p:spPr>
          <a:xfrm>
            <a:off x="14241319" y="8084257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7</a:t>
            </a:r>
            <a:r>
              <a:rPr lang="en-US" sz="48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00+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46" name="Google Shape;1846;p173">
            <a:extLst>
              <a:ext uri="{FF2B5EF4-FFF2-40B4-BE49-F238E27FC236}">
                <a16:creationId xmlns:a16="http://schemas.microsoft.com/office/drawing/2014/main" id="{C4072B8A-AFB1-41D7-871A-3A78C83CC16A}"/>
              </a:ext>
            </a:extLst>
          </p:cNvPr>
          <p:cNvSpPr txBox="1"/>
          <p:nvPr/>
        </p:nvSpPr>
        <p:spPr>
          <a:xfrm>
            <a:off x="20785083" y="8082395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150 K+</a:t>
            </a:r>
            <a:endParaRPr sz="1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7C6F45-5390-43C1-98B7-1ED80E58E3A5}"/>
              </a:ext>
            </a:extLst>
          </p:cNvPr>
          <p:cNvSpPr txBox="1"/>
          <p:nvPr/>
        </p:nvSpPr>
        <p:spPr>
          <a:xfrm>
            <a:off x="714186" y="923271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1EDEF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080012A-251C-46A2-9E4A-A891A2AAD2B2}"/>
              </a:ext>
            </a:extLst>
          </p:cNvPr>
          <p:cNvSpPr txBox="1"/>
          <p:nvPr/>
        </p:nvSpPr>
        <p:spPr>
          <a:xfrm>
            <a:off x="7168934" y="918558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1EDEF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D743C77-19F9-4992-A18B-F550B95C03B3}"/>
              </a:ext>
            </a:extLst>
          </p:cNvPr>
          <p:cNvSpPr txBox="1"/>
          <p:nvPr/>
        </p:nvSpPr>
        <p:spPr>
          <a:xfrm>
            <a:off x="13733023" y="9194395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1EDEF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5142C8-9892-4975-BBD6-8F5743571C0A}"/>
              </a:ext>
            </a:extLst>
          </p:cNvPr>
          <p:cNvSpPr txBox="1"/>
          <p:nvPr/>
        </p:nvSpPr>
        <p:spPr>
          <a:xfrm>
            <a:off x="20160557" y="9184134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1EDEF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4877FB-108B-489D-BE27-823EA47BF75A}"/>
              </a:ext>
            </a:extLst>
          </p:cNvPr>
          <p:cNvSpPr txBox="1"/>
          <p:nvPr/>
        </p:nvSpPr>
        <p:spPr>
          <a:xfrm>
            <a:off x="8525560" y="10723599"/>
            <a:ext cx="5207463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0FC8D37-2FD0-4A88-9BAE-53F4C774A3FF}"/>
              </a:ext>
            </a:extLst>
          </p:cNvPr>
          <p:cNvGrpSpPr/>
          <p:nvPr/>
        </p:nvGrpSpPr>
        <p:grpSpPr>
          <a:xfrm rot="5400000">
            <a:off x="16035008" y="495654"/>
            <a:ext cx="3232745" cy="2057112"/>
            <a:chOff x="21465203" y="1542438"/>
            <a:chExt cx="2147300" cy="979436"/>
          </a:xfrm>
          <a:solidFill>
            <a:srgbClr val="E1EDEF"/>
          </a:solidFill>
        </p:grpSpPr>
        <p:sp>
          <p:nvSpPr>
            <p:cNvPr id="53" name="Google Shape;123;p23">
              <a:extLst>
                <a:ext uri="{FF2B5EF4-FFF2-40B4-BE49-F238E27FC236}">
                  <a16:creationId xmlns:a16="http://schemas.microsoft.com/office/drawing/2014/main" id="{44A59B48-4804-4A03-8B44-848FEFD1B01C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4" name="Google Shape;123;p23">
              <a:extLst>
                <a:ext uri="{FF2B5EF4-FFF2-40B4-BE49-F238E27FC236}">
                  <a16:creationId xmlns:a16="http://schemas.microsoft.com/office/drawing/2014/main" id="{66F68F6E-C5DE-496E-A336-922B52189569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" name="Google Shape;123;p23">
              <a:extLst>
                <a:ext uri="{FF2B5EF4-FFF2-40B4-BE49-F238E27FC236}">
                  <a16:creationId xmlns:a16="http://schemas.microsoft.com/office/drawing/2014/main" id="{ACA37116-3785-4CFE-83F8-DF86192AA812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823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1734F9-0F1A-4A04-8D68-08BAFBDE7272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32F2EE-3A22-4A2C-AE24-09EDDF054F93}"/>
              </a:ext>
            </a:extLst>
          </p:cNvPr>
          <p:cNvSpPr txBox="1"/>
          <p:nvPr/>
        </p:nvSpPr>
        <p:spPr>
          <a:xfrm>
            <a:off x="17252188" y="8660671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3BCA4C-5FEF-426B-B4A7-5E1D1275708A}"/>
              </a:ext>
            </a:extLst>
          </p:cNvPr>
          <p:cNvSpPr txBox="1"/>
          <p:nvPr/>
        </p:nvSpPr>
        <p:spPr>
          <a:xfrm>
            <a:off x="9504004" y="1259509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370CEC-C44B-4A4F-89DC-E1F1728C46E6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02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590E156-C804-4CD0-ADA6-BB066FDFD911}"/>
              </a:ext>
            </a:extLst>
          </p:cNvPr>
          <p:cNvGrpSpPr/>
          <p:nvPr/>
        </p:nvGrpSpPr>
        <p:grpSpPr>
          <a:xfrm>
            <a:off x="21538592" y="10033904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03A837A0-14DB-40C6-B74D-9399D7629A44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A846F3A3-D497-44BE-82F9-5C4AFF6F1D1E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F5D1280A-E43E-4013-B2A7-EAFDEC4348C9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7E70195-5864-46E6-A900-E1641A533A37}"/>
              </a:ext>
            </a:extLst>
          </p:cNvPr>
          <p:cNvSpPr txBox="1"/>
          <p:nvPr/>
        </p:nvSpPr>
        <p:spPr>
          <a:xfrm>
            <a:off x="1094757" y="12595097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About 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539DBF-8771-4D68-88F5-56DDD5EE829A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F6F24-FDCB-4F95-9AF4-EAC2C4F6A4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6ABFDA-EEF5-437D-808E-D0565C17FFAA}"/>
              </a:ext>
            </a:extLst>
          </p:cNvPr>
          <p:cNvSpPr txBox="1"/>
          <p:nvPr/>
        </p:nvSpPr>
        <p:spPr>
          <a:xfrm>
            <a:off x="13862902" y="2847694"/>
            <a:ext cx="9706503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Welcome to Lilibeth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and Find Your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Dream Furniture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676532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E8EB6C7-9745-4997-B174-2FE1B1B017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058B69-09D2-448B-8682-AB43239037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F69BA62-DC4A-48C8-8A32-B28E84660F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CB5A6-AD76-40A6-9F3C-D491EB0EDB88}"/>
              </a:ext>
            </a:extLst>
          </p:cNvPr>
          <p:cNvSpPr txBox="1"/>
          <p:nvPr/>
        </p:nvSpPr>
        <p:spPr>
          <a:xfrm>
            <a:off x="1094757" y="12302710"/>
            <a:ext cx="1439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Pricing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16B25-B923-48AA-9513-F466579A016A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222548-8908-4B04-98FE-902D0B6103FF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66EEE-3833-48EE-9A4D-BFEFE6BA2C1F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04FE5CB-9C47-4FB4-B0DB-B345A354CA16}"/>
              </a:ext>
            </a:extLst>
          </p:cNvPr>
          <p:cNvSpPr/>
          <p:nvPr/>
        </p:nvSpPr>
        <p:spPr>
          <a:xfrm>
            <a:off x="2637577" y="7909101"/>
            <a:ext cx="2743200" cy="27432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oogle Shape;1846;p173">
            <a:extLst>
              <a:ext uri="{FF2B5EF4-FFF2-40B4-BE49-F238E27FC236}">
                <a16:creationId xmlns:a16="http://schemas.microsoft.com/office/drawing/2014/main" id="{D2868A15-D92B-4FA9-A86F-5533100670D6}"/>
              </a:ext>
            </a:extLst>
          </p:cNvPr>
          <p:cNvSpPr txBox="1"/>
          <p:nvPr/>
        </p:nvSpPr>
        <p:spPr>
          <a:xfrm>
            <a:off x="2809158" y="9182942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$ 99</a:t>
            </a:r>
            <a:endParaRPr sz="5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63A2F1-3585-488E-B57A-4D4DF9757B0A}"/>
              </a:ext>
            </a:extLst>
          </p:cNvPr>
          <p:cNvSpPr txBox="1"/>
          <p:nvPr/>
        </p:nvSpPr>
        <p:spPr>
          <a:xfrm>
            <a:off x="3859630" y="8457366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$123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EBF33D-FD0F-4710-8BCA-F605F4D3C859}"/>
              </a:ext>
            </a:extLst>
          </p:cNvPr>
          <p:cNvSpPr/>
          <p:nvPr/>
        </p:nvSpPr>
        <p:spPr>
          <a:xfrm>
            <a:off x="9321405" y="9280701"/>
            <a:ext cx="2743200" cy="27432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Google Shape;1846;p173">
            <a:extLst>
              <a:ext uri="{FF2B5EF4-FFF2-40B4-BE49-F238E27FC236}">
                <a16:creationId xmlns:a16="http://schemas.microsoft.com/office/drawing/2014/main" id="{5DFEA5EA-B74E-45EB-92F7-03DBFE0C099C}"/>
              </a:ext>
            </a:extLst>
          </p:cNvPr>
          <p:cNvSpPr txBox="1"/>
          <p:nvPr/>
        </p:nvSpPr>
        <p:spPr>
          <a:xfrm>
            <a:off x="9492986" y="10554542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</a:t>
            </a:r>
            <a:r>
              <a:rPr lang="en-US" sz="54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21</a:t>
            </a: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9</a:t>
            </a:r>
            <a:endParaRPr sz="5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DB768B-74EF-4C01-8181-46983559424C}"/>
              </a:ext>
            </a:extLst>
          </p:cNvPr>
          <p:cNvSpPr txBox="1"/>
          <p:nvPr/>
        </p:nvSpPr>
        <p:spPr>
          <a:xfrm>
            <a:off x="10543458" y="9828966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$420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C475EEC-0C44-420D-B580-5FFE5CF0F280}"/>
              </a:ext>
            </a:extLst>
          </p:cNvPr>
          <p:cNvSpPr/>
          <p:nvPr/>
        </p:nvSpPr>
        <p:spPr>
          <a:xfrm>
            <a:off x="16005233" y="10509477"/>
            <a:ext cx="2743200" cy="27432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1846;p173">
            <a:extLst>
              <a:ext uri="{FF2B5EF4-FFF2-40B4-BE49-F238E27FC236}">
                <a16:creationId xmlns:a16="http://schemas.microsoft.com/office/drawing/2014/main" id="{C0D0DE6D-8978-48A8-BA8E-35F1E0D62989}"/>
              </a:ext>
            </a:extLst>
          </p:cNvPr>
          <p:cNvSpPr txBox="1"/>
          <p:nvPr/>
        </p:nvSpPr>
        <p:spPr>
          <a:xfrm>
            <a:off x="16176814" y="11783318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</a:t>
            </a:r>
            <a:r>
              <a:rPr lang="en-US" sz="54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63</a:t>
            </a:r>
            <a:endParaRPr sz="5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CAE654-96D1-4B22-A666-FE89A447BF6B}"/>
              </a:ext>
            </a:extLst>
          </p:cNvPr>
          <p:cNvSpPr txBox="1"/>
          <p:nvPr/>
        </p:nvSpPr>
        <p:spPr>
          <a:xfrm>
            <a:off x="17227286" y="11057742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$99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8E8946-6131-47A3-9695-AF3C36D69AAB}"/>
              </a:ext>
            </a:extLst>
          </p:cNvPr>
          <p:cNvSpPr txBox="1"/>
          <p:nvPr/>
        </p:nvSpPr>
        <p:spPr>
          <a:xfrm>
            <a:off x="7751964" y="2010796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AB5072-03EB-47BD-9460-0057349994FD}"/>
              </a:ext>
            </a:extLst>
          </p:cNvPr>
          <p:cNvGrpSpPr/>
          <p:nvPr/>
        </p:nvGrpSpPr>
        <p:grpSpPr>
          <a:xfrm>
            <a:off x="22223777" y="6195553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2" name="Google Shape;123;p23">
              <a:extLst>
                <a:ext uri="{FF2B5EF4-FFF2-40B4-BE49-F238E27FC236}">
                  <a16:creationId xmlns:a16="http://schemas.microsoft.com/office/drawing/2014/main" id="{096CF173-A761-400A-8D78-EBDAE96B9CD2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23;p23">
              <a:extLst>
                <a:ext uri="{FF2B5EF4-FFF2-40B4-BE49-F238E27FC236}">
                  <a16:creationId xmlns:a16="http://schemas.microsoft.com/office/drawing/2014/main" id="{C1322413-A7BC-4B4A-9118-AE45995DD58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23;p23">
              <a:extLst>
                <a:ext uri="{FF2B5EF4-FFF2-40B4-BE49-F238E27FC236}">
                  <a16:creationId xmlns:a16="http://schemas.microsoft.com/office/drawing/2014/main" id="{B72814B4-FC16-4745-8EA4-DADE88312F96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2FFAD1B-F897-4BE4-829D-BCCC43BA1BA4}"/>
              </a:ext>
            </a:extLst>
          </p:cNvPr>
          <p:cNvSpPr txBox="1"/>
          <p:nvPr/>
        </p:nvSpPr>
        <p:spPr>
          <a:xfrm>
            <a:off x="17064001" y="2232931"/>
            <a:ext cx="5828840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Get </a:t>
            </a:r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Speciall</a:t>
            </a:r>
            <a:endParaRPr lang="en-US" sz="74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Promotion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Of The Year</a:t>
            </a:r>
          </a:p>
        </p:txBody>
      </p:sp>
    </p:spTree>
    <p:extLst>
      <p:ext uri="{BB962C8B-B14F-4D97-AF65-F5344CB8AC3E}">
        <p14:creationId xmlns:p14="http://schemas.microsoft.com/office/powerpoint/2010/main" val="2009791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52D8865-F1F6-4751-AE4D-D6A2DBBC03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0A373C8-9BB9-447B-A325-B88485FC55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742F4CC-BA1D-41F6-927D-A141968D5E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639C8D-E7C7-466A-AD00-59DEFB444F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EDB82A2-DD3A-414C-AAEF-34B195EDBB7F}"/>
              </a:ext>
            </a:extLst>
          </p:cNvPr>
          <p:cNvGrpSpPr/>
          <p:nvPr/>
        </p:nvGrpSpPr>
        <p:grpSpPr>
          <a:xfrm>
            <a:off x="11404859" y="678184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9" name="Google Shape;123;p23">
              <a:extLst>
                <a:ext uri="{FF2B5EF4-FFF2-40B4-BE49-F238E27FC236}">
                  <a16:creationId xmlns:a16="http://schemas.microsoft.com/office/drawing/2014/main" id="{2D3FEA39-9973-4693-9A1B-AE29A3BBB318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" name="Google Shape;123;p23">
              <a:extLst>
                <a:ext uri="{FF2B5EF4-FFF2-40B4-BE49-F238E27FC236}">
                  <a16:creationId xmlns:a16="http://schemas.microsoft.com/office/drawing/2014/main" id="{FCCBA792-1572-469A-8BCF-426A582CE311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" name="Google Shape;123;p23">
              <a:extLst>
                <a:ext uri="{FF2B5EF4-FFF2-40B4-BE49-F238E27FC236}">
                  <a16:creationId xmlns:a16="http://schemas.microsoft.com/office/drawing/2014/main" id="{4383A030-380C-4EEF-ABDE-BF96A896F637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5E0F4BA-3953-4DA4-B18B-17F52193C7B7}"/>
              </a:ext>
            </a:extLst>
          </p:cNvPr>
          <p:cNvSpPr txBox="1"/>
          <p:nvPr/>
        </p:nvSpPr>
        <p:spPr>
          <a:xfrm>
            <a:off x="1094757" y="12302710"/>
            <a:ext cx="1439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Pricing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680BE-2C35-4994-B7C3-4C3FD45F44CF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985C0-6625-4D10-8FD3-C2E55B4846C8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4BFC0-BE71-455B-A28A-B40FA5BA5521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FB961-239A-48C8-8388-7CC6FC0C4A98}"/>
              </a:ext>
            </a:extLst>
          </p:cNvPr>
          <p:cNvSpPr txBox="1"/>
          <p:nvPr/>
        </p:nvSpPr>
        <p:spPr>
          <a:xfrm>
            <a:off x="5053429" y="1670413"/>
            <a:ext cx="5828840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Get </a:t>
            </a:r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Speciall</a:t>
            </a:r>
            <a:endParaRPr lang="en-US" sz="74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Promotion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Of The Year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9ACF1-EF55-4846-8639-E2515DA9EEED}"/>
              </a:ext>
            </a:extLst>
          </p:cNvPr>
          <p:cNvSpPr txBox="1"/>
          <p:nvPr/>
        </p:nvSpPr>
        <p:spPr>
          <a:xfrm>
            <a:off x="11776851" y="3635949"/>
            <a:ext cx="4034812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9A97206-767E-4721-97E4-690B44B8C56A}"/>
              </a:ext>
            </a:extLst>
          </p:cNvPr>
          <p:cNvSpPr/>
          <p:nvPr/>
        </p:nvSpPr>
        <p:spPr>
          <a:xfrm>
            <a:off x="322073" y="7310711"/>
            <a:ext cx="2743200" cy="27432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oogle Shape;1846;p173">
            <a:extLst>
              <a:ext uri="{FF2B5EF4-FFF2-40B4-BE49-F238E27FC236}">
                <a16:creationId xmlns:a16="http://schemas.microsoft.com/office/drawing/2014/main" id="{011271E5-1CFC-4F4E-9350-4BD9E252859F}"/>
              </a:ext>
            </a:extLst>
          </p:cNvPr>
          <p:cNvSpPr txBox="1"/>
          <p:nvPr/>
        </p:nvSpPr>
        <p:spPr>
          <a:xfrm>
            <a:off x="493654" y="8584552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</a:t>
            </a:r>
            <a:r>
              <a:rPr lang="en-US" sz="54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79</a:t>
            </a:r>
            <a:endParaRPr sz="5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B2B74F-95D2-416A-A867-90852F4383A0}"/>
              </a:ext>
            </a:extLst>
          </p:cNvPr>
          <p:cNvSpPr txBox="1"/>
          <p:nvPr/>
        </p:nvSpPr>
        <p:spPr>
          <a:xfrm>
            <a:off x="1544126" y="7858976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$173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749A6D-B658-48C7-A5FF-B48E4F3E1326}"/>
              </a:ext>
            </a:extLst>
          </p:cNvPr>
          <p:cNvSpPr/>
          <p:nvPr/>
        </p:nvSpPr>
        <p:spPr>
          <a:xfrm>
            <a:off x="7817410" y="10140895"/>
            <a:ext cx="2743200" cy="27432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Google Shape;1846;p173">
            <a:extLst>
              <a:ext uri="{FF2B5EF4-FFF2-40B4-BE49-F238E27FC236}">
                <a16:creationId xmlns:a16="http://schemas.microsoft.com/office/drawing/2014/main" id="{657CEA9B-B68E-4F24-BA14-09EFD6729C0D}"/>
              </a:ext>
            </a:extLst>
          </p:cNvPr>
          <p:cNvSpPr txBox="1"/>
          <p:nvPr/>
        </p:nvSpPr>
        <p:spPr>
          <a:xfrm>
            <a:off x="7988991" y="11414736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</a:t>
            </a:r>
            <a:r>
              <a:rPr lang="en-US" sz="54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312</a:t>
            </a:r>
            <a:endParaRPr sz="5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217467-ADD1-46BD-82F8-B005CC9395EB}"/>
              </a:ext>
            </a:extLst>
          </p:cNvPr>
          <p:cNvSpPr txBox="1"/>
          <p:nvPr/>
        </p:nvSpPr>
        <p:spPr>
          <a:xfrm>
            <a:off x="9039463" y="10689160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$400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0259E0B-899A-4BDF-97B6-8FE0B0FDE854}"/>
              </a:ext>
            </a:extLst>
          </p:cNvPr>
          <p:cNvSpPr/>
          <p:nvPr/>
        </p:nvSpPr>
        <p:spPr>
          <a:xfrm>
            <a:off x="21183143" y="1663811"/>
            <a:ext cx="2743200" cy="27432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Google Shape;1846;p173">
            <a:extLst>
              <a:ext uri="{FF2B5EF4-FFF2-40B4-BE49-F238E27FC236}">
                <a16:creationId xmlns:a16="http://schemas.microsoft.com/office/drawing/2014/main" id="{B939746C-CFE4-488A-BEC7-9EF5FEAFF9E8}"/>
              </a:ext>
            </a:extLst>
          </p:cNvPr>
          <p:cNvSpPr txBox="1"/>
          <p:nvPr/>
        </p:nvSpPr>
        <p:spPr>
          <a:xfrm>
            <a:off x="21354724" y="2937652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54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</a:t>
            </a:r>
            <a:r>
              <a:rPr lang="en-US" sz="54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125</a:t>
            </a:r>
            <a:endParaRPr sz="54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4C172B-7C1F-49CC-9143-99F2FED6D3C7}"/>
              </a:ext>
            </a:extLst>
          </p:cNvPr>
          <p:cNvSpPr txBox="1"/>
          <p:nvPr/>
        </p:nvSpPr>
        <p:spPr>
          <a:xfrm>
            <a:off x="22405196" y="2212076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$250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8909F1B-79C3-4731-A019-62B40C68B6BA}"/>
              </a:ext>
            </a:extLst>
          </p:cNvPr>
          <p:cNvSpPr/>
          <p:nvPr/>
        </p:nvSpPr>
        <p:spPr>
          <a:xfrm>
            <a:off x="20313011" y="9801902"/>
            <a:ext cx="2286000" cy="2286000"/>
          </a:xfrm>
          <a:prstGeom prst="ellipse">
            <a:avLst/>
          </a:prstGeom>
          <a:solidFill>
            <a:srgbClr val="45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Google Shape;1846;p173">
            <a:extLst>
              <a:ext uri="{FF2B5EF4-FFF2-40B4-BE49-F238E27FC236}">
                <a16:creationId xmlns:a16="http://schemas.microsoft.com/office/drawing/2014/main" id="{F0079442-63CF-4625-B86D-651A801E7A0D}"/>
              </a:ext>
            </a:extLst>
          </p:cNvPr>
          <p:cNvSpPr txBox="1"/>
          <p:nvPr/>
        </p:nvSpPr>
        <p:spPr>
          <a:xfrm>
            <a:off x="20353042" y="10833351"/>
            <a:ext cx="2180183" cy="79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noAutofit/>
          </a:bodyPr>
          <a:lstStyle/>
          <a:p>
            <a: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 Black"/>
              <a:buNone/>
            </a:pPr>
            <a:r>
              <a:rPr lang="en-US" sz="4800" b="1" i="0" u="none" strike="noStrike" cap="none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$ </a:t>
            </a:r>
            <a:r>
              <a:rPr lang="en-US" sz="4800" b="1" dirty="0">
                <a:solidFill>
                  <a:srgbClr val="FFFFFF"/>
                </a:solidFill>
                <a:latin typeface="Manrope ExtraBold" pitchFamily="2" charset="0"/>
                <a:ea typeface="Arial"/>
                <a:cs typeface="Arial"/>
                <a:sym typeface="Montserrat Black"/>
              </a:rPr>
              <a:t>35</a:t>
            </a:r>
            <a:endParaRPr sz="4800" b="1" i="0" u="none" strike="noStrike" cap="none" dirty="0">
              <a:solidFill>
                <a:srgbClr val="000000"/>
              </a:solidFill>
              <a:latin typeface="Manrope ExtraBold" pitchFamily="2" charset="0"/>
              <a:ea typeface="Arial"/>
              <a:cs typeface="Arial"/>
              <a:sym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0FCDA3-6B73-42FC-AAE4-E547DFFE2507}"/>
              </a:ext>
            </a:extLst>
          </p:cNvPr>
          <p:cNvSpPr txBox="1"/>
          <p:nvPr/>
        </p:nvSpPr>
        <p:spPr>
          <a:xfrm>
            <a:off x="21403514" y="10107775"/>
            <a:ext cx="69442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trike="sngStrike" dirty="0">
                <a:solidFill>
                  <a:srgbClr val="E1EDE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$50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80CC06-DF9A-4272-94F1-0EECAB141CCB}"/>
              </a:ext>
            </a:extLst>
          </p:cNvPr>
          <p:cNvSpPr txBox="1"/>
          <p:nvPr/>
        </p:nvSpPr>
        <p:spPr>
          <a:xfrm>
            <a:off x="14220311" y="1190185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</p:spTree>
    <p:extLst>
      <p:ext uri="{BB962C8B-B14F-4D97-AF65-F5344CB8AC3E}">
        <p14:creationId xmlns:p14="http://schemas.microsoft.com/office/powerpoint/2010/main" val="4207157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D9FAE3-0D63-4E08-A3FD-662A2102981E}"/>
              </a:ext>
            </a:extLst>
          </p:cNvPr>
          <p:cNvSpPr txBox="1"/>
          <p:nvPr/>
        </p:nvSpPr>
        <p:spPr>
          <a:xfrm>
            <a:off x="6473516" y="8135069"/>
            <a:ext cx="1058975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We Are The Strongest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and Creative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Team 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D21E54-E28C-4B9D-BEC3-7224D4E2AE4E}"/>
              </a:ext>
            </a:extLst>
          </p:cNvPr>
          <p:cNvSpPr txBox="1"/>
          <p:nvPr/>
        </p:nvSpPr>
        <p:spPr>
          <a:xfrm>
            <a:off x="1094757" y="1282593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0D58CD-AF84-4BF6-9A59-9C88C10A986E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6A8B7-FF14-480C-B2C3-44C356A8BC43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9E7C75-08A7-4CAE-B610-F66FB82BA57D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9A9961-6803-46A5-816A-1FB8D9913203}"/>
              </a:ext>
            </a:extLst>
          </p:cNvPr>
          <p:cNvSpPr txBox="1"/>
          <p:nvPr/>
        </p:nvSpPr>
        <p:spPr>
          <a:xfrm>
            <a:off x="4979973" y="5935138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Dimas Back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2BA5AC-ECFE-41F5-99C6-92F136E69570}"/>
              </a:ext>
            </a:extLst>
          </p:cNvPr>
          <p:cNvSpPr txBox="1"/>
          <p:nvPr/>
        </p:nvSpPr>
        <p:spPr>
          <a:xfrm>
            <a:off x="9138439" y="5935138"/>
            <a:ext cx="2390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Adam Rivera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F232D5-C225-464E-9289-6CC46A32E41F}"/>
              </a:ext>
            </a:extLst>
          </p:cNvPr>
          <p:cNvSpPr txBox="1"/>
          <p:nvPr/>
        </p:nvSpPr>
        <p:spPr>
          <a:xfrm>
            <a:off x="13312134" y="5935138"/>
            <a:ext cx="25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Angela Smith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AA9C42-48E4-44AA-8F3D-632294080907}"/>
              </a:ext>
            </a:extLst>
          </p:cNvPr>
          <p:cNvSpPr txBox="1"/>
          <p:nvPr/>
        </p:nvSpPr>
        <p:spPr>
          <a:xfrm>
            <a:off x="5419997" y="6662190"/>
            <a:ext cx="132119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Manager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9E100-99FE-4220-ACA3-D58AD2F66346}"/>
              </a:ext>
            </a:extLst>
          </p:cNvPr>
          <p:cNvSpPr txBox="1"/>
          <p:nvPr/>
        </p:nvSpPr>
        <p:spPr>
          <a:xfrm>
            <a:off x="9596096" y="6662190"/>
            <a:ext cx="147508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Marketing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1C03C6-DC66-4CDD-911E-5632F5560F9C}"/>
              </a:ext>
            </a:extLst>
          </p:cNvPr>
          <p:cNvSpPr txBox="1"/>
          <p:nvPr/>
        </p:nvSpPr>
        <p:spPr>
          <a:xfrm>
            <a:off x="13928488" y="6661632"/>
            <a:ext cx="131638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Designer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525A13-50E4-4CE7-8D87-04C149865F59}"/>
              </a:ext>
            </a:extLst>
          </p:cNvPr>
          <p:cNvSpPr txBox="1"/>
          <p:nvPr/>
        </p:nvSpPr>
        <p:spPr>
          <a:xfrm>
            <a:off x="18638046" y="4420434"/>
            <a:ext cx="4034812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6FD18F-6B4B-4601-BB71-C9B6EF1CB59D}"/>
              </a:ext>
            </a:extLst>
          </p:cNvPr>
          <p:cNvSpPr txBox="1"/>
          <p:nvPr/>
        </p:nvSpPr>
        <p:spPr>
          <a:xfrm>
            <a:off x="17358779" y="288432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EBD2C4E-E625-4970-AAD9-C099BCF2EDAA}"/>
              </a:ext>
            </a:extLst>
          </p:cNvPr>
          <p:cNvGrpSpPr/>
          <p:nvPr/>
        </p:nvGrpSpPr>
        <p:grpSpPr>
          <a:xfrm>
            <a:off x="22475660" y="1415744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1" name="Google Shape;123;p23">
              <a:extLst>
                <a:ext uri="{FF2B5EF4-FFF2-40B4-BE49-F238E27FC236}">
                  <a16:creationId xmlns:a16="http://schemas.microsoft.com/office/drawing/2014/main" id="{87A36593-6F62-479D-A42C-AD81EB9BB7A0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23;p23">
              <a:extLst>
                <a:ext uri="{FF2B5EF4-FFF2-40B4-BE49-F238E27FC236}">
                  <a16:creationId xmlns:a16="http://schemas.microsoft.com/office/drawing/2014/main" id="{DA6B6D1D-C307-4FF7-94BB-47230A5C9433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23;p23">
              <a:extLst>
                <a:ext uri="{FF2B5EF4-FFF2-40B4-BE49-F238E27FC236}">
                  <a16:creationId xmlns:a16="http://schemas.microsoft.com/office/drawing/2014/main" id="{16E7E11D-9488-4A43-908B-6A8D47869937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1927A8-D118-43BA-AC13-49C12D328E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1C0C31B-F2FA-407E-B964-FD905F563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9F6D644-93C0-4E8A-B2F5-BFFA80137C7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72590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D9FAE3-0D63-4E08-A3FD-662A2102981E}"/>
              </a:ext>
            </a:extLst>
          </p:cNvPr>
          <p:cNvSpPr txBox="1"/>
          <p:nvPr/>
        </p:nvSpPr>
        <p:spPr>
          <a:xfrm>
            <a:off x="6781358" y="4899859"/>
            <a:ext cx="1058975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We Are The Strongest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and Creative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Team Ever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0D89F-1C59-4402-999A-111C9B30896F}"/>
              </a:ext>
            </a:extLst>
          </p:cNvPr>
          <p:cNvSpPr txBox="1"/>
          <p:nvPr/>
        </p:nvSpPr>
        <p:spPr>
          <a:xfrm>
            <a:off x="1094757" y="1282593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5F2BDE-7DD7-4125-A949-F65BF840815C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F05C50-15E2-46AB-809F-89704EE2801A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EFA54C-D202-40C4-814F-B5513AC4F3F7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30A14C-B5C4-466E-9DF8-716918313146}"/>
              </a:ext>
            </a:extLst>
          </p:cNvPr>
          <p:cNvSpPr txBox="1"/>
          <p:nvPr/>
        </p:nvSpPr>
        <p:spPr>
          <a:xfrm>
            <a:off x="6781357" y="9633857"/>
            <a:ext cx="278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Dimas Back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027DBA-2609-4BCB-A35F-FFE051D6D19C}"/>
              </a:ext>
            </a:extLst>
          </p:cNvPr>
          <p:cNvSpPr txBox="1"/>
          <p:nvPr/>
        </p:nvSpPr>
        <p:spPr>
          <a:xfrm>
            <a:off x="6781357" y="10345475"/>
            <a:ext cx="167288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Manager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465FDD-F769-42A0-9170-CC5F23E6E863}"/>
              </a:ext>
            </a:extLst>
          </p:cNvPr>
          <p:cNvSpPr txBox="1"/>
          <p:nvPr/>
        </p:nvSpPr>
        <p:spPr>
          <a:xfrm>
            <a:off x="6781357" y="11175373"/>
            <a:ext cx="4034812" cy="1095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.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CDEAC8-D4E6-4B37-A558-1BB620CE2EAC}"/>
              </a:ext>
            </a:extLst>
          </p:cNvPr>
          <p:cNvSpPr txBox="1"/>
          <p:nvPr/>
        </p:nvSpPr>
        <p:spPr>
          <a:xfrm>
            <a:off x="14811426" y="9618385"/>
            <a:ext cx="2787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Angela Smith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7E9632-1BD4-4999-BAE9-5A23D06EC117}"/>
              </a:ext>
            </a:extLst>
          </p:cNvPr>
          <p:cNvSpPr txBox="1"/>
          <p:nvPr/>
        </p:nvSpPr>
        <p:spPr>
          <a:xfrm>
            <a:off x="15925731" y="10345475"/>
            <a:ext cx="167288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Designer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5FDC6C-CFE3-47B3-BF66-672E6BD251A0}"/>
              </a:ext>
            </a:extLst>
          </p:cNvPr>
          <p:cNvSpPr txBox="1"/>
          <p:nvPr/>
        </p:nvSpPr>
        <p:spPr>
          <a:xfrm>
            <a:off x="13606018" y="11152672"/>
            <a:ext cx="4034812" cy="1095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.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3DD25A-9735-4185-8E33-C51F1438CDDD}"/>
              </a:ext>
            </a:extLst>
          </p:cNvPr>
          <p:cNvSpPr txBox="1"/>
          <p:nvPr/>
        </p:nvSpPr>
        <p:spPr>
          <a:xfrm>
            <a:off x="14116568" y="1144055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3E17B-9BA5-413A-B785-8DF7B1E28944}"/>
              </a:ext>
            </a:extLst>
          </p:cNvPr>
          <p:cNvSpPr txBox="1"/>
          <p:nvPr/>
        </p:nvSpPr>
        <p:spPr>
          <a:xfrm>
            <a:off x="6781357" y="2169022"/>
            <a:ext cx="5134269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F7EA68-0C39-4DE6-9BD9-AEFD8E840AD1}"/>
              </a:ext>
            </a:extLst>
          </p:cNvPr>
          <p:cNvGrpSpPr/>
          <p:nvPr/>
        </p:nvGrpSpPr>
        <p:grpSpPr>
          <a:xfrm>
            <a:off x="14116568" y="6188815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6" name="Google Shape;123;p23">
              <a:extLst>
                <a:ext uri="{FF2B5EF4-FFF2-40B4-BE49-F238E27FC236}">
                  <a16:creationId xmlns:a16="http://schemas.microsoft.com/office/drawing/2014/main" id="{FA3A3770-0AA5-4253-AF10-46A533BC4383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" name="Google Shape;123;p23">
              <a:extLst>
                <a:ext uri="{FF2B5EF4-FFF2-40B4-BE49-F238E27FC236}">
                  <a16:creationId xmlns:a16="http://schemas.microsoft.com/office/drawing/2014/main" id="{92F6F4EC-AE5E-4EB5-AD10-F69E5C01AD32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" name="Google Shape;123;p23">
              <a:extLst>
                <a:ext uri="{FF2B5EF4-FFF2-40B4-BE49-F238E27FC236}">
                  <a16:creationId xmlns:a16="http://schemas.microsoft.com/office/drawing/2014/main" id="{1A8E9A0A-048C-44B0-9E70-06A01927A46D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5D5C881-1B58-49C2-8464-C8A211E4E2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34E4F9E-E357-4985-BB3F-A21CF15E3A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4D80BA9-6265-45BF-83A4-C70C62EF15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15E51FA-AE69-40B1-B29D-263BF8CB88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652136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1603BB9-9CED-4599-931B-BBC29E46A3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881AD10-3B9F-466E-AF82-0E040747E5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5DAB504-4882-4E13-97C5-13F65670F2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6E108F6-B912-4C5D-93EE-644751562C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33CBED-6365-4624-9957-C69F4FCF3BA9}"/>
              </a:ext>
            </a:extLst>
          </p:cNvPr>
          <p:cNvGrpSpPr/>
          <p:nvPr/>
        </p:nvGrpSpPr>
        <p:grpSpPr>
          <a:xfrm>
            <a:off x="6710593" y="0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7" name="Google Shape;123;p23">
              <a:extLst>
                <a:ext uri="{FF2B5EF4-FFF2-40B4-BE49-F238E27FC236}">
                  <a16:creationId xmlns:a16="http://schemas.microsoft.com/office/drawing/2014/main" id="{8B1C2C03-CCEE-4EB8-87BD-DC1B3CA65079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" name="Google Shape;123;p23">
              <a:extLst>
                <a:ext uri="{FF2B5EF4-FFF2-40B4-BE49-F238E27FC236}">
                  <a16:creationId xmlns:a16="http://schemas.microsoft.com/office/drawing/2014/main" id="{A94257ED-492B-4776-BA34-D96D1ED6CC62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" name="Google Shape;123;p23">
              <a:extLst>
                <a:ext uri="{FF2B5EF4-FFF2-40B4-BE49-F238E27FC236}">
                  <a16:creationId xmlns:a16="http://schemas.microsoft.com/office/drawing/2014/main" id="{A70944EA-8039-4231-AD47-7F311B054246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9645069-5D79-4ED7-AEB1-51BDA698335C}"/>
              </a:ext>
            </a:extLst>
          </p:cNvPr>
          <p:cNvSpPr txBox="1"/>
          <p:nvPr/>
        </p:nvSpPr>
        <p:spPr>
          <a:xfrm>
            <a:off x="1094757" y="1282593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10E92-0F3A-4899-93EE-920D6DCE97B6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71466E-A374-4A3C-89B3-4DDB0D765740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4D46C-C7D2-479F-B56E-1071FEA2F521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29A41D-88FB-4216-9DAB-058E881601A1}"/>
              </a:ext>
            </a:extLst>
          </p:cNvPr>
          <p:cNvSpPr/>
          <p:nvPr/>
        </p:nvSpPr>
        <p:spPr>
          <a:xfrm>
            <a:off x="3134098" y="10930235"/>
            <a:ext cx="3429987" cy="1516584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2DAD67-694D-4426-A54D-65E958FEF688}"/>
              </a:ext>
            </a:extLst>
          </p:cNvPr>
          <p:cNvSpPr txBox="1"/>
          <p:nvPr/>
        </p:nvSpPr>
        <p:spPr>
          <a:xfrm>
            <a:off x="3964875" y="11167711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Dimas Back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C7A3A6-2096-4E3A-AA45-871F7F65E7E0}"/>
              </a:ext>
            </a:extLst>
          </p:cNvPr>
          <p:cNvSpPr txBox="1"/>
          <p:nvPr/>
        </p:nvSpPr>
        <p:spPr>
          <a:xfrm>
            <a:off x="4844923" y="11822724"/>
            <a:ext cx="132119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Manager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B9968B-9135-405D-980A-9110EBA1BA2D}"/>
              </a:ext>
            </a:extLst>
          </p:cNvPr>
          <p:cNvSpPr txBox="1"/>
          <p:nvPr/>
        </p:nvSpPr>
        <p:spPr>
          <a:xfrm>
            <a:off x="9401807" y="11167711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Adam Rivera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7AC950-B6B3-4E7B-8C58-53C955504899}"/>
              </a:ext>
            </a:extLst>
          </p:cNvPr>
          <p:cNvSpPr txBox="1"/>
          <p:nvPr/>
        </p:nvSpPr>
        <p:spPr>
          <a:xfrm>
            <a:off x="10317121" y="11822724"/>
            <a:ext cx="147508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Marketing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4D501A-8584-42D9-84CE-5B4B7E3D62D7}"/>
              </a:ext>
            </a:extLst>
          </p:cNvPr>
          <p:cNvSpPr txBox="1"/>
          <p:nvPr/>
        </p:nvSpPr>
        <p:spPr>
          <a:xfrm>
            <a:off x="15130186" y="11167711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Johan Kock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77018E-6EF5-4D20-B40C-53C5AA3C64A5}"/>
              </a:ext>
            </a:extLst>
          </p:cNvPr>
          <p:cNvSpPr txBox="1"/>
          <p:nvPr/>
        </p:nvSpPr>
        <p:spPr>
          <a:xfrm>
            <a:off x="16016647" y="11822724"/>
            <a:ext cx="13163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Designer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DF473-863B-4C0C-917D-1FE5C820B4DB}"/>
              </a:ext>
            </a:extLst>
          </p:cNvPr>
          <p:cNvSpPr txBox="1"/>
          <p:nvPr/>
        </p:nvSpPr>
        <p:spPr>
          <a:xfrm>
            <a:off x="20324765" y="11172159"/>
            <a:ext cx="25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Angela Smith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B0A919-F48E-4264-B9BF-BA021D057E4B}"/>
              </a:ext>
            </a:extLst>
          </p:cNvPr>
          <p:cNvSpPr txBox="1"/>
          <p:nvPr/>
        </p:nvSpPr>
        <p:spPr>
          <a:xfrm>
            <a:off x="21557475" y="11827172"/>
            <a:ext cx="13163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Designer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991A6C-AE32-489A-B5E5-D886C1D27753}"/>
              </a:ext>
            </a:extLst>
          </p:cNvPr>
          <p:cNvSpPr txBox="1"/>
          <p:nvPr/>
        </p:nvSpPr>
        <p:spPr>
          <a:xfrm>
            <a:off x="4844923" y="1242643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6BE565-692B-4AF6-93A3-F66AAD298744}"/>
              </a:ext>
            </a:extLst>
          </p:cNvPr>
          <p:cNvSpPr txBox="1"/>
          <p:nvPr/>
        </p:nvSpPr>
        <p:spPr>
          <a:xfrm>
            <a:off x="11131607" y="1321928"/>
            <a:ext cx="1058975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We Are The Strongest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and Creative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Team Ever</a:t>
            </a:r>
          </a:p>
        </p:txBody>
      </p:sp>
    </p:spTree>
    <p:extLst>
      <p:ext uri="{BB962C8B-B14F-4D97-AF65-F5344CB8AC3E}">
        <p14:creationId xmlns:p14="http://schemas.microsoft.com/office/powerpoint/2010/main" val="197900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D7A0AF-6A6D-450E-A3C9-89DDF47B0503}"/>
              </a:ext>
            </a:extLst>
          </p:cNvPr>
          <p:cNvSpPr txBox="1"/>
          <p:nvPr/>
        </p:nvSpPr>
        <p:spPr>
          <a:xfrm>
            <a:off x="1094757" y="1282593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Team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5D8786-0F17-4A91-BEC0-DDFE1BB3F2AA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B6EF5-C9A2-4E70-AB38-D731A6AF6B32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67441-7382-4E77-9468-0CA2D7C5ACA3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3E6740-5872-4E2E-869C-84E1743D6B27}"/>
              </a:ext>
            </a:extLst>
          </p:cNvPr>
          <p:cNvSpPr txBox="1"/>
          <p:nvPr/>
        </p:nvSpPr>
        <p:spPr>
          <a:xfrm>
            <a:off x="2694074" y="10830966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Dimas Back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D30304-5C65-4E2D-AF3D-C1D921389059}"/>
              </a:ext>
            </a:extLst>
          </p:cNvPr>
          <p:cNvSpPr txBox="1"/>
          <p:nvPr/>
        </p:nvSpPr>
        <p:spPr>
          <a:xfrm>
            <a:off x="3108111" y="11591043"/>
            <a:ext cx="132119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Manager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B176FF-4DA1-4044-B09C-0126C0406B9B}"/>
              </a:ext>
            </a:extLst>
          </p:cNvPr>
          <p:cNvSpPr txBox="1"/>
          <p:nvPr/>
        </p:nvSpPr>
        <p:spPr>
          <a:xfrm>
            <a:off x="7894121" y="10830966"/>
            <a:ext cx="405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Adam Rivera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6E5729-AE88-42D6-BAA2-3C52C33AF377}"/>
              </a:ext>
            </a:extLst>
          </p:cNvPr>
          <p:cNvSpPr txBox="1"/>
          <p:nvPr/>
        </p:nvSpPr>
        <p:spPr>
          <a:xfrm>
            <a:off x="9031907" y="11596207"/>
            <a:ext cx="17778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Marketing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0334AB-520B-403F-84F2-CA06941F676D}"/>
              </a:ext>
            </a:extLst>
          </p:cNvPr>
          <p:cNvSpPr txBox="1"/>
          <p:nvPr/>
        </p:nvSpPr>
        <p:spPr>
          <a:xfrm>
            <a:off x="13209064" y="10825802"/>
            <a:ext cx="405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Brian Smith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104897-B426-44BD-A9EB-663FA9164B95}"/>
              </a:ext>
            </a:extLst>
          </p:cNvPr>
          <p:cNvSpPr txBox="1"/>
          <p:nvPr/>
        </p:nvSpPr>
        <p:spPr>
          <a:xfrm>
            <a:off x="14346850" y="11591043"/>
            <a:ext cx="17778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Designer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982FC3-363A-49CE-AB2C-F586E45606EE}"/>
              </a:ext>
            </a:extLst>
          </p:cNvPr>
          <p:cNvSpPr txBox="1"/>
          <p:nvPr/>
        </p:nvSpPr>
        <p:spPr>
          <a:xfrm>
            <a:off x="18815207" y="10825802"/>
            <a:ext cx="405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Johan Kock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D0EC87-DCB2-44C9-B11E-E75243135B99}"/>
              </a:ext>
            </a:extLst>
          </p:cNvPr>
          <p:cNvSpPr txBox="1"/>
          <p:nvPr/>
        </p:nvSpPr>
        <p:spPr>
          <a:xfrm>
            <a:off x="19952993" y="11591043"/>
            <a:ext cx="177787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Designer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39DA40-7586-4097-98FA-6098004D5A35}"/>
              </a:ext>
            </a:extLst>
          </p:cNvPr>
          <p:cNvSpPr txBox="1"/>
          <p:nvPr/>
        </p:nvSpPr>
        <p:spPr>
          <a:xfrm>
            <a:off x="18815207" y="2987097"/>
            <a:ext cx="3482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96FCE7-75E6-482C-939A-92D79D4EF52A}"/>
              </a:ext>
            </a:extLst>
          </p:cNvPr>
          <p:cNvGrpSpPr/>
          <p:nvPr/>
        </p:nvGrpSpPr>
        <p:grpSpPr>
          <a:xfrm>
            <a:off x="-167029" y="1680156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3" name="Google Shape;123;p23">
              <a:extLst>
                <a:ext uri="{FF2B5EF4-FFF2-40B4-BE49-F238E27FC236}">
                  <a16:creationId xmlns:a16="http://schemas.microsoft.com/office/drawing/2014/main" id="{2E121539-2B8A-41C8-98F8-3A9FA8C4CE9F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23;p23">
              <a:extLst>
                <a:ext uri="{FF2B5EF4-FFF2-40B4-BE49-F238E27FC236}">
                  <a16:creationId xmlns:a16="http://schemas.microsoft.com/office/drawing/2014/main" id="{83A54190-567A-4E48-BB4E-6097F953F74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Google Shape;123;p23">
              <a:extLst>
                <a:ext uri="{FF2B5EF4-FFF2-40B4-BE49-F238E27FC236}">
                  <a16:creationId xmlns:a16="http://schemas.microsoft.com/office/drawing/2014/main" id="{81241355-F621-4647-8948-A1B956D28C1E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AD00DC-80A3-483D-8502-5C72B977C1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9ECE34D-E0FD-4472-BD8B-E49A5E6B7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09FBAB7-A1D5-4C7C-85D0-F3B13038A8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9AEA8E8-FC1E-4538-8818-FB661C2AD6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7F0FD-6C9B-4653-9A74-F36F5F09A25E}"/>
              </a:ext>
            </a:extLst>
          </p:cNvPr>
          <p:cNvSpPr txBox="1"/>
          <p:nvPr/>
        </p:nvSpPr>
        <p:spPr>
          <a:xfrm>
            <a:off x="4984467" y="1844442"/>
            <a:ext cx="10589758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We Are The Strongest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and Creative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Team Ever</a:t>
            </a:r>
          </a:p>
        </p:txBody>
      </p:sp>
    </p:spTree>
    <p:extLst>
      <p:ext uri="{BB962C8B-B14F-4D97-AF65-F5344CB8AC3E}">
        <p14:creationId xmlns:p14="http://schemas.microsoft.com/office/powerpoint/2010/main" val="4157526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860BFE1-97D5-4645-ACAE-A9B7D0DE5B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BEBF7-E477-42DC-91F6-47247BCF7E75}"/>
              </a:ext>
            </a:extLst>
          </p:cNvPr>
          <p:cNvSpPr txBox="1"/>
          <p:nvPr/>
        </p:nvSpPr>
        <p:spPr>
          <a:xfrm>
            <a:off x="1094757" y="12825930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7D0CB-EF24-416C-8116-2C3D6F7D0C69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ECF15-0025-4858-AD23-A533524CD0D5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B75EA7-E381-49F3-8896-3DF6CC1F8966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A797A4-83CB-4528-B906-D4EA77864747}"/>
              </a:ext>
            </a:extLst>
          </p:cNvPr>
          <p:cNvSpPr/>
          <p:nvPr/>
        </p:nvSpPr>
        <p:spPr>
          <a:xfrm>
            <a:off x="9185896" y="3643248"/>
            <a:ext cx="12694390" cy="5468096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A6127E-C828-43AA-A827-848B63BCA8CA}"/>
              </a:ext>
            </a:extLst>
          </p:cNvPr>
          <p:cNvSpPr txBox="1"/>
          <p:nvPr/>
        </p:nvSpPr>
        <p:spPr>
          <a:xfrm>
            <a:off x="10072553" y="4526278"/>
            <a:ext cx="9680855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Meet Our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Young and Talented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CEO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1CBA99-6B3A-4512-962C-04426C931602}"/>
              </a:ext>
            </a:extLst>
          </p:cNvPr>
          <p:cNvSpPr txBox="1"/>
          <p:nvPr/>
        </p:nvSpPr>
        <p:spPr>
          <a:xfrm>
            <a:off x="10861325" y="9822036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Edward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Liberto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9B8A49-B08F-4734-9BFE-23838276845E}"/>
              </a:ext>
            </a:extLst>
          </p:cNvPr>
          <p:cNvSpPr txBox="1"/>
          <p:nvPr/>
        </p:nvSpPr>
        <p:spPr>
          <a:xfrm>
            <a:off x="10861325" y="10599704"/>
            <a:ext cx="309571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>
                <a:latin typeface="Roboto" panose="02000000000000000000" pitchFamily="2" charset="0"/>
                <a:ea typeface="Roboto" panose="02000000000000000000" pitchFamily="2" charset="0"/>
              </a:rPr>
              <a:t>Chief Executive Officer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27AE14-3C8E-4F67-BC32-1E6A2174C875}"/>
              </a:ext>
            </a:extLst>
          </p:cNvPr>
          <p:cNvSpPr txBox="1"/>
          <p:nvPr/>
        </p:nvSpPr>
        <p:spPr>
          <a:xfrm>
            <a:off x="15296098" y="10868827"/>
            <a:ext cx="5134269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5" name="Freeform 48">
            <a:extLst>
              <a:ext uri="{FF2B5EF4-FFF2-40B4-BE49-F238E27FC236}">
                <a16:creationId xmlns:a16="http://schemas.microsoft.com/office/drawing/2014/main" id="{8DC0686B-9CCF-44C6-B67B-21A72636D609}"/>
              </a:ext>
            </a:extLst>
          </p:cNvPr>
          <p:cNvSpPr>
            <a:spLocks noEditPoints="1"/>
          </p:cNvSpPr>
          <p:nvPr/>
        </p:nvSpPr>
        <p:spPr bwMode="auto">
          <a:xfrm>
            <a:off x="12786164" y="1280793"/>
            <a:ext cx="914400" cy="914400"/>
          </a:xfrm>
          <a:custGeom>
            <a:avLst/>
            <a:gdLst>
              <a:gd name="T0" fmla="*/ 1311488480 w 123"/>
              <a:gd name="T1" fmla="*/ 1055722564 h 107"/>
              <a:gd name="T2" fmla="*/ 1226187753 w 123"/>
              <a:gd name="T3" fmla="*/ 1129622071 h 107"/>
              <a:gd name="T4" fmla="*/ 1140887025 w 123"/>
              <a:gd name="T5" fmla="*/ 1055722564 h 107"/>
              <a:gd name="T6" fmla="*/ 1226187753 w 123"/>
              <a:gd name="T7" fmla="*/ 886807083 h 107"/>
              <a:gd name="T8" fmla="*/ 1311488480 w 123"/>
              <a:gd name="T9" fmla="*/ 1055722564 h 107"/>
              <a:gd name="T10" fmla="*/ 1183539022 w 123"/>
              <a:gd name="T11" fmla="*/ 443403542 h 107"/>
              <a:gd name="T12" fmla="*/ 1183539022 w 123"/>
              <a:gd name="T13" fmla="*/ 812904327 h 107"/>
              <a:gd name="T14" fmla="*/ 1226187753 w 123"/>
              <a:gd name="T15" fmla="*/ 844577401 h 107"/>
              <a:gd name="T16" fmla="*/ 1268839749 w 123"/>
              <a:gd name="T17" fmla="*/ 812904327 h 107"/>
              <a:gd name="T18" fmla="*/ 1268839749 w 123"/>
              <a:gd name="T19" fmla="*/ 443403542 h 107"/>
              <a:gd name="T20" fmla="*/ 1226187753 w 123"/>
              <a:gd name="T21" fmla="*/ 401173859 h 107"/>
              <a:gd name="T22" fmla="*/ 1183539022 w 123"/>
              <a:gd name="T23" fmla="*/ 443403542 h 107"/>
              <a:gd name="T24" fmla="*/ 1215526386 w 123"/>
              <a:gd name="T25" fmla="*/ 358944177 h 107"/>
              <a:gd name="T26" fmla="*/ 1108899661 w 123"/>
              <a:gd name="T27" fmla="*/ 380060643 h 107"/>
              <a:gd name="T28" fmla="*/ 1108899661 w 123"/>
              <a:gd name="T29" fmla="*/ 728448211 h 107"/>
              <a:gd name="T30" fmla="*/ 650411924 w 123"/>
              <a:gd name="T31" fmla="*/ 929033516 h 107"/>
              <a:gd name="T32" fmla="*/ 202588819 w 123"/>
              <a:gd name="T33" fmla="*/ 728448211 h 107"/>
              <a:gd name="T34" fmla="*/ 202588819 w 123"/>
              <a:gd name="T35" fmla="*/ 380060643 h 107"/>
              <a:gd name="T36" fmla="*/ 95962094 w 123"/>
              <a:gd name="T37" fmla="*/ 358944177 h 107"/>
              <a:gd name="T38" fmla="*/ 0 w 123"/>
              <a:gd name="T39" fmla="*/ 242814987 h 107"/>
              <a:gd name="T40" fmla="*/ 95962094 w 123"/>
              <a:gd name="T41" fmla="*/ 126685798 h 107"/>
              <a:gd name="T42" fmla="*/ 629089191 w 123"/>
              <a:gd name="T43" fmla="*/ 0 h 107"/>
              <a:gd name="T44" fmla="*/ 650411924 w 123"/>
              <a:gd name="T45" fmla="*/ 0 h 107"/>
              <a:gd name="T46" fmla="*/ 682399289 w 123"/>
              <a:gd name="T47" fmla="*/ 0 h 107"/>
              <a:gd name="T48" fmla="*/ 1215526386 w 123"/>
              <a:gd name="T49" fmla="*/ 126685798 h 107"/>
              <a:gd name="T50" fmla="*/ 1311488480 w 123"/>
              <a:gd name="T51" fmla="*/ 242814987 h 107"/>
              <a:gd name="T52" fmla="*/ 1215526386 w 123"/>
              <a:gd name="T53" fmla="*/ 358944177 h 107"/>
              <a:gd name="T54" fmla="*/ 1023602198 w 123"/>
              <a:gd name="T55" fmla="*/ 401173859 h 107"/>
              <a:gd name="T56" fmla="*/ 682399289 w 123"/>
              <a:gd name="T57" fmla="*/ 485633224 h 107"/>
              <a:gd name="T58" fmla="*/ 650411924 w 123"/>
              <a:gd name="T59" fmla="*/ 485633224 h 107"/>
              <a:gd name="T60" fmla="*/ 629089191 w 123"/>
              <a:gd name="T61" fmla="*/ 485633224 h 107"/>
              <a:gd name="T62" fmla="*/ 287886282 w 123"/>
              <a:gd name="T63" fmla="*/ 401173859 h 107"/>
              <a:gd name="T64" fmla="*/ 287886282 w 123"/>
              <a:gd name="T65" fmla="*/ 728448211 h 107"/>
              <a:gd name="T66" fmla="*/ 650411924 w 123"/>
              <a:gd name="T67" fmla="*/ 844577401 h 107"/>
              <a:gd name="T68" fmla="*/ 1023602198 w 123"/>
              <a:gd name="T69" fmla="*/ 728448211 h 107"/>
              <a:gd name="T70" fmla="*/ 1023602198 w 123"/>
              <a:gd name="T71" fmla="*/ 401173859 h 107"/>
              <a:gd name="T72" fmla="*/ 1194200388 w 123"/>
              <a:gd name="T73" fmla="*/ 285044670 h 107"/>
              <a:gd name="T74" fmla="*/ 1226187753 w 123"/>
              <a:gd name="T75" fmla="*/ 242814987 h 107"/>
              <a:gd name="T76" fmla="*/ 1194200388 w 123"/>
              <a:gd name="T77" fmla="*/ 200588554 h 107"/>
              <a:gd name="T78" fmla="*/ 661076556 w 123"/>
              <a:gd name="T79" fmla="*/ 84456116 h 107"/>
              <a:gd name="T80" fmla="*/ 650411924 w 123"/>
              <a:gd name="T81" fmla="*/ 73899507 h 107"/>
              <a:gd name="T82" fmla="*/ 650411924 w 123"/>
              <a:gd name="T83" fmla="*/ 84456116 h 107"/>
              <a:gd name="T84" fmla="*/ 117288092 w 123"/>
              <a:gd name="T85" fmla="*/ 200588554 h 107"/>
              <a:gd name="T86" fmla="*/ 85300727 w 123"/>
              <a:gd name="T87" fmla="*/ 242814987 h 107"/>
              <a:gd name="T88" fmla="*/ 117288092 w 123"/>
              <a:gd name="T89" fmla="*/ 285044670 h 107"/>
              <a:gd name="T90" fmla="*/ 650411924 w 123"/>
              <a:gd name="T91" fmla="*/ 401173859 h 107"/>
              <a:gd name="T92" fmla="*/ 650411924 w 123"/>
              <a:gd name="T93" fmla="*/ 401173859 h 107"/>
              <a:gd name="T94" fmla="*/ 661076556 w 123"/>
              <a:gd name="T95" fmla="*/ 401173859 h 107"/>
              <a:gd name="T96" fmla="*/ 1194200388 w 123"/>
              <a:gd name="T97" fmla="*/ 285044670 h 107"/>
              <a:gd name="T98" fmla="*/ 1194200388 w 123"/>
              <a:gd name="T99" fmla="*/ 285044670 h 107"/>
              <a:gd name="T100" fmla="*/ 1194200388 w 123"/>
              <a:gd name="T101" fmla="*/ 285044670 h 10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23" h="107">
                <a:moveTo>
                  <a:pt x="123" y="100"/>
                </a:moveTo>
                <a:cubicBezTo>
                  <a:pt x="123" y="104"/>
                  <a:pt x="119" y="107"/>
                  <a:pt x="115" y="107"/>
                </a:cubicBezTo>
                <a:cubicBezTo>
                  <a:pt x="111" y="107"/>
                  <a:pt x="107" y="104"/>
                  <a:pt x="107" y="100"/>
                </a:cubicBezTo>
                <a:cubicBezTo>
                  <a:pt x="107" y="95"/>
                  <a:pt x="111" y="84"/>
                  <a:pt x="115" y="84"/>
                </a:cubicBezTo>
                <a:cubicBezTo>
                  <a:pt x="119" y="84"/>
                  <a:pt x="123" y="95"/>
                  <a:pt x="123" y="100"/>
                </a:cubicBezTo>
                <a:close/>
                <a:moveTo>
                  <a:pt x="111" y="42"/>
                </a:moveTo>
                <a:cubicBezTo>
                  <a:pt x="111" y="77"/>
                  <a:pt x="111" y="77"/>
                  <a:pt x="111" y="77"/>
                </a:cubicBezTo>
                <a:cubicBezTo>
                  <a:pt x="111" y="79"/>
                  <a:pt x="113" y="80"/>
                  <a:pt x="115" y="80"/>
                </a:cubicBezTo>
                <a:cubicBezTo>
                  <a:pt x="117" y="80"/>
                  <a:pt x="119" y="79"/>
                  <a:pt x="119" y="77"/>
                </a:cubicBezTo>
                <a:cubicBezTo>
                  <a:pt x="119" y="42"/>
                  <a:pt x="119" y="42"/>
                  <a:pt x="119" y="42"/>
                </a:cubicBezTo>
                <a:cubicBezTo>
                  <a:pt x="119" y="40"/>
                  <a:pt x="117" y="38"/>
                  <a:pt x="115" y="38"/>
                </a:cubicBezTo>
                <a:cubicBezTo>
                  <a:pt x="113" y="38"/>
                  <a:pt x="111" y="40"/>
                  <a:pt x="111" y="42"/>
                </a:cubicBezTo>
                <a:close/>
                <a:moveTo>
                  <a:pt x="114" y="34"/>
                </a:moveTo>
                <a:cubicBezTo>
                  <a:pt x="104" y="36"/>
                  <a:pt x="104" y="36"/>
                  <a:pt x="104" y="36"/>
                </a:cubicBezTo>
                <a:cubicBezTo>
                  <a:pt x="104" y="69"/>
                  <a:pt x="104" y="69"/>
                  <a:pt x="104" y="69"/>
                </a:cubicBezTo>
                <a:cubicBezTo>
                  <a:pt x="104" y="79"/>
                  <a:pt x="92" y="88"/>
                  <a:pt x="61" y="88"/>
                </a:cubicBezTo>
                <a:cubicBezTo>
                  <a:pt x="31" y="88"/>
                  <a:pt x="19" y="79"/>
                  <a:pt x="19" y="69"/>
                </a:cubicBezTo>
                <a:cubicBezTo>
                  <a:pt x="19" y="36"/>
                  <a:pt x="19" y="36"/>
                  <a:pt x="19" y="36"/>
                </a:cubicBezTo>
                <a:cubicBezTo>
                  <a:pt x="9" y="34"/>
                  <a:pt x="9" y="34"/>
                  <a:pt x="9" y="34"/>
                </a:cubicBezTo>
                <a:cubicBezTo>
                  <a:pt x="4" y="33"/>
                  <a:pt x="0" y="28"/>
                  <a:pt x="0" y="23"/>
                </a:cubicBezTo>
                <a:cubicBezTo>
                  <a:pt x="0" y="17"/>
                  <a:pt x="4" y="13"/>
                  <a:pt x="9" y="12"/>
                </a:cubicBezTo>
                <a:cubicBezTo>
                  <a:pt x="59" y="0"/>
                  <a:pt x="59" y="0"/>
                  <a:pt x="59" y="0"/>
                </a:cubicBezTo>
                <a:cubicBezTo>
                  <a:pt x="60" y="0"/>
                  <a:pt x="61" y="0"/>
                  <a:pt x="61" y="0"/>
                </a:cubicBezTo>
                <a:cubicBezTo>
                  <a:pt x="62" y="0"/>
                  <a:pt x="63" y="0"/>
                  <a:pt x="64" y="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9" y="13"/>
                  <a:pt x="123" y="17"/>
                  <a:pt x="123" y="23"/>
                </a:cubicBezTo>
                <a:cubicBezTo>
                  <a:pt x="123" y="28"/>
                  <a:pt x="119" y="33"/>
                  <a:pt x="114" y="34"/>
                </a:cubicBezTo>
                <a:close/>
                <a:moveTo>
                  <a:pt x="96" y="38"/>
                </a:moveTo>
                <a:cubicBezTo>
                  <a:pt x="64" y="46"/>
                  <a:pt x="64" y="46"/>
                  <a:pt x="64" y="46"/>
                </a:cubicBezTo>
                <a:cubicBezTo>
                  <a:pt x="63" y="46"/>
                  <a:pt x="62" y="46"/>
                  <a:pt x="61" y="46"/>
                </a:cubicBezTo>
                <a:cubicBezTo>
                  <a:pt x="61" y="46"/>
                  <a:pt x="60" y="46"/>
                  <a:pt x="59" y="46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73"/>
                  <a:pt x="38" y="80"/>
                  <a:pt x="61" y="80"/>
                </a:cubicBezTo>
                <a:cubicBezTo>
                  <a:pt x="84" y="80"/>
                  <a:pt x="96" y="73"/>
                  <a:pt x="96" y="69"/>
                </a:cubicBezTo>
                <a:lnTo>
                  <a:pt x="96" y="38"/>
                </a:lnTo>
                <a:close/>
                <a:moveTo>
                  <a:pt x="112" y="27"/>
                </a:moveTo>
                <a:cubicBezTo>
                  <a:pt x="114" y="26"/>
                  <a:pt x="115" y="25"/>
                  <a:pt x="115" y="23"/>
                </a:cubicBezTo>
                <a:cubicBezTo>
                  <a:pt x="115" y="21"/>
                  <a:pt x="114" y="19"/>
                  <a:pt x="112" y="19"/>
                </a:cubicBezTo>
                <a:cubicBezTo>
                  <a:pt x="62" y="8"/>
                  <a:pt x="62" y="8"/>
                  <a:pt x="62" y="8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8"/>
                  <a:pt x="61" y="8"/>
                  <a:pt x="61" y="8"/>
                </a:cubicBezTo>
                <a:cubicBezTo>
                  <a:pt x="11" y="19"/>
                  <a:pt x="11" y="19"/>
                  <a:pt x="11" y="19"/>
                </a:cubicBezTo>
                <a:cubicBezTo>
                  <a:pt x="9" y="19"/>
                  <a:pt x="8" y="21"/>
                  <a:pt x="8" y="23"/>
                </a:cubicBezTo>
                <a:cubicBezTo>
                  <a:pt x="8" y="25"/>
                  <a:pt x="9" y="26"/>
                  <a:pt x="11" y="27"/>
                </a:cubicBezTo>
                <a:cubicBezTo>
                  <a:pt x="61" y="38"/>
                  <a:pt x="61" y="38"/>
                  <a:pt x="61" y="38"/>
                </a:cubicBezTo>
                <a:cubicBezTo>
                  <a:pt x="61" y="38"/>
                  <a:pt x="61" y="38"/>
                  <a:pt x="61" y="38"/>
                </a:cubicBezTo>
                <a:cubicBezTo>
                  <a:pt x="62" y="38"/>
                  <a:pt x="62" y="38"/>
                  <a:pt x="62" y="38"/>
                </a:cubicBezTo>
                <a:lnTo>
                  <a:pt x="112" y="27"/>
                </a:lnTo>
                <a:close/>
                <a:moveTo>
                  <a:pt x="112" y="27"/>
                </a:moveTo>
                <a:cubicBezTo>
                  <a:pt x="112" y="27"/>
                  <a:pt x="112" y="27"/>
                  <a:pt x="112" y="27"/>
                </a:cubicBezTo>
              </a:path>
            </a:pathLst>
          </a:custGeom>
          <a:solidFill>
            <a:srgbClr val="2B4A4F"/>
          </a:solidFill>
          <a:ln>
            <a:noFill/>
          </a:ln>
        </p:spPr>
        <p:txBody>
          <a:bodyPr/>
          <a:lstStyle/>
          <a:p>
            <a:endParaRPr lang="en-US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2EC9F0-A5C5-47C0-A815-7719AF3B383A}"/>
              </a:ext>
            </a:extLst>
          </p:cNvPr>
          <p:cNvSpPr txBox="1"/>
          <p:nvPr/>
        </p:nvSpPr>
        <p:spPr>
          <a:xfrm>
            <a:off x="12786164" y="2582224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7" name="Freeform 204">
            <a:extLst>
              <a:ext uri="{FF2B5EF4-FFF2-40B4-BE49-F238E27FC236}">
                <a16:creationId xmlns:a16="http://schemas.microsoft.com/office/drawing/2014/main" id="{2D624D8B-00E2-4A25-B31B-0FDFE11C3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03428" y="1280793"/>
            <a:ext cx="914400" cy="914400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rgbClr val="2B4A4F"/>
          </a:solidFill>
          <a:ln>
            <a:noFill/>
          </a:ln>
          <a:effectLst/>
        </p:spPr>
        <p:txBody>
          <a:bodyPr wrap="none" lIns="91432" tIns="45716" rIns="91432" bIns="45716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583448-97EA-492A-8EA2-E0395348DB03}"/>
              </a:ext>
            </a:extLst>
          </p:cNvPr>
          <p:cNvSpPr txBox="1"/>
          <p:nvPr/>
        </p:nvSpPr>
        <p:spPr>
          <a:xfrm>
            <a:off x="17503428" y="2555003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11E1FE-0E60-4377-A7D0-17B110447616}"/>
              </a:ext>
            </a:extLst>
          </p:cNvPr>
          <p:cNvGrpSpPr/>
          <p:nvPr/>
        </p:nvGrpSpPr>
        <p:grpSpPr>
          <a:xfrm>
            <a:off x="21378256" y="9571148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0" name="Google Shape;123;p23">
              <a:extLst>
                <a:ext uri="{FF2B5EF4-FFF2-40B4-BE49-F238E27FC236}">
                  <a16:creationId xmlns:a16="http://schemas.microsoft.com/office/drawing/2014/main" id="{37B7F375-5E1C-4001-9708-A9265FE00888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23;p23">
              <a:extLst>
                <a:ext uri="{FF2B5EF4-FFF2-40B4-BE49-F238E27FC236}">
                  <a16:creationId xmlns:a16="http://schemas.microsoft.com/office/drawing/2014/main" id="{648E6237-342B-47C9-A767-B31E4AC05032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23;p23">
              <a:extLst>
                <a:ext uri="{FF2B5EF4-FFF2-40B4-BE49-F238E27FC236}">
                  <a16:creationId xmlns:a16="http://schemas.microsoft.com/office/drawing/2014/main" id="{D684F229-D513-4498-B2A5-616E9138FBC1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051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8499AD7-5CE9-45C0-B88E-3F21FFFEB4C5}"/>
              </a:ext>
            </a:extLst>
          </p:cNvPr>
          <p:cNvSpPr/>
          <p:nvPr/>
        </p:nvSpPr>
        <p:spPr>
          <a:xfrm>
            <a:off x="8948056" y="0"/>
            <a:ext cx="15435944" cy="2808513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B48855-B154-4B61-A3C7-DFF71C25D03B}"/>
              </a:ext>
            </a:extLst>
          </p:cNvPr>
          <p:cNvSpPr/>
          <p:nvPr/>
        </p:nvSpPr>
        <p:spPr>
          <a:xfrm>
            <a:off x="-1" y="2808514"/>
            <a:ext cx="8948057" cy="1100288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8CFB1-CBB9-4223-B7C8-FBD1CF83BE3D}"/>
              </a:ext>
            </a:extLst>
          </p:cNvPr>
          <p:cNvSpPr txBox="1"/>
          <p:nvPr/>
        </p:nvSpPr>
        <p:spPr>
          <a:xfrm>
            <a:off x="3639096" y="1469570"/>
            <a:ext cx="6607899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Keep Contact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With Our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Company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E30B3-0103-44D4-B609-AAA5135FFE39}"/>
              </a:ext>
            </a:extLst>
          </p:cNvPr>
          <p:cNvSpPr txBox="1"/>
          <p:nvPr/>
        </p:nvSpPr>
        <p:spPr>
          <a:xfrm>
            <a:off x="1094757" y="1282593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Contact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F398FE-77DD-4621-B18C-F9670C42A4C0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7CCF57-AE80-4133-869A-A80143F9CDA6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F5FC1A-540A-42F4-A0B8-8EB790228517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D0AB5D-B9FA-44AE-AB32-6A6B05F9003C}"/>
              </a:ext>
            </a:extLst>
          </p:cNvPr>
          <p:cNvSpPr txBox="1"/>
          <p:nvPr/>
        </p:nvSpPr>
        <p:spPr>
          <a:xfrm>
            <a:off x="1210173" y="6439830"/>
            <a:ext cx="131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Phone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BF2CD9-6013-4787-BEB5-49A7DB3940A0}"/>
              </a:ext>
            </a:extLst>
          </p:cNvPr>
          <p:cNvSpPr txBox="1"/>
          <p:nvPr/>
        </p:nvSpPr>
        <p:spPr>
          <a:xfrm>
            <a:off x="5341030" y="6439830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622903-ACB1-401C-84F5-2D15B658CF30}"/>
              </a:ext>
            </a:extLst>
          </p:cNvPr>
          <p:cNvSpPr txBox="1"/>
          <p:nvPr/>
        </p:nvSpPr>
        <p:spPr>
          <a:xfrm>
            <a:off x="1210173" y="9437688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Email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DD5D0B-405A-4AD9-B7C1-AC5857D56FF9}"/>
              </a:ext>
            </a:extLst>
          </p:cNvPr>
          <p:cNvSpPr txBox="1"/>
          <p:nvPr/>
        </p:nvSpPr>
        <p:spPr>
          <a:xfrm>
            <a:off x="5341029" y="9437688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Website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D9548B-81D0-4764-8056-8EF91791FE3E}"/>
              </a:ext>
            </a:extLst>
          </p:cNvPr>
          <p:cNvSpPr txBox="1"/>
          <p:nvPr/>
        </p:nvSpPr>
        <p:spPr>
          <a:xfrm>
            <a:off x="1210173" y="6994782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1F2BD0-B9B0-4121-929D-14A6A1A3DFA7}"/>
              </a:ext>
            </a:extLst>
          </p:cNvPr>
          <p:cNvSpPr txBox="1"/>
          <p:nvPr/>
        </p:nvSpPr>
        <p:spPr>
          <a:xfrm>
            <a:off x="5341029" y="6994782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194EF5-D0BC-405A-B395-2F9536738039}"/>
              </a:ext>
            </a:extLst>
          </p:cNvPr>
          <p:cNvSpPr txBox="1"/>
          <p:nvPr/>
        </p:nvSpPr>
        <p:spPr>
          <a:xfrm>
            <a:off x="1210173" y="9963242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5E89F3-B0CB-4DF7-964E-A5BDAEC24914}"/>
              </a:ext>
            </a:extLst>
          </p:cNvPr>
          <p:cNvSpPr txBox="1"/>
          <p:nvPr/>
        </p:nvSpPr>
        <p:spPr>
          <a:xfrm>
            <a:off x="5341029" y="9963242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9" name="Google Shape;27;p3">
            <a:extLst>
              <a:ext uri="{FF2B5EF4-FFF2-40B4-BE49-F238E27FC236}">
                <a16:creationId xmlns:a16="http://schemas.microsoft.com/office/drawing/2014/main" id="{C4FEE834-D0B0-4861-9741-577FB41C3FBE}"/>
              </a:ext>
            </a:extLst>
          </p:cNvPr>
          <p:cNvSpPr/>
          <p:nvPr/>
        </p:nvSpPr>
        <p:spPr>
          <a:xfrm>
            <a:off x="23369178" y="10949884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0" name="Google Shape;29;p3">
            <a:extLst>
              <a:ext uri="{FF2B5EF4-FFF2-40B4-BE49-F238E27FC236}">
                <a16:creationId xmlns:a16="http://schemas.microsoft.com/office/drawing/2014/main" id="{8C9075EA-D7C2-4548-84A9-8206CBBEA4B0}"/>
              </a:ext>
            </a:extLst>
          </p:cNvPr>
          <p:cNvSpPr/>
          <p:nvPr/>
        </p:nvSpPr>
        <p:spPr>
          <a:xfrm>
            <a:off x="23369178" y="9173334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1" name="Google Shape;30;p3">
            <a:extLst>
              <a:ext uri="{FF2B5EF4-FFF2-40B4-BE49-F238E27FC236}">
                <a16:creationId xmlns:a16="http://schemas.microsoft.com/office/drawing/2014/main" id="{EAFF0EF3-2754-46C9-AE3F-E82C0EA8704A}"/>
              </a:ext>
            </a:extLst>
          </p:cNvPr>
          <p:cNvSpPr/>
          <p:nvPr/>
        </p:nvSpPr>
        <p:spPr>
          <a:xfrm>
            <a:off x="23369178" y="10061609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B15222-1878-4997-AC23-DDFE3FD63FC1}"/>
              </a:ext>
            </a:extLst>
          </p:cNvPr>
          <p:cNvSpPr txBox="1"/>
          <p:nvPr/>
        </p:nvSpPr>
        <p:spPr>
          <a:xfrm>
            <a:off x="14632461" y="199718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F0EE62D-337B-4750-9E77-90116BD604C3}"/>
              </a:ext>
            </a:extLst>
          </p:cNvPr>
          <p:cNvGrpSpPr/>
          <p:nvPr/>
        </p:nvGrpSpPr>
        <p:grpSpPr>
          <a:xfrm>
            <a:off x="-677158" y="1731907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4" name="Google Shape;123;p23">
              <a:extLst>
                <a:ext uri="{FF2B5EF4-FFF2-40B4-BE49-F238E27FC236}">
                  <a16:creationId xmlns:a16="http://schemas.microsoft.com/office/drawing/2014/main" id="{5BD5301C-F021-4C1B-9BA1-87EE94AE48E7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Google Shape;123;p23">
              <a:extLst>
                <a:ext uri="{FF2B5EF4-FFF2-40B4-BE49-F238E27FC236}">
                  <a16:creationId xmlns:a16="http://schemas.microsoft.com/office/drawing/2014/main" id="{149DB779-1D83-4ECA-9ECD-0CDE55F1BD5C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" name="Google Shape;123;p23">
              <a:extLst>
                <a:ext uri="{FF2B5EF4-FFF2-40B4-BE49-F238E27FC236}">
                  <a16:creationId xmlns:a16="http://schemas.microsoft.com/office/drawing/2014/main" id="{03EF0D51-E9BA-4EE7-952D-EA28B59D4086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C68D4E6-6DC4-437B-AFBD-983C645B5D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5958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6FC8017-AADB-4C8C-AE59-694E23707742}"/>
              </a:ext>
            </a:extLst>
          </p:cNvPr>
          <p:cNvSpPr txBox="1"/>
          <p:nvPr/>
        </p:nvSpPr>
        <p:spPr>
          <a:xfrm>
            <a:off x="1094757" y="1282593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Contact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C90254-1FC3-44D0-ADB8-23D2ACAEDA7A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A02BFE-6CCB-4A66-B39B-F16C982A79C4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0B9992-1A32-4781-ADE8-0840E133F26D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369B4E-6263-4E7F-9D3B-F015CB4C5772}"/>
              </a:ext>
            </a:extLst>
          </p:cNvPr>
          <p:cNvSpPr txBox="1"/>
          <p:nvPr/>
        </p:nvSpPr>
        <p:spPr>
          <a:xfrm>
            <a:off x="13324245" y="5432823"/>
            <a:ext cx="131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Phone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4B5B06-0F43-4E86-9FD5-42CE9DED7A9F}"/>
              </a:ext>
            </a:extLst>
          </p:cNvPr>
          <p:cNvSpPr txBox="1"/>
          <p:nvPr/>
        </p:nvSpPr>
        <p:spPr>
          <a:xfrm>
            <a:off x="18567132" y="5432823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Address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083792-B261-44C8-8FBB-4354AD922620}"/>
              </a:ext>
            </a:extLst>
          </p:cNvPr>
          <p:cNvSpPr txBox="1"/>
          <p:nvPr/>
        </p:nvSpPr>
        <p:spPr>
          <a:xfrm>
            <a:off x="13324245" y="8430681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Email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5E2611-C6B9-44DD-AB0C-7B428981A0AA}"/>
              </a:ext>
            </a:extLst>
          </p:cNvPr>
          <p:cNvSpPr txBox="1"/>
          <p:nvPr/>
        </p:nvSpPr>
        <p:spPr>
          <a:xfrm>
            <a:off x="18567131" y="8430681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Website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AB9EA1-4511-4723-9FB5-6F850AC186AC}"/>
              </a:ext>
            </a:extLst>
          </p:cNvPr>
          <p:cNvSpPr txBox="1"/>
          <p:nvPr/>
        </p:nvSpPr>
        <p:spPr>
          <a:xfrm>
            <a:off x="13324245" y="598777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B6C9D4-FED7-40C7-B63E-07FA695EFABC}"/>
              </a:ext>
            </a:extLst>
          </p:cNvPr>
          <p:cNvSpPr txBox="1"/>
          <p:nvPr/>
        </p:nvSpPr>
        <p:spPr>
          <a:xfrm>
            <a:off x="18567131" y="598777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B944A2-A93D-4260-9982-C4A771BB6B2D}"/>
              </a:ext>
            </a:extLst>
          </p:cNvPr>
          <p:cNvSpPr txBox="1"/>
          <p:nvPr/>
        </p:nvSpPr>
        <p:spPr>
          <a:xfrm>
            <a:off x="13324245" y="895623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EF87F6-66F4-40F3-A913-CBD276339D7A}"/>
              </a:ext>
            </a:extLst>
          </p:cNvPr>
          <p:cNvSpPr txBox="1"/>
          <p:nvPr/>
        </p:nvSpPr>
        <p:spPr>
          <a:xfrm>
            <a:off x="18567131" y="895623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94A198-065B-421F-A385-A373D3822D75}"/>
              </a:ext>
            </a:extLst>
          </p:cNvPr>
          <p:cNvSpPr txBox="1"/>
          <p:nvPr/>
        </p:nvSpPr>
        <p:spPr>
          <a:xfrm>
            <a:off x="18300790" y="3198311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31" name="Google Shape;27;p3">
            <a:extLst>
              <a:ext uri="{FF2B5EF4-FFF2-40B4-BE49-F238E27FC236}">
                <a16:creationId xmlns:a16="http://schemas.microsoft.com/office/drawing/2014/main" id="{8FB127F8-F42B-4B50-B230-2A772F9C3270}"/>
              </a:ext>
            </a:extLst>
          </p:cNvPr>
          <p:cNvSpPr/>
          <p:nvPr/>
        </p:nvSpPr>
        <p:spPr>
          <a:xfrm>
            <a:off x="803119" y="7063685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32" name="Google Shape;29;p3">
            <a:extLst>
              <a:ext uri="{FF2B5EF4-FFF2-40B4-BE49-F238E27FC236}">
                <a16:creationId xmlns:a16="http://schemas.microsoft.com/office/drawing/2014/main" id="{096C05DF-26C8-44DC-A935-72F3900E3B94}"/>
              </a:ext>
            </a:extLst>
          </p:cNvPr>
          <p:cNvSpPr/>
          <p:nvPr/>
        </p:nvSpPr>
        <p:spPr>
          <a:xfrm>
            <a:off x="803119" y="5287135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33" name="Google Shape;30;p3">
            <a:extLst>
              <a:ext uri="{FF2B5EF4-FFF2-40B4-BE49-F238E27FC236}">
                <a16:creationId xmlns:a16="http://schemas.microsoft.com/office/drawing/2014/main" id="{F346F6E3-DAC0-46D9-9246-0D34BD7F8DDD}"/>
              </a:ext>
            </a:extLst>
          </p:cNvPr>
          <p:cNvSpPr/>
          <p:nvPr/>
        </p:nvSpPr>
        <p:spPr>
          <a:xfrm>
            <a:off x="803119" y="6175410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61B6DC0-07CD-480C-A16F-7919912913CC}"/>
              </a:ext>
            </a:extLst>
          </p:cNvPr>
          <p:cNvGrpSpPr/>
          <p:nvPr/>
        </p:nvGrpSpPr>
        <p:grpSpPr>
          <a:xfrm>
            <a:off x="22294056" y="4166021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35" name="Google Shape;123;p23">
              <a:extLst>
                <a:ext uri="{FF2B5EF4-FFF2-40B4-BE49-F238E27FC236}">
                  <a16:creationId xmlns:a16="http://schemas.microsoft.com/office/drawing/2014/main" id="{F50D0040-1304-4F55-B3ED-64A0E088E150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" name="Google Shape;123;p23">
              <a:extLst>
                <a:ext uri="{FF2B5EF4-FFF2-40B4-BE49-F238E27FC236}">
                  <a16:creationId xmlns:a16="http://schemas.microsoft.com/office/drawing/2014/main" id="{0DA75380-4985-4562-A6EC-C71947FBF51A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" name="Google Shape;123;p23">
              <a:extLst>
                <a:ext uri="{FF2B5EF4-FFF2-40B4-BE49-F238E27FC236}">
                  <a16:creationId xmlns:a16="http://schemas.microsoft.com/office/drawing/2014/main" id="{46FAB57E-2741-459B-8E50-3950E1498294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59A6B9B-1C9F-4FB2-81EF-4C11F296E5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756B0C-4F3B-4DAE-97AB-CF168F7F3CEB}"/>
              </a:ext>
            </a:extLst>
          </p:cNvPr>
          <p:cNvSpPr txBox="1"/>
          <p:nvPr/>
        </p:nvSpPr>
        <p:spPr>
          <a:xfrm>
            <a:off x="9808268" y="1075240"/>
            <a:ext cx="6607899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Keep Contact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With Our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22156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89BFA8-8221-4D9F-AEFD-037D9FAAB145}"/>
              </a:ext>
            </a:extLst>
          </p:cNvPr>
          <p:cNvSpPr txBox="1"/>
          <p:nvPr/>
        </p:nvSpPr>
        <p:spPr>
          <a:xfrm>
            <a:off x="13324245" y="2026990"/>
            <a:ext cx="695094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Keep in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Touch With 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F8928-A94B-4061-A448-4D0EE72FFD93}"/>
              </a:ext>
            </a:extLst>
          </p:cNvPr>
          <p:cNvSpPr txBox="1"/>
          <p:nvPr/>
        </p:nvSpPr>
        <p:spPr>
          <a:xfrm>
            <a:off x="1094757" y="1282593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Contact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F13400-8310-478C-95E3-7AD270166E8A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17CBA-C137-49A4-9A67-894B3DFBBDDD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29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9D20CE-DB70-4189-8787-427150426771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414501-D38C-4C40-B824-C6D55D4553C6}"/>
              </a:ext>
            </a:extLst>
          </p:cNvPr>
          <p:cNvSpPr txBox="1"/>
          <p:nvPr/>
        </p:nvSpPr>
        <p:spPr>
          <a:xfrm>
            <a:off x="13324245" y="5432823"/>
            <a:ext cx="131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Phone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5ED0C4-AA22-472D-A3B2-A70797E5BC9D}"/>
              </a:ext>
            </a:extLst>
          </p:cNvPr>
          <p:cNvSpPr txBox="1"/>
          <p:nvPr/>
        </p:nvSpPr>
        <p:spPr>
          <a:xfrm>
            <a:off x="18567132" y="5432823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Address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DD2C95-AE34-4D8B-B194-3B162AEE3749}"/>
              </a:ext>
            </a:extLst>
          </p:cNvPr>
          <p:cNvSpPr txBox="1"/>
          <p:nvPr/>
        </p:nvSpPr>
        <p:spPr>
          <a:xfrm>
            <a:off x="13324245" y="8430681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Email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A78CB0-CE7B-4A7B-B5F7-387D584A55D4}"/>
              </a:ext>
            </a:extLst>
          </p:cNvPr>
          <p:cNvSpPr txBox="1"/>
          <p:nvPr/>
        </p:nvSpPr>
        <p:spPr>
          <a:xfrm>
            <a:off x="18567131" y="8430681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Website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DE4B2E-14FA-43E0-A36B-7C6C4908A0A6}"/>
              </a:ext>
            </a:extLst>
          </p:cNvPr>
          <p:cNvSpPr txBox="1"/>
          <p:nvPr/>
        </p:nvSpPr>
        <p:spPr>
          <a:xfrm>
            <a:off x="13324245" y="598777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DBB269-DA70-4A45-9A87-EA06C1CD42A8}"/>
              </a:ext>
            </a:extLst>
          </p:cNvPr>
          <p:cNvSpPr txBox="1"/>
          <p:nvPr/>
        </p:nvSpPr>
        <p:spPr>
          <a:xfrm>
            <a:off x="18567131" y="598777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7A422-C528-4644-BF11-0F83580D6119}"/>
              </a:ext>
            </a:extLst>
          </p:cNvPr>
          <p:cNvSpPr txBox="1"/>
          <p:nvPr/>
        </p:nvSpPr>
        <p:spPr>
          <a:xfrm>
            <a:off x="13324245" y="895623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98A777-E4B8-4C04-A3B5-647A2DD7ADBD}"/>
              </a:ext>
            </a:extLst>
          </p:cNvPr>
          <p:cNvSpPr txBox="1"/>
          <p:nvPr/>
        </p:nvSpPr>
        <p:spPr>
          <a:xfrm>
            <a:off x="18567131" y="8956235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240820-8EDA-4F7A-A07E-423FC1AF3D25}"/>
              </a:ext>
            </a:extLst>
          </p:cNvPr>
          <p:cNvSpPr txBox="1"/>
          <p:nvPr/>
        </p:nvSpPr>
        <p:spPr>
          <a:xfrm>
            <a:off x="4006379" y="9770240"/>
            <a:ext cx="5134269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F85002-7EDC-4824-BEA5-6BC8F9ED60FE}"/>
              </a:ext>
            </a:extLst>
          </p:cNvPr>
          <p:cNvSpPr txBox="1"/>
          <p:nvPr/>
        </p:nvSpPr>
        <p:spPr>
          <a:xfrm>
            <a:off x="11572964" y="12302710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0" name="Google Shape;27;p3">
            <a:extLst>
              <a:ext uri="{FF2B5EF4-FFF2-40B4-BE49-F238E27FC236}">
                <a16:creationId xmlns:a16="http://schemas.microsoft.com/office/drawing/2014/main" id="{DB7F2D05-FA3D-41FD-85A5-466E4B0C450A}"/>
              </a:ext>
            </a:extLst>
          </p:cNvPr>
          <p:cNvSpPr/>
          <p:nvPr/>
        </p:nvSpPr>
        <p:spPr>
          <a:xfrm>
            <a:off x="23369177" y="9415000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1" name="Google Shape;29;p3">
            <a:extLst>
              <a:ext uri="{FF2B5EF4-FFF2-40B4-BE49-F238E27FC236}">
                <a16:creationId xmlns:a16="http://schemas.microsoft.com/office/drawing/2014/main" id="{3451460C-6D86-4431-9E80-BCC40D0F69D8}"/>
              </a:ext>
            </a:extLst>
          </p:cNvPr>
          <p:cNvSpPr/>
          <p:nvPr/>
        </p:nvSpPr>
        <p:spPr>
          <a:xfrm>
            <a:off x="23369177" y="7638450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2" name="Google Shape;30;p3">
            <a:extLst>
              <a:ext uri="{FF2B5EF4-FFF2-40B4-BE49-F238E27FC236}">
                <a16:creationId xmlns:a16="http://schemas.microsoft.com/office/drawing/2014/main" id="{D8A57B68-B52A-4A76-8EB8-991FAC78A936}"/>
              </a:ext>
            </a:extLst>
          </p:cNvPr>
          <p:cNvSpPr/>
          <p:nvPr/>
        </p:nvSpPr>
        <p:spPr>
          <a:xfrm>
            <a:off x="23369177" y="8526725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C3FBBF-E6B2-40C2-BF31-4974898602FE}"/>
              </a:ext>
            </a:extLst>
          </p:cNvPr>
          <p:cNvGrpSpPr/>
          <p:nvPr/>
        </p:nvGrpSpPr>
        <p:grpSpPr>
          <a:xfrm>
            <a:off x="7424188" y="11990215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5" name="Google Shape;123;p23">
              <a:extLst>
                <a:ext uri="{FF2B5EF4-FFF2-40B4-BE49-F238E27FC236}">
                  <a16:creationId xmlns:a16="http://schemas.microsoft.com/office/drawing/2014/main" id="{EEBFDF7F-C8F8-4B30-BC76-0D364C808DCB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" name="Google Shape;123;p23">
              <a:extLst>
                <a:ext uri="{FF2B5EF4-FFF2-40B4-BE49-F238E27FC236}">
                  <a16:creationId xmlns:a16="http://schemas.microsoft.com/office/drawing/2014/main" id="{D9B344F7-03CE-458C-9407-E020B95C4517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" name="Google Shape;123;p23">
              <a:extLst>
                <a:ext uri="{FF2B5EF4-FFF2-40B4-BE49-F238E27FC236}">
                  <a16:creationId xmlns:a16="http://schemas.microsoft.com/office/drawing/2014/main" id="{D4D6A4A5-87C4-4062-9460-303CF5515D9B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7990F760-A66E-4418-B905-BFD37B917A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6255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58261C-4A27-4B84-8FCA-DFA2C3B8ABDB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389110-86F4-422B-AB0C-D0529299AF80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C16B93-3742-4B75-86E8-B5A4CBA0D70D}"/>
              </a:ext>
            </a:extLst>
          </p:cNvPr>
          <p:cNvSpPr txBox="1"/>
          <p:nvPr/>
        </p:nvSpPr>
        <p:spPr>
          <a:xfrm>
            <a:off x="972929" y="12825930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About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7813A9-7CF2-4B1F-B7DA-EA8D8E76E1D7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F229F0-4527-4031-BDB8-335C8AF0CCD5}"/>
              </a:ext>
            </a:extLst>
          </p:cNvPr>
          <p:cNvSpPr txBox="1"/>
          <p:nvPr/>
        </p:nvSpPr>
        <p:spPr>
          <a:xfrm>
            <a:off x="972929" y="4149505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123280-22B1-4CED-8A0A-AE670525EF9D}"/>
              </a:ext>
            </a:extLst>
          </p:cNvPr>
          <p:cNvSpPr txBox="1"/>
          <p:nvPr/>
        </p:nvSpPr>
        <p:spPr>
          <a:xfrm>
            <a:off x="972929" y="334934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92374-56BC-4973-B591-8F00E44AD123}"/>
              </a:ext>
            </a:extLst>
          </p:cNvPr>
          <p:cNvSpPr txBox="1"/>
          <p:nvPr/>
        </p:nvSpPr>
        <p:spPr>
          <a:xfrm>
            <a:off x="972929" y="8772380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55FFF6-5C37-4A39-AB4A-810C03BF7C75}"/>
              </a:ext>
            </a:extLst>
          </p:cNvPr>
          <p:cNvSpPr txBox="1"/>
          <p:nvPr/>
        </p:nvSpPr>
        <p:spPr>
          <a:xfrm>
            <a:off x="972929" y="7972222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B4C1A6-2D89-4FC7-B96B-2A0467F1888F}"/>
              </a:ext>
            </a:extLst>
          </p:cNvPr>
          <p:cNvSpPr txBox="1"/>
          <p:nvPr/>
        </p:nvSpPr>
        <p:spPr>
          <a:xfrm>
            <a:off x="16249700" y="10105043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012766-8909-475B-B63E-7762196DD23F}"/>
              </a:ext>
            </a:extLst>
          </p:cNvPr>
          <p:cNvGrpSpPr/>
          <p:nvPr/>
        </p:nvGrpSpPr>
        <p:grpSpPr>
          <a:xfrm>
            <a:off x="21412513" y="8822324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2EC9FE13-77AA-4E62-BA84-2A18F7F4A65C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09412C9F-289C-4B87-B2F6-D34E3EF09331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Google Shape;123;p23">
              <a:extLst>
                <a:ext uri="{FF2B5EF4-FFF2-40B4-BE49-F238E27FC236}">
                  <a16:creationId xmlns:a16="http://schemas.microsoft.com/office/drawing/2014/main" id="{86970EC4-F7CA-4D09-84E4-D62E4557AF22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E82015-9AE7-40C3-AB29-59835BEF1C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DE09C5-2192-4E76-B881-AC59351B9404}"/>
              </a:ext>
            </a:extLst>
          </p:cNvPr>
          <p:cNvSpPr txBox="1"/>
          <p:nvPr/>
        </p:nvSpPr>
        <p:spPr>
          <a:xfrm>
            <a:off x="14075248" y="3806547"/>
            <a:ext cx="7337265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Our History will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Make Changes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for The Better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2877767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A9AD40-5016-4B97-8F6F-341B7CDA1E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914FAA-1B54-4F2B-939A-2036BAE5448A}"/>
              </a:ext>
            </a:extLst>
          </p:cNvPr>
          <p:cNvSpPr/>
          <p:nvPr/>
        </p:nvSpPr>
        <p:spPr>
          <a:xfrm>
            <a:off x="-19613" y="6858000"/>
            <a:ext cx="12227489" cy="6858000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DB9817-9C25-46F2-95B8-199F079F9FBA}"/>
              </a:ext>
            </a:extLst>
          </p:cNvPr>
          <p:cNvSpPr/>
          <p:nvPr/>
        </p:nvSpPr>
        <p:spPr>
          <a:xfrm>
            <a:off x="12172388" y="0"/>
            <a:ext cx="12211612" cy="6858000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89BFA8-8221-4D9F-AEFD-037D9FAAB145}"/>
              </a:ext>
            </a:extLst>
          </p:cNvPr>
          <p:cNvSpPr txBox="1"/>
          <p:nvPr/>
        </p:nvSpPr>
        <p:spPr>
          <a:xfrm>
            <a:off x="13174978" y="1750421"/>
            <a:ext cx="678583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Keep in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</a:rPr>
              <a:t>Touch with 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1742C-1C8A-46EC-906A-428418385C5F}"/>
              </a:ext>
            </a:extLst>
          </p:cNvPr>
          <p:cNvSpPr txBox="1"/>
          <p:nvPr/>
        </p:nvSpPr>
        <p:spPr>
          <a:xfrm>
            <a:off x="1094757" y="1282593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Contact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5E0220-52AB-4B32-97D2-3B6D7D92B0EA}"/>
              </a:ext>
            </a:extLst>
          </p:cNvPr>
          <p:cNvSpPr txBox="1"/>
          <p:nvPr/>
        </p:nvSpPr>
        <p:spPr>
          <a:xfrm>
            <a:off x="1094757" y="469773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41F146-B1BC-44E4-A675-3128D2A3C0E1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F2A3B-68BB-4BDE-B3DB-320082DD929F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D76B9-990F-4055-AB3E-720AFF02F54A}"/>
              </a:ext>
            </a:extLst>
          </p:cNvPr>
          <p:cNvSpPr txBox="1"/>
          <p:nvPr/>
        </p:nvSpPr>
        <p:spPr>
          <a:xfrm>
            <a:off x="3757430" y="7518862"/>
            <a:ext cx="131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Phone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D4A74C-C4CE-4A92-82AA-94D6EF77A4D9}"/>
              </a:ext>
            </a:extLst>
          </p:cNvPr>
          <p:cNvSpPr txBox="1"/>
          <p:nvPr/>
        </p:nvSpPr>
        <p:spPr>
          <a:xfrm>
            <a:off x="7888287" y="7518862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27DE68-21D9-4CE7-BF7B-311BD718E111}"/>
              </a:ext>
            </a:extLst>
          </p:cNvPr>
          <p:cNvSpPr txBox="1"/>
          <p:nvPr/>
        </p:nvSpPr>
        <p:spPr>
          <a:xfrm>
            <a:off x="3757430" y="10516720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Email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97851-335C-486D-9E69-84B8330EF94D}"/>
              </a:ext>
            </a:extLst>
          </p:cNvPr>
          <p:cNvSpPr txBox="1"/>
          <p:nvPr/>
        </p:nvSpPr>
        <p:spPr>
          <a:xfrm>
            <a:off x="7888286" y="10516720"/>
            <a:ext cx="1685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Website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5D2876-F156-4C61-BB80-6DA94092BCBE}"/>
              </a:ext>
            </a:extLst>
          </p:cNvPr>
          <p:cNvSpPr txBox="1"/>
          <p:nvPr/>
        </p:nvSpPr>
        <p:spPr>
          <a:xfrm>
            <a:off x="3757430" y="8073814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668856-662A-438B-937A-2C7A69CA0941}"/>
              </a:ext>
            </a:extLst>
          </p:cNvPr>
          <p:cNvSpPr txBox="1"/>
          <p:nvPr/>
        </p:nvSpPr>
        <p:spPr>
          <a:xfrm>
            <a:off x="7888286" y="8073814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AD1716-57D3-4915-8863-29AE0C18C07C}"/>
              </a:ext>
            </a:extLst>
          </p:cNvPr>
          <p:cNvSpPr txBox="1"/>
          <p:nvPr/>
        </p:nvSpPr>
        <p:spPr>
          <a:xfrm>
            <a:off x="3757430" y="11042274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564B9E-C128-42D2-9F56-103373A61467}"/>
              </a:ext>
            </a:extLst>
          </p:cNvPr>
          <p:cNvSpPr txBox="1"/>
          <p:nvPr/>
        </p:nvSpPr>
        <p:spPr>
          <a:xfrm>
            <a:off x="7888286" y="11042274"/>
            <a:ext cx="3531267" cy="162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0" name="Google Shape;27;p3">
            <a:extLst>
              <a:ext uri="{FF2B5EF4-FFF2-40B4-BE49-F238E27FC236}">
                <a16:creationId xmlns:a16="http://schemas.microsoft.com/office/drawing/2014/main" id="{2C0926F5-CF87-47B2-BA31-696CC0D1DA06}"/>
              </a:ext>
            </a:extLst>
          </p:cNvPr>
          <p:cNvSpPr/>
          <p:nvPr/>
        </p:nvSpPr>
        <p:spPr>
          <a:xfrm>
            <a:off x="803119" y="7455569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1" name="Google Shape;29;p3">
            <a:extLst>
              <a:ext uri="{FF2B5EF4-FFF2-40B4-BE49-F238E27FC236}">
                <a16:creationId xmlns:a16="http://schemas.microsoft.com/office/drawing/2014/main" id="{CAC1E9F6-B2A1-4C2E-AC5F-3CF0582C9962}"/>
              </a:ext>
            </a:extLst>
          </p:cNvPr>
          <p:cNvSpPr/>
          <p:nvPr/>
        </p:nvSpPr>
        <p:spPr>
          <a:xfrm>
            <a:off x="803119" y="5679019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2" name="Google Shape;30;p3">
            <a:extLst>
              <a:ext uri="{FF2B5EF4-FFF2-40B4-BE49-F238E27FC236}">
                <a16:creationId xmlns:a16="http://schemas.microsoft.com/office/drawing/2014/main" id="{38EC16E8-A344-4292-B5E6-9EAA10C88D1F}"/>
              </a:ext>
            </a:extLst>
          </p:cNvPr>
          <p:cNvSpPr/>
          <p:nvPr/>
        </p:nvSpPr>
        <p:spPr>
          <a:xfrm>
            <a:off x="803119" y="6567294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FC559F-1F25-4734-9CF7-3E4DD3DDE479}"/>
              </a:ext>
            </a:extLst>
          </p:cNvPr>
          <p:cNvSpPr txBox="1"/>
          <p:nvPr/>
        </p:nvSpPr>
        <p:spPr>
          <a:xfrm>
            <a:off x="18652739" y="9327755"/>
            <a:ext cx="4016689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602C83-65C5-4920-97B6-99AF57BE2981}"/>
              </a:ext>
            </a:extLst>
          </p:cNvPr>
          <p:cNvSpPr txBox="1"/>
          <p:nvPr/>
        </p:nvSpPr>
        <p:spPr>
          <a:xfrm>
            <a:off x="17680307" y="522305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08E11F1-032E-4084-B701-FEA73CC55CB9}"/>
              </a:ext>
            </a:extLst>
          </p:cNvPr>
          <p:cNvGrpSpPr/>
          <p:nvPr/>
        </p:nvGrpSpPr>
        <p:grpSpPr>
          <a:xfrm>
            <a:off x="22956329" y="7290822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6" name="Google Shape;123;p23">
              <a:extLst>
                <a:ext uri="{FF2B5EF4-FFF2-40B4-BE49-F238E27FC236}">
                  <a16:creationId xmlns:a16="http://schemas.microsoft.com/office/drawing/2014/main" id="{B63E7084-F0AF-46ED-94A9-BBC320A71B66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" name="Google Shape;123;p23">
              <a:extLst>
                <a:ext uri="{FF2B5EF4-FFF2-40B4-BE49-F238E27FC236}">
                  <a16:creationId xmlns:a16="http://schemas.microsoft.com/office/drawing/2014/main" id="{8169D52F-5367-41D7-B10D-C2C71FAD93D9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" name="Google Shape;123;p23">
              <a:extLst>
                <a:ext uri="{FF2B5EF4-FFF2-40B4-BE49-F238E27FC236}">
                  <a16:creationId xmlns:a16="http://schemas.microsoft.com/office/drawing/2014/main" id="{70046898-0F65-4F8C-9D3D-12BF97995E90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8835C76-A2BC-449C-A10D-071B32E035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95796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3C6192-A4E1-4BB6-B679-2A5B784ED3A3}"/>
              </a:ext>
            </a:extLst>
          </p:cNvPr>
          <p:cNvSpPr txBox="1"/>
          <p:nvPr/>
        </p:nvSpPr>
        <p:spPr>
          <a:xfrm>
            <a:off x="12192000" y="3159538"/>
            <a:ext cx="563808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Take a </a:t>
            </a:r>
          </a:p>
          <a:p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Coffe</a:t>
            </a:r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 Break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6F644A-CECB-4868-B2E2-9684479E638B}"/>
              </a:ext>
            </a:extLst>
          </p:cNvPr>
          <p:cNvSpPr txBox="1"/>
          <p:nvPr/>
        </p:nvSpPr>
        <p:spPr>
          <a:xfrm>
            <a:off x="12192000" y="6857999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388F13-B2AC-49C5-AC7D-BD34A11F5331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FB633A-AC5F-486A-995C-369CA4666628}"/>
              </a:ext>
            </a:extLst>
          </p:cNvPr>
          <p:cNvSpPr txBox="1"/>
          <p:nvPr/>
        </p:nvSpPr>
        <p:spPr>
          <a:xfrm>
            <a:off x="19878788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A439A2-CBBD-4AEC-8537-71176A0A2777}"/>
              </a:ext>
            </a:extLst>
          </p:cNvPr>
          <p:cNvSpPr txBox="1"/>
          <p:nvPr/>
        </p:nvSpPr>
        <p:spPr>
          <a:xfrm>
            <a:off x="1094757" y="12595097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9CFD3B-31AF-4248-B930-A2C803FE11A1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31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2A3938B-E25D-4616-8EC8-AFAAAD67B92A}"/>
              </a:ext>
            </a:extLst>
          </p:cNvPr>
          <p:cNvGrpSpPr/>
          <p:nvPr/>
        </p:nvGrpSpPr>
        <p:grpSpPr>
          <a:xfrm rot="16200000">
            <a:off x="3615641" y="12329559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0" name="Google Shape;123;p23">
              <a:extLst>
                <a:ext uri="{FF2B5EF4-FFF2-40B4-BE49-F238E27FC236}">
                  <a16:creationId xmlns:a16="http://schemas.microsoft.com/office/drawing/2014/main" id="{E2C968FC-ACEF-413C-A61C-DF85DEA37CFC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23;p23">
              <a:extLst>
                <a:ext uri="{FF2B5EF4-FFF2-40B4-BE49-F238E27FC236}">
                  <a16:creationId xmlns:a16="http://schemas.microsoft.com/office/drawing/2014/main" id="{D61671E3-9142-479B-B5B9-87960F2259C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23;p23">
              <a:extLst>
                <a:ext uri="{FF2B5EF4-FFF2-40B4-BE49-F238E27FC236}">
                  <a16:creationId xmlns:a16="http://schemas.microsoft.com/office/drawing/2014/main" id="{2B58F5F5-013D-47A2-AAC7-2733E2443BEF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7CE5C62-81C7-4A2B-95E3-DEA3BBEF49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C2C64-EE37-4BB3-BF3C-C699B41CF8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183453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812598-6119-4ADE-A686-3DEB3EFCF7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89AA00-38B1-4E1D-9290-95FCACE835A9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B50E2-6FA4-466A-A7C6-79689222FB88}"/>
              </a:ext>
            </a:extLst>
          </p:cNvPr>
          <p:cNvSpPr txBox="1"/>
          <p:nvPr/>
        </p:nvSpPr>
        <p:spPr>
          <a:xfrm>
            <a:off x="1094757" y="12595097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Break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0342B5-2DA2-49A9-85FE-D8F5C0D429B0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32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57CBE5-DB51-4C9B-A2E1-275517C1D173}"/>
              </a:ext>
            </a:extLst>
          </p:cNvPr>
          <p:cNvSpPr txBox="1"/>
          <p:nvPr/>
        </p:nvSpPr>
        <p:spPr>
          <a:xfrm>
            <a:off x="5685249" y="4586092"/>
            <a:ext cx="150324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BREAK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36B99-B5E3-4B87-85DB-C7CFF82AB4DA}"/>
              </a:ext>
            </a:extLst>
          </p:cNvPr>
          <p:cNvSpPr txBox="1"/>
          <p:nvPr/>
        </p:nvSpPr>
        <p:spPr>
          <a:xfrm>
            <a:off x="12191998" y="9274628"/>
            <a:ext cx="6096000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2500B0-402F-47B0-B7EB-49571D971447}"/>
              </a:ext>
            </a:extLst>
          </p:cNvPr>
          <p:cNvSpPr txBox="1"/>
          <p:nvPr/>
        </p:nvSpPr>
        <p:spPr>
          <a:xfrm>
            <a:off x="7475642" y="7684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EAE50C-A948-4591-AE3C-7C4870BF3BD9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D926DD5-E743-46B7-A837-10F5B04E1CD3}"/>
              </a:ext>
            </a:extLst>
          </p:cNvPr>
          <p:cNvGrpSpPr/>
          <p:nvPr/>
        </p:nvGrpSpPr>
        <p:grpSpPr>
          <a:xfrm>
            <a:off x="21699227" y="7684412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2" name="Google Shape;123;p23">
              <a:extLst>
                <a:ext uri="{FF2B5EF4-FFF2-40B4-BE49-F238E27FC236}">
                  <a16:creationId xmlns:a16="http://schemas.microsoft.com/office/drawing/2014/main" id="{A432F508-2072-49EA-9D62-93532F226B7D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" name="Google Shape;123;p23">
              <a:extLst>
                <a:ext uri="{FF2B5EF4-FFF2-40B4-BE49-F238E27FC236}">
                  <a16:creationId xmlns:a16="http://schemas.microsoft.com/office/drawing/2014/main" id="{B0B88DD1-E071-45C8-838F-29EDED8817C1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" name="Google Shape;123;p23">
              <a:extLst>
                <a:ext uri="{FF2B5EF4-FFF2-40B4-BE49-F238E27FC236}">
                  <a16:creationId xmlns:a16="http://schemas.microsoft.com/office/drawing/2014/main" id="{F0E050FF-9B08-4DBC-98B2-AA985D28D191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238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AEA8F97-E298-4912-8677-91B27D9483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81A19-0975-4E6C-AF36-7AE2B7E0A8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225127-E528-4ED4-8440-A63E66F6C697}"/>
              </a:ext>
            </a:extLst>
          </p:cNvPr>
          <p:cNvSpPr/>
          <p:nvPr/>
        </p:nvSpPr>
        <p:spPr>
          <a:xfrm>
            <a:off x="8523514" y="7576456"/>
            <a:ext cx="8523514" cy="6139543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F42AF-6C2C-4309-B590-8C793FA20CE2}"/>
              </a:ext>
            </a:extLst>
          </p:cNvPr>
          <p:cNvSpPr txBox="1"/>
          <p:nvPr/>
        </p:nvSpPr>
        <p:spPr>
          <a:xfrm>
            <a:off x="4713515" y="3093145"/>
            <a:ext cx="563808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Take a </a:t>
            </a:r>
          </a:p>
          <a:p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Coffe</a:t>
            </a:r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 Break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92BE80-E734-436D-B5A3-97F44CA5D55B}"/>
              </a:ext>
            </a:extLst>
          </p:cNvPr>
          <p:cNvSpPr txBox="1"/>
          <p:nvPr/>
        </p:nvSpPr>
        <p:spPr>
          <a:xfrm>
            <a:off x="4713515" y="6094843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8" name="Google Shape;485;p91">
            <a:extLst>
              <a:ext uri="{FF2B5EF4-FFF2-40B4-BE49-F238E27FC236}">
                <a16:creationId xmlns:a16="http://schemas.microsoft.com/office/drawing/2014/main" id="{55B8DB9B-7632-45F8-AA58-46382B81C244}"/>
              </a:ext>
            </a:extLst>
          </p:cNvPr>
          <p:cNvSpPr txBox="1"/>
          <p:nvPr/>
        </p:nvSpPr>
        <p:spPr>
          <a:xfrm>
            <a:off x="9429871" y="8114322"/>
            <a:ext cx="7486425" cy="506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00" b="0" i="1" u="none" strike="noStrike" cap="none" dirty="0">
                <a:solidFill>
                  <a:srgbClr val="45777F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 and can make the reader get inspired.”</a:t>
            </a:r>
            <a:endParaRPr sz="4500" b="0" i="1" u="none" strike="noStrike" cap="none" dirty="0">
              <a:solidFill>
                <a:srgbClr val="45777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DA9DDB-FAD4-42E7-824E-687D3A5EF409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14594C-E1A8-429D-ACC3-6CCFF096B7FD}"/>
              </a:ext>
            </a:extLst>
          </p:cNvPr>
          <p:cNvSpPr txBox="1"/>
          <p:nvPr/>
        </p:nvSpPr>
        <p:spPr>
          <a:xfrm>
            <a:off x="1094757" y="12595097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Break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891578-1AFB-4616-B66E-473464D7D222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33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4ED45E-B8BA-4A53-8906-2AA7E662D0B1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D16F2E-4A9E-43B6-BDFE-170FD64A14A7}"/>
              </a:ext>
            </a:extLst>
          </p:cNvPr>
          <p:cNvGrpSpPr/>
          <p:nvPr/>
        </p:nvGrpSpPr>
        <p:grpSpPr>
          <a:xfrm>
            <a:off x="-643444" y="2220973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5" name="Google Shape;123;p23">
              <a:extLst>
                <a:ext uri="{FF2B5EF4-FFF2-40B4-BE49-F238E27FC236}">
                  <a16:creationId xmlns:a16="http://schemas.microsoft.com/office/drawing/2014/main" id="{3F2FE260-8B2C-4B56-A42B-F3E52253CEF0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4F83AD8E-7FDE-4305-AA50-709E5A98DFC9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1270AAC4-C681-49F6-829C-E11D84E81E91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6416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BD42B08-62B5-4A12-8B8B-8112B153CC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C48443-1831-4260-BF72-999983059B97}"/>
              </a:ext>
            </a:extLst>
          </p:cNvPr>
          <p:cNvSpPr/>
          <p:nvPr/>
        </p:nvSpPr>
        <p:spPr>
          <a:xfrm>
            <a:off x="18614573" y="0"/>
            <a:ext cx="5769427" cy="6139541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3765E0-4B92-4869-8308-1FB14B99282D}"/>
              </a:ext>
            </a:extLst>
          </p:cNvPr>
          <p:cNvSpPr/>
          <p:nvPr/>
        </p:nvSpPr>
        <p:spPr>
          <a:xfrm>
            <a:off x="4957353" y="0"/>
            <a:ext cx="2423160" cy="12507685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C34D6A-9B97-4382-8BE4-EC40FCBBE296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611F89-6D2F-4EE6-9112-4C3F455FBCE9}"/>
              </a:ext>
            </a:extLst>
          </p:cNvPr>
          <p:cNvSpPr txBox="1"/>
          <p:nvPr/>
        </p:nvSpPr>
        <p:spPr>
          <a:xfrm>
            <a:off x="1094757" y="12595097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Break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1AE6F3-42DE-400C-A8FD-BD23A9F78001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34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F03C52-50B0-440C-8F0F-F85D8985D603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8BB9B2-592A-4258-A2A0-485C335FE92E}"/>
              </a:ext>
            </a:extLst>
          </p:cNvPr>
          <p:cNvSpPr txBox="1"/>
          <p:nvPr/>
        </p:nvSpPr>
        <p:spPr>
          <a:xfrm>
            <a:off x="3962401" y="3093145"/>
            <a:ext cx="563808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Take a </a:t>
            </a:r>
          </a:p>
          <a:p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Coffe</a:t>
            </a:r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F5819D-FC58-4EC3-BB32-D1667295CD93}"/>
              </a:ext>
            </a:extLst>
          </p:cNvPr>
          <p:cNvSpPr txBox="1"/>
          <p:nvPr/>
        </p:nvSpPr>
        <p:spPr>
          <a:xfrm>
            <a:off x="3962401" y="6094843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 sit </a:t>
            </a:r>
            <a:r>
              <a:rPr lang="en-US" sz="28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Amet</a:t>
            </a:r>
            <a:endParaRPr lang="en-US" sz="2800" b="1" dirty="0">
              <a:solidFill>
                <a:srgbClr val="17282B"/>
              </a:solidFill>
              <a:latin typeface="Manrope ExtraBold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5C3FFB-7F94-4CD0-BA31-D89E7DBE70FC}"/>
              </a:ext>
            </a:extLst>
          </p:cNvPr>
          <p:cNvSpPr txBox="1"/>
          <p:nvPr/>
        </p:nvSpPr>
        <p:spPr>
          <a:xfrm>
            <a:off x="19648602" y="2186398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6BC7959-DA7F-4F58-8B00-07DFA0345AF7}"/>
              </a:ext>
            </a:extLst>
          </p:cNvPr>
          <p:cNvGrpSpPr/>
          <p:nvPr/>
        </p:nvGrpSpPr>
        <p:grpSpPr>
          <a:xfrm>
            <a:off x="-220475" y="7959039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91547415-CC9C-4D12-8467-77834C934E31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91CBF24F-E33C-45D9-AD2F-C03C8EC3F4B2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6D516C9E-2DA7-40B5-9728-CCAB6FB36C6F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124393-46B0-4E58-A8A5-3BF3E4BEC13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3FFD0D-3B01-4164-90F6-AD319D5417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674242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956D7A-2106-4DE2-8705-61E04BAD1988}"/>
              </a:ext>
            </a:extLst>
          </p:cNvPr>
          <p:cNvSpPr txBox="1"/>
          <p:nvPr/>
        </p:nvSpPr>
        <p:spPr>
          <a:xfrm>
            <a:off x="17708590" y="831552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Lorem Ipsum Dolor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F3E30-087F-4DA0-93DF-4728C9C8FCA6}"/>
              </a:ext>
            </a:extLst>
          </p:cNvPr>
          <p:cNvSpPr txBox="1"/>
          <p:nvPr/>
        </p:nvSpPr>
        <p:spPr>
          <a:xfrm>
            <a:off x="17735833" y="9447500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D0C9FA-D305-490C-A1B5-23D2AA559AE7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8E3896-E8B0-41CC-AC80-BEBBD61B6216}"/>
              </a:ext>
            </a:extLst>
          </p:cNvPr>
          <p:cNvSpPr txBox="1"/>
          <p:nvPr/>
        </p:nvSpPr>
        <p:spPr>
          <a:xfrm>
            <a:off x="1094757" y="12595097"/>
            <a:ext cx="1585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The 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1C715A-B53B-4381-A92E-684AD278CCA3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35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CFA499-F63F-4F70-9386-3F120CDFE589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2" name="Google Shape;27;p3">
            <a:extLst>
              <a:ext uri="{FF2B5EF4-FFF2-40B4-BE49-F238E27FC236}">
                <a16:creationId xmlns:a16="http://schemas.microsoft.com/office/drawing/2014/main" id="{FF7C7EE1-EAD9-4F5F-848B-978DA0948AFD}"/>
              </a:ext>
            </a:extLst>
          </p:cNvPr>
          <p:cNvSpPr/>
          <p:nvPr/>
        </p:nvSpPr>
        <p:spPr>
          <a:xfrm>
            <a:off x="1064375" y="10100798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3" name="Google Shape;29;p3">
            <a:extLst>
              <a:ext uri="{FF2B5EF4-FFF2-40B4-BE49-F238E27FC236}">
                <a16:creationId xmlns:a16="http://schemas.microsoft.com/office/drawing/2014/main" id="{A405806F-D371-4267-954E-804B7C259BDE}"/>
              </a:ext>
            </a:extLst>
          </p:cNvPr>
          <p:cNvSpPr/>
          <p:nvPr/>
        </p:nvSpPr>
        <p:spPr>
          <a:xfrm>
            <a:off x="1064375" y="8324248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4" name="Google Shape;30;p3">
            <a:extLst>
              <a:ext uri="{FF2B5EF4-FFF2-40B4-BE49-F238E27FC236}">
                <a16:creationId xmlns:a16="http://schemas.microsoft.com/office/drawing/2014/main" id="{4FCE1F16-E6CA-41F6-BF58-DF72E0555E95}"/>
              </a:ext>
            </a:extLst>
          </p:cNvPr>
          <p:cNvSpPr/>
          <p:nvPr/>
        </p:nvSpPr>
        <p:spPr>
          <a:xfrm>
            <a:off x="1064375" y="9212523"/>
            <a:ext cx="548640" cy="54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45777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E2983B-050E-4E0A-9CC8-E85D723F78E8}"/>
              </a:ext>
            </a:extLst>
          </p:cNvPr>
          <p:cNvGrpSpPr/>
          <p:nvPr/>
        </p:nvGrpSpPr>
        <p:grpSpPr>
          <a:xfrm>
            <a:off x="19867596" y="1567686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69763B2C-B6D4-4D88-99E5-0C498722AFE9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B1D160A8-4C22-4445-B531-18818316BA05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AC31005B-0B60-43FE-B997-A64EAE556C71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9B262B5-84F8-4675-9CBE-E11AF265BE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6343DD-867A-4EB7-987E-2891917F32B2}"/>
              </a:ext>
            </a:extLst>
          </p:cNvPr>
          <p:cNvSpPr txBox="1"/>
          <p:nvPr/>
        </p:nvSpPr>
        <p:spPr>
          <a:xfrm>
            <a:off x="14935201" y="3189999"/>
            <a:ext cx="640912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Thank You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For Watching</a:t>
            </a:r>
          </a:p>
        </p:txBody>
      </p:sp>
    </p:spTree>
    <p:extLst>
      <p:ext uri="{BB962C8B-B14F-4D97-AF65-F5344CB8AC3E}">
        <p14:creationId xmlns:p14="http://schemas.microsoft.com/office/powerpoint/2010/main" val="233068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5D04C-F72C-4E08-A333-B966EDD938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198D9-1BD4-4ACD-99B0-7F6395BD4C4E}"/>
              </a:ext>
            </a:extLst>
          </p:cNvPr>
          <p:cNvSpPr/>
          <p:nvPr/>
        </p:nvSpPr>
        <p:spPr>
          <a:xfrm>
            <a:off x="1" y="6585984"/>
            <a:ext cx="7337266" cy="5483584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36DECE-FC7F-4ED4-B42A-C1D204C52B2D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DB83EB-CE64-4074-AE59-A2EFCEB2B174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Roboto" panose="02000000000000000000" pitchFamily="2" charset="0"/>
                <a:ea typeface="Roboto" panose="02000000000000000000" pitchFamily="2" charset="0"/>
                <a:cs typeface="Open Sans" panose="020B0606030504020204" pitchFamily="34" charset="0"/>
              </a:rPr>
              <a:t>04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39E500-5D1B-4304-88C8-A8AE09B7BCF8}"/>
              </a:ext>
            </a:extLst>
          </p:cNvPr>
          <p:cNvSpPr txBox="1"/>
          <p:nvPr/>
        </p:nvSpPr>
        <p:spPr>
          <a:xfrm>
            <a:off x="972929" y="12825930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About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9BCBE-BF9D-4B84-BFAD-75171A274DD3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35F7BA-28AF-4D87-8E36-202C6D5687D2}"/>
              </a:ext>
            </a:extLst>
          </p:cNvPr>
          <p:cNvSpPr txBox="1"/>
          <p:nvPr/>
        </p:nvSpPr>
        <p:spPr>
          <a:xfrm>
            <a:off x="1675990" y="8518725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74EF72-2F55-4ADE-B386-DCF43F0620BD}"/>
              </a:ext>
            </a:extLst>
          </p:cNvPr>
          <p:cNvSpPr txBox="1"/>
          <p:nvPr/>
        </p:nvSpPr>
        <p:spPr>
          <a:xfrm>
            <a:off x="1675990" y="7718567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2427F1-2290-44C6-9852-052E972D2354}"/>
              </a:ext>
            </a:extLst>
          </p:cNvPr>
          <p:cNvSpPr txBox="1"/>
          <p:nvPr/>
        </p:nvSpPr>
        <p:spPr>
          <a:xfrm>
            <a:off x="7305653" y="1282593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239419-D959-47BB-A39B-CCAB61E03E69}"/>
              </a:ext>
            </a:extLst>
          </p:cNvPr>
          <p:cNvGrpSpPr/>
          <p:nvPr/>
        </p:nvGrpSpPr>
        <p:grpSpPr>
          <a:xfrm>
            <a:off x="18179768" y="670128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52B208F6-C860-42A3-A374-EB3C19E520AF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Google Shape;123;p23">
              <a:extLst>
                <a:ext uri="{FF2B5EF4-FFF2-40B4-BE49-F238E27FC236}">
                  <a16:creationId xmlns:a16="http://schemas.microsoft.com/office/drawing/2014/main" id="{CEFA7C05-3740-4487-B4DA-0B3448025D48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0" name="Google Shape;123;p23">
              <a:extLst>
                <a:ext uri="{FF2B5EF4-FFF2-40B4-BE49-F238E27FC236}">
                  <a16:creationId xmlns:a16="http://schemas.microsoft.com/office/drawing/2014/main" id="{A08B5286-D888-4154-AF1F-E976EB057656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8C3AC06-356F-45A9-9BE4-843DDA528081}"/>
              </a:ext>
            </a:extLst>
          </p:cNvPr>
          <p:cNvSpPr/>
          <p:nvPr/>
        </p:nvSpPr>
        <p:spPr>
          <a:xfrm>
            <a:off x="19385281" y="4859383"/>
            <a:ext cx="4998720" cy="4049486"/>
          </a:xfrm>
          <a:prstGeom prst="rect">
            <a:avLst/>
          </a:prstGeom>
          <a:solidFill>
            <a:srgbClr val="ADC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F8F61E-7028-4D91-A711-02280CD7DD2B}"/>
              </a:ext>
            </a:extLst>
          </p:cNvPr>
          <p:cNvSpPr txBox="1"/>
          <p:nvPr/>
        </p:nvSpPr>
        <p:spPr>
          <a:xfrm>
            <a:off x="19961237" y="608478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C42CC5-F4D5-48CB-AE77-1FD498EA9B9B}"/>
              </a:ext>
            </a:extLst>
          </p:cNvPr>
          <p:cNvSpPr txBox="1"/>
          <p:nvPr/>
        </p:nvSpPr>
        <p:spPr>
          <a:xfrm>
            <a:off x="19961237" y="5284628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ACC79D-82D5-476E-A5B5-753E59EAF109}"/>
              </a:ext>
            </a:extLst>
          </p:cNvPr>
          <p:cNvSpPr txBox="1"/>
          <p:nvPr/>
        </p:nvSpPr>
        <p:spPr>
          <a:xfrm>
            <a:off x="2768613" y="1938558"/>
            <a:ext cx="7337265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Our History will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Make Changes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for The Better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214651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C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CC591-0C80-4958-A92F-9B8554F9C9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B1C213-7E3C-4F74-8A32-C0EE66A86757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5F1CB-6A7B-4FA0-9FDE-181E83C4899A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61F6A-DB32-4399-A639-F75362CB8E8A}"/>
              </a:ext>
            </a:extLst>
          </p:cNvPr>
          <p:cNvSpPr txBox="1"/>
          <p:nvPr/>
        </p:nvSpPr>
        <p:spPr>
          <a:xfrm>
            <a:off x="972929" y="12825930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About 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116279-3EBD-446E-B303-3FA64367121B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01571D-E8E0-4CC4-89F4-D552C49D7B53}"/>
              </a:ext>
            </a:extLst>
          </p:cNvPr>
          <p:cNvSpPr txBox="1"/>
          <p:nvPr/>
        </p:nvSpPr>
        <p:spPr>
          <a:xfrm>
            <a:off x="14512817" y="2571599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2B0A4B-5A4E-48C8-93AF-5F6609812BDF}"/>
              </a:ext>
            </a:extLst>
          </p:cNvPr>
          <p:cNvSpPr txBox="1"/>
          <p:nvPr/>
        </p:nvSpPr>
        <p:spPr>
          <a:xfrm>
            <a:off x="15445770" y="10164371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A31F7C9-8BAA-44A9-886C-27889828F638}"/>
              </a:ext>
            </a:extLst>
          </p:cNvPr>
          <p:cNvGrpSpPr/>
          <p:nvPr/>
        </p:nvGrpSpPr>
        <p:grpSpPr>
          <a:xfrm>
            <a:off x="21699227" y="1804653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5" name="Google Shape;123;p23">
              <a:extLst>
                <a:ext uri="{FF2B5EF4-FFF2-40B4-BE49-F238E27FC236}">
                  <a16:creationId xmlns:a16="http://schemas.microsoft.com/office/drawing/2014/main" id="{80A6A695-2A68-4D68-ABBE-A7D8F12AB55C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E65B6E0D-1E17-467D-AF3B-0AC311EA91A5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A8BF70D7-0C34-432C-A5FE-DF7DC0D6A13A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E62294B-91F5-41C8-B7BD-3B99F0EE5266}"/>
              </a:ext>
            </a:extLst>
          </p:cNvPr>
          <p:cNvSpPr/>
          <p:nvPr/>
        </p:nvSpPr>
        <p:spPr>
          <a:xfrm>
            <a:off x="10610850" y="3999966"/>
            <a:ext cx="12642634" cy="5709293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BE7D93-E831-4F63-91F0-60F14F170924}"/>
              </a:ext>
            </a:extLst>
          </p:cNvPr>
          <p:cNvSpPr txBox="1"/>
          <p:nvPr/>
        </p:nvSpPr>
        <p:spPr>
          <a:xfrm>
            <a:off x="11640075" y="4427182"/>
            <a:ext cx="5745484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 Grow to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Meet Your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Needs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C0B7B-C686-44FD-A7CE-6874874F4DB5}"/>
              </a:ext>
            </a:extLst>
          </p:cNvPr>
          <p:cNvSpPr txBox="1"/>
          <p:nvPr/>
        </p:nvSpPr>
        <p:spPr>
          <a:xfrm>
            <a:off x="18414784" y="7031573"/>
            <a:ext cx="3857624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637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4DF30-2E9C-4773-BC2C-EE778E610D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26A880-D829-427C-8F83-5DB327DA7589}"/>
              </a:ext>
            </a:extLst>
          </p:cNvPr>
          <p:cNvSpPr txBox="1"/>
          <p:nvPr/>
        </p:nvSpPr>
        <p:spPr>
          <a:xfrm>
            <a:off x="2099912" y="1699364"/>
            <a:ext cx="5745484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 Grow to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Meet Your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Needs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FFE843-C57B-4603-A21F-EC9CDD8825C8}"/>
              </a:ext>
            </a:extLst>
          </p:cNvPr>
          <p:cNvSpPr txBox="1"/>
          <p:nvPr/>
        </p:nvSpPr>
        <p:spPr>
          <a:xfrm>
            <a:off x="3224332" y="829283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A58B3C-1A03-42FE-B0E9-9B8E8AE39EC9}"/>
              </a:ext>
            </a:extLst>
          </p:cNvPr>
          <p:cNvSpPr txBox="1"/>
          <p:nvPr/>
        </p:nvSpPr>
        <p:spPr>
          <a:xfrm>
            <a:off x="3224332" y="7492678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9797DE-B0A5-474E-8607-B34491ED2EDA}"/>
              </a:ext>
            </a:extLst>
          </p:cNvPr>
          <p:cNvSpPr txBox="1"/>
          <p:nvPr/>
        </p:nvSpPr>
        <p:spPr>
          <a:xfrm>
            <a:off x="19514639" y="5853813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3BACE4-78E5-4E62-A053-BE76A34086CE}"/>
              </a:ext>
            </a:extLst>
          </p:cNvPr>
          <p:cNvSpPr txBox="1"/>
          <p:nvPr/>
        </p:nvSpPr>
        <p:spPr>
          <a:xfrm>
            <a:off x="19514639" y="5053655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82F51-F58B-44D3-AC97-B7D90DDAB777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C8E24E-5AA0-49BE-B086-53502753FD00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759D1A-EC95-4EDE-8291-FA6552D6CF1D}"/>
              </a:ext>
            </a:extLst>
          </p:cNvPr>
          <p:cNvSpPr txBox="1"/>
          <p:nvPr/>
        </p:nvSpPr>
        <p:spPr>
          <a:xfrm>
            <a:off x="972929" y="12825930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About 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3FAF55-A40A-4B31-9086-4377F25CE2EF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BE7DF6A-5498-4CC9-8C09-B10AD5973558}"/>
              </a:ext>
            </a:extLst>
          </p:cNvPr>
          <p:cNvGrpSpPr/>
          <p:nvPr/>
        </p:nvGrpSpPr>
        <p:grpSpPr>
          <a:xfrm>
            <a:off x="17080116" y="990321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6" name="Google Shape;123;p23">
              <a:extLst>
                <a:ext uri="{FF2B5EF4-FFF2-40B4-BE49-F238E27FC236}">
                  <a16:creationId xmlns:a16="http://schemas.microsoft.com/office/drawing/2014/main" id="{4C0F509F-4D51-4982-A084-4E0FF6AF7DCF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F2336AB3-02A9-4F66-9DA6-B7FC088F44C5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5C9FCE1C-E1BF-46D7-B0E0-664B79B1BFC8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184F9633-3C15-4287-8833-3D30DC416EF5}"/>
              </a:ext>
            </a:extLst>
          </p:cNvPr>
          <p:cNvSpPr txBox="1"/>
          <p:nvPr/>
        </p:nvSpPr>
        <p:spPr>
          <a:xfrm>
            <a:off x="9778574" y="2636586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8B0FB7-E7C2-402E-8CB7-CD6CD30A0661}"/>
              </a:ext>
            </a:extLst>
          </p:cNvPr>
          <p:cNvSpPr txBox="1"/>
          <p:nvPr/>
        </p:nvSpPr>
        <p:spPr>
          <a:xfrm>
            <a:off x="19514638" y="8499031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290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E14CA20-A0F2-4C30-92FD-1335325031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AC9C47-10CC-4E1E-B486-463C63DFD0F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0B503E-70F5-49A6-A663-B47A8336647A}"/>
              </a:ext>
            </a:extLst>
          </p:cNvPr>
          <p:cNvSpPr txBox="1"/>
          <p:nvPr/>
        </p:nvSpPr>
        <p:spPr>
          <a:xfrm>
            <a:off x="4970167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3105BF-3F74-41BB-A9B4-F1B3DBFDD803}"/>
              </a:ext>
            </a:extLst>
          </p:cNvPr>
          <p:cNvSpPr txBox="1"/>
          <p:nvPr/>
        </p:nvSpPr>
        <p:spPr>
          <a:xfrm>
            <a:off x="8682462" y="7104469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4AC64-BC82-4EB0-AB4A-006AF3371BB5}"/>
              </a:ext>
            </a:extLst>
          </p:cNvPr>
          <p:cNvSpPr txBox="1"/>
          <p:nvPr/>
        </p:nvSpPr>
        <p:spPr>
          <a:xfrm>
            <a:off x="11757348" y="10353534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72B02A-CE23-4B4A-B778-93B70D084834}"/>
              </a:ext>
            </a:extLst>
          </p:cNvPr>
          <p:cNvSpPr txBox="1"/>
          <p:nvPr/>
        </p:nvSpPr>
        <p:spPr>
          <a:xfrm>
            <a:off x="6272958" y="2202120"/>
            <a:ext cx="9414757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 Only Use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The Highest Quality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Materials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2838C9-2CF5-426A-99A8-09E24A984BF8}"/>
              </a:ext>
            </a:extLst>
          </p:cNvPr>
          <p:cNvSpPr txBox="1"/>
          <p:nvPr/>
        </p:nvSpPr>
        <p:spPr>
          <a:xfrm>
            <a:off x="8682462" y="6352133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A91CEC-97FC-4F74-B246-BC16A5F1F831}"/>
              </a:ext>
            </a:extLst>
          </p:cNvPr>
          <p:cNvSpPr txBox="1"/>
          <p:nvPr/>
        </p:nvSpPr>
        <p:spPr>
          <a:xfrm>
            <a:off x="11757348" y="9601198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9A1C53-4814-4A8A-AA05-DEC4AB3B850C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07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E8A88DB-C8E4-4CBE-B090-1CB7E6FCE1BC}"/>
              </a:ext>
            </a:extLst>
          </p:cNvPr>
          <p:cNvGrpSpPr/>
          <p:nvPr/>
        </p:nvGrpSpPr>
        <p:grpSpPr>
          <a:xfrm rot="5400000">
            <a:off x="17377834" y="596214"/>
            <a:ext cx="4216823" cy="2513829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28" name="Google Shape;123;p23">
              <a:extLst>
                <a:ext uri="{FF2B5EF4-FFF2-40B4-BE49-F238E27FC236}">
                  <a16:creationId xmlns:a16="http://schemas.microsoft.com/office/drawing/2014/main" id="{F9C6668E-B0FD-4B92-8E13-51965D6E5D07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" name="Google Shape;123;p23">
              <a:extLst>
                <a:ext uri="{FF2B5EF4-FFF2-40B4-BE49-F238E27FC236}">
                  <a16:creationId xmlns:a16="http://schemas.microsoft.com/office/drawing/2014/main" id="{A3B232CC-7B7B-4E75-AFDC-DEBAF2BE72E7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" name="Google Shape;123;p23">
              <a:extLst>
                <a:ext uri="{FF2B5EF4-FFF2-40B4-BE49-F238E27FC236}">
                  <a16:creationId xmlns:a16="http://schemas.microsoft.com/office/drawing/2014/main" id="{29EA62F4-5174-4021-89B5-00B2FC29805C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91B04CB-5332-41AA-9B54-44C547E0DB7C}"/>
              </a:ext>
            </a:extLst>
          </p:cNvPr>
          <p:cNvSpPr txBox="1"/>
          <p:nvPr/>
        </p:nvSpPr>
        <p:spPr>
          <a:xfrm>
            <a:off x="1094757" y="12595097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Why Choose Us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D378F9-23B0-4781-9113-1A3F46D030DE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</p:spTree>
    <p:extLst>
      <p:ext uri="{BB962C8B-B14F-4D97-AF65-F5344CB8AC3E}">
        <p14:creationId xmlns:p14="http://schemas.microsoft.com/office/powerpoint/2010/main" val="1369259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A76A2A-22E8-4602-8C02-1FAACAA60500}"/>
              </a:ext>
            </a:extLst>
          </p:cNvPr>
          <p:cNvSpPr txBox="1"/>
          <p:nvPr/>
        </p:nvSpPr>
        <p:spPr>
          <a:xfrm>
            <a:off x="2390638" y="2015100"/>
            <a:ext cx="6197530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We Only Use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The Highest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Quality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Materials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E903D-0DF0-4DD3-AE51-7D50C298BFBC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5315A-3EF8-4690-BA87-7109259DFEF2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CF36B2-7453-4078-B4CC-C1931B3B881B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93D1BA-A3D5-467D-9C7A-E7D204C8A12A}"/>
              </a:ext>
            </a:extLst>
          </p:cNvPr>
          <p:cNvSpPr txBox="1"/>
          <p:nvPr/>
        </p:nvSpPr>
        <p:spPr>
          <a:xfrm>
            <a:off x="1094757" y="12595097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Why Choose 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94EFC1-3794-455B-9746-3A2E0BAFD120}"/>
              </a:ext>
            </a:extLst>
          </p:cNvPr>
          <p:cNvSpPr txBox="1"/>
          <p:nvPr/>
        </p:nvSpPr>
        <p:spPr>
          <a:xfrm>
            <a:off x="14203913" y="859248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04AD10-C917-424A-A497-0B140373E93F}"/>
              </a:ext>
            </a:extLst>
          </p:cNvPr>
          <p:cNvSpPr txBox="1"/>
          <p:nvPr/>
        </p:nvSpPr>
        <p:spPr>
          <a:xfrm>
            <a:off x="14203913" y="784015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4EED9A-64D7-4A6C-9A40-00E464585299}"/>
              </a:ext>
            </a:extLst>
          </p:cNvPr>
          <p:cNvSpPr txBox="1"/>
          <p:nvPr/>
        </p:nvSpPr>
        <p:spPr>
          <a:xfrm>
            <a:off x="19069490" y="10013740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87FD3-F474-42F3-8F01-EF75AD1DFA78}"/>
              </a:ext>
            </a:extLst>
          </p:cNvPr>
          <p:cNvSpPr txBox="1"/>
          <p:nvPr/>
        </p:nvSpPr>
        <p:spPr>
          <a:xfrm>
            <a:off x="19069490" y="9261404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941AB4A-29CF-4A01-8D52-A94560626341}"/>
              </a:ext>
            </a:extLst>
          </p:cNvPr>
          <p:cNvGrpSpPr/>
          <p:nvPr/>
        </p:nvGrpSpPr>
        <p:grpSpPr>
          <a:xfrm>
            <a:off x="21137247" y="5711211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748D8689-7C4E-4BC4-A511-BA8B477C8B64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8A58E163-37BF-4EB7-A27A-C782D6B53377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Google Shape;123;p23">
              <a:extLst>
                <a:ext uri="{FF2B5EF4-FFF2-40B4-BE49-F238E27FC236}">
                  <a16:creationId xmlns:a16="http://schemas.microsoft.com/office/drawing/2014/main" id="{C6EFCEC6-5D26-4906-8D3B-C826D7322043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F357EB-BFF3-4260-A177-4B0F72972B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AB41DD-997E-41E9-B18E-1DFC193740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97985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55747-F323-4319-B690-A26048EFD6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63B5CB-FE68-4488-9818-C10956A6636B}"/>
              </a:ext>
            </a:extLst>
          </p:cNvPr>
          <p:cNvSpPr txBox="1"/>
          <p:nvPr/>
        </p:nvSpPr>
        <p:spPr>
          <a:xfrm>
            <a:off x="972929" y="285942"/>
            <a:ext cx="203934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LILIBETH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73EBDF-6825-423C-8523-6F643A2D4830}"/>
              </a:ext>
            </a:extLst>
          </p:cNvPr>
          <p:cNvSpPr txBox="1"/>
          <p:nvPr/>
        </p:nvSpPr>
        <p:spPr>
          <a:xfrm>
            <a:off x="23315600" y="12825930"/>
            <a:ext cx="99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  <a:cs typeface="Open Sans" panose="020B0606030504020204" pitchFamily="34" charset="0"/>
              </a:rPr>
              <a:t>09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FDEAD3-A0C4-4F74-8E1C-75FAEBB6C0AD}"/>
              </a:ext>
            </a:extLst>
          </p:cNvPr>
          <p:cNvSpPr txBox="1"/>
          <p:nvPr/>
        </p:nvSpPr>
        <p:spPr>
          <a:xfrm>
            <a:off x="21412513" y="285942"/>
            <a:ext cx="25138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spc="600" dirty="0">
                <a:solidFill>
                  <a:srgbClr val="477B85"/>
                </a:solidFill>
                <a:latin typeface="Manrope ExtraBold" pitchFamily="2" charset="0"/>
                <a:ea typeface="Roboto" panose="02000000000000000000" pitchFamily="2" charset="0"/>
              </a:rPr>
              <a:t>FURNITURE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7C5644-CEE1-43A4-9FAE-81137C575831}"/>
              </a:ext>
            </a:extLst>
          </p:cNvPr>
          <p:cNvSpPr txBox="1"/>
          <p:nvPr/>
        </p:nvSpPr>
        <p:spPr>
          <a:xfrm>
            <a:off x="1094757" y="12595097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Why Choose 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9DA1C4-E144-4AFE-A929-5AB6A6944AD9}"/>
              </a:ext>
            </a:extLst>
          </p:cNvPr>
          <p:cNvSpPr txBox="1"/>
          <p:nvPr/>
        </p:nvSpPr>
        <p:spPr>
          <a:xfrm>
            <a:off x="7548060" y="2078371"/>
            <a:ext cx="7090403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400" b="1" dirty="0" err="1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Exclussive</a:t>
            </a:r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 and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Up to Date </a:t>
            </a:r>
          </a:p>
          <a:p>
            <a:r>
              <a:rPr lang="en-US" sz="74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  <a:cs typeface="Rubik" panose="02000604000000020004" pitchFamily="2" charset="-79"/>
              </a:rPr>
              <a:t>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78F047-848F-4A80-B819-68D601A63D29}"/>
              </a:ext>
            </a:extLst>
          </p:cNvPr>
          <p:cNvSpPr/>
          <p:nvPr/>
        </p:nvSpPr>
        <p:spPr>
          <a:xfrm>
            <a:off x="16835941" y="3310580"/>
            <a:ext cx="6800850" cy="8686834"/>
          </a:xfrm>
          <a:prstGeom prst="rect">
            <a:avLst/>
          </a:prstGeom>
          <a:solidFill>
            <a:srgbClr val="EB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D729D9-282F-48C5-BCB6-5652FAEAAFEB}"/>
              </a:ext>
            </a:extLst>
          </p:cNvPr>
          <p:cNvSpPr txBox="1"/>
          <p:nvPr/>
        </p:nvSpPr>
        <p:spPr>
          <a:xfrm>
            <a:off x="10633865" y="712371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4B9C4-48BF-49B0-BF5E-2BBAF7458014}"/>
              </a:ext>
            </a:extLst>
          </p:cNvPr>
          <p:cNvSpPr txBox="1"/>
          <p:nvPr/>
        </p:nvSpPr>
        <p:spPr>
          <a:xfrm>
            <a:off x="10633865" y="637138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000C3E-816C-4795-9574-68CD8F6A3C10}"/>
              </a:ext>
            </a:extLst>
          </p:cNvPr>
          <p:cNvSpPr txBox="1"/>
          <p:nvPr/>
        </p:nvSpPr>
        <p:spPr>
          <a:xfrm>
            <a:off x="17931475" y="7123716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B6ACB2-2E2E-4B92-9A32-9DB75D293D05}"/>
              </a:ext>
            </a:extLst>
          </p:cNvPr>
          <p:cNvSpPr txBox="1"/>
          <p:nvPr/>
        </p:nvSpPr>
        <p:spPr>
          <a:xfrm>
            <a:off x="17931475" y="6371380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7282B"/>
                </a:solidFill>
                <a:latin typeface="Manrope ExtraBold" pitchFamily="2" charset="0"/>
                <a:ea typeface="Roboto" panose="02000000000000000000" pitchFamily="2" charset="0"/>
              </a:rPr>
              <a:t>Lorem Ipsum Dolor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E38978-B8E4-4DDC-9FC1-E18B059AC746}"/>
              </a:ext>
            </a:extLst>
          </p:cNvPr>
          <p:cNvSpPr txBox="1"/>
          <p:nvPr/>
        </p:nvSpPr>
        <p:spPr>
          <a:xfrm>
            <a:off x="10643246" y="9389375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50F093-264D-4A71-9443-5B72E8225A60}"/>
              </a:ext>
            </a:extLst>
          </p:cNvPr>
          <p:cNvSpPr txBox="1"/>
          <p:nvPr/>
        </p:nvSpPr>
        <p:spPr>
          <a:xfrm>
            <a:off x="17931474" y="9389375"/>
            <a:ext cx="4166525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Lorem ipsum dolor sit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amet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consectetur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adipiscing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elit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, sed do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eiusmod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tempor</a:t>
            </a:r>
            <a:r>
              <a:rPr lang="en-US" sz="2300" dirty="0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 </a:t>
            </a:r>
            <a:r>
              <a:rPr lang="en-US" sz="2300" dirty="0" err="1">
                <a:solidFill>
                  <a:srgbClr val="17282B"/>
                </a:solidFill>
                <a:latin typeface="Roboto" panose="02000000000000000000" pitchFamily="2" charset="0"/>
                <a:ea typeface="Roboto" panose="02000000000000000000" pitchFamily="2" charset="0"/>
                <a:cs typeface="Rubik" panose="02000604000000020004" pitchFamily="2" charset="-79"/>
                <a:sym typeface="Lato"/>
              </a:rPr>
              <a:t>incididunt</a:t>
            </a:r>
            <a:endParaRPr lang="en-US" sz="2300" dirty="0">
              <a:solidFill>
                <a:srgbClr val="17282B"/>
              </a:solidFill>
              <a:latin typeface="Roboto" panose="02000000000000000000" pitchFamily="2" charset="0"/>
              <a:ea typeface="Roboto" panose="02000000000000000000" pitchFamily="2" charset="0"/>
              <a:cs typeface="Rubik" panose="02000604000000020004" pitchFamily="2" charset="-79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D16CABC-CC87-4757-A3A6-C4B11940E033}"/>
              </a:ext>
            </a:extLst>
          </p:cNvPr>
          <p:cNvGrpSpPr/>
          <p:nvPr/>
        </p:nvGrpSpPr>
        <p:grpSpPr>
          <a:xfrm>
            <a:off x="15908022" y="246315"/>
            <a:ext cx="3232745" cy="2057112"/>
            <a:chOff x="21465203" y="1542438"/>
            <a:chExt cx="2147300" cy="979436"/>
          </a:xfrm>
          <a:solidFill>
            <a:srgbClr val="D9E8EB"/>
          </a:solidFill>
        </p:grpSpPr>
        <p:sp>
          <p:nvSpPr>
            <p:cNvPr id="17" name="Google Shape;123;p23">
              <a:extLst>
                <a:ext uri="{FF2B5EF4-FFF2-40B4-BE49-F238E27FC236}">
                  <a16:creationId xmlns:a16="http://schemas.microsoft.com/office/drawing/2014/main" id="{7AB80FF9-AF21-4550-8785-A1A1EEC25D1C}"/>
                </a:ext>
              </a:extLst>
            </p:cNvPr>
            <p:cNvSpPr/>
            <p:nvPr/>
          </p:nvSpPr>
          <p:spPr>
            <a:xfrm>
              <a:off x="21465204" y="2213931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" name="Google Shape;123;p23">
              <a:extLst>
                <a:ext uri="{FF2B5EF4-FFF2-40B4-BE49-F238E27FC236}">
                  <a16:creationId xmlns:a16="http://schemas.microsoft.com/office/drawing/2014/main" id="{7A93CCE7-9207-4001-976C-B12F41F599CF}"/>
                </a:ext>
              </a:extLst>
            </p:cNvPr>
            <p:cNvSpPr/>
            <p:nvPr/>
          </p:nvSpPr>
          <p:spPr>
            <a:xfrm>
              <a:off x="21465203" y="1880029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" name="Google Shape;123;p23">
              <a:extLst>
                <a:ext uri="{FF2B5EF4-FFF2-40B4-BE49-F238E27FC236}">
                  <a16:creationId xmlns:a16="http://schemas.microsoft.com/office/drawing/2014/main" id="{96F6875A-7762-4E40-90DD-AF9EF1074ADE}"/>
                </a:ext>
              </a:extLst>
            </p:cNvPr>
            <p:cNvSpPr/>
            <p:nvPr/>
          </p:nvSpPr>
          <p:spPr>
            <a:xfrm>
              <a:off x="21491736" y="1542438"/>
              <a:ext cx="2120767" cy="307943"/>
            </a:xfrm>
            <a:custGeom>
              <a:avLst/>
              <a:gdLst/>
              <a:ahLst/>
              <a:cxnLst/>
              <a:rect l="l" t="t" r="r" b="b"/>
              <a:pathLst>
                <a:path w="21529" h="20813" extrusionOk="0">
                  <a:moveTo>
                    <a:pt x="107" y="16685"/>
                  </a:moveTo>
                  <a:cubicBezTo>
                    <a:pt x="-35" y="17630"/>
                    <a:pt x="-35" y="19161"/>
                    <a:pt x="107" y="20105"/>
                  </a:cubicBezTo>
                  <a:cubicBezTo>
                    <a:pt x="249" y="21049"/>
                    <a:pt x="479" y="21049"/>
                    <a:pt x="620" y="20105"/>
                  </a:cubicBezTo>
                  <a:lnTo>
                    <a:pt x="2878" y="5072"/>
                  </a:lnTo>
                  <a:cubicBezTo>
                    <a:pt x="2926" y="4757"/>
                    <a:pt x="3002" y="4757"/>
                    <a:pt x="3050" y="5072"/>
                  </a:cubicBezTo>
                  <a:lnTo>
                    <a:pt x="4965" y="17825"/>
                  </a:lnTo>
                  <a:cubicBezTo>
                    <a:pt x="5296" y="20028"/>
                    <a:pt x="5833" y="20028"/>
                    <a:pt x="6163" y="17825"/>
                  </a:cubicBezTo>
                  <a:lnTo>
                    <a:pt x="8079" y="5072"/>
                  </a:lnTo>
                  <a:cubicBezTo>
                    <a:pt x="8126" y="4757"/>
                    <a:pt x="8203" y="4757"/>
                    <a:pt x="8250" y="5072"/>
                  </a:cubicBezTo>
                  <a:lnTo>
                    <a:pt x="10166" y="17825"/>
                  </a:lnTo>
                  <a:cubicBezTo>
                    <a:pt x="10497" y="20028"/>
                    <a:pt x="11033" y="20028"/>
                    <a:pt x="11364" y="17825"/>
                  </a:cubicBezTo>
                  <a:lnTo>
                    <a:pt x="13280" y="5072"/>
                  </a:lnTo>
                  <a:cubicBezTo>
                    <a:pt x="13327" y="4757"/>
                    <a:pt x="13404" y="4757"/>
                    <a:pt x="13451" y="5072"/>
                  </a:cubicBezTo>
                  <a:lnTo>
                    <a:pt x="15367" y="17825"/>
                  </a:lnTo>
                  <a:cubicBezTo>
                    <a:pt x="15697" y="20028"/>
                    <a:pt x="16234" y="20028"/>
                    <a:pt x="16565" y="17825"/>
                  </a:cubicBezTo>
                  <a:lnTo>
                    <a:pt x="18480" y="5072"/>
                  </a:lnTo>
                  <a:cubicBezTo>
                    <a:pt x="18528" y="4757"/>
                    <a:pt x="18604" y="4757"/>
                    <a:pt x="18652" y="5072"/>
                  </a:cubicBezTo>
                  <a:lnTo>
                    <a:pt x="20910" y="20105"/>
                  </a:lnTo>
                  <a:cubicBezTo>
                    <a:pt x="21051" y="21049"/>
                    <a:pt x="21281" y="21049"/>
                    <a:pt x="21423" y="20105"/>
                  </a:cubicBezTo>
                  <a:cubicBezTo>
                    <a:pt x="21565" y="19161"/>
                    <a:pt x="21565" y="17630"/>
                    <a:pt x="21423" y="16685"/>
                  </a:cubicBezTo>
                  <a:lnTo>
                    <a:pt x="19165" y="1652"/>
                  </a:lnTo>
                  <a:cubicBezTo>
                    <a:pt x="18834" y="-551"/>
                    <a:pt x="18298" y="-551"/>
                    <a:pt x="17967" y="1652"/>
                  </a:cubicBezTo>
                  <a:lnTo>
                    <a:pt x="16051" y="14406"/>
                  </a:lnTo>
                  <a:cubicBezTo>
                    <a:pt x="16004" y="14721"/>
                    <a:pt x="15927" y="14721"/>
                    <a:pt x="15880" y="14406"/>
                  </a:cubicBezTo>
                  <a:lnTo>
                    <a:pt x="13965" y="1652"/>
                  </a:lnTo>
                  <a:cubicBezTo>
                    <a:pt x="13634" y="-551"/>
                    <a:pt x="13097" y="-551"/>
                    <a:pt x="12766" y="1652"/>
                  </a:cubicBezTo>
                  <a:lnTo>
                    <a:pt x="10851" y="14406"/>
                  </a:lnTo>
                  <a:cubicBezTo>
                    <a:pt x="10803" y="14721"/>
                    <a:pt x="10727" y="14721"/>
                    <a:pt x="10679" y="14406"/>
                  </a:cubicBezTo>
                  <a:lnTo>
                    <a:pt x="8764" y="1652"/>
                  </a:lnTo>
                  <a:cubicBezTo>
                    <a:pt x="8433" y="-551"/>
                    <a:pt x="7896" y="-551"/>
                    <a:pt x="7565" y="1652"/>
                  </a:cubicBezTo>
                  <a:lnTo>
                    <a:pt x="5650" y="14406"/>
                  </a:lnTo>
                  <a:cubicBezTo>
                    <a:pt x="5603" y="14721"/>
                    <a:pt x="5526" y="14721"/>
                    <a:pt x="5479" y="14406"/>
                  </a:cubicBezTo>
                  <a:lnTo>
                    <a:pt x="3563" y="1652"/>
                  </a:lnTo>
                  <a:cubicBezTo>
                    <a:pt x="3232" y="-551"/>
                    <a:pt x="2696" y="-551"/>
                    <a:pt x="2365" y="1652"/>
                  </a:cubicBezTo>
                  <a:lnTo>
                    <a:pt x="107" y="1668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Helvetica Neue"/>
                <a:buNone/>
              </a:pPr>
              <a:endParaRPr sz="22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40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</TotalTime>
  <Words>1602</Words>
  <Application>Microsoft Office PowerPoint</Application>
  <PresentationFormat>Custom</PresentationFormat>
  <Paragraphs>444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Calibri Light</vt:lpstr>
      <vt:lpstr>Helvetica Neue</vt:lpstr>
      <vt:lpstr>Helvetica Neue Medium</vt:lpstr>
      <vt:lpstr>Lato</vt:lpstr>
      <vt:lpstr>Lato Light</vt:lpstr>
      <vt:lpstr>Manrope ExtraBold</vt:lpstr>
      <vt:lpstr>Merriweather</vt:lpstr>
      <vt:lpstr>Montserrat Black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190</cp:revision>
  <dcterms:created xsi:type="dcterms:W3CDTF">2021-04-15T06:06:17Z</dcterms:created>
  <dcterms:modified xsi:type="dcterms:W3CDTF">2021-04-17T08:34:02Z</dcterms:modified>
</cp:coreProperties>
</file>