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7" r:id="rId2"/>
    <p:sldId id="407" r:id="rId3"/>
    <p:sldId id="439" r:id="rId4"/>
    <p:sldId id="427" r:id="rId5"/>
    <p:sldId id="428" r:id="rId6"/>
    <p:sldId id="443" r:id="rId7"/>
    <p:sldId id="442" r:id="rId8"/>
    <p:sldId id="451" r:id="rId9"/>
    <p:sldId id="445" r:id="rId10"/>
    <p:sldId id="447" r:id="rId11"/>
    <p:sldId id="448" r:id="rId12"/>
    <p:sldId id="340" r:id="rId13"/>
  </p:sldIdLst>
  <p:sldSz cx="16276638" cy="9144000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5F3F3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4" d="100"/>
          <a:sy n="54" d="100"/>
        </p:scale>
        <p:origin x="618" y="11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12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gi&#7843;i%20ngh&#297;a%20t&#7915;/Ph&#244;.pptx" TargetMode="External"/><Relationship Id="rId2" Type="http://schemas.openxmlformats.org/officeDocument/2006/relationships/hyperlink" Target="gi&#7843;i%20ngh&#297;a%20t&#7915;/tho&#7855;t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gi&#7843;i%20ngh&#297;a%20t&#7915;/M&#7847;u%20nhi&#7879;m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241268" y="4343401"/>
            <a:ext cx="11471154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3: BÀN TAY CÔ GIÁO (T1,2)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BÀN TAY CÔ GIÁO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477869"/>
            <a:ext cx="1455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câu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nhiên,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tranh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thơ trên?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13719" y="3657600"/>
            <a:ext cx="8244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tranh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sao!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07670" y="4724400"/>
            <a:ext cx="7399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y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nhỉ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3505386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6198"/>
      </p:ext>
    </p:extLst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B13650-8E62-320A-D59D-E390E66F5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119" y="1600200"/>
            <a:ext cx="11582400" cy="7162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BED707C-66B0-A972-02FC-BED137AE6631}"/>
              </a:ext>
            </a:extLst>
          </p:cNvPr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1F66FFD-0B33-238C-366F-25981805BC09}"/>
                </a:ext>
              </a:extLst>
            </p:cNvPr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4AE9532-B619-7547-C55A-9D7990A84E3A}"/>
                  </a:ext>
                </a:extLst>
              </p:cNvPr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9D5B4B3-FFFE-025B-CE0D-90C1A77BBEA5}"/>
                  </a:ext>
                </a:extLst>
              </p:cNvPr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A6A83E0-00FD-5AD0-D3E2-BE1A007062E2}"/>
                </a:ext>
              </a:extLst>
            </p:cNvPr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 Box 14">
            <a:extLst>
              <a:ext uri="{FF2B5EF4-FFF2-40B4-BE49-F238E27FC236}">
                <a16:creationId xmlns:a16="http://schemas.microsoft.com/office/drawing/2014/main" id="{101163AA-76FD-4509-FEFD-7BF07F134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5957" y="971149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BÀN TAY CÔ GIÁO</a:t>
            </a:r>
          </a:p>
        </p:txBody>
      </p:sp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BÀN TAY CÔ GIÁO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493838" y="2499744"/>
            <a:ext cx="139662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khâm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khéo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léo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mầu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11337" y="5090193"/>
            <a:ext cx="1357868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tỏa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lượn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vỗ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39322" y="1652852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311337" y="4245709"/>
            <a:ext cx="4191000" cy="677108"/>
            <a:chOff x="1332891" y="1867173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332891" y="1867173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1585120" y="8001000"/>
            <a:ext cx="2205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thoắt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hlinkClick r:id="rId3" action="ppaction://hlinkpres?slideindex=1&amp;slidetitle="/>
          </p:cNvPr>
          <p:cNvSpPr/>
          <p:nvPr/>
        </p:nvSpPr>
        <p:spPr>
          <a:xfrm>
            <a:off x="2956717" y="8022491"/>
            <a:ext cx="13716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phô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22" name="Rectangle 21">
            <a:hlinkClick r:id="rId4" action="ppaction://hlinkpres?slideindex=1&amp;slidetitle="/>
          </p:cNvPr>
          <p:cNvSpPr/>
          <p:nvPr/>
        </p:nvSpPr>
        <p:spPr>
          <a:xfrm>
            <a:off x="4021063" y="8001000"/>
            <a:ext cx="3562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07226" y="25146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7701" y="72390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Giải nghĩa từ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600519" y="3222486"/>
            <a:ext cx="109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oắt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ữa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BÀN TAY CÔ GIÁO</a:t>
              </a:r>
            </a:p>
          </p:txBody>
        </p:sp>
      </p:grpSp>
      <p:sp>
        <p:nvSpPr>
          <p:cNvPr id="25" name="TextBox 2">
            <a:extLst>
              <a:ext uri="{FF2B5EF4-FFF2-40B4-BE49-F238E27FC236}">
                <a16:creationId xmlns:a16="http://schemas.microsoft.com/office/drawing/2014/main" id="{AA4260E6-7546-D71E-DA53-FBA2747B7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016" y="4168676"/>
            <a:ext cx="5410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Rectangle 1">
            <a:extLst>
              <a:ext uri="{FF2B5EF4-FFF2-40B4-BE49-F238E27FC236}">
                <a16:creationId xmlns:a16="http://schemas.microsoft.com/office/drawing/2014/main" id="{B0C70519-DE5B-6E6A-3DEC-7191988A2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919" y="4144292"/>
            <a:ext cx="5867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>
                <a:solidFill>
                  <a:srgbClr val="0000CC"/>
                </a:solidFill>
              </a:rPr>
              <a:t>/</a:t>
            </a:r>
            <a:endParaRPr lang="en-US" alt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>
                <a:solidFill>
                  <a:srgbClr val="0000CC"/>
                </a:solidFill>
              </a:rPr>
              <a:t>/</a:t>
            </a:r>
            <a:endParaRPr lang="en-US" alt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dập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dềnh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>
                <a:solidFill>
                  <a:srgbClr val="0000CC"/>
                </a:solidFill>
              </a:rPr>
              <a:t>/</a:t>
            </a:r>
            <a:endParaRPr lang="en-US" alt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dirty="0">
                <a:solidFill>
                  <a:srgbClr val="0000CC"/>
                </a:solidFill>
              </a:rPr>
              <a:t>//</a:t>
            </a:r>
            <a:endParaRPr lang="en-US" alt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2" grpId="0"/>
      <p:bldP spid="30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4" y="1891336"/>
            <a:ext cx="2319748" cy="654607"/>
            <a:chOff x="1259766" y="1442589"/>
            <a:chExt cx="2319748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6" y="1442589"/>
              <a:ext cx="2319748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endPara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6" y="1907107"/>
            <a:ext cx="2791031" cy="654607"/>
            <a:chOff x="1024126" y="1442589"/>
            <a:chExt cx="2791031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6" y="1442589"/>
              <a:ext cx="2791031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3800" b="1" dirty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hiểu</a:t>
              </a:r>
              <a:r>
                <a:rPr lang="en-US" sz="3800" b="1" dirty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endPara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048330" y="2760852"/>
            <a:ext cx="10233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42184" y="3432941"/>
            <a:ext cx="105447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351019" y="4633842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570125" y="5959620"/>
            <a:ext cx="105447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rì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vỗ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dềnh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BÀN TAY CÔ GIÁO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B8382AF4-918D-A474-28F4-5CA3CE2451DE}"/>
              </a:ext>
            </a:extLst>
          </p:cNvPr>
          <p:cNvSpPr/>
          <p:nvPr/>
        </p:nvSpPr>
        <p:spPr>
          <a:xfrm>
            <a:off x="442118" y="2908311"/>
            <a:ext cx="478707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oắt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ữa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304984B6-3D4E-E320-8CD9-38709B8A1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21" y="5428578"/>
            <a:ext cx="601979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endPara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0" y="2743200"/>
            <a:ext cx="106506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khéo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23719" y="4044561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585620" y="5505271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anose="02020603050405020304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anose="02020603050405020304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3: BÀN TAY CÔ GIÁO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417052D-4CD1-C24F-07F6-C61F06F81CD9}"/>
              </a:ext>
            </a:extLst>
          </p:cNvPr>
          <p:cNvSpPr/>
          <p:nvPr/>
        </p:nvSpPr>
        <p:spPr>
          <a:xfrm>
            <a:off x="213526" y="2908311"/>
            <a:ext cx="50156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oắt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ữa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890C76F4-E44D-704D-1D1A-B3E788699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06" y="5428578"/>
            <a:ext cx="601979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CDB5B0-31C9-575D-AD0B-5884C0DFCA17}"/>
              </a:ext>
            </a:extLst>
          </p:cNvPr>
          <p:cNvSpPr txBox="1"/>
          <p:nvPr/>
        </p:nvSpPr>
        <p:spPr>
          <a:xfrm>
            <a:off x="5667406" y="6876871"/>
            <a:ext cx="106506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khéo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léo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/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</a:t>
            </a:r>
            <a:r>
              <a:rPr lang="en-US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./…</a:t>
            </a:r>
          </a:p>
        </p:txBody>
      </p:sp>
    </p:spTree>
    <p:extLst>
      <p:ext uri="{BB962C8B-B14F-4D97-AF65-F5344CB8AC3E}">
        <p14:creationId xmlns:p14="http://schemas.microsoft.com/office/powerpoint/2010/main" val="95272203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22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đọc</a:t>
              </a:r>
              <a:endPara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880065" y="1907106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anose="02020603050405020304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anose="02020603050405020304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3: BÀN TAY CÔ GIÁO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417052D-4CD1-C24F-07F6-C61F06F81CD9}"/>
              </a:ext>
            </a:extLst>
          </p:cNvPr>
          <p:cNvSpPr/>
          <p:nvPr/>
        </p:nvSpPr>
        <p:spPr>
          <a:xfrm>
            <a:off x="213526" y="2908311"/>
            <a:ext cx="50156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oắt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ữa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890C76F4-E44D-704D-1D1A-B3E788699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21" y="5428578"/>
            <a:ext cx="601979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Thoắt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</a:t>
            </a:r>
          </a:p>
          <a:p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en-US" alt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D64F556-B70F-2293-4404-22F17F9C430A}"/>
              </a:ext>
            </a:extLst>
          </p:cNvPr>
          <p:cNvSpPr/>
          <p:nvPr/>
        </p:nvSpPr>
        <p:spPr>
          <a:xfrm>
            <a:off x="9154899" y="28194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D919DC6-7727-F0EB-E7DE-63398294CA7E}"/>
              </a:ext>
            </a:extLst>
          </p:cNvPr>
          <p:cNvGrpSpPr/>
          <p:nvPr/>
        </p:nvGrpSpPr>
        <p:grpSpPr>
          <a:xfrm>
            <a:off x="6418600" y="3657601"/>
            <a:ext cx="8773438" cy="3579292"/>
            <a:chOff x="6418600" y="4495870"/>
            <a:chExt cx="8773438" cy="3579292"/>
          </a:xfrm>
        </p:grpSpPr>
        <p:pic>
          <p:nvPicPr>
            <p:cNvPr id="34" name="Picture 16" descr="Frame Border Transparent PNG Gold Image​ | Gallery Yopriceville -  High-Quality Images and Transparent… | Clip art frames borders, Frame  border design, Frame clipart">
              <a:extLst>
                <a:ext uri="{FF2B5EF4-FFF2-40B4-BE49-F238E27FC236}">
                  <a16:creationId xmlns:a16="http://schemas.microsoft.com/office/drawing/2014/main" id="{4335574D-F994-B401-8363-56EC55227F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015673" y="1898797"/>
              <a:ext cx="3579292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039A900-9CAA-1C14-28C8-4A5C3745F98C}"/>
                </a:ext>
              </a:extLst>
            </p:cNvPr>
            <p:cNvSpPr/>
            <p:nvPr/>
          </p:nvSpPr>
          <p:spPr>
            <a:xfrm>
              <a:off x="7194370" y="5351500"/>
              <a:ext cx="7356005" cy="18306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07000"/>
                </a:lnSpc>
                <a:spcAft>
                  <a:spcPts val="800"/>
                </a:spcAft>
              </a:pP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Bài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thơ</a:t>
              </a:r>
              <a:r>
                <a:rPr lang="en-US" sz="36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a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ngợi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bàn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tay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kì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diệu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cô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giáo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Cô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ra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điều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lạ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đôi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bàn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tay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khéo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léo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i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mình</a:t>
              </a:r>
              <a:r>
                <a:rPr lang="en-US" sz="3600" b="1" i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073050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3: BÀN TAY CÔ GIÁO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20" y="2273848"/>
            <a:ext cx="13598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1) 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!"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BF6F81D-5646-B039-AF54-E710FD7A93D5}"/>
              </a:ext>
            </a:extLst>
          </p:cNvPr>
          <p:cNvSpPr txBox="1"/>
          <p:nvPr/>
        </p:nvSpPr>
        <p:spPr>
          <a:xfrm>
            <a:off x="1495193" y="3274783"/>
            <a:ext cx="44333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i="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60465EC-29F4-B3D6-9396-191DCAD432F0}"/>
              </a:ext>
            </a:extLst>
          </p:cNvPr>
          <p:cNvSpPr/>
          <p:nvPr/>
        </p:nvSpPr>
        <p:spPr>
          <a:xfrm>
            <a:off x="1495193" y="3886200"/>
            <a:ext cx="547126" cy="6093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848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10002</TotalTime>
  <Words>815</Words>
  <Application>Microsoft Office PowerPoint</Application>
  <PresentationFormat>Custom</PresentationFormat>
  <Paragraphs>97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Dương Thị Lan</cp:lastModifiedBy>
  <cp:revision>1094</cp:revision>
  <dcterms:created xsi:type="dcterms:W3CDTF">2008-09-09T22:52:10Z</dcterms:created>
  <dcterms:modified xsi:type="dcterms:W3CDTF">2022-08-01T14:33:51Z</dcterms:modified>
</cp:coreProperties>
</file>