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8-04-03T04:25:34.904"/>
    </inkml:context>
    <inkml:brush xml:id="br0">
      <inkml:brushProperty name="width" value="0.02646" units="cm"/>
      <inkml:brushProperty name="height" value="0.05292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CCF-E3FC-443E-994B-C0C40167594B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0B1-A7DE-4414-826B-ACB841F659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97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CCF-E3FC-443E-994B-C0C40167594B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0B1-A7DE-4414-826B-ACB841F659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231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CCF-E3FC-443E-994B-C0C40167594B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0B1-A7DE-4414-826B-ACB841F659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196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CCF-E3FC-443E-994B-C0C40167594B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0B1-A7DE-4414-826B-ACB841F659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32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CCF-E3FC-443E-994B-C0C40167594B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0B1-A7DE-4414-826B-ACB841F659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476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CCF-E3FC-443E-994B-C0C40167594B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0B1-A7DE-4414-826B-ACB841F659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431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CCF-E3FC-443E-994B-C0C40167594B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0B1-A7DE-4414-826B-ACB841F659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561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CCF-E3FC-443E-994B-C0C40167594B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0B1-A7DE-4414-826B-ACB841F659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981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CCF-E3FC-443E-994B-C0C40167594B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0B1-A7DE-4414-826B-ACB841F659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81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CCF-E3FC-443E-994B-C0C40167594B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0B1-A7DE-4414-826B-ACB841F659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908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ECCF-E3FC-443E-994B-C0C40167594B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70B1-A7DE-4414-826B-ACB841F659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93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5ECCF-E3FC-443E-994B-C0C40167594B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70B1-A7DE-4414-826B-ACB841F659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131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dowload-hinh-nen-may-tinh-dep-mien-phi-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185167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83" t="10012" r="23693" b="83113"/>
          <a:stretch/>
        </p:blipFill>
        <p:spPr bwMode="auto">
          <a:xfrm>
            <a:off x="467544" y="195486"/>
            <a:ext cx="8424936" cy="158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75656" y="2283718"/>
            <a:ext cx="56166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5. SKILLS 2</a:t>
            </a:r>
            <a:endParaRPr lang="en-GB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28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42" t="23611" r="19013" b="39683"/>
          <a:stretch/>
        </p:blipFill>
        <p:spPr bwMode="auto">
          <a:xfrm>
            <a:off x="16069" y="0"/>
            <a:ext cx="9127931" cy="370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7785" y="206769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GB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6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65" t="24802" r="17673" b="40278"/>
          <a:stretch/>
        </p:blipFill>
        <p:spPr bwMode="auto">
          <a:xfrm>
            <a:off x="3111" y="-43544"/>
            <a:ext cx="9167847" cy="407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389745" y="1610656"/>
              <a:ext cx="36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5065" y="1600936"/>
                <a:ext cx="10080" cy="1944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Straight Connector 11"/>
          <p:cNvCxnSpPr/>
          <p:nvPr/>
        </p:nvCxnSpPr>
        <p:spPr>
          <a:xfrm>
            <a:off x="1403648" y="1993184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64804" y="2715766"/>
            <a:ext cx="9253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9203" y="1955084"/>
            <a:ext cx="13428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9203" y="3579862"/>
            <a:ext cx="2062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490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23" t="24008" r="17563" b="12879"/>
          <a:stretch/>
        </p:blipFill>
        <p:spPr bwMode="auto">
          <a:xfrm>
            <a:off x="108012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98757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High yields in farming will (help feed the growing population on earth</a:t>
            </a:r>
            <a:endParaRPr lang="en-GB" sz="2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5167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(We may be able to live) on other planets</a:t>
            </a:r>
            <a:endParaRPr lang="en-GB" sz="2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715766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Nick says he likes the idea of having a lesson at home with a robot, and on the Internet</a:t>
            </a:r>
            <a:endParaRPr lang="en-GB" sz="2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62225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Yes, she does</a:t>
            </a:r>
            <a:endParaRPr lang="en-GB" sz="2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524" y="4558357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He thinks there will be many new problems</a:t>
            </a:r>
            <a:endParaRPr lang="en-GB" sz="2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9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65" t="30867" r="17765" b="13107"/>
          <a:stretch/>
        </p:blipFill>
        <p:spPr bwMode="auto">
          <a:xfrm>
            <a:off x="18322" y="0"/>
            <a:ext cx="912567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76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07" t="24802" r="34407" b="69183"/>
          <a:stretch/>
        </p:blipFill>
        <p:spPr bwMode="auto">
          <a:xfrm>
            <a:off x="0" y="0"/>
            <a:ext cx="7740352" cy="46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79" t="53190" r="40056" b="7221"/>
          <a:stretch/>
        </p:blipFill>
        <p:spPr bwMode="auto">
          <a:xfrm>
            <a:off x="4067944" y="339502"/>
            <a:ext cx="498117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80" t="10884" r="1922" b="-2899"/>
          <a:stretch/>
        </p:blipFill>
        <p:spPr bwMode="auto">
          <a:xfrm>
            <a:off x="179512" y="339502"/>
            <a:ext cx="3875810" cy="46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113159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will be very expensive and we will </a:t>
            </a:r>
          </a:p>
          <a:p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spend too much money buying and fixing </a:t>
            </a:r>
          </a:p>
          <a:p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endParaRPr lang="en-GB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2432" y="206769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Robots in factories will be able to do everything the workers do, so robots in our homes will do all the housework for us, …</a:t>
            </a:r>
            <a:endParaRPr lang="en-GB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2432" y="293179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Robots in our homes will do all the </a:t>
            </a:r>
          </a:p>
          <a:p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housework for us ….inactive</a:t>
            </a:r>
            <a:endParaRPr lang="en-GB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6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98" t="24588" r="26181" b="7549"/>
          <a:stretch/>
        </p:blipFill>
        <p:spPr bwMode="auto">
          <a:xfrm>
            <a:off x="107504" y="0"/>
            <a:ext cx="90364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16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mtClean="0">
                <a:latin typeface="Times New Roman" pitchFamily="18" charset="0"/>
                <a:cs typeface="Times New Roman" pitchFamily="18" charset="0"/>
              </a:rPr>
              <a:t>Homework:</a:t>
            </a: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3598"/>
            <a:ext cx="8229600" cy="339447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mtClean="0">
                <a:latin typeface="Times New Roman" pitchFamily="18" charset="0"/>
                <a:cs typeface="Times New Roman" pitchFamily="18" charset="0"/>
              </a:rPr>
              <a:t>Practice listening</a:t>
            </a:r>
          </a:p>
          <a:p>
            <a:r>
              <a:rPr lang="en-GB" smtClean="0">
                <a:latin typeface="Times New Roman" pitchFamily="18" charset="0"/>
                <a:cs typeface="Times New Roman" pitchFamily="18" charset="0"/>
              </a:rPr>
              <a:t>Write again</a:t>
            </a:r>
          </a:p>
          <a:p>
            <a:r>
              <a:rPr lang="en-GB" smtClean="0">
                <a:latin typeface="Times New Roman" pitchFamily="18" charset="0"/>
                <a:cs typeface="Times New Roman" pitchFamily="18" charset="0"/>
              </a:rPr>
              <a:t>Do exercise part E in workbook</a:t>
            </a:r>
          </a:p>
          <a:p>
            <a:r>
              <a:rPr lang="en-GB" smtClean="0">
                <a:latin typeface="Times New Roman" pitchFamily="18" charset="0"/>
                <a:cs typeface="Times New Roman" pitchFamily="18" charset="0"/>
              </a:rPr>
              <a:t>Prepare the Looking back and project.</a:t>
            </a: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137</Words>
  <Application>Microsoft Office PowerPoint</Application>
  <PresentationFormat>On-screen Show (16:9)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Homework: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AD</cp:lastModifiedBy>
  <cp:revision>11</cp:revision>
  <dcterms:created xsi:type="dcterms:W3CDTF">2018-03-24T00:25:11Z</dcterms:created>
  <dcterms:modified xsi:type="dcterms:W3CDTF">2020-02-03T14:04:35Z</dcterms:modified>
</cp:coreProperties>
</file>