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379" r:id="rId7"/>
    <p:sldId id="380" r:id="rId8"/>
    <p:sldId id="286" r:id="rId9"/>
    <p:sldId id="357" r:id="rId10"/>
    <p:sldId id="383" r:id="rId11"/>
    <p:sldId id="381" r:id="rId12"/>
    <p:sldId id="382" r:id="rId13"/>
    <p:sldId id="322" r:id="rId14"/>
    <p:sldId id="378" r:id="rId15"/>
    <p:sldId id="366" r:id="rId16"/>
    <p:sldId id="384" r:id="rId17"/>
    <p:sldId id="377" r:id="rId18"/>
    <p:sldId id="367" r:id="rId19"/>
    <p:sldId id="375" r:id="rId20"/>
    <p:sldId id="320" r:id="rId21"/>
  </p:sldIdLst>
  <p:sldSz cx="24387175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45F82"/>
    <a:srgbClr val="006600"/>
    <a:srgbClr val="000079"/>
    <a:srgbClr val="FF0066"/>
    <a:srgbClr val="0000CC"/>
    <a:srgbClr val="08085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1713" autoAdjust="0"/>
  </p:normalViewPr>
  <p:slideViewPr>
    <p:cSldViewPr>
      <p:cViewPr varScale="1">
        <p:scale>
          <a:sx n="58" d="100"/>
          <a:sy n="58" d="100"/>
        </p:scale>
        <p:origin x="342" y="9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Minh" userId="e62ffe88-8371-471b-81a8-31b06356311f" providerId="ADAL" clId="{6FD52070-DFEA-429A-887C-669AC338E739}"/>
    <pc:docChg chg="undo redo custSel addSld delSld modSld sldOrd modMainMaster">
      <pc:chgData name="Nguyen Ngoc Minh" userId="e62ffe88-8371-471b-81a8-31b06356311f" providerId="ADAL" clId="{6FD52070-DFEA-429A-887C-669AC338E739}" dt="2020-04-23T13:01:53.847" v="3053" actId="1037"/>
      <pc:docMkLst>
        <pc:docMk/>
      </pc:docMkLst>
      <pc:sldChg chg="addSp delSp modSp delAnim modAnim">
        <pc:chgData name="Nguyen Ngoc Minh" userId="e62ffe88-8371-471b-81a8-31b06356311f" providerId="ADAL" clId="{6FD52070-DFEA-429A-887C-669AC338E739}" dt="2020-04-23T12:01:47.020" v="2596"/>
        <pc:sldMkLst>
          <pc:docMk/>
          <pc:sldMk cId="1869312833" sldId="307"/>
        </pc:sldMkLst>
        <pc:spChg chg="add mod">
          <ac:chgData name="Nguyen Ngoc Minh" userId="e62ffe88-8371-471b-81a8-31b06356311f" providerId="ADAL" clId="{6FD52070-DFEA-429A-887C-669AC338E739}" dt="2020-04-23T11:59:44.902" v="2506" actId="14100"/>
          <ac:spMkLst>
            <pc:docMk/>
            <pc:sldMk cId="1869312833" sldId="307"/>
            <ac:spMk id="12" creationId="{F36B9E76-DF3E-4C23-B895-CC6BAFCC4F91}"/>
          </ac:spMkLst>
        </pc:spChg>
        <pc:spChg chg="mod">
          <ac:chgData name="Nguyen Ngoc Minh" userId="e62ffe88-8371-471b-81a8-31b06356311f" providerId="ADAL" clId="{6FD52070-DFEA-429A-887C-669AC338E739}" dt="2020-04-23T11:59:55.678" v="2509" actId="1076"/>
          <ac:spMkLst>
            <pc:docMk/>
            <pc:sldMk cId="1869312833" sldId="30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59:09.968" v="2494" actId="478"/>
          <ac:spMkLst>
            <pc:docMk/>
            <pc:sldMk cId="1869312833" sldId="307"/>
            <ac:spMk id="36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4:22:26.433" v="121" actId="478"/>
          <ac:spMkLst>
            <pc:docMk/>
            <pc:sldMk cId="1869312833" sldId="307"/>
            <ac:spMk id="37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4:05:20.746" v="24" actId="20577"/>
          <ac:spMkLst>
            <pc:docMk/>
            <pc:sldMk cId="1869312833" sldId="307"/>
            <ac:spMk id="44" creationId="{00000000-0000-0000-0000-000000000000}"/>
          </ac:spMkLst>
        </pc:spChg>
        <pc:grpChg chg="add">
          <ac:chgData name="Nguyen Ngoc Minh" userId="e62ffe88-8371-471b-81a8-31b06356311f" providerId="ADAL" clId="{6FD52070-DFEA-429A-887C-669AC338E739}" dt="2020-04-23T10:20:14.013" v="877"/>
          <ac:grpSpMkLst>
            <pc:docMk/>
            <pc:sldMk cId="1869312833" sldId="307"/>
            <ac:grpSpMk id="13" creationId="{3E3BD741-B963-49FD-A86F-63AA05A60592}"/>
          </ac:grpSpMkLst>
        </pc:grpChg>
        <pc:grpChg chg="del">
          <ac:chgData name="Nguyen Ngoc Minh" userId="e62ffe88-8371-471b-81a8-31b06356311f" providerId="ADAL" clId="{6FD52070-DFEA-429A-887C-669AC338E739}" dt="2020-04-23T10:20:12.993" v="876" actId="478"/>
          <ac:grpSpMkLst>
            <pc:docMk/>
            <pc:sldMk cId="1869312833" sldId="307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04:08:26.210" v="27"/>
          <ac:graphicFrameMkLst>
            <pc:docMk/>
            <pc:sldMk cId="1869312833" sldId="307"/>
            <ac:graphicFrameMk id="2" creationId="{1EA12115-97B2-4766-A932-B16DD6B9196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8:13.226" v="39"/>
          <ac:graphicFrameMkLst>
            <pc:docMk/>
            <pc:sldMk cId="1869312833" sldId="307"/>
            <ac:graphicFrameMk id="4" creationId="{D1528621-6E43-4E09-B117-057EC75C6FF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9:34.336" v="49"/>
          <ac:graphicFrameMkLst>
            <pc:docMk/>
            <pc:sldMk cId="1869312833" sldId="307"/>
            <ac:graphicFrameMk id="5" creationId="{FCB5211E-BD94-43E5-BB5D-D0EF14A256EF}"/>
          </ac:graphicFrameMkLst>
        </pc:graphicFrameChg>
        <pc:picChg chg="add mod modCrop">
          <ac:chgData name="Nguyen Ngoc Minh" userId="e62ffe88-8371-471b-81a8-31b06356311f" providerId="ADAL" clId="{6FD52070-DFEA-429A-887C-669AC338E739}" dt="2020-04-23T11:59:47.857" v="2507" actId="1076"/>
          <ac:picMkLst>
            <pc:docMk/>
            <pc:sldMk cId="1869312833" sldId="307"/>
            <ac:picMk id="3" creationId="{B6D9F1EC-EC80-4BD6-A2C6-F2D950CAD6B7}"/>
          </ac:picMkLst>
        </pc:picChg>
        <pc:picChg chg="add del mod">
          <ac:chgData name="Nguyen Ngoc Minh" userId="e62ffe88-8371-471b-81a8-31b06356311f" providerId="ADAL" clId="{6FD52070-DFEA-429A-887C-669AC338E739}" dt="2020-04-23T04:17:49.529" v="32" actId="478"/>
          <ac:picMkLst>
            <pc:docMk/>
            <pc:sldMk cId="1869312833" sldId="307"/>
            <ac:picMk id="5122" creationId="{8E935A3A-B203-410A-A022-A00FC5991486}"/>
          </ac:picMkLst>
        </pc:picChg>
      </pc:sldChg>
      <pc:sldChg chg="addSp delSp modSp add del">
        <pc:chgData name="Nguyen Ngoc Minh" userId="e62ffe88-8371-471b-81a8-31b06356311f" providerId="ADAL" clId="{6FD52070-DFEA-429A-887C-669AC338E739}" dt="2020-04-23T11:01:46.253" v="1344"/>
        <pc:sldMkLst>
          <pc:docMk/>
          <pc:sldMk cId="0" sldId="316"/>
        </pc:sldMkLst>
        <pc:picChg chg="mod">
          <ac:chgData name="Nguyen Ngoc Minh" userId="e62ffe88-8371-471b-81a8-31b06356311f" providerId="ADAL" clId="{6FD52070-DFEA-429A-887C-669AC338E739}" dt="2020-04-23T11:01:44.729" v="1342" actId="732"/>
          <ac:picMkLst>
            <pc:docMk/>
            <pc:sldMk cId="0" sldId="316"/>
            <ac:picMk id="88066" creationId="{75DD7F7F-921A-4C4C-9CBC-BE5967A5A06A}"/>
          </ac:picMkLst>
        </pc:picChg>
        <pc:picChg chg="add del">
          <ac:chgData name="Nguyen Ngoc Minh" userId="e62ffe88-8371-471b-81a8-31b06356311f" providerId="ADAL" clId="{6FD52070-DFEA-429A-887C-669AC338E739}" dt="2020-04-23T11:01:45.154" v="1343" actId="478"/>
          <ac:picMkLst>
            <pc:docMk/>
            <pc:sldMk cId="0" sldId="316"/>
            <ac:picMk id="88067" creationId="{9E4F904F-4E55-4212-80D1-CA7E56F8923B}"/>
          </ac:picMkLst>
        </pc:picChg>
      </pc:sldChg>
      <pc:sldChg chg="addSp delSp modSp">
        <pc:chgData name="Nguyen Ngoc Minh" userId="e62ffe88-8371-471b-81a8-31b06356311f" providerId="ADAL" clId="{6FD52070-DFEA-429A-887C-669AC338E739}" dt="2020-04-23T12:07:40.457" v="2770" actId="20577"/>
        <pc:sldMkLst>
          <pc:docMk/>
          <pc:sldMk cId="410867299" sldId="320"/>
        </pc:sldMkLst>
        <pc:spChg chg="add del">
          <ac:chgData name="Nguyen Ngoc Minh" userId="e62ffe88-8371-471b-81a8-31b06356311f" providerId="ADAL" clId="{6FD52070-DFEA-429A-887C-669AC338E739}" dt="2020-04-23T11:01:56.378" v="1347"/>
          <ac:spMkLst>
            <pc:docMk/>
            <pc:sldMk cId="410867299" sldId="320"/>
            <ac:spMk id="2" creationId="{FF00FE6C-DAA7-4096-9636-E15815EBC010}"/>
          </ac:spMkLst>
        </pc:spChg>
        <pc:spChg chg="mod">
          <ac:chgData name="Nguyen Ngoc Minh" userId="e62ffe88-8371-471b-81a8-31b06356311f" providerId="ADAL" clId="{6FD52070-DFEA-429A-887C-669AC338E739}" dt="2020-04-23T12:07:40.457" v="2770" actId="20577"/>
          <ac:spMkLst>
            <pc:docMk/>
            <pc:sldMk cId="410867299" sldId="320"/>
            <ac:spMk id="33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2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4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6" creationId="{00000000-0000-0000-0000-000000000000}"/>
          </ac:grpSpMkLst>
        </pc:grp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72591809" sldId="325"/>
        </pc:sldMkLst>
      </pc:sldChg>
      <pc:sldChg chg="del">
        <pc:chgData name="Nguyen Ngoc Minh" userId="e62ffe88-8371-471b-81a8-31b06356311f" providerId="ADAL" clId="{6FD52070-DFEA-429A-887C-669AC338E739}" dt="2020-04-23T12:05:14.005" v="2656" actId="47"/>
        <pc:sldMkLst>
          <pc:docMk/>
          <pc:sldMk cId="277045304" sldId="340"/>
        </pc:sldMkLst>
      </pc:sldChg>
      <pc:sldChg chg="addSp delSp modSp del addAnim delAnim">
        <pc:chgData name="Nguyen Ngoc Minh" userId="e62ffe88-8371-471b-81a8-31b06356311f" providerId="ADAL" clId="{6FD52070-DFEA-429A-887C-669AC338E739}" dt="2020-04-23T11:08:26.402" v="1546" actId="47"/>
        <pc:sldMkLst>
          <pc:docMk/>
          <pc:sldMk cId="3708519165" sldId="344"/>
        </pc:sldMkLst>
        <pc:spChg chg="add del mod">
          <ac:chgData name="Nguyen Ngoc Minh" userId="e62ffe88-8371-471b-81a8-31b06356311f" providerId="ADAL" clId="{6FD52070-DFEA-429A-887C-669AC338E739}" dt="2020-04-23T11:02:32.650" v="1353" actId="478"/>
          <ac:spMkLst>
            <pc:docMk/>
            <pc:sldMk cId="3708519165" sldId="344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3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4:40.813" v="1389" actId="2711"/>
          <ac:spMkLst>
            <pc:docMk/>
            <pc:sldMk cId="3708519165" sldId="344"/>
            <ac:spMk id="9" creationId="{3B52FD9D-B55B-4BA8-B478-84784C16F0F9}"/>
          </ac:spMkLst>
        </pc:spChg>
        <pc:spChg chg="add">
          <ac:chgData name="Nguyen Ngoc Minh" userId="e62ffe88-8371-471b-81a8-31b06356311f" providerId="ADAL" clId="{6FD52070-DFEA-429A-887C-669AC338E739}" dt="2020-04-23T11:04:52.858" v="1393"/>
          <ac:spMkLst>
            <pc:docMk/>
            <pc:sldMk cId="3708519165" sldId="344"/>
            <ac:spMk id="12" creationId="{8214E368-9491-4BCB-9862-353791EE9EF3}"/>
          </ac:spMkLst>
        </pc:spChg>
        <pc:spChg chg="del mod">
          <ac:chgData name="Nguyen Ngoc Minh" userId="e62ffe88-8371-471b-81a8-31b06356311f" providerId="ADAL" clId="{6FD52070-DFEA-429A-887C-669AC338E739}" dt="2020-04-23T11:02:34.134" v="1354" actId="478"/>
          <ac:spMkLst>
            <pc:docMk/>
            <pc:sldMk cId="3708519165" sldId="344"/>
            <ac:spMk id="53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5.605" v="1355" actId="478"/>
          <ac:spMkLst>
            <pc:docMk/>
            <pc:sldMk cId="3708519165" sldId="344"/>
            <ac:spMk id="54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6.832" v="1356" actId="478"/>
          <ac:spMkLst>
            <pc:docMk/>
            <pc:sldMk cId="3708519165" sldId="344"/>
            <ac:spMk id="55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56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8.078" v="1368" actId="478"/>
          <ac:spMkLst>
            <pc:docMk/>
            <pc:sldMk cId="3708519165" sldId="344"/>
            <ac:spMk id="5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3:59.306" v="1377" actId="255"/>
          <ac:spMkLst>
            <pc:docMk/>
            <pc:sldMk cId="3708519165" sldId="344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2" creationId="{00000000-0000-0000-0000-000000000000}"/>
          </ac:spMkLst>
        </pc:spChg>
        <pc:spChg chg="add del mod">
          <ac:chgData name="Nguyen Ngoc Minh" userId="e62ffe88-8371-471b-81a8-31b06356311f" providerId="ADAL" clId="{6FD52070-DFEA-429A-887C-669AC338E739}" dt="2020-04-23T11:04:36.725" v="1388" actId="1076"/>
          <ac:spMkLst>
            <pc:docMk/>
            <pc:sldMk cId="3708519165" sldId="344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3:32.965" v="1369" actId="1076"/>
          <ac:spMkLst>
            <pc:docMk/>
            <pc:sldMk cId="3708519165" sldId="344"/>
            <ac:spMk id="154" creationId="{00000000-0000-0000-0000-000000000000}"/>
          </ac:spMkLst>
        </pc:spChg>
        <pc:graphicFrameChg chg="add del mod">
          <ac:chgData name="Nguyen Ngoc Minh" userId="e62ffe88-8371-471b-81a8-31b06356311f" providerId="ADAL" clId="{6FD52070-DFEA-429A-887C-669AC338E739}" dt="2020-04-23T11:02:09.386" v="1350"/>
          <ac:graphicFrameMkLst>
            <pc:docMk/>
            <pc:sldMk cId="3708519165" sldId="344"/>
            <ac:graphicFrameMk id="5" creationId="{335D0A87-A587-422B-970E-582E6A1E23F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2:40.882" v="1359"/>
          <ac:graphicFrameMkLst>
            <pc:docMk/>
            <pc:sldMk cId="3708519165" sldId="344"/>
            <ac:graphicFrameMk id="7" creationId="{FC584332-E4CB-4A8D-8D33-1711720E40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3:43.716" v="1373"/>
          <ac:graphicFrameMkLst>
            <pc:docMk/>
            <pc:sldMk cId="3708519165" sldId="344"/>
            <ac:graphicFrameMk id="10" creationId="{39529441-B938-40B2-87C4-397A27EEDE29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4:52.451" v="1392"/>
          <ac:graphicFrameMkLst>
            <pc:docMk/>
            <pc:sldMk cId="3708519165" sldId="344"/>
            <ac:graphicFrameMk id="11" creationId="{01ED4E72-AEEF-436D-BFD8-E848B625DD05}"/>
          </ac:graphicFrameMkLst>
        </pc:graphicFrameChg>
        <pc:picChg chg="del">
          <ac:chgData name="Nguyen Ngoc Minh" userId="e62ffe88-8371-471b-81a8-31b06356311f" providerId="ADAL" clId="{6FD52070-DFEA-429A-887C-669AC338E739}" dt="2020-04-23T11:03:16.254" v="1367" actId="478"/>
          <ac:picMkLst>
            <pc:docMk/>
            <pc:sldMk cId="3708519165" sldId="344"/>
            <ac:picMk id="4" creationId="{00000000-0000-0000-0000-000000000000}"/>
          </ac:picMkLst>
        </pc:pic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1862306" sldId="345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265662808" sldId="346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861987715" sldId="347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8284894" sldId="348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449536" sldId="349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082576300" sldId="350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696224354" sldId="351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0690008" sldId="352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690944982" sldId="353"/>
        </pc:sldMkLst>
      </pc:sldChg>
      <pc:sldChg chg="addSp delSp modSp 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1878862848" sldId="354"/>
        </pc:sldMkLst>
        <pc:spChg chg="add mod">
          <ac:chgData name="Nguyen Ngoc Minh" userId="e62ffe88-8371-471b-81a8-31b06356311f" providerId="ADAL" clId="{6FD52070-DFEA-429A-887C-669AC338E739}" dt="2020-04-23T09:15:06.534" v="444" actId="27636"/>
          <ac:spMkLst>
            <pc:docMk/>
            <pc:sldMk cId="1878862848" sldId="354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69" v="445" actId="27636"/>
          <ac:spMkLst>
            <pc:docMk/>
            <pc:sldMk cId="1878862848" sldId="354"/>
            <ac:spMk id="1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38" v="451" actId="27636"/>
          <ac:spMkLst>
            <pc:docMk/>
            <pc:sldMk cId="1878862848" sldId="354"/>
            <ac:spMk id="1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57" v="448" actId="27636"/>
          <ac:spMkLst>
            <pc:docMk/>
            <pc:sldMk cId="1878862848" sldId="354"/>
            <ac:spMk id="1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67" v="452" actId="27636"/>
          <ac:spMkLst>
            <pc:docMk/>
            <pc:sldMk cId="1878862848" sldId="354"/>
            <ac:spMk id="1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97" v="446" actId="27636"/>
          <ac:spMkLst>
            <pc:docMk/>
            <pc:sldMk cId="1878862848" sldId="354"/>
            <ac:spMk id="1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27" v="447" actId="27636"/>
          <ac:spMkLst>
            <pc:docMk/>
            <pc:sldMk cId="1878862848" sldId="354"/>
            <ac:spMk id="2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56" v="442" actId="27636"/>
          <ac:spMkLst>
            <pc:docMk/>
            <pc:sldMk cId="1878862848" sldId="354"/>
            <ac:spMk id="2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97" v="443" actId="27636"/>
          <ac:spMkLst>
            <pc:docMk/>
            <pc:sldMk cId="1878862848" sldId="354"/>
            <ac:spMk id="2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78" v="449" actId="27636"/>
          <ac:spMkLst>
            <pc:docMk/>
            <pc:sldMk cId="1878862848" sldId="354"/>
            <ac:spMk id="2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06" v="450" actId="27636"/>
          <ac:spMkLst>
            <pc:docMk/>
            <pc:sldMk cId="1878862848" sldId="354"/>
            <ac:spMk id="25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1878862848" sldId="354"/>
            <ac:grpSpMk id="10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9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9" creationId="{00000000-0000-0000-0000-000000000000}"/>
          </ac:graphicFrameMkLst>
        </pc:graphicFrameChg>
      </pc:sldChg>
      <pc:sldChg chg="addSp delSp modSp del">
        <pc:chgData name="Nguyen Ngoc Minh" userId="e62ffe88-8371-471b-81a8-31b06356311f" providerId="ADAL" clId="{6FD52070-DFEA-429A-887C-669AC338E739}" dt="2020-04-23T11:08:19.616" v="1545" actId="47"/>
        <pc:sldMkLst>
          <pc:docMk/>
          <pc:sldMk cId="2888208889" sldId="355"/>
        </pc:sldMkLst>
        <pc:spChg chg="add mod">
          <ac:chgData name="Nguyen Ngoc Minh" userId="e62ffe88-8371-471b-81a8-31b06356311f" providerId="ADAL" clId="{6FD52070-DFEA-429A-887C-669AC338E739}" dt="2020-04-23T09:15:06.894" v="454" actId="27636"/>
          <ac:spMkLst>
            <pc:docMk/>
            <pc:sldMk cId="2888208889" sldId="355"/>
            <ac:spMk id="6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93" v="457" actId="27636"/>
          <ac:spMkLst>
            <pc:docMk/>
            <pc:sldMk cId="2888208889" sldId="355"/>
            <ac:spMk id="6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25" v="458" actId="27636"/>
          <ac:spMkLst>
            <pc:docMk/>
            <pc:sldMk cId="2888208889" sldId="355"/>
            <ac:spMk id="6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30" v="462" actId="27636"/>
          <ac:spMkLst>
            <pc:docMk/>
            <pc:sldMk cId="2888208889" sldId="355"/>
            <ac:spMk id="6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855" v="453" actId="27636"/>
          <ac:spMkLst>
            <pc:docMk/>
            <pc:sldMk cId="2888208889" sldId="355"/>
            <ac:spMk id="6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77" v="460" actId="27636"/>
          <ac:spMkLst>
            <pc:docMk/>
            <pc:sldMk cId="2888208889" sldId="355"/>
            <ac:spMk id="6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27" v="455" actId="27636"/>
          <ac:spMkLst>
            <pc:docMk/>
            <pc:sldMk cId="2888208889" sldId="355"/>
            <ac:spMk id="7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57" v="456" actId="27636"/>
          <ac:spMkLst>
            <pc:docMk/>
            <pc:sldMk cId="2888208889" sldId="355"/>
            <ac:spMk id="7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53" v="459" actId="27636"/>
          <ac:spMkLst>
            <pc:docMk/>
            <pc:sldMk cId="2888208889" sldId="355"/>
            <ac:spMk id="79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50" v="463" actId="27636"/>
          <ac:spMkLst>
            <pc:docMk/>
            <pc:sldMk cId="2888208889" sldId="355"/>
            <ac:spMk id="80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03" v="461" actId="27636"/>
          <ac:spMkLst>
            <pc:docMk/>
            <pc:sldMk cId="2888208889" sldId="355"/>
            <ac:spMk id="81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2888208889" sldId="355"/>
            <ac:grpSpMk id="57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8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6" creationId="{00000000-0000-0000-0000-000000000000}"/>
          </ac:graphicFrameMkLst>
        </pc:graphicFrameChg>
      </pc:sldChg>
      <pc:sldChg chg="add del">
        <pc:chgData name="Nguyen Ngoc Minh" userId="e62ffe88-8371-471b-81a8-31b06356311f" providerId="ADAL" clId="{6FD52070-DFEA-429A-887C-669AC338E739}" dt="2020-04-23T09:11:30.971" v="132" actId="47"/>
        <pc:sldMkLst>
          <pc:docMk/>
          <pc:sldMk cId="3899991335" sldId="356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33:24.372" v="2771"/>
        <pc:sldMkLst>
          <pc:docMk/>
          <pc:sldMk cId="2687147171" sldId="357"/>
        </pc:sldMkLst>
        <pc:spChg chg="add mod">
          <ac:chgData name="Nguyen Ngoc Minh" userId="e62ffe88-8371-471b-81a8-31b06356311f" providerId="ADAL" clId="{6FD52070-DFEA-429A-887C-669AC338E739}" dt="2020-04-23T12:00:59.085" v="2590" actId="14100"/>
          <ac:spMkLst>
            <pc:docMk/>
            <pc:sldMk cId="2687147171" sldId="357"/>
            <ac:spMk id="5" creationId="{0350288D-3D6E-4B9F-BC32-41EB3390C7DB}"/>
          </ac:spMkLst>
        </pc:spChg>
        <pc:spChg chg="add mod">
          <ac:chgData name="Nguyen Ngoc Minh" userId="e62ffe88-8371-471b-81a8-31b06356311f" providerId="ADAL" clId="{6FD52070-DFEA-429A-887C-669AC338E739}" dt="2020-04-23T12:01:12.170" v="2593" actId="207"/>
          <ac:spMkLst>
            <pc:docMk/>
            <pc:sldMk cId="2687147171" sldId="357"/>
            <ac:spMk id="6" creationId="{61AC4806-24FA-430E-BEA1-F6F097942636}"/>
          </ac:spMkLst>
        </pc:spChg>
        <pc:spChg chg="add mod">
          <ac:chgData name="Nguyen Ngoc Minh" userId="e62ffe88-8371-471b-81a8-31b06356311f" providerId="ADAL" clId="{6FD52070-DFEA-429A-887C-669AC338E739}" dt="2020-04-23T12:00:36.209" v="2585" actId="2711"/>
          <ac:spMkLst>
            <pc:docMk/>
            <pc:sldMk cId="2687147171" sldId="357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0:47.932" v="2588" actId="1076"/>
          <ac:spMkLst>
            <pc:docMk/>
            <pc:sldMk cId="2687147171" sldId="357"/>
            <ac:spMk id="17" creationId="{6AF430F7-B266-428A-995F-312F6FF74085}"/>
          </ac:spMkLst>
        </pc:spChg>
        <pc:spChg chg="add mod">
          <ac:chgData name="Nguyen Ngoc Minh" userId="e62ffe88-8371-471b-81a8-31b06356311f" providerId="ADAL" clId="{6FD52070-DFEA-429A-887C-669AC338E739}" dt="2020-04-23T12:00:43.955" v="2587" actId="1076"/>
          <ac:spMkLst>
            <pc:docMk/>
            <pc:sldMk cId="2687147171" sldId="357"/>
            <ac:spMk id="25" creationId="{60F60333-E5AA-4435-B80E-BA80A0AE4B46}"/>
          </ac:spMkLst>
        </pc:spChg>
        <pc:spChg chg="del">
          <ac:chgData name="Nguyen Ngoc Minh" userId="e62ffe88-8371-471b-81a8-31b06356311f" providerId="ADAL" clId="{6FD52070-DFEA-429A-887C-669AC338E739}" dt="2020-04-23T09:11:33.896" v="133" actId="478"/>
          <ac:spMkLst>
            <pc:docMk/>
            <pc:sldMk cId="2687147171" sldId="35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9:13:38.759" v="404" actId="478"/>
          <ac:spMkLst>
            <pc:docMk/>
            <pc:sldMk cId="2687147171" sldId="357"/>
            <ac:spMk id="36" creationId="{00000000-0000-0000-0000-000000000000}"/>
          </ac:spMkLst>
        </pc:spChg>
        <pc:grpChg chg="add del">
          <ac:chgData name="Nguyen Ngoc Minh" userId="e62ffe88-8371-471b-81a8-31b06356311f" providerId="ADAL" clId="{6FD52070-DFEA-429A-887C-669AC338E739}" dt="2020-04-23T12:00:12.760" v="2512" actId="478"/>
          <ac:grpSpMkLst>
            <pc:docMk/>
            <pc:sldMk cId="2687147171" sldId="357"/>
            <ac:grpSpMk id="18" creationId="{C866A09B-F96F-4119-A620-02D74F1B942A}"/>
          </ac:grpSpMkLst>
        </pc:grpChg>
        <pc:grpChg chg="add">
          <ac:chgData name="Nguyen Ngoc Minh" userId="e62ffe88-8371-471b-81a8-31b06356311f" providerId="ADAL" clId="{6FD52070-DFEA-429A-887C-669AC338E739}" dt="2020-04-23T12:00:13.887" v="2513"/>
          <ac:grpSpMkLst>
            <pc:docMk/>
            <pc:sldMk cId="2687147171" sldId="357"/>
            <ac:grpSpMk id="26" creationId="{A04155F1-B981-4443-AF04-4AEA7FE13BED}"/>
          </ac:grpSpMkLst>
        </pc:grpChg>
        <pc:grpChg chg="del mod">
          <ac:chgData name="Nguyen Ngoc Minh" userId="e62ffe88-8371-471b-81a8-31b06356311f" providerId="ADAL" clId="{6FD52070-DFEA-429A-887C-669AC338E739}" dt="2020-04-23T10:19:49.958" v="830" actId="478"/>
          <ac:grpSpMkLst>
            <pc:docMk/>
            <pc:sldMk cId="2687147171" sldId="357"/>
            <ac:grpSpMk id="41" creationId="{00000000-0000-0000-0000-000000000000}"/>
          </ac:grpSpMkLst>
        </pc:grpChg>
        <pc:picChg chg="del">
          <ac:chgData name="Nguyen Ngoc Minh" userId="e62ffe88-8371-471b-81a8-31b06356311f" providerId="ADAL" clId="{6FD52070-DFEA-429A-887C-669AC338E739}" dt="2020-04-23T09:11:34.505" v="134" actId="478"/>
          <ac:picMkLst>
            <pc:docMk/>
            <pc:sldMk cId="2687147171" sldId="357"/>
            <ac:picMk id="3" creationId="{B6D9F1EC-EC80-4BD6-A2C6-F2D950CAD6B7}"/>
          </ac:picMkLst>
        </pc:picChg>
        <pc:picChg chg="add mod">
          <ac:chgData name="Nguyen Ngoc Minh" userId="e62ffe88-8371-471b-81a8-31b06356311f" providerId="ADAL" clId="{6FD52070-DFEA-429A-887C-669AC338E739}" dt="2020-04-23T10:21:28.095" v="897" actId="1076"/>
          <ac:picMkLst>
            <pc:docMk/>
            <pc:sldMk cId="2687147171" sldId="357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2:34:18.804" v="2774"/>
        <pc:sldMkLst>
          <pc:docMk/>
          <pc:sldMk cId="2002015821" sldId="358"/>
        </pc:sldMkLst>
        <pc:spChg chg="del">
          <ac:chgData name="Nguyen Ngoc Minh" userId="e62ffe88-8371-471b-81a8-31b06356311f" providerId="ADAL" clId="{6FD52070-DFEA-429A-887C-669AC338E739}" dt="2020-04-23T09:14:46.746" v="410" actId="478"/>
          <ac:spMkLst>
            <pc:docMk/>
            <pc:sldMk cId="2002015821" sldId="358"/>
            <ac:spMk id="5" creationId="{0350288D-3D6E-4B9F-BC32-41EB3390C7DB}"/>
          </ac:spMkLst>
        </pc:spChg>
        <pc:spChg chg="del">
          <ac:chgData name="Nguyen Ngoc Minh" userId="e62ffe88-8371-471b-81a8-31b06356311f" providerId="ADAL" clId="{6FD52070-DFEA-429A-887C-669AC338E739}" dt="2020-04-23T09:14:48.426" v="411" actId="478"/>
          <ac:spMkLst>
            <pc:docMk/>
            <pc:sldMk cId="2002015821" sldId="358"/>
            <ac:spMk id="6" creationId="{61AC4806-24FA-430E-BEA1-F6F097942636}"/>
          </ac:spMkLst>
        </pc:spChg>
        <pc:spChg chg="add del mod">
          <ac:chgData name="Nguyen Ngoc Minh" userId="e62ffe88-8371-471b-81a8-31b06356311f" providerId="ADAL" clId="{6FD52070-DFEA-429A-887C-669AC338E739}" dt="2020-04-23T10:43:00.142" v="1148" actId="478"/>
          <ac:spMkLst>
            <pc:docMk/>
            <pc:sldMk cId="2002015821" sldId="358"/>
            <ac:spMk id="13" creationId="{14D2C74F-05D4-4F4F-8EE0-BE100F97A6D1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4" creationId="{541A1A93-2A1B-4F41-8AA4-9727DAE6FABE}"/>
          </ac:spMkLst>
        </pc:spChg>
        <pc:spChg chg="del">
          <ac:chgData name="Nguyen Ngoc Minh" userId="e62ffe88-8371-471b-81a8-31b06356311f" providerId="ADAL" clId="{6FD52070-DFEA-429A-887C-669AC338E739}" dt="2020-04-23T09:14:45.564" v="409" actId="478"/>
          <ac:spMkLst>
            <pc:docMk/>
            <pc:sldMk cId="2002015821" sldId="358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2:27.756" v="2600" actId="207"/>
          <ac:spMkLst>
            <pc:docMk/>
            <pc:sldMk cId="2002015821" sldId="358"/>
            <ac:spMk id="16" creationId="{A598DE47-64F6-4546-9D2E-262EF4574255}"/>
          </ac:spMkLst>
        </pc:spChg>
        <pc:spChg chg="add del mod">
          <ac:chgData name="Nguyen Ngoc Minh" userId="e62ffe88-8371-471b-81a8-31b06356311f" providerId="ADAL" clId="{6FD52070-DFEA-429A-887C-669AC338E739}" dt="2020-04-23T10:43:29.741" v="1153" actId="478"/>
          <ac:spMkLst>
            <pc:docMk/>
            <pc:sldMk cId="2002015821" sldId="358"/>
            <ac:spMk id="17" creationId="{D48FDD9F-3331-433A-A252-07A0E583D0E6}"/>
          </ac:spMkLst>
        </pc:spChg>
        <pc:spChg chg="add mod">
          <ac:chgData name="Nguyen Ngoc Minh" userId="e62ffe88-8371-471b-81a8-31b06356311f" providerId="ADAL" clId="{6FD52070-DFEA-429A-887C-669AC338E739}" dt="2020-04-23T10:43:43.445" v="1157" actId="1035"/>
          <ac:spMkLst>
            <pc:docMk/>
            <pc:sldMk cId="2002015821" sldId="358"/>
            <ac:spMk id="18" creationId="{F9F2763D-472F-4890-8863-C5CE81E1C0BC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4:02.077" v="1164" actId="20577"/>
          <ac:spMkLst>
            <pc:docMk/>
            <pc:sldMk cId="2002015821" sldId="358"/>
            <ac:spMk id="23" creationId="{B6E13BB7-B10E-4A91-A60E-5663B91628FB}"/>
          </ac:spMkLst>
        </pc:spChg>
        <pc:spChg chg="add mod">
          <ac:chgData name="Nguyen Ngoc Minh" userId="e62ffe88-8371-471b-81a8-31b06356311f" providerId="ADAL" clId="{6FD52070-DFEA-429A-887C-669AC338E739}" dt="2020-04-23T10:43:53.541" v="1160" actId="1076"/>
          <ac:spMkLst>
            <pc:docMk/>
            <pc:sldMk cId="2002015821" sldId="358"/>
            <ac:spMk id="24" creationId="{6E928A02-DAFB-4265-9505-000321468447}"/>
          </ac:spMkLst>
        </pc:spChg>
        <pc:spChg chg="add mod">
          <ac:chgData name="Nguyen Ngoc Minh" userId="e62ffe88-8371-471b-81a8-31b06356311f" providerId="ADAL" clId="{6FD52070-DFEA-429A-887C-669AC338E739}" dt="2020-04-23T10:43:57.869" v="1161" actId="1076"/>
          <ac:spMkLst>
            <pc:docMk/>
            <pc:sldMk cId="2002015821" sldId="358"/>
            <ac:spMk id="25" creationId="{2F6BF732-D94F-4B11-9AE4-C5CFAB336818}"/>
          </ac:spMkLst>
        </pc:spChg>
        <pc:spChg chg="add">
          <ac:chgData name="Nguyen Ngoc Minh" userId="e62ffe88-8371-471b-81a8-31b06356311f" providerId="ADAL" clId="{6FD52070-DFEA-429A-887C-669AC338E739}" dt="2020-04-23T10:43:01.219" v="1149"/>
          <ac:spMkLst>
            <pc:docMk/>
            <pc:sldMk cId="2002015821" sldId="358"/>
            <ac:spMk id="33" creationId="{4A6DD6E3-910C-4DDB-9783-E38D7F3DACAE}"/>
          </ac:spMkLst>
        </pc:spChg>
        <pc:grpChg chg="add del mod">
          <ac:chgData name="Nguyen Ngoc Minh" userId="e62ffe88-8371-471b-81a8-31b06356311f" providerId="ADAL" clId="{6FD52070-DFEA-429A-887C-669AC338E739}" dt="2020-04-23T10:43:00.142" v="1148" actId="478"/>
          <ac:grpSpMkLst>
            <pc:docMk/>
            <pc:sldMk cId="2002015821" sldId="358"/>
            <ac:grpSpMk id="26" creationId="{F2471B8A-F60F-4485-9B37-6E575743CA71}"/>
          </ac:grpSpMkLst>
        </pc:grpChg>
        <pc:grpChg chg="add">
          <ac:chgData name="Nguyen Ngoc Minh" userId="e62ffe88-8371-471b-81a8-31b06356311f" providerId="ADAL" clId="{6FD52070-DFEA-429A-887C-669AC338E739}" dt="2020-04-23T10:43:01.219" v="1149"/>
          <ac:grpSpMkLst>
            <pc:docMk/>
            <pc:sldMk cId="2002015821" sldId="358"/>
            <ac:grpSpMk id="34" creationId="{65C256CF-041D-4342-BD75-B7B1204E4E4D}"/>
          </ac:grpSpMkLst>
        </pc:grpChg>
        <pc:grpChg chg="del">
          <ac:chgData name="Nguyen Ngoc Minh" userId="e62ffe88-8371-471b-81a8-31b06356311f" providerId="ADAL" clId="{6FD52070-DFEA-429A-887C-669AC338E739}" dt="2020-04-23T09:44:11.862" v="555" actId="478"/>
          <ac:grpSpMkLst>
            <pc:docMk/>
            <pc:sldMk cId="2002015821" sldId="358"/>
            <ac:grpSpMk id="41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2" creationId="{D48FDD9F-3331-433A-A252-07A0E583D0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7" creationId="{7F128E0E-B1BC-4056-81C3-C46CA58E9486}"/>
          </ac:graphicFrameMkLst>
        </pc:graphicFrameChg>
        <pc:picChg chg="del">
          <ac:chgData name="Nguyen Ngoc Minh" userId="e62ffe88-8371-471b-81a8-31b06356311f" providerId="ADAL" clId="{6FD52070-DFEA-429A-887C-669AC338E739}" dt="2020-04-23T09:14:50.529" v="412" actId="478"/>
          <ac:picMkLst>
            <pc:docMk/>
            <pc:sldMk cId="2002015821" sldId="358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0:42:48.829" v="1147" actId="1076"/>
        <pc:sldMkLst>
          <pc:docMk/>
          <pc:sldMk cId="1644298716" sldId="359"/>
        </pc:sldMkLst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3" creationId="{14D2C74F-05D4-4F4F-8EE0-BE100F97A6D1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4" creationId="{541A1A93-2A1B-4F41-8AA4-9727DAE6FABE}"/>
          </ac:spMkLst>
        </pc:spChg>
        <pc:spChg chg="add 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15" creationId="{6A7D46A5-34A6-4AF4-B05B-250504D2A00F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6" creationId="{A598DE47-64F6-4546-9D2E-262EF4574255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7" creationId="{D48FDD9F-3331-433A-A252-07A0E583D0E6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8" creationId="{F9F2763D-472F-4890-8863-C5CE81E1C0BC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2:45.487" v="1146" actId="1076"/>
          <ac:spMkLst>
            <pc:docMk/>
            <pc:sldMk cId="1644298716" sldId="359"/>
            <ac:spMk id="21" creationId="{6B65215A-E951-480B-9ABA-C38BB712FCFE}"/>
          </ac:spMkLst>
        </pc:spChg>
        <pc:spChg chg="mod">
          <ac:chgData name="Nguyen Ngoc Minh" userId="e62ffe88-8371-471b-81a8-31b06356311f" providerId="ADAL" clId="{6FD52070-DFEA-429A-887C-669AC338E739}" dt="2020-04-23T09:47:09.371" v="598" actId="14100"/>
          <ac:spMkLst>
            <pc:docMk/>
            <pc:sldMk cId="1644298716" sldId="359"/>
            <ac:spMk id="22" creationId="{E4F44145-BFDD-4D79-AE58-4A8612799054}"/>
          </ac:spMkLst>
        </pc:spChg>
        <pc:spChg chg="add mod">
          <ac:chgData name="Nguyen Ngoc Minh" userId="e62ffe88-8371-471b-81a8-31b06356311f" providerId="ADAL" clId="{6FD52070-DFEA-429A-887C-669AC338E739}" dt="2020-04-23T10:42:48.829" v="1147" actId="1076"/>
          <ac:spMkLst>
            <pc:docMk/>
            <pc:sldMk cId="1644298716" sldId="359"/>
            <ac:spMk id="24" creationId="{58654A37-8283-45E0-85A8-38765D385D56}"/>
          </ac:spMkLst>
        </pc:spChg>
        <pc:spChg chg="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25" creationId="{651059EC-5993-491A-9C8F-D78A043BED76}"/>
          </ac:spMkLst>
        </pc:spChg>
        <pc:spChg chg="add del">
          <ac:chgData name="Nguyen Ngoc Minh" userId="e62ffe88-8371-471b-81a8-31b06356311f" providerId="ADAL" clId="{6FD52070-DFEA-429A-887C-669AC338E739}" dt="2020-04-23T10:42:20.069" v="1139" actId="478"/>
          <ac:spMkLst>
            <pc:docMk/>
            <pc:sldMk cId="1644298716" sldId="359"/>
            <ac:spMk id="26" creationId="{8B527951-3F51-4F5C-846C-FB7471DBFD8C}"/>
          </ac:spMkLst>
        </pc:spChg>
        <pc:spChg chg="add">
          <ac:chgData name="Nguyen Ngoc Minh" userId="e62ffe88-8371-471b-81a8-31b06356311f" providerId="ADAL" clId="{6FD52070-DFEA-429A-887C-669AC338E739}" dt="2020-04-23T10:42:25.864" v="1141"/>
          <ac:spMkLst>
            <pc:docMk/>
            <pc:sldMk cId="1644298716" sldId="359"/>
            <ac:spMk id="34" creationId="{AEA4BDE9-F02D-42B6-995C-B5A652B3BF68}"/>
          </ac:spMkLst>
        </pc:spChg>
        <pc:grpChg chg="add mod">
          <ac:chgData name="Nguyen Ngoc Minh" userId="e62ffe88-8371-471b-81a8-31b06356311f" providerId="ADAL" clId="{6FD52070-DFEA-429A-887C-669AC338E739}" dt="2020-04-23T10:42:39.734" v="1145" actId="1076"/>
          <ac:grpSpMkLst>
            <pc:docMk/>
            <pc:sldMk cId="1644298716" sldId="359"/>
            <ac:grpSpMk id="20" creationId="{580ECF40-F0D1-4F48-8045-EE812FF3FA85}"/>
          </ac:grpSpMkLst>
        </pc:grpChg>
        <pc:grpChg chg="add mod">
          <ac:chgData name="Nguyen Ngoc Minh" userId="e62ffe88-8371-471b-81a8-31b06356311f" providerId="ADAL" clId="{6FD52070-DFEA-429A-887C-669AC338E739}" dt="2020-04-23T10:42:34.439" v="1143" actId="2711"/>
          <ac:grpSpMkLst>
            <pc:docMk/>
            <pc:sldMk cId="1644298716" sldId="359"/>
            <ac:grpSpMk id="23" creationId="{7167D64C-C0ED-4A91-BCF6-A9F05C83CAC8}"/>
          </ac:grpSpMkLst>
        </pc:grpChg>
        <pc:grpChg chg="add del">
          <ac:chgData name="Nguyen Ngoc Minh" userId="e62ffe88-8371-471b-81a8-31b06356311f" providerId="ADAL" clId="{6FD52070-DFEA-429A-887C-669AC338E739}" dt="2020-04-23T10:42:20.069" v="1139" actId="478"/>
          <ac:grpSpMkLst>
            <pc:docMk/>
            <pc:sldMk cId="1644298716" sldId="359"/>
            <ac:grpSpMk id="27" creationId="{EAD77DA6-13FD-4873-87CB-699A6AF75F0B}"/>
          </ac:grpSpMkLst>
        </pc:grpChg>
        <pc:grpChg chg="add">
          <ac:chgData name="Nguyen Ngoc Minh" userId="e62ffe88-8371-471b-81a8-31b06356311f" providerId="ADAL" clId="{6FD52070-DFEA-429A-887C-669AC338E739}" dt="2020-04-23T10:42:25.864" v="1141"/>
          <ac:grpSpMkLst>
            <pc:docMk/>
            <pc:sldMk cId="1644298716" sldId="359"/>
            <ac:grpSpMk id="35" creationId="{CF932A42-4198-48E0-97DC-CE729472988F}"/>
          </ac:grpSpMkLst>
        </pc:grpChg>
        <pc:grpChg chg="del">
          <ac:chgData name="Nguyen Ngoc Minh" userId="e62ffe88-8371-471b-81a8-31b06356311f" providerId="ADAL" clId="{6FD52070-DFEA-429A-887C-669AC338E739}" dt="2020-04-23T09:46:35.586" v="587" actId="478"/>
          <ac:grpSpMkLst>
            <pc:docMk/>
            <pc:sldMk cId="1644298716" sldId="359"/>
            <ac:grpSpMk id="41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2" creationId="{6B65215A-E951-480B-9ABA-C38BB712FCFE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4" creationId="{58654A37-8283-45E0-85A8-38765D385D56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0:14.535" v="2818" actId="207"/>
        <pc:sldMkLst>
          <pc:docMk/>
          <pc:sldMk cId="3913293898" sldId="360"/>
        </pc:sldMkLst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4" creationId="{A24404A5-1D21-4055-9651-5C209CE246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5" creationId="{67D08061-1392-49EB-9966-2CB3C68195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6" creationId="{8D288D29-3938-4DE1-BDD4-85F72BA1F90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7" creationId="{60E8D755-ADBA-4EE5-BF7E-E11FD198D5A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8" creationId="{7DCE3460-20BE-444B-BF3A-077AFFD058A6}"/>
          </ac:spMkLst>
        </pc:spChg>
        <pc:spChg chg="add del">
          <ac:chgData name="Nguyen Ngoc Minh" userId="e62ffe88-8371-471b-81a8-31b06356311f" providerId="ADAL" clId="{6FD52070-DFEA-429A-887C-669AC338E739}" dt="2020-04-23T10:39:01.205" v="1055" actId="478"/>
          <ac:spMkLst>
            <pc:docMk/>
            <pc:sldMk cId="3913293898" sldId="360"/>
            <ac:spMk id="9" creationId="{FAF89A2C-23F5-46FD-B62F-24A4ECD2CC8C}"/>
          </ac:spMkLst>
        </pc:spChg>
        <pc:spChg chg="add mod">
          <ac:chgData name="Nguyen Ngoc Minh" userId="e62ffe88-8371-471b-81a8-31b06356311f" providerId="ADAL" clId="{6FD52070-DFEA-429A-887C-669AC338E739}" dt="2020-04-23T12:03:32.730" v="2636" actId="1076"/>
          <ac:spMkLst>
            <pc:docMk/>
            <pc:sldMk cId="3913293898" sldId="360"/>
            <ac:spMk id="17" creationId="{852E3F35-EE18-42CE-9E6B-06471E74CC2B}"/>
          </ac:spMkLst>
        </pc:spChg>
        <pc:spChg chg="add del mod">
          <ac:chgData name="Nguyen Ngoc Minh" userId="e62ffe88-8371-471b-81a8-31b06356311f" providerId="ADAL" clId="{6FD52070-DFEA-429A-887C-669AC338E739}" dt="2020-04-23T10:40:49.643" v="1118" actId="478"/>
          <ac:spMkLst>
            <pc:docMk/>
            <pc:sldMk cId="3913293898" sldId="360"/>
            <ac:spMk id="18" creationId="{A01622A4-B1EB-43C4-92FF-0158F3C58648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19" creationId="{A1162227-D0EB-4811-A60D-EEF8E40FBDC2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0" creationId="{A0A113C4-886B-40BF-8C7D-7A9D5C2567C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1" creationId="{20B59CF0-702C-48B9-BCDC-BE1DDE2E63C9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2" creationId="{1A4D3455-0AE9-47A0-B3AE-D3904BE19AF5}"/>
          </ac:spMkLst>
        </pc:spChg>
        <pc:spChg chg="add mod">
          <ac:chgData name="Nguyen Ngoc Minh" userId="e62ffe88-8371-471b-81a8-31b06356311f" providerId="ADAL" clId="{6FD52070-DFEA-429A-887C-669AC338E739}" dt="2020-04-23T10:55:35.196" v="1208" actId="947"/>
          <ac:spMkLst>
            <pc:docMk/>
            <pc:sldMk cId="3913293898" sldId="360"/>
            <ac:spMk id="23" creationId="{0A33F2C3-FEB7-445C-88DF-05F35D5A46A1}"/>
          </ac:spMkLst>
        </pc:spChg>
        <pc:spChg chg="add mod">
          <ac:chgData name="Nguyen Ngoc Minh" userId="e62ffe88-8371-471b-81a8-31b06356311f" providerId="ADAL" clId="{6FD52070-DFEA-429A-887C-669AC338E739}" dt="2020-04-23T10:41:44.806" v="1128" actId="1076"/>
          <ac:spMkLst>
            <pc:docMk/>
            <pc:sldMk cId="3913293898" sldId="360"/>
            <ac:spMk id="24" creationId="{B96D9808-3386-4609-A623-3DD1DEF10525}"/>
          </ac:spMkLst>
        </pc:spChg>
        <pc:spChg chg="add mod">
          <ac:chgData name="Nguyen Ngoc Minh" userId="e62ffe88-8371-471b-81a8-31b06356311f" providerId="ADAL" clId="{6FD52070-DFEA-429A-887C-669AC338E739}" dt="2020-04-23T10:41:01.848" v="1120" actId="21"/>
          <ac:spMkLst>
            <pc:docMk/>
            <pc:sldMk cId="3913293898" sldId="360"/>
            <ac:spMk id="25" creationId="{A8B25F7D-2F9C-496D-9430-2E5C8AE6DC6E}"/>
          </ac:spMkLst>
        </pc:spChg>
        <pc:spChg chg="add mod">
          <ac:chgData name="Nguyen Ngoc Minh" userId="e62ffe88-8371-471b-81a8-31b06356311f" providerId="ADAL" clId="{6FD52070-DFEA-429A-887C-669AC338E739}" dt="2020-04-23T10:41:40.134" v="1127" actId="255"/>
          <ac:spMkLst>
            <pc:docMk/>
            <pc:sldMk cId="3913293898" sldId="360"/>
            <ac:spMk id="26" creationId="{6E94350E-7106-4B16-A680-529D037F1DF0}"/>
          </ac:spMkLst>
        </pc:spChg>
        <pc:spChg chg="add mod">
          <ac:chgData name="Nguyen Ngoc Minh" userId="e62ffe88-8371-471b-81a8-31b06356311f" providerId="ADAL" clId="{6FD52070-DFEA-429A-887C-669AC338E739}" dt="2020-04-23T12:40:14.535" v="2818" actId="207"/>
          <ac:spMkLst>
            <pc:docMk/>
            <pc:sldMk cId="3913293898" sldId="360"/>
            <ac:spMk id="27" creationId="{677E968E-454F-4E25-9832-874951A18EC4}"/>
          </ac:spMkLst>
        </pc:spChg>
        <pc:spChg chg="add mod">
          <ac:chgData name="Nguyen Ngoc Minh" userId="e62ffe88-8371-471b-81a8-31b06356311f" providerId="ADAL" clId="{6FD52070-DFEA-429A-887C-669AC338E739}" dt="2020-04-23T10:41:23.870" v="1123" actId="1076"/>
          <ac:spMkLst>
            <pc:docMk/>
            <pc:sldMk cId="3913293898" sldId="360"/>
            <ac:spMk id="31" creationId="{FDA581B7-0602-4A0D-BACA-EAA24D0BC92C}"/>
          </ac:spMkLst>
        </pc:spChg>
        <pc:grpChg chg="add del">
          <ac:chgData name="Nguyen Ngoc Minh" userId="e62ffe88-8371-471b-81a8-31b06356311f" providerId="ADAL" clId="{6FD52070-DFEA-429A-887C-669AC338E739}" dt="2020-04-23T10:39:02.496" v="1056" actId="478"/>
          <ac:grpSpMkLst>
            <pc:docMk/>
            <pc:sldMk cId="3913293898" sldId="360"/>
            <ac:grpSpMk id="10" creationId="{E05FEEA0-B0E0-4876-AADB-93E15B2BA7D5}"/>
          </ac:grpSpMkLst>
        </pc:grpChg>
        <pc:grpChg chg="add">
          <ac:chgData name="Nguyen Ngoc Minh" userId="e62ffe88-8371-471b-81a8-31b06356311f" providerId="ADAL" clId="{6FD52070-DFEA-429A-887C-669AC338E739}" dt="2020-04-23T10:39:10.605" v="1061"/>
          <ac:grpSpMkLst>
            <pc:docMk/>
            <pc:sldMk cId="3913293898" sldId="360"/>
            <ac:grpSpMk id="32" creationId="{19BEC624-041D-4741-A1F9-893A460A2565}"/>
          </ac:grpSpMkLst>
        </pc:grpChg>
        <pc:grpChg chg="del">
          <ac:chgData name="Nguyen Ngoc Minh" userId="e62ffe88-8371-471b-81a8-31b06356311f" providerId="ADAL" clId="{6FD52070-DFEA-429A-887C-669AC338E739}" dt="2020-04-23T09:48:54.636" v="622" actId="478"/>
          <ac:grpSpMkLst>
            <pc:docMk/>
            <pc:sldMk cId="3913293898" sldId="360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0:25:33.767" v="902"/>
          <ac:graphicFrameMkLst>
            <pc:docMk/>
            <pc:sldMk cId="3913293898" sldId="360"/>
            <ac:graphicFrameMk id="2" creationId="{114DCFB5-5701-4ECE-A608-7090EDA6717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26:15.989" v="913"/>
          <ac:graphicFrameMkLst>
            <pc:docMk/>
            <pc:sldMk cId="3913293898" sldId="360"/>
            <ac:graphicFrameMk id="3" creationId="{CCE99B8D-E6AE-4921-9880-885AD5164391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05:06.715" v="2655" actId="1076"/>
        <pc:sldMkLst>
          <pc:docMk/>
          <pc:sldMk cId="4220218269" sldId="361"/>
        </pc:sldMkLst>
        <pc:spChg chg="del mod">
          <ac:chgData name="Nguyen Ngoc Minh" userId="e62ffe88-8371-471b-81a8-31b06356311f" providerId="ADAL" clId="{6FD52070-DFEA-429A-887C-669AC338E739}" dt="2020-04-23T10:42:08.599" v="1131" actId="478"/>
          <ac:spMkLst>
            <pc:docMk/>
            <pc:sldMk cId="4220218269" sldId="361"/>
            <ac:spMk id="9" creationId="{FAF89A2C-23F5-46FD-B62F-24A4ECD2CC8C}"/>
          </ac:spMkLst>
        </pc:spChg>
        <pc:spChg chg="mod">
          <ac:chgData name="Nguyen Ngoc Minh" userId="e62ffe88-8371-471b-81a8-31b06356311f" providerId="ADAL" clId="{6FD52070-DFEA-429A-887C-669AC338E739}" dt="2020-04-23T10:42:14.470" v="1138" actId="1036"/>
          <ac:spMkLst>
            <pc:docMk/>
            <pc:sldMk cId="4220218269" sldId="361"/>
            <ac:spMk id="17" creationId="{852E3F35-EE18-42CE-9E6B-06471E74CC2B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8" creationId="{FB3B02AE-6587-4CAE-8520-C13E16CDE0E1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9" creationId="{9FAF5EE8-30B1-4E38-BBA8-7376DDF5BED5}"/>
          </ac:spMkLst>
        </pc:spChg>
        <pc:spChg chg="add mod">
          <ac:chgData name="Nguyen Ngoc Minh" userId="e62ffe88-8371-471b-81a8-31b06356311f" providerId="ADAL" clId="{6FD52070-DFEA-429A-887C-669AC338E739}" dt="2020-04-23T12:04:55.723" v="2653" actId="123"/>
          <ac:spMkLst>
            <pc:docMk/>
            <pc:sldMk cId="4220218269" sldId="361"/>
            <ac:spMk id="20" creationId="{9C95D769-F05D-4F33-AE6F-5A0D8DFFE297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6" creationId="{CA99A5FD-84AB-475F-ADF2-F537200B9CD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7" creationId="{3B5F6BF3-8962-46CD-8222-0557F2A47CC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8" creationId="{C6F5A3C6-B292-4EEA-9FEA-0BD563E48CF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1" creationId="{21B6A78A-27C7-486E-8BD4-D883392A670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2" creationId="{7C41220F-09AA-4A57-A879-B0A35AF7FCA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3" creationId="{0556B816-4E68-4194-9D38-4415C908F7E5}"/>
          </ac:spMkLst>
        </pc:spChg>
        <pc:spChg chg="add mod">
          <ac:chgData name="Nguyen Ngoc Minh" userId="e62ffe88-8371-471b-81a8-31b06356311f" providerId="ADAL" clId="{6FD52070-DFEA-429A-887C-669AC338E739}" dt="2020-04-23T12:05:06.715" v="2655" actId="1076"/>
          <ac:spMkLst>
            <pc:docMk/>
            <pc:sldMk cId="4220218269" sldId="361"/>
            <ac:spMk id="36" creationId="{82B0B4C1-E3C8-47A0-B4AE-5AC6EF4ACAEB}"/>
          </ac:spMkLst>
        </pc:spChg>
        <pc:spChg chg="add del mod">
          <ac:chgData name="Nguyen Ngoc Minh" userId="e62ffe88-8371-471b-81a8-31b06356311f" providerId="ADAL" clId="{6FD52070-DFEA-429A-887C-669AC338E739}" dt="2020-04-23T10:34:13.705" v="1011"/>
          <ac:spMkLst>
            <pc:docMk/>
            <pc:sldMk cId="4220218269" sldId="361"/>
            <ac:spMk id="37" creationId="{D97B16BD-8D5E-4DCF-8DAF-753E93F303DC}"/>
          </ac:spMkLst>
        </pc:spChg>
        <pc:spChg chg="add">
          <ac:chgData name="Nguyen Ngoc Minh" userId="e62ffe88-8371-471b-81a8-31b06356311f" providerId="ADAL" clId="{6FD52070-DFEA-429A-887C-669AC338E739}" dt="2020-04-23T10:42:10.967" v="1133"/>
          <ac:spMkLst>
            <pc:docMk/>
            <pc:sldMk cId="4220218269" sldId="361"/>
            <ac:spMk id="39" creationId="{BFA2960E-92D4-45E4-9B08-8C5C3745A5F5}"/>
          </ac:spMkLst>
        </pc:spChg>
        <pc:grpChg chg="del">
          <ac:chgData name="Nguyen Ngoc Minh" userId="e62ffe88-8371-471b-81a8-31b06356311f" providerId="ADAL" clId="{6FD52070-DFEA-429A-887C-669AC338E739}" dt="2020-04-23T10:42:09.846" v="1132" actId="478"/>
          <ac:grpSpMkLst>
            <pc:docMk/>
            <pc:sldMk cId="4220218269" sldId="361"/>
            <ac:grpSpMk id="10" creationId="{E05FEEA0-B0E0-4876-AADB-93E15B2BA7D5}"/>
          </ac:grpSpMkLst>
        </pc:grpChg>
        <pc:grpChg chg="add del mod">
          <ac:chgData name="Nguyen Ngoc Minh" userId="e62ffe88-8371-471b-81a8-31b06356311f" providerId="ADAL" clId="{6FD52070-DFEA-429A-887C-669AC338E739}" dt="2020-04-23T10:36:06.708" v="1034" actId="478"/>
          <ac:grpSpMkLst>
            <pc:docMk/>
            <pc:sldMk cId="4220218269" sldId="361"/>
            <ac:grpSpMk id="21" creationId="{EC078967-FCED-4BA1-9109-1EAA26ADB2DB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29" creationId="{7CFC305B-B0F0-4487-9F9F-66D2507B626D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30" creationId="{9132A6DC-34B5-4F5C-900E-A00075F02D79}"/>
          </ac:grpSpMkLst>
        </pc:grpChg>
        <pc:grpChg chg="add">
          <ac:chgData name="Nguyen Ngoc Minh" userId="e62ffe88-8371-471b-81a8-31b06356311f" providerId="ADAL" clId="{6FD52070-DFEA-429A-887C-669AC338E739}" dt="2020-04-23T10:42:10.967" v="1133"/>
          <ac:grpSpMkLst>
            <pc:docMk/>
            <pc:sldMk cId="4220218269" sldId="361"/>
            <ac:grpSpMk id="40" creationId="{734E04A1-EE7D-4486-8AA5-54384D1671EB}"/>
          </ac:grpSpMkLst>
        </pc:grp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2" creationId="{FB3B02AE-6587-4CAE-8520-C13E16CDE0E1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4" creationId="{82B0B4C1-E3C8-47A0-B4AE-5AC6EF4ACAEB}"/>
          </ac:graphicFrameMkLst>
        </pc:graphicFrameChg>
        <pc:picChg chg="add mod">
          <ac:chgData name="Nguyen Ngoc Minh" userId="e62ffe88-8371-471b-81a8-31b06356311f" providerId="ADAL" clId="{6FD52070-DFEA-429A-887C-669AC338E739}" dt="2020-04-23T12:05:01.069" v="2654" actId="1076"/>
          <ac:picMkLst>
            <pc:docMk/>
            <pc:sldMk cId="4220218269" sldId="361"/>
            <ac:picMk id="38" creationId="{A39C2C77-8DEF-41FE-AA38-2F4B3399E04D}"/>
          </ac:picMkLst>
        </pc:picChg>
      </pc:sldChg>
      <pc:sldChg chg="add del">
        <pc:chgData name="Nguyen Ngoc Minh" userId="e62ffe88-8371-471b-81a8-31b06356311f" providerId="ADAL" clId="{6FD52070-DFEA-429A-887C-669AC338E739}" dt="2020-04-23T09:56:25.215" v="711" actId="47"/>
        <pc:sldMkLst>
          <pc:docMk/>
          <pc:sldMk cId="3285384019" sldId="362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05:37.418" v="2658"/>
        <pc:sldMkLst>
          <pc:docMk/>
          <pc:sldMk cId="2616266504" sldId="363"/>
        </pc:sldMkLst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3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9:56:15.116" v="709" actId="20577"/>
          <ac:spMkLst>
            <pc:docMk/>
            <pc:sldMk cId="2616266504" sldId="363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36" creationId="{2A0E742F-3CCE-4FAA-A705-8051E50C946C}"/>
          </ac:spMkLst>
        </pc:spChg>
        <pc:spChg chg="add mod">
          <ac:chgData name="Nguyen Ngoc Minh" userId="e62ffe88-8371-471b-81a8-31b06356311f" providerId="ADAL" clId="{6FD52070-DFEA-429A-887C-669AC338E739}" dt="2020-04-23T10:02:38.605" v="816" actId="1076"/>
          <ac:spMkLst>
            <pc:docMk/>
            <pc:sldMk cId="2616266504" sldId="363"/>
            <ac:spMk id="37" creationId="{2C2C9711-4C30-4920-95BD-865C7ACBCBE6}"/>
          </ac:spMkLst>
        </pc:spChg>
        <pc:spChg chg="add mod">
          <ac:chgData name="Nguyen Ngoc Minh" userId="e62ffe88-8371-471b-81a8-31b06356311f" providerId="ADAL" clId="{6FD52070-DFEA-429A-887C-669AC338E739}" dt="2020-04-23T10:02:26.832" v="813" actId="207"/>
          <ac:spMkLst>
            <pc:docMk/>
            <pc:sldMk cId="2616266504" sldId="363"/>
            <ac:spMk id="41" creationId="{7A767110-7A02-451A-90BE-4647FD20F59F}"/>
          </ac:spMkLst>
        </pc:spChg>
        <pc:spChg chg="add mod">
          <ac:chgData name="Nguyen Ngoc Minh" userId="e62ffe88-8371-471b-81a8-31b06356311f" providerId="ADAL" clId="{6FD52070-DFEA-429A-887C-669AC338E739}" dt="2020-04-23T10:02:34.865" v="815" actId="14100"/>
          <ac:spMkLst>
            <pc:docMk/>
            <pc:sldMk cId="2616266504" sldId="363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4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32.537" v="814" actId="1076"/>
          <ac:spMkLst>
            <pc:docMk/>
            <pc:sldMk cId="2616266504" sldId="363"/>
            <ac:spMk id="46" creationId="{5DB293DF-B16C-44FC-9EFD-070CE3B9F8F2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47" creationId="{557F30A4-0646-4558-8D03-190D2B49F023}"/>
          </ac:spMkLst>
        </pc:spChg>
        <pc:spChg chg="add mod">
          <ac:chgData name="Nguyen Ngoc Minh" userId="e62ffe88-8371-471b-81a8-31b06356311f" providerId="ADAL" clId="{6FD52070-DFEA-429A-887C-669AC338E739}" dt="2020-04-23T10:02:42.385" v="817" actId="1076"/>
          <ac:spMkLst>
            <pc:docMk/>
            <pc:sldMk cId="2616266504" sldId="363"/>
            <ac:spMk id="48" creationId="{B896BB38-C22C-4B95-AAC1-3E1C79D0F808}"/>
          </ac:spMkLst>
        </pc:spChg>
        <pc:spChg chg="add mod">
          <ac:chgData name="Nguyen Ngoc Minh" userId="e62ffe88-8371-471b-81a8-31b06356311f" providerId="ADAL" clId="{6FD52070-DFEA-429A-887C-669AC338E739}" dt="2020-04-23T10:02:44.929" v="818" actId="1076"/>
          <ac:spMkLst>
            <pc:docMk/>
            <pc:sldMk cId="2616266504" sldId="363"/>
            <ac:spMk id="49" creationId="{567FC6D3-2D49-4A89-8B61-8F0B65ADA9D2}"/>
          </ac:spMkLst>
        </pc:spChg>
        <pc:grpChg chg="mod">
          <ac:chgData name="Nguyen Ngoc Minh" userId="e62ffe88-8371-471b-81a8-31b06356311f" providerId="ADAL" clId="{6FD52070-DFEA-429A-887C-669AC338E739}" dt="2020-04-23T09:56:18.424" v="710" actId="1076"/>
          <ac:grpSpMkLst>
            <pc:docMk/>
            <pc:sldMk cId="2616266504" sldId="363"/>
            <ac:grpSpMk id="12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19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34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4" creationId="{2C2C9711-4C30-4920-95BD-865C7ACBCB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6" creationId="{5DB293DF-B16C-44FC-9EFD-070CE3B9F8F2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8" creationId="{B896BB38-C22C-4B95-AAC1-3E1C79D0F808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10" creationId="{567FC6D3-2D49-4A89-8B61-8F0B65ADA9D2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6:40.870" v="2894"/>
        <pc:sldMkLst>
          <pc:docMk/>
          <pc:sldMk cId="1124242914" sldId="364"/>
        </pc:sldMkLst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4" creationId="{DD058FB6-1F03-40D3-B17E-2EB01078C96A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5" creationId="{16DAD4FB-5411-4227-9901-F83DBE89D49C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2:45:41.133" v="2884" actId="1035"/>
          <ac:spMkLst>
            <pc:docMk/>
            <pc:sldMk cId="1124242914" sldId="364"/>
            <ac:spMk id="7" creationId="{521BF23F-BBD0-424F-957B-8DACEC478C0C}"/>
          </ac:spMkLst>
        </pc:spChg>
        <pc:spChg chg="add del">
          <ac:chgData name="Nguyen Ngoc Minh" userId="e62ffe88-8371-471b-81a8-31b06356311f" providerId="ADAL" clId="{6FD52070-DFEA-429A-887C-669AC338E739}" dt="2020-04-23T10:55:20.735" v="1207"/>
          <ac:spMkLst>
            <pc:docMk/>
            <pc:sldMk cId="1124242914" sldId="364"/>
            <ac:spMk id="8" creationId="{61BB2CF6-AEE3-4B3A-83C8-931C26AD228F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8" creationId="{EC27E673-88A8-4647-BE1E-E74E00639FFE}"/>
          </ac:spMkLst>
        </pc:spChg>
        <pc:spChg chg="add mod">
          <ac:chgData name="Nguyen Ngoc Minh" userId="e62ffe88-8371-471b-81a8-31b06356311f" providerId="ADAL" clId="{6FD52070-DFEA-429A-887C-669AC338E739}" dt="2020-04-23T12:45:20.372" v="2876" actId="6549"/>
          <ac:spMkLst>
            <pc:docMk/>
            <pc:sldMk cId="1124242914" sldId="364"/>
            <ac:spMk id="9" creationId="{565A455A-B9B1-4141-9426-D4757F1A42AF}"/>
          </ac:spMkLst>
        </pc:spChg>
        <pc:spChg chg="add mod">
          <ac:chgData name="Nguyen Ngoc Minh" userId="e62ffe88-8371-471b-81a8-31b06356311f" providerId="ADAL" clId="{6FD52070-DFEA-429A-887C-669AC338E739}" dt="2020-04-23T12:45:52.918" v="2889" actId="1038"/>
          <ac:spMkLst>
            <pc:docMk/>
            <pc:sldMk cId="1124242914" sldId="364"/>
            <ac:spMk id="10" creationId="{83AFFCA7-1EEE-4044-ADAF-7DBCE5E0F130}"/>
          </ac:spMkLst>
        </pc:spChg>
        <pc:spChg chg="add del">
          <ac:chgData name="Nguyen Ngoc Minh" userId="e62ffe88-8371-471b-81a8-31b06356311f" providerId="ADAL" clId="{6FD52070-DFEA-429A-887C-669AC338E739}" dt="2020-04-23T10:55:20.703" v="1205"/>
          <ac:spMkLst>
            <pc:docMk/>
            <pc:sldMk cId="1124242914" sldId="364"/>
            <ac:spMk id="10" creationId="{921BC0F7-2043-4CA9-99F8-41209423452B}"/>
          </ac:spMkLst>
        </pc:spChg>
        <pc:spChg chg="add mod">
          <ac:chgData name="Nguyen Ngoc Minh" userId="e62ffe88-8371-471b-81a8-31b06356311f" providerId="ADAL" clId="{6FD52070-DFEA-429A-887C-669AC338E739}" dt="2020-04-23T12:46:18.773" v="2892" actId="1076"/>
          <ac:spMkLst>
            <pc:docMk/>
            <pc:sldMk cId="1124242914" sldId="364"/>
            <ac:spMk id="11" creationId="{25343E6E-5CD7-4C88-88AA-92F24804E5E9}"/>
          </ac:spMkLst>
        </pc:spChg>
        <pc:spChg chg="add mod">
          <ac:chgData name="Nguyen Ngoc Minh" userId="e62ffe88-8371-471b-81a8-31b06356311f" providerId="ADAL" clId="{6FD52070-DFEA-429A-887C-669AC338E739}" dt="2020-04-23T12:44:09.500" v="2853" actId="20577"/>
          <ac:spMkLst>
            <pc:docMk/>
            <pc:sldMk cId="1124242914" sldId="364"/>
            <ac:spMk id="19" creationId="{7F54AA28-2DF9-4459-9026-FB635A3B2002}"/>
          </ac:spMkLst>
        </pc:spChg>
        <pc:spChg chg="add del mod">
          <ac:chgData name="Nguyen Ngoc Minh" userId="e62ffe88-8371-471b-81a8-31b06356311f" providerId="ADAL" clId="{6FD52070-DFEA-429A-887C-669AC338E739}" dt="2020-04-23T12:36:58.531" v="2782"/>
          <ac:spMkLst>
            <pc:docMk/>
            <pc:sldMk cId="1124242914" sldId="364"/>
            <ac:spMk id="20" creationId="{F9370AC5-4BD2-4669-B84B-4F5F3A7A6263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2:46:34.828" v="2893" actId="1076"/>
          <ac:spMkLst>
            <pc:docMk/>
            <pc:sldMk cId="1124242914" sldId="364"/>
            <ac:spMk id="29" creationId="{EE8C03CF-EB1C-4D8C-9691-5BF56B1BA6A7}"/>
          </ac:spMkLst>
        </pc:spChg>
        <pc:spChg chg="add del">
          <ac:chgData name="Nguyen Ngoc Minh" userId="e62ffe88-8371-471b-81a8-31b06356311f" providerId="ADAL" clId="{6FD52070-DFEA-429A-887C-669AC338E739}" dt="2020-04-23T10:55:51.463" v="1211"/>
          <ac:spMkLst>
            <pc:docMk/>
            <pc:sldMk cId="1124242914" sldId="364"/>
            <ac:spMk id="30" creationId="{E50ECD1F-4170-4BAB-B170-3074DD864CC6}"/>
          </ac:spMkLst>
        </pc:spChg>
        <pc:spChg chg="add del">
          <ac:chgData name="Nguyen Ngoc Minh" userId="e62ffe88-8371-471b-81a8-31b06356311f" providerId="ADAL" clId="{6FD52070-DFEA-429A-887C-669AC338E739}" dt="2020-04-23T10:55:53.095" v="1213"/>
          <ac:spMkLst>
            <pc:docMk/>
            <pc:sldMk cId="1124242914" sldId="364"/>
            <ac:spMk id="31" creationId="{D200A96A-6F10-40AA-887E-6CE39D9719FD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6" creationId="{2A0E742F-3CCE-4FAA-A705-8051E50C946C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7" creationId="{2C2C9711-4C30-4920-95BD-865C7ACBCBE6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1" creationId="{7A767110-7A02-451A-90BE-4647FD20F59F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6" creationId="{5DB293DF-B16C-44FC-9EFD-070CE3B9F8F2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7" creationId="{557F30A4-0646-4558-8D03-190D2B49F023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8" creationId="{B896BB38-C22C-4B95-AAC1-3E1C79D0F808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9" creationId="{567FC6D3-2D49-4A89-8B61-8F0B65ADA9D2}"/>
          </ac:spMkLst>
        </pc:spChg>
        <pc:graphicFrameChg chg="add del mod">
          <ac:chgData name="Nguyen Ngoc Minh" userId="e62ffe88-8371-471b-81a8-31b06356311f" providerId="ADAL" clId="{6FD52070-DFEA-429A-887C-669AC338E739}" dt="2020-04-23T10:51:54.616" v="1170"/>
          <ac:graphicFrameMkLst>
            <pc:docMk/>
            <pc:sldMk cId="1124242914" sldId="364"/>
            <ac:graphicFrameMk id="2" creationId="{23C2BA1D-20A1-4869-92D7-77778C7AF86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2:26.627" v="2824"/>
          <ac:graphicFrameMkLst>
            <pc:docMk/>
            <pc:sldMk cId="1124242914" sldId="364"/>
            <ac:graphicFrameMk id="2" creationId="{BF9A1139-F7D3-41D1-9437-CCC2C2B9C09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3:03.090" v="2833"/>
          <ac:graphicFrameMkLst>
            <pc:docMk/>
            <pc:sldMk cId="1124242914" sldId="364"/>
            <ac:graphicFrameMk id="3" creationId="{1CE0B56E-DC97-4A56-A9A1-F84E03AD925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2:40.229" v="1181"/>
          <ac:graphicFrameMkLst>
            <pc:docMk/>
            <pc:sldMk cId="1124242914" sldId="364"/>
            <ac:graphicFrameMk id="3" creationId="{4E037050-5BB5-4DFE-B9AF-DA8A7D15B57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35" v="1207"/>
          <ac:graphicFrameMkLst>
            <pc:docMk/>
            <pc:sldMk cId="1124242914" sldId="364"/>
            <ac:graphicFrameMk id="7" creationId="{1DB74D62-32B4-4B47-8F4C-39BF5E9D0F1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03" v="1205"/>
          <ac:graphicFrameMkLst>
            <pc:docMk/>
            <pc:sldMk cId="1124242914" sldId="364"/>
            <ac:graphicFrameMk id="9" creationId="{FF43A393-80E2-4599-9999-0BCB331FAEFE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47:27.966" v="2901" actId="1035"/>
        <pc:sldMkLst>
          <pc:docMk/>
          <pc:sldMk cId="3038497177" sldId="365"/>
        </pc:sldMkLst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4" creationId="{DD058FB6-1F03-40D3-B17E-2EB01078C96A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5" creationId="{16DAD4FB-5411-4227-9901-F83DBE89D49C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7" creationId="{9C9A64F0-1EB6-4323-9952-3FA3DC5333C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8" creationId="{D9260281-82DF-499A-BCC1-42B395F6039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9" creationId="{956D56D9-32F6-40F4-9FE1-C86090554999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0" creationId="{7BAFA213-F7D3-402B-9021-41AEA4F223AA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1" creationId="{9C08C0C0-2E75-47C4-9EB7-C09F0BCACF69}"/>
          </ac:spMkLst>
        </pc:spChg>
        <pc:spChg chg="mod">
          <ac:chgData name="Nguyen Ngoc Minh" userId="e62ffe88-8371-471b-81a8-31b06356311f" providerId="ADAL" clId="{6FD52070-DFEA-429A-887C-669AC338E739}" dt="2020-04-23T12:47:24.339" v="2899" actId="2711"/>
          <ac:spMkLst>
            <pc:docMk/>
            <pc:sldMk cId="3038497177" sldId="365"/>
            <ac:spMk id="19" creationId="{7F54AA28-2DF9-4459-9026-FB635A3B2002}"/>
          </ac:spMkLst>
        </pc:spChg>
        <pc:spChg chg="mod">
          <ac:chgData name="Nguyen Ngoc Minh" userId="e62ffe88-8371-471b-81a8-31b06356311f" providerId="ADAL" clId="{6FD52070-DFEA-429A-887C-669AC338E739}" dt="2020-04-23T12:47:27.966" v="2901" actId="1035"/>
          <ac:spMkLst>
            <pc:docMk/>
            <pc:sldMk cId="3038497177" sldId="365"/>
            <ac:spMk id="20" creationId="{F9370AC5-4BD2-4669-B84B-4F5F3A7A6263}"/>
          </ac:spMkLst>
        </pc:spChg>
        <pc:spChg chg="del mod">
          <ac:chgData name="Nguyen Ngoc Minh" userId="e62ffe88-8371-471b-81a8-31b06356311f" providerId="ADAL" clId="{6FD52070-DFEA-429A-887C-669AC338E739}" dt="2020-04-23T10:57:28.576" v="1284" actId="478"/>
          <ac:spMkLst>
            <pc:docMk/>
            <pc:sldMk cId="3038497177" sldId="365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22" creationId="{F357E1AE-FF29-405C-9FD5-7F870264FAE9}"/>
          </ac:spMkLst>
        </pc:spChg>
        <pc:spChg chg="mod">
          <ac:chgData name="Nguyen Ngoc Minh" userId="e62ffe88-8371-471b-81a8-31b06356311f" providerId="ADAL" clId="{6FD52070-DFEA-429A-887C-669AC338E739}" dt="2020-04-23T10:57:03.651" v="1281" actId="1076"/>
          <ac:spMkLst>
            <pc:docMk/>
            <pc:sldMk cId="3038497177" sldId="365"/>
            <ac:spMk id="29" creationId="{EE8C03CF-EB1C-4D8C-9691-5BF56B1BA6A7}"/>
          </ac:spMkLst>
        </pc:spChg>
        <pc:graphicFrameChg chg="add del mod">
          <ac:chgData name="Nguyen Ngoc Minh" userId="e62ffe88-8371-471b-81a8-31b06356311f" providerId="ADAL" clId="{6FD52070-DFEA-429A-887C-669AC338E739}" dt="2020-04-23T10:56:12.947" v="1219"/>
          <ac:graphicFrameMkLst>
            <pc:docMk/>
            <pc:sldMk cId="3038497177" sldId="365"/>
            <ac:graphicFrameMk id="2" creationId="{952BE949-6D49-4E91-8AEE-0D1023CB475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7:31.641" v="1287"/>
          <ac:graphicFrameMkLst>
            <pc:docMk/>
            <pc:sldMk cId="3038497177" sldId="365"/>
            <ac:graphicFrameMk id="3" creationId="{61EEF0A5-A836-47F1-8038-5E371BCB333D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51:20.966" v="2929"/>
        <pc:sldMkLst>
          <pc:docMk/>
          <pc:sldMk cId="580787987" sldId="366"/>
        </pc:sldMkLst>
        <pc:spChg chg="add mod">
          <ac:chgData name="Nguyen Ngoc Minh" userId="e62ffe88-8371-471b-81a8-31b06356311f" providerId="ADAL" clId="{6FD52070-DFEA-429A-887C-669AC338E739}" dt="2020-04-23T12:49:03.757" v="2914" actId="255"/>
          <ac:spMkLst>
            <pc:docMk/>
            <pc:sldMk cId="580787987" sldId="366"/>
            <ac:spMk id="2" creationId="{FEF23EE2-72A1-4B60-99FB-97C7BBF84CBD}"/>
          </ac:spMkLst>
        </pc:spChg>
        <pc:spChg chg="add mod">
          <ac:chgData name="Nguyen Ngoc Minh" userId="e62ffe88-8371-471b-81a8-31b06356311f" providerId="ADAL" clId="{6FD52070-DFEA-429A-887C-669AC338E739}" dt="2020-04-23T12:49:11.880" v="2917" actId="255"/>
          <ac:spMkLst>
            <pc:docMk/>
            <pc:sldMk cId="580787987" sldId="366"/>
            <ac:spMk id="3" creationId="{8D587A74-5DA9-40BA-95D9-5AEA88C80DA5}"/>
          </ac:spMkLst>
        </pc:spChg>
        <pc:spChg chg="mod">
          <ac:chgData name="Nguyen Ngoc Minh" userId="e62ffe88-8371-471b-81a8-31b06356311f" providerId="ADAL" clId="{6FD52070-DFEA-429A-887C-669AC338E739}" dt="2020-04-23T12:50:29.905" v="2921" actId="1076"/>
          <ac:spMkLst>
            <pc:docMk/>
            <pc:sldMk cId="580787987" sldId="366"/>
            <ac:spMk id="9" creationId="{3B52FD9D-B55B-4BA8-B478-84784C16F0F9}"/>
          </ac:spMkLst>
        </pc:spChg>
        <pc:spChg chg="del">
          <ac:chgData name="Nguyen Ngoc Minh" userId="e62ffe88-8371-471b-81a8-31b06356311f" providerId="ADAL" clId="{6FD52070-DFEA-429A-887C-669AC338E739}" dt="2020-04-23T11:05:17.533" v="1396" actId="478"/>
          <ac:spMkLst>
            <pc:docMk/>
            <pc:sldMk cId="580787987" sldId="366"/>
            <ac:spMk id="12" creationId="{8214E368-9491-4BCB-9862-353791EE9EF3}"/>
          </ac:spMkLst>
        </pc:spChg>
        <pc:spChg chg="add mod">
          <ac:chgData name="Nguyen Ngoc Minh" userId="e62ffe88-8371-471b-81a8-31b06356311f" providerId="ADAL" clId="{6FD52070-DFEA-429A-887C-669AC338E739}" dt="2020-04-23T11:08:08.359" v="1543" actId="1038"/>
          <ac:spMkLst>
            <pc:docMk/>
            <pc:sldMk cId="580787987" sldId="366"/>
            <ac:spMk id="49" creationId="{3E9D7FD2-AA5F-4CED-8547-517E1889334F}"/>
          </ac:spMkLst>
        </pc:spChg>
        <pc:spChg chg="add mod">
          <ac:chgData name="Nguyen Ngoc Minh" userId="e62ffe88-8371-471b-81a8-31b06356311f" providerId="ADAL" clId="{6FD52070-DFEA-429A-887C-669AC338E739}" dt="2020-04-23T11:06:25.894" v="1414" actId="571"/>
          <ac:spMkLst>
            <pc:docMk/>
            <pc:sldMk cId="580787987" sldId="366"/>
            <ac:spMk id="50" creationId="{11F8E8EA-FCB1-4154-A9A7-4CEA98C1AA20}"/>
          </ac:spMkLst>
        </pc:spChg>
        <pc:spChg chg="add mod">
          <ac:chgData name="Nguyen Ngoc Minh" userId="e62ffe88-8371-471b-81a8-31b06356311f" providerId="ADAL" clId="{6FD52070-DFEA-429A-887C-669AC338E739}" dt="2020-04-23T11:07:24.776" v="1495" actId="255"/>
          <ac:spMkLst>
            <pc:docMk/>
            <pc:sldMk cId="580787987" sldId="36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2:48:51.422" v="2911" actId="6549"/>
          <ac:spMkLst>
            <pc:docMk/>
            <pc:sldMk cId="580787987" sldId="366"/>
            <ac:spMk id="59" creationId="{8C0BA23D-3C43-456B-8C4A-9F0F665748AE}"/>
          </ac:spMkLst>
        </pc:spChg>
        <pc:spChg chg="mod">
          <ac:chgData name="Nguyen Ngoc Minh" userId="e62ffe88-8371-471b-81a8-31b06356311f" providerId="ADAL" clId="{6FD52070-DFEA-429A-887C-669AC338E739}" dt="2020-04-23T11:05:25.162" v="1399" actId="1038"/>
          <ac:spMkLst>
            <pc:docMk/>
            <pc:sldMk cId="580787987" sldId="36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5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8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48" creationId="{00000000-0000-0000-0000-000000000000}"/>
          </ac:grpSpMkLst>
        </pc:grpChg>
      </pc:sldChg>
      <pc:sldChg chg="addSp delSp modSp add addAnim delAnim modAnim">
        <pc:chgData name="Nguyen Ngoc Minh" userId="e62ffe88-8371-471b-81a8-31b06356311f" providerId="ADAL" clId="{6FD52070-DFEA-429A-887C-669AC338E739}" dt="2020-04-23T12:53:15.463" v="2955" actId="20577"/>
        <pc:sldMkLst>
          <pc:docMk/>
          <pc:sldMk cId="4175512626" sldId="367"/>
        </pc:sldMkLst>
        <pc:spChg chg="add del">
          <ac:chgData name="Nguyen Ngoc Minh" userId="e62ffe88-8371-471b-81a8-31b06356311f" providerId="ADAL" clId="{6FD52070-DFEA-429A-887C-669AC338E739}" dt="2020-04-23T11:12:54.665" v="1619" actId="478"/>
          <ac:spMkLst>
            <pc:docMk/>
            <pc:sldMk cId="4175512626" sldId="367"/>
            <ac:spMk id="7" creationId="{11063C24-70BA-4F81-A914-4F5DBAD63C12}"/>
          </ac:spMkLst>
        </pc:spChg>
        <pc:spChg chg="mod">
          <ac:chgData name="Nguyen Ngoc Minh" userId="e62ffe88-8371-471b-81a8-31b06356311f" providerId="ADAL" clId="{6FD52070-DFEA-429A-887C-669AC338E739}" dt="2020-04-23T11:12:03.765" v="1598" actId="255"/>
          <ac:spMkLst>
            <pc:docMk/>
            <pc:sldMk cId="4175512626" sldId="367"/>
            <ac:spMk id="9" creationId="{3B52FD9D-B55B-4BA8-B478-84784C16F0F9}"/>
          </ac:spMkLst>
        </pc:spChg>
        <pc:spChg chg="add del">
          <ac:chgData name="Nguyen Ngoc Minh" userId="e62ffe88-8371-471b-81a8-31b06356311f" providerId="ADAL" clId="{6FD52070-DFEA-429A-887C-669AC338E739}" dt="2020-04-23T11:12:58.144" v="1620" actId="478"/>
          <ac:spMkLst>
            <pc:docMk/>
            <pc:sldMk cId="4175512626" sldId="367"/>
            <ac:spMk id="11" creationId="{7B7823A9-9921-4164-A8C7-10E9B5C2760B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3" creationId="{1058D5CD-C1ED-4626-A3DD-7116C5F2A7CF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5" creationId="{7DBBF14A-D28A-41AB-9FCD-856699F27602}"/>
          </ac:spMkLst>
        </pc:spChg>
        <pc:spChg chg="add mod">
          <ac:chgData name="Nguyen Ngoc Minh" userId="e62ffe88-8371-471b-81a8-31b06356311f" providerId="ADAL" clId="{6FD52070-DFEA-429A-887C-669AC338E739}" dt="2020-04-23T11:18:00.748" v="1838" actId="20577"/>
          <ac:spMkLst>
            <pc:docMk/>
            <pc:sldMk cId="4175512626" sldId="367"/>
            <ac:spMk id="17" creationId="{DF7DFAB7-00A9-4F40-AFAF-A0FFC136284E}"/>
          </ac:spMkLst>
        </pc:spChg>
        <pc:spChg chg="add mod">
          <ac:chgData name="Nguyen Ngoc Minh" userId="e62ffe88-8371-471b-81a8-31b06356311f" providerId="ADAL" clId="{6FD52070-DFEA-429A-887C-669AC338E739}" dt="2020-04-23T11:18:04.572" v="1839" actId="1076"/>
          <ac:spMkLst>
            <pc:docMk/>
            <pc:sldMk cId="4175512626" sldId="367"/>
            <ac:spMk id="18" creationId="{A814071F-7D16-4D96-9C48-A4822E817FC5}"/>
          </ac:spMkLst>
        </pc:spChg>
        <pc:spChg chg="add mod">
          <ac:chgData name="Nguyen Ngoc Minh" userId="e62ffe88-8371-471b-81a8-31b06356311f" providerId="ADAL" clId="{6FD52070-DFEA-429A-887C-669AC338E739}" dt="2020-04-23T11:17:43.566" v="1835" actId="1076"/>
          <ac:spMkLst>
            <pc:docMk/>
            <pc:sldMk cId="4175512626" sldId="367"/>
            <ac:spMk id="19" creationId="{A098B978-C710-4B04-86A5-AB8E0536B607}"/>
          </ac:spMkLst>
        </pc:spChg>
        <pc:spChg chg="mod">
          <ac:chgData name="Nguyen Ngoc Minh" userId="e62ffe88-8371-471b-81a8-31b06356311f" providerId="ADAL" clId="{6FD52070-DFEA-429A-887C-669AC338E739}" dt="2020-04-23T11:15:04.834" v="1766" actId="20577"/>
          <ac:spMkLst>
            <pc:docMk/>
            <pc:sldMk cId="4175512626" sldId="367"/>
            <ac:spMk id="49" creationId="{3E9D7FD2-AA5F-4CED-8547-517E1889334F}"/>
          </ac:spMkLst>
        </pc:spChg>
        <pc:spChg chg="add del mod">
          <ac:chgData name="Nguyen Ngoc Minh" userId="e62ffe88-8371-471b-81a8-31b06356311f" providerId="ADAL" clId="{6FD52070-DFEA-429A-887C-669AC338E739}" dt="2020-04-23T11:17:35.819" v="1834" actId="1076"/>
          <ac:spMkLst>
            <pc:docMk/>
            <pc:sldMk cId="4175512626" sldId="367"/>
            <ac:spMk id="59" creationId="{8C0BA23D-3C43-456B-8C4A-9F0F665748AE}"/>
          </ac:spMkLst>
        </pc:spChg>
        <pc:spChg chg="add mod">
          <ac:chgData name="Nguyen Ngoc Minh" userId="e62ffe88-8371-471b-81a8-31b06356311f" providerId="ADAL" clId="{6FD52070-DFEA-429A-887C-669AC338E739}" dt="2020-04-23T12:53:15.463" v="2955" actId="20577"/>
          <ac:spMkLst>
            <pc:docMk/>
            <pc:sldMk cId="4175512626" sldId="367"/>
            <ac:spMk id="62" creationId="{0567ED86-1E2D-460F-95B0-1BB94952165A}"/>
          </ac:spMkLst>
        </pc:spChg>
        <pc:spChg chg="add del mod">
          <ac:chgData name="Nguyen Ngoc Minh" userId="e62ffe88-8371-471b-81a8-31b06356311f" providerId="ADAL" clId="{6FD52070-DFEA-429A-887C-669AC338E739}" dt="2020-04-23T11:14:53.808" v="1722" actId="478"/>
          <ac:spMkLst>
            <pc:docMk/>
            <pc:sldMk cId="4175512626" sldId="367"/>
            <ac:spMk id="63" creationId="{95F73A78-589D-4B7F-A6A6-8342CF6EA14B}"/>
          </ac:spMkLst>
        </pc:spChg>
        <pc:spChg chg="mod">
          <ac:chgData name="Nguyen Ngoc Minh" userId="e62ffe88-8371-471b-81a8-31b06356311f" providerId="ADAL" clId="{6FD52070-DFEA-429A-887C-669AC338E739}" dt="2020-04-23T11:11:25.055" v="1587" actId="1076"/>
          <ac:spMkLst>
            <pc:docMk/>
            <pc:sldMk cId="4175512626" sldId="36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6:55.509" v="1820"/>
          <ac:spMkLst>
            <pc:docMk/>
            <pc:sldMk cId="4175512626" sldId="36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9:59.498" v="1564" actId="20577"/>
          <ac:spMkLst>
            <pc:docMk/>
            <pc:sldMk cId="4175512626" sldId="36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2:07.991" v="1602" actId="1037"/>
          <ac:spMkLst>
            <pc:docMk/>
            <pc:sldMk cId="4175512626" sldId="367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16:38.812" v="1815" actId="1076"/>
          <ac:grpSpMkLst>
            <pc:docMk/>
            <pc:sldMk cId="4175512626" sldId="36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09:26.448" v="1554"/>
          <ac:graphicFrameMkLst>
            <pc:docMk/>
            <pc:sldMk cId="4175512626" sldId="367"/>
            <ac:graphicFrameMk id="2" creationId="{51FD1CF5-6817-497F-A1FD-2C8B2701802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0:22.426" v="1575"/>
          <ac:graphicFrameMkLst>
            <pc:docMk/>
            <pc:sldMk cId="4175512626" sldId="367"/>
            <ac:graphicFrameMk id="3" creationId="{ACFD0570-543C-4611-ADCE-C2931B65492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09.796" v="1582"/>
          <ac:graphicFrameMkLst>
            <pc:docMk/>
            <pc:sldMk cId="4175512626" sldId="367"/>
            <ac:graphicFrameMk id="4" creationId="{ED88EB03-E0E8-4C4E-A7A2-87A230B27F2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32.265" v="1590"/>
          <ac:graphicFrameMkLst>
            <pc:docMk/>
            <pc:sldMk cId="4175512626" sldId="367"/>
            <ac:graphicFrameMk id="5" creationId="{82C13968-C276-439E-9848-56389BFB78E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19.126" v="1605"/>
          <ac:graphicFrameMkLst>
            <pc:docMk/>
            <pc:sldMk cId="4175512626" sldId="367"/>
            <ac:graphicFrameMk id="6" creationId="{C70B0257-75E1-49AB-B094-8C2B612E93A3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53.774" v="1618" actId="478"/>
          <ac:graphicFrameMkLst>
            <pc:docMk/>
            <pc:sldMk cId="4175512626" sldId="367"/>
            <ac:graphicFrameMk id="10" creationId="{F2B78372-6C2D-4047-A6B4-CA57C0606C6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2" creationId="{6FE43236-ED9B-4E3E-B205-39B36FD6E71F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4" creationId="{B906AB07-EAB3-47D3-81C0-56B1B414461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3:56.646" v="1624"/>
          <ac:graphicFrameMkLst>
            <pc:docMk/>
            <pc:sldMk cId="4175512626" sldId="367"/>
            <ac:graphicFrameMk id="16" creationId="{27F2C57D-8C08-4036-9FE0-E94A8D099E71}"/>
          </ac:graphicFrameMkLst>
        </pc:graphicFrameChg>
        <pc:cxnChg chg="mod">
          <ac:chgData name="Nguyen Ngoc Minh" userId="e62ffe88-8371-471b-81a8-31b06356311f" providerId="ADAL" clId="{6FD52070-DFEA-429A-887C-669AC338E739}" dt="2020-04-23T11:16:38.812" v="1815" actId="1076"/>
          <ac:cxnSpMkLst>
            <pc:docMk/>
            <pc:sldMk cId="4175512626" sldId="367"/>
            <ac:cxnSpMk id="58" creationId="{00000000-0000-0000-0000-000000000000}"/>
          </ac:cxnSpMkLst>
        </pc:cxnChg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38757913" sldId="368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271276691" sldId="369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82958317" sldId="370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4267264020" sldId="371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515712849" sldId="372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1394719641" sldId="373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730231177" sldId="374"/>
        </pc:sldMkLst>
      </pc:sldChg>
      <pc:sldChg chg="addSp delSp modSp add ord delAnim modAnim">
        <pc:chgData name="Nguyen Ngoc Minh" userId="e62ffe88-8371-471b-81a8-31b06356311f" providerId="ADAL" clId="{6FD52070-DFEA-429A-887C-669AC338E739}" dt="2020-04-23T13:01:53.847" v="3053" actId="1037"/>
        <pc:sldMkLst>
          <pc:docMk/>
          <pc:sldMk cId="351262053" sldId="375"/>
        </pc:sldMkLst>
        <pc:spChg chg="mod">
          <ac:chgData name="Nguyen Ngoc Minh" userId="e62ffe88-8371-471b-81a8-31b06356311f" providerId="ADAL" clId="{6FD52070-DFEA-429A-887C-669AC338E739}" dt="2020-04-23T11:50:05.773" v="2247"/>
          <ac:spMkLst>
            <pc:docMk/>
            <pc:sldMk cId="351262053" sldId="375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54:55.410" v="2353" actId="1076"/>
          <ac:spMkLst>
            <pc:docMk/>
            <pc:sldMk cId="351262053" sldId="375"/>
            <ac:spMk id="11" creationId="{7648F704-2A81-4A42-8A80-16E4A3DAEA66}"/>
          </ac:spMkLst>
        </pc:spChg>
        <pc:spChg chg="add mod">
          <ac:chgData name="Nguyen Ngoc Minh" userId="e62ffe88-8371-471b-81a8-31b06356311f" providerId="ADAL" clId="{6FD52070-DFEA-429A-887C-669AC338E739}" dt="2020-04-23T11:56:54.285" v="2388" actId="1076"/>
          <ac:spMkLst>
            <pc:docMk/>
            <pc:sldMk cId="351262053" sldId="375"/>
            <ac:spMk id="12" creationId="{315A5CE2-3123-4683-9C97-C0ACF7AC2B5C}"/>
          </ac:spMkLst>
        </pc:spChg>
        <pc:spChg chg="add mod">
          <ac:chgData name="Nguyen Ngoc Minh" userId="e62ffe88-8371-471b-81a8-31b06356311f" providerId="ADAL" clId="{6FD52070-DFEA-429A-887C-669AC338E739}" dt="2020-04-23T13:01:46.388" v="3049" actId="1035"/>
          <ac:spMkLst>
            <pc:docMk/>
            <pc:sldMk cId="351262053" sldId="375"/>
            <ac:spMk id="13" creationId="{B3D25966-23B6-462F-B14D-106BA0D1A68C}"/>
          </ac:spMkLst>
        </pc:spChg>
        <pc:spChg chg="add mod">
          <ac:chgData name="Nguyen Ngoc Minh" userId="e62ffe88-8371-471b-81a8-31b06356311f" providerId="ADAL" clId="{6FD52070-DFEA-429A-887C-669AC338E739}" dt="2020-04-23T13:01:50.909" v="3052" actId="1036"/>
          <ac:spMkLst>
            <pc:docMk/>
            <pc:sldMk cId="351262053" sldId="375"/>
            <ac:spMk id="14" creationId="{33184207-104C-423A-B93E-69EE3E34322D}"/>
          </ac:spMkLst>
        </pc:spChg>
        <pc:spChg chg="add mod">
          <ac:chgData name="Nguyen Ngoc Minh" userId="e62ffe88-8371-471b-81a8-31b06356311f" providerId="ADAL" clId="{6FD52070-DFEA-429A-887C-669AC338E739}" dt="2020-04-23T13:01:53.847" v="3053" actId="1037"/>
          <ac:spMkLst>
            <pc:docMk/>
            <pc:sldMk cId="351262053" sldId="375"/>
            <ac:spMk id="15" creationId="{DEB938C6-A7D8-464D-8D03-345AC0BAA17A}"/>
          </ac:spMkLst>
        </pc:spChg>
        <pc:spChg chg="add mod">
          <ac:chgData name="Nguyen Ngoc Minh" userId="e62ffe88-8371-471b-81a8-31b06356311f" providerId="ADAL" clId="{6FD52070-DFEA-429A-887C-669AC338E739}" dt="2020-04-23T11:55:44.565" v="2374" actId="1076"/>
          <ac:spMkLst>
            <pc:docMk/>
            <pc:sldMk cId="351262053" sldId="375"/>
            <ac:spMk id="16" creationId="{6FCA54C2-ED82-432B-89EF-FB875A9FE939}"/>
          </ac:spMkLst>
        </pc:spChg>
        <pc:spChg chg="mod">
          <ac:chgData name="Nguyen Ngoc Minh" userId="e62ffe88-8371-471b-81a8-31b06356311f" providerId="ADAL" clId="{6FD52070-DFEA-429A-887C-669AC338E739}" dt="2020-04-23T11:55:34.236" v="2370" actId="6549"/>
          <ac:spMkLst>
            <pc:docMk/>
            <pc:sldMk cId="351262053" sldId="375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55:10.837" v="2362" actId="20577"/>
          <ac:spMkLst>
            <pc:docMk/>
            <pc:sldMk cId="351262053" sldId="375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1:55:20.105" v="2364" actId="6549"/>
          <ac:spMkLst>
            <pc:docMk/>
            <pc:sldMk cId="351262053" sldId="375"/>
            <ac:spMk id="19" creationId="{A098B978-C710-4B04-86A5-AB8E0536B607}"/>
          </ac:spMkLst>
        </pc:spChg>
        <pc:spChg chg="add 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20" creationId="{97D1D93A-F817-4CD3-AD0C-195F8D7E0C5C}"/>
          </ac:spMkLst>
        </pc:spChg>
        <pc:spChg chg="add mod">
          <ac:chgData name="Nguyen Ngoc Minh" userId="e62ffe88-8371-471b-81a8-31b06356311f" providerId="ADAL" clId="{6FD52070-DFEA-429A-887C-669AC338E739}" dt="2020-04-23T11:57:10.133" v="2392" actId="1076"/>
          <ac:spMkLst>
            <pc:docMk/>
            <pc:sldMk cId="351262053" sldId="375"/>
            <ac:spMk id="21" creationId="{CA0CAEC6-D8D5-42E9-91FC-E90E77B78B0A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58:08.171" v="2405" actId="1076"/>
          <ac:spMkLst>
            <pc:docMk/>
            <pc:sldMk cId="351262053" sldId="375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11.229" v="1854" actId="20577"/>
          <ac:spMkLst>
            <pc:docMk/>
            <pc:sldMk cId="351262053" sldId="375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58:14.407" v="2407" actId="1037"/>
          <ac:spMkLst>
            <pc:docMk/>
            <pc:sldMk cId="351262053" sldId="375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54:35.644" v="2348" actId="1076"/>
          <ac:grpSpMkLst>
            <pc:docMk/>
            <pc:sldMk cId="351262053" sldId="375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9:51.613" v="2242"/>
          <ac:graphicFrameMkLst>
            <pc:docMk/>
            <pc:sldMk cId="351262053" sldId="375"/>
            <ac:graphicFrameMk id="2" creationId="{3533D3AB-94F0-4C69-B275-8CF8901740F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04.375" v="2246"/>
          <ac:graphicFrameMkLst>
            <pc:docMk/>
            <pc:sldMk cId="351262053" sldId="375"/>
            <ac:graphicFrameMk id="3" creationId="{2B7B2615-8430-472E-B8C6-DB5E81E5B01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34.857" v="2256"/>
          <ac:graphicFrameMkLst>
            <pc:docMk/>
            <pc:sldMk cId="351262053" sldId="375"/>
            <ac:graphicFrameMk id="4" creationId="{033D2AAA-A405-43C0-BBEC-589AE26B6EA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1:03.002" v="2266"/>
          <ac:graphicFrameMkLst>
            <pc:docMk/>
            <pc:sldMk cId="351262053" sldId="375"/>
            <ac:graphicFrameMk id="5" creationId="{DD6AA771-E0AE-4241-8344-126892D0CDD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00.311" v="2278"/>
          <ac:graphicFrameMkLst>
            <pc:docMk/>
            <pc:sldMk cId="351262053" sldId="375"/>
            <ac:graphicFrameMk id="6" creationId="{0E1E3FB3-8497-47CC-BCDB-A8740A214A9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15.318" v="2283"/>
          <ac:graphicFrameMkLst>
            <pc:docMk/>
            <pc:sldMk cId="351262053" sldId="375"/>
            <ac:graphicFrameMk id="7" creationId="{8A149254-4DBE-419B-A390-2833D506F80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40.668" v="2289"/>
          <ac:graphicFrameMkLst>
            <pc:docMk/>
            <pc:sldMk cId="351262053" sldId="375"/>
            <ac:graphicFrameMk id="10" creationId="{AC93473F-C6F3-43E1-B6DA-E83BBE617192}"/>
          </ac:graphicFrameMkLst>
        </pc:graphicFrameChg>
        <pc:cxnChg chg="mod">
          <ac:chgData name="Nguyen Ngoc Minh" userId="e62ffe88-8371-471b-81a8-31b06356311f" providerId="ADAL" clId="{6FD52070-DFEA-429A-887C-669AC338E739}" dt="2020-04-23T11:54:40.103" v="2349" actId="1076"/>
          <ac:cxnSpMkLst>
            <pc:docMk/>
            <pc:sldMk cId="351262053" sldId="375"/>
            <ac:cxnSpMk id="58" creationId="{00000000-0000-0000-0000-000000000000}"/>
          </ac:cxnSpMkLst>
        </pc:cxnChg>
      </pc:sldChg>
      <pc:sldChg chg="addSp delSp modSp add delAnim modAnim">
        <pc:chgData name="Nguyen Ngoc Minh" userId="e62ffe88-8371-471b-81a8-31b06356311f" providerId="ADAL" clId="{6FD52070-DFEA-429A-887C-669AC338E739}" dt="2020-04-23T12:53:42.985" v="2959" actId="20578"/>
        <pc:sldMkLst>
          <pc:docMk/>
          <pc:sldMk cId="1111386448" sldId="376"/>
        </pc:sldMkLst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6" creationId="{74150483-85E5-48E0-BA20-4FCCB8627AF7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7" creationId="{8E352560-7764-48F6-AC0E-ED7D2FFAC7EB}"/>
          </ac:spMkLst>
        </pc:spChg>
        <pc:spChg chg="mod">
          <ac:chgData name="Nguyen Ngoc Minh" userId="e62ffe88-8371-471b-81a8-31b06356311f" providerId="ADAL" clId="{6FD52070-DFEA-429A-887C-669AC338E739}" dt="2020-04-23T11:19:41.904" v="1862"/>
          <ac:spMkLst>
            <pc:docMk/>
            <pc:sldMk cId="1111386448" sldId="376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10" creationId="{C9FD44BE-861F-4B66-BE69-2F7CEAB46C64}"/>
          </ac:spMkLst>
        </pc:spChg>
        <pc:spChg chg="del mod">
          <ac:chgData name="Nguyen Ngoc Minh" userId="e62ffe88-8371-471b-81a8-31b06356311f" providerId="ADAL" clId="{6FD52070-DFEA-429A-887C-669AC338E739}" dt="2020-04-23T11:20:44.126" v="1880" actId="478"/>
          <ac:spMkLst>
            <pc:docMk/>
            <pc:sldMk cId="1111386448" sldId="376"/>
            <ac:spMk id="17" creationId="{DF7DFAB7-00A9-4F40-AFAF-A0FFC136284E}"/>
          </ac:spMkLst>
        </pc:spChg>
        <pc:spChg chg="del">
          <ac:chgData name="Nguyen Ngoc Minh" userId="e62ffe88-8371-471b-81a8-31b06356311f" providerId="ADAL" clId="{6FD52070-DFEA-429A-887C-669AC338E739}" dt="2020-04-23T11:20:19.971" v="1871" actId="478"/>
          <ac:spMkLst>
            <pc:docMk/>
            <pc:sldMk cId="1111386448" sldId="376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2:53:42.985" v="2959" actId="20578"/>
          <ac:spMkLst>
            <pc:docMk/>
            <pc:sldMk cId="1111386448" sldId="376"/>
            <ac:spMk id="19" creationId="{A098B978-C710-4B04-86A5-AB8E0536B607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19:29.553" v="1858"/>
          <ac:spMkLst>
            <pc:docMk/>
            <pc:sldMk cId="1111386448" sldId="376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53:41.840" v="2958" actId="20578"/>
          <ac:spMkLst>
            <pc:docMk/>
            <pc:sldMk cId="1111386448" sldId="376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3.641" v="1846" actId="20577"/>
          <ac:spMkLst>
            <pc:docMk/>
            <pc:sldMk cId="1111386448" sldId="376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48.333" v="1863" actId="1076"/>
          <ac:spMkLst>
            <pc:docMk/>
            <pc:sldMk cId="1111386448" sldId="37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20:47.178" v="1882" actId="1076"/>
          <ac:grpSpMkLst>
            <pc:docMk/>
            <pc:sldMk cId="1111386448" sldId="376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19:28.268" v="1857"/>
          <ac:graphicFrameMkLst>
            <pc:docMk/>
            <pc:sldMk cId="1111386448" sldId="376"/>
            <ac:graphicFrameMk id="2" creationId="{4862658C-9CC3-45E6-AF17-9762176C634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9:40.631" v="1861"/>
          <ac:graphicFrameMkLst>
            <pc:docMk/>
            <pc:sldMk cId="1111386448" sldId="376"/>
            <ac:graphicFrameMk id="3" creationId="{AF3EA287-25D9-4A0D-9985-1BB4E18D03D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06.089" v="1866"/>
          <ac:graphicFrameMkLst>
            <pc:docMk/>
            <pc:sldMk cId="1111386448" sldId="376"/>
            <ac:graphicFrameMk id="4" creationId="{98147289-A55C-4AAC-AE8E-A2D5E4C2D21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40.317" v="1878"/>
          <ac:graphicFrameMkLst>
            <pc:docMk/>
            <pc:sldMk cId="1111386448" sldId="376"/>
            <ac:graphicFrameMk id="5" creationId="{A7BF1992-1C7B-492A-946F-75206B1F32A5}"/>
          </ac:graphicFrameMkLst>
        </pc:graphicFrameChg>
        <pc:cxnChg chg="del mod">
          <ac:chgData name="Nguyen Ngoc Minh" userId="e62ffe88-8371-471b-81a8-31b06356311f" providerId="ADAL" clId="{6FD52070-DFEA-429A-887C-669AC338E739}" dt="2020-04-23T11:39:00.905" v="2038" actId="478"/>
          <ac:cxnSpMkLst>
            <pc:docMk/>
            <pc:sldMk cId="1111386448" sldId="376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2:58:52.044" v="3028" actId="207"/>
        <pc:sldMkLst>
          <pc:docMk/>
          <pc:sldMk cId="2978083457" sldId="377"/>
        </pc:sldMkLst>
        <pc:spChg chg="add del mod">
          <ac:chgData name="Nguyen Ngoc Minh" userId="e62ffe88-8371-471b-81a8-31b06356311f" providerId="ADAL" clId="{6FD52070-DFEA-429A-887C-669AC338E739}" dt="2020-04-23T11:37:16.877" v="2008" actId="478"/>
          <ac:spMkLst>
            <pc:docMk/>
            <pc:sldMk cId="2978083457" sldId="377"/>
            <ac:spMk id="6" creationId="{5902ECCA-1470-417F-8F42-81ED143971D4}"/>
          </ac:spMkLst>
        </pc:spChg>
        <pc:spChg chg="mod">
          <ac:chgData name="Nguyen Ngoc Minh" userId="e62ffe88-8371-471b-81a8-31b06356311f" providerId="ADAL" clId="{6FD52070-DFEA-429A-887C-669AC338E739}" dt="2020-04-23T11:31:04.712" v="1990" actId="2711"/>
          <ac:spMkLst>
            <pc:docMk/>
            <pc:sldMk cId="2978083457" sldId="377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2:58:21.729" v="3021" actId="1076"/>
          <ac:spMkLst>
            <pc:docMk/>
            <pc:sldMk cId="2978083457" sldId="377"/>
            <ac:spMk id="10" creationId="{F33BC470-3492-41A3-8106-EFCD54042B7E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5" creationId="{E2FF2D37-4F1B-4ECC-8202-8A07C7E17FD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6" creationId="{C97B7DFD-1A40-4978-BB1E-691BAB9FD2C3}"/>
          </ac:spMkLst>
        </pc:spChg>
        <pc:spChg chg="mod">
          <ac:chgData name="Nguyen Ngoc Minh" userId="e62ffe88-8371-471b-81a8-31b06356311f" providerId="ADAL" clId="{6FD52070-DFEA-429A-887C-669AC338E739}" dt="2020-04-23T12:58:24.996" v="3022" actId="1076"/>
          <ac:spMkLst>
            <pc:docMk/>
            <pc:sldMk cId="2978083457" sldId="377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2:58:52.044" v="3028" actId="207"/>
          <ac:spMkLst>
            <pc:docMk/>
            <pc:sldMk cId="2978083457" sldId="377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23:06.314" v="1924" actId="478"/>
          <ac:spMkLst>
            <pc:docMk/>
            <pc:sldMk cId="2978083457" sldId="377"/>
            <ac:spMk id="19" creationId="{A098B978-C710-4B04-86A5-AB8E0536B607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0" creationId="{A996894C-9ECE-45FD-B38D-5D5ED245330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1" creationId="{C3B6AA5C-0973-4C69-AA06-39FD641D1AE3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6" creationId="{31B448DB-416B-4579-948A-BE010FF5D7F4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7" creationId="{FC930FEE-B6B5-480C-ACCC-70453DBF3D41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8" creationId="{FA9E8BBA-0CF0-48E6-ADDA-7E9749382687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9" creationId="{9CE1FC8A-701D-465F-BEF3-F9873DDD427A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51" creationId="{0F4E2E9E-033B-486F-B84B-26BFA613AFC6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2" creationId="{52892636-D3E1-4156-9965-FD25ECBDDEFC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4" creationId="{AD86272B-6634-4F32-AB41-F8FBF456B689}"/>
          </ac:spMkLst>
        </pc:spChg>
        <pc:spChg chg="mod">
          <ac:chgData name="Nguyen Ngoc Minh" userId="e62ffe88-8371-471b-81a8-31b06356311f" providerId="ADAL" clId="{6FD52070-DFEA-429A-887C-669AC338E739}" dt="2020-04-23T12:58:18.563" v="3020" actId="1076"/>
          <ac:spMkLst>
            <pc:docMk/>
            <pc:sldMk cId="2978083457" sldId="377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62" creationId="{0567ED86-1E2D-460F-95B0-1BB94952165A}"/>
          </ac:spMkLst>
        </pc:spChg>
        <pc:spChg chg="add mod">
          <ac:chgData name="Nguyen Ngoc Minh" userId="e62ffe88-8371-471b-81a8-31b06356311f" providerId="ADAL" clId="{6FD52070-DFEA-429A-887C-669AC338E739}" dt="2020-04-23T12:58:45.118" v="3026" actId="1076"/>
          <ac:spMkLst>
            <pc:docMk/>
            <pc:sldMk cId="2978083457" sldId="377"/>
            <ac:spMk id="65" creationId="{E0671EF0-9FE8-4466-86F2-4759EC6AD3BE}"/>
          </ac:spMkLst>
        </pc:spChg>
        <pc:spChg chg="add mod">
          <ac:chgData name="Nguyen Ngoc Minh" userId="e62ffe88-8371-471b-81a8-31b06356311f" providerId="ADAL" clId="{6FD52070-DFEA-429A-887C-669AC338E739}" dt="2020-04-23T12:54:49.619" v="2968" actId="1076"/>
          <ac:spMkLst>
            <pc:docMk/>
            <pc:sldMk cId="2978083457" sldId="377"/>
            <ac:spMk id="87" creationId="{CC3C412D-A748-4235-A498-BFF72EBA8C66}"/>
          </ac:spMkLst>
        </pc:spChg>
        <pc:spChg chg="mod">
          <ac:chgData name="Nguyen Ngoc Minh" userId="e62ffe88-8371-471b-81a8-31b06356311f" providerId="ADAL" clId="{6FD52070-DFEA-429A-887C-669AC338E739}" dt="2020-04-23T11:41:21.962" v="2067" actId="1076"/>
          <ac:spMkLst>
            <pc:docMk/>
            <pc:sldMk cId="2978083457" sldId="37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23:28.783" v="1932" actId="20578"/>
          <ac:spMkLst>
            <pc:docMk/>
            <pc:sldMk cId="2978083457" sldId="37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8.538" v="1848" actId="20577"/>
          <ac:spMkLst>
            <pc:docMk/>
            <pc:sldMk cId="2978083457" sldId="37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31:15.266" v="1991" actId="1076"/>
          <ac:spMkLst>
            <pc:docMk/>
            <pc:sldMk cId="2978083457" sldId="377"/>
            <ac:spMk id="154" creationId="{00000000-0000-0000-0000-000000000000}"/>
          </ac:spMkLst>
        </pc:spChg>
        <pc:grpChg chg="add del mod">
          <ac:chgData name="Nguyen Ngoc Minh" userId="e62ffe88-8371-471b-81a8-31b06356311f" providerId="ADAL" clId="{6FD52070-DFEA-429A-887C-669AC338E739}" dt="2020-04-23T12:58:39.389" v="3025" actId="1076"/>
          <ac:grpSpMkLst>
            <pc:docMk/>
            <pc:sldMk cId="2978083457" sldId="37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22:14.679" v="1905"/>
          <ac:graphicFrameMkLst>
            <pc:docMk/>
            <pc:sldMk cId="2978083457" sldId="377"/>
            <ac:graphicFrameMk id="2" creationId="{7DF6F13C-B75E-4F2B-B3DE-426FCFC7D98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23.098" v="1909"/>
          <ac:graphicFrameMkLst>
            <pc:docMk/>
            <pc:sldMk cId="2978083457" sldId="377"/>
            <ac:graphicFrameMk id="3" creationId="{177A6878-BA04-4A65-9C0D-02009DD820D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48.154" v="1919"/>
          <ac:graphicFrameMkLst>
            <pc:docMk/>
            <pc:sldMk cId="2978083457" sldId="377"/>
            <ac:graphicFrameMk id="4" creationId="{CF486B0A-0C60-44C6-84C7-868135A96E5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19.665" v="1927"/>
          <ac:graphicFrameMkLst>
            <pc:docMk/>
            <pc:sldMk cId="2978083457" sldId="377"/>
            <ac:graphicFrameMk id="5" creationId="{931B3C6C-583D-4D16-8C79-ECE48C27A3E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43.903" v="1939"/>
          <ac:graphicFrameMkLst>
            <pc:docMk/>
            <pc:sldMk cId="2978083457" sldId="377"/>
            <ac:graphicFrameMk id="7" creationId="{82A321E2-A2F6-4BF9-A566-58BD3E9204F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1" creationId="{CB836FBA-C98C-4696-83BC-94B30927B51A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2" creationId="{8E330BD3-F609-4EB4-9DE1-15BF73FF88EE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3" creationId="{FC55F792-FF86-4BCF-B802-8D59AF068349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4" creationId="{486130DC-7382-4089-AFAA-927213172D7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2" creationId="{DC659195-0E6C-4AF2-B6B2-3E4FF4354E3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3" creationId="{F6621A73-40B7-449C-966A-A7B13F9DA5AB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4" creationId="{48FD4F26-7F67-4B81-9CBC-E7D7C115A742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5" creationId="{05B7EA62-487D-4F9C-8CE5-85BCC26ED7B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2.063" v="1971"/>
          <ac:graphicFrameMkLst>
            <pc:docMk/>
            <pc:sldMk cId="2978083457" sldId="377"/>
            <ac:graphicFrameMk id="30" creationId="{068C0B54-3E00-4E8C-9349-79FD8988A1C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4.570" v="1974"/>
          <ac:graphicFrameMkLst>
            <pc:docMk/>
            <pc:sldMk cId="2978083457" sldId="377"/>
            <ac:graphicFrameMk id="45" creationId="{49A3267D-E651-41D7-B159-4635670921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0" creationId="{85DFC2A5-62A9-406B-8D32-CB6272FF9A9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3" creationId="{D6F24160-89B0-43CA-84B4-3D34D965E8D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8.707" v="1984"/>
          <ac:graphicFrameMkLst>
            <pc:docMk/>
            <pc:sldMk cId="2978083457" sldId="377"/>
            <ac:graphicFrameMk id="55" creationId="{89610515-406D-408C-9569-33DEA625B99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45.401" v="1995"/>
          <ac:graphicFrameMkLst>
            <pc:docMk/>
            <pc:sldMk cId="2978083457" sldId="377"/>
            <ac:graphicFrameMk id="56" creationId="{2DECE43A-5F1C-4CAA-B4C4-3A061F722A9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57.064" v="2000"/>
          <ac:graphicFrameMkLst>
            <pc:docMk/>
            <pc:sldMk cId="2978083457" sldId="377"/>
            <ac:graphicFrameMk id="57" creationId="{37896FDE-6181-4597-AE29-97CB1BB530F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13.977" v="2006"/>
          <ac:graphicFrameMkLst>
            <pc:docMk/>
            <pc:sldMk cId="2978083457" sldId="377"/>
            <ac:graphicFrameMk id="60" creationId="{924B9876-D172-4D48-A042-4D3BC65114B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30.297" v="2012"/>
          <ac:graphicFrameMkLst>
            <pc:docMk/>
            <pc:sldMk cId="2978083457" sldId="377"/>
            <ac:graphicFrameMk id="61" creationId="{AB837BC4-016D-4899-85F8-FE65F2798A0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41.368" v="2017"/>
          <ac:graphicFrameMkLst>
            <pc:docMk/>
            <pc:sldMk cId="2978083457" sldId="377"/>
            <ac:graphicFrameMk id="63" creationId="{6022D0E8-A2F0-4A39-B2FC-3C736B759BC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8:00.181" v="2023"/>
          <ac:graphicFrameMkLst>
            <pc:docMk/>
            <pc:sldMk cId="2978083457" sldId="377"/>
            <ac:graphicFrameMk id="64" creationId="{C0566241-3D1C-4677-93D5-6C9FFF602074}"/>
          </ac:graphicFrameMkLst>
        </pc:graphicFrameChg>
        <pc:cxnChg chg="del mod">
          <ac:chgData name="Nguyen Ngoc Minh" userId="e62ffe88-8371-471b-81a8-31b06356311f" providerId="ADAL" clId="{6FD52070-DFEA-429A-887C-669AC338E739}" dt="2020-04-23T11:37:04.031" v="2003" actId="478"/>
          <ac:cxnSpMkLst>
            <pc:docMk/>
            <pc:sldMk cId="2978083457" sldId="377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3:00:52.725" v="3046" actId="1076"/>
        <pc:sldMkLst>
          <pc:docMk/>
          <pc:sldMk cId="2156902341" sldId="378"/>
        </pc:sldMkLst>
        <pc:spChg chg="mod">
          <ac:chgData name="Nguyen Ngoc Minh" userId="e62ffe88-8371-471b-81a8-31b06356311f" providerId="ADAL" clId="{6FD52070-DFEA-429A-887C-669AC338E739}" dt="2020-04-23T11:42:35.738" v="2087" actId="1076"/>
          <ac:spMkLst>
            <pc:docMk/>
            <pc:sldMk cId="2156902341" sldId="378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3:00:06.139" v="3031" actId="6549"/>
          <ac:spMkLst>
            <pc:docMk/>
            <pc:sldMk cId="2156902341" sldId="378"/>
            <ac:spMk id="10" creationId="{16C952D7-FD57-4D39-B294-D72630A6061E}"/>
          </ac:spMkLst>
        </pc:spChg>
        <pc:spChg chg="add mod">
          <ac:chgData name="Nguyen Ngoc Minh" userId="e62ffe88-8371-471b-81a8-31b06356311f" providerId="ADAL" clId="{6FD52070-DFEA-429A-887C-669AC338E739}" dt="2020-04-23T11:48:12.150" v="2229" actId="1076"/>
          <ac:spMkLst>
            <pc:docMk/>
            <pc:sldMk cId="2156902341" sldId="378"/>
            <ac:spMk id="11" creationId="{617735BD-3A64-4189-8645-00F16F469A05}"/>
          </ac:spMkLst>
        </pc:spChg>
        <pc:spChg chg="add mod">
          <ac:chgData name="Nguyen Ngoc Minh" userId="e62ffe88-8371-471b-81a8-31b06356311f" providerId="ADAL" clId="{6FD52070-DFEA-429A-887C-669AC338E739}" dt="2020-04-23T11:48:14.387" v="2230" actId="1076"/>
          <ac:spMkLst>
            <pc:docMk/>
            <pc:sldMk cId="2156902341" sldId="378"/>
            <ac:spMk id="12" creationId="{26CF049D-13DD-4DE2-932E-472C204EF9C8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3" creationId="{BE9A960C-EA04-401C-A9B3-D6D402E064F4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4" creationId="{99CD046D-C1AA-401F-AB32-C1046D82290F}"/>
          </ac:spMkLst>
        </pc:spChg>
        <pc:spChg chg="add 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15" creationId="{C48E4EF2-872C-4A8F-85DC-A9B4661EB8B5}"/>
          </ac:spMkLst>
        </pc:spChg>
        <pc:spChg chg="mod">
          <ac:chgData name="Nguyen Ngoc Minh" userId="e62ffe88-8371-471b-81a8-31b06356311f" providerId="ADAL" clId="{6FD52070-DFEA-429A-887C-669AC338E739}" dt="2020-04-23T13:00:52.725" v="3046" actId="1076"/>
          <ac:spMkLst>
            <pc:docMk/>
            <pc:sldMk cId="2156902341" sldId="378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48:07.635" v="2227" actId="1076"/>
          <ac:spMkLst>
            <pc:docMk/>
            <pc:sldMk cId="2156902341" sldId="378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43:31.042" v="2103" actId="478"/>
          <ac:spMkLst>
            <pc:docMk/>
            <pc:sldMk cId="2156902341" sldId="378"/>
            <ac:spMk id="19" creationId="{A098B978-C710-4B04-86A5-AB8E0536B607}"/>
          </ac:spMkLst>
        </pc:spChg>
        <pc:spChg chg="del mod">
          <ac:chgData name="Nguyen Ngoc Minh" userId="e62ffe88-8371-471b-81a8-31b06356311f" providerId="ADAL" clId="{6FD52070-DFEA-429A-887C-669AC338E739}" dt="2020-04-23T11:44:10.361" v="2117" actId="478"/>
          <ac:spMkLst>
            <pc:docMk/>
            <pc:sldMk cId="2156902341" sldId="378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44:08.844" v="2116" actId="478"/>
          <ac:spMkLst>
            <pc:docMk/>
            <pc:sldMk cId="2156902341" sldId="378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44:12.021" v="2118" actId="478"/>
          <ac:spMkLst>
            <pc:docMk/>
            <pc:sldMk cId="2156902341" sldId="378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3:00:18.175" v="3034" actId="20577"/>
          <ac:spMkLst>
            <pc:docMk/>
            <pc:sldMk cId="2156902341" sldId="378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6:51.935" v="2210" actId="404"/>
          <ac:spMkLst>
            <pc:docMk/>
            <pc:sldMk cId="2156902341" sldId="378"/>
            <ac:spMk id="12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51.918" v="1850" actId="20577"/>
          <ac:spMkLst>
            <pc:docMk/>
            <pc:sldMk cId="2156902341" sldId="378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2:50.837" v="2094" actId="1036"/>
          <ac:spMkLst>
            <pc:docMk/>
            <pc:sldMk cId="2156902341" sldId="378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46:37.414" v="2205" actId="255"/>
          <ac:grpSpMkLst>
            <pc:docMk/>
            <pc:sldMk cId="2156902341" sldId="378"/>
            <ac:grpSpMk id="151" creationId="{00000000-0000-0000-0000-000000000000}"/>
          </ac:grpSpMkLst>
        </pc:grpChg>
        <pc:grpChg chg="add del mod">
          <ac:chgData name="Nguyen Ngoc Minh" userId="e62ffe88-8371-471b-81a8-31b06356311f" providerId="ADAL" clId="{6FD52070-DFEA-429A-887C-669AC338E739}" dt="2020-04-23T11:46:42.560" v="2208" actId="114"/>
          <ac:grpSpMkLst>
            <pc:docMk/>
            <pc:sldMk cId="2156902341" sldId="378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1:56.182" v="2070"/>
          <ac:graphicFrameMkLst>
            <pc:docMk/>
            <pc:sldMk cId="2156902341" sldId="378"/>
            <ac:graphicFrameMk id="2" creationId="{EA824BB3-DF01-42B6-82FE-7EB9F67C3A5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2:12.858" v="2074"/>
          <ac:graphicFrameMkLst>
            <pc:docMk/>
            <pc:sldMk cId="2156902341" sldId="378"/>
            <ac:graphicFrameMk id="3" creationId="{76F51503-6100-4EA1-9AEC-DE37EC81E91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10.514" v="2099"/>
          <ac:graphicFrameMkLst>
            <pc:docMk/>
            <pc:sldMk cId="2156902341" sldId="378"/>
            <ac:graphicFrameMk id="4" creationId="{4D986ACD-5A7D-4EF0-947A-C0F1CE59A36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5.979" v="2109"/>
          <ac:graphicFrameMkLst>
            <pc:docMk/>
            <pc:sldMk cId="2156902341" sldId="378"/>
            <ac:graphicFrameMk id="5" creationId="{3914EA56-B1D1-4E03-BD74-5680498125C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9.243" v="2112"/>
          <ac:graphicFrameMkLst>
            <pc:docMk/>
            <pc:sldMk cId="2156902341" sldId="378"/>
            <ac:graphicFrameMk id="6" creationId="{80073972-454F-490E-8BF6-9A3C54B5487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4:59.564" v="2124"/>
          <ac:graphicFrameMkLst>
            <pc:docMk/>
            <pc:sldMk cId="2156902341" sldId="378"/>
            <ac:graphicFrameMk id="7" creationId="{09C24A54-B60D-4505-A83D-37F3B558A56F}"/>
          </ac:graphicFrameMkLst>
        </pc:graphicFrameChg>
        <pc:cxnChg chg="add del mod">
          <ac:chgData name="Nguyen Ngoc Minh" userId="e62ffe88-8371-471b-81a8-31b06356311f" providerId="ADAL" clId="{6FD52070-DFEA-429A-887C-669AC338E739}" dt="2020-04-23T11:44:19.058" v="2120" actId="478"/>
          <ac:cxnSpMkLst>
            <pc:docMk/>
            <pc:sldMk cId="2156902341" sldId="378"/>
            <ac:cxnSpMk id="58" creationId="{00000000-0000-0000-0000-000000000000}"/>
          </ac:cxnSpMkLst>
        </pc:cxnChg>
      </pc:sldChg>
      <pc:sldMasterChg chg="modSp modSldLayout">
        <pc:chgData name="Nguyen Ngoc Minh" userId="e62ffe88-8371-471b-81a8-31b06356311f" providerId="ADAL" clId="{6FD52070-DFEA-429A-887C-669AC338E739}" dt="2020-04-23T12:06:55.758" v="2678" actId="20577"/>
        <pc:sldMasterMkLst>
          <pc:docMk/>
          <pc:sldMasterMk cId="0" sldId="2147483648"/>
        </pc:sldMasterMkLst>
        <pc:spChg chg="mod">
          <ac:chgData name="Nguyen Ngoc Minh" userId="e62ffe88-8371-471b-81a8-31b06356311f" providerId="ADAL" clId="{6FD52070-DFEA-429A-887C-669AC338E739}" dt="2020-04-23T12:06:55.758" v="2678" actId="20577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06:51.352" v="2661" actId="20577"/>
          <ac:spMkLst>
            <pc:docMk/>
            <pc:sldMasterMk cId="0" sldId="2147483648"/>
            <ac:spMk id="11" creationId="{00000000-0000-0000-0000-000000000000}"/>
          </ac:spMkLst>
        </pc:spChg>
        <pc:sldLayoutChg chg="modSp">
          <pc:chgData name="Nguyen Ngoc Minh" userId="e62ffe88-8371-471b-81a8-31b06356311f" providerId="ADAL" clId="{6FD52070-DFEA-429A-887C-669AC338E739}" dt="2020-04-23T12:06:35.280" v="2659" actId="1076"/>
          <pc:sldLayoutMkLst>
            <pc:docMk/>
            <pc:sldMasterMk cId="0" sldId="2147483648"/>
            <pc:sldLayoutMk cId="0" sldId="2147483654"/>
          </pc:sldLayoutMkLst>
          <pc:spChg chg="mod">
            <ac:chgData name="Nguyen Ngoc Minh" userId="e62ffe88-8371-471b-81a8-31b06356311f" providerId="ADAL" clId="{6FD52070-DFEA-429A-887C-669AC338E739}" dt="2020-04-23T12:06:35.280" v="2659" actId="1076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46" y="21336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647785" y="333375"/>
            <a:ext cx="357662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PHÂN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8244" y="45720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52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21034" y="3795222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0246" y="4662373"/>
            <a:ext cx="18165404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9047" y="188312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2528" y="1965603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60087" y="9152562"/>
            <a:ext cx="16383000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TÍNH CHẤT CỦA TÍCH PHÂN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902892"/>
              <a:chOff x="7483860" y="7543801"/>
              <a:chExt cx="1251657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800220"/>
                <a:chOff x="7493378" y="7646473"/>
                <a:chExt cx="1242139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79071" y="77665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TÍCH PHÂN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8872127" y="6014189"/>
            <a:ext cx="6987750" cy="1107965"/>
            <a:chOff x="9064742" y="4371559"/>
            <a:chExt cx="6987750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64742" y="4371559"/>
              <a:ext cx="6987750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</a:t>
              </a:r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TÍCH PHÂN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542578" y="7078210"/>
            <a:ext cx="17526000" cy="526619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160087" y="10552337"/>
            <a:ext cx="9688259" cy="1113708"/>
            <a:chOff x="739068" y="1515168"/>
            <a:chExt cx="9688259" cy="111370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3514"/>
              <a:chOff x="1205494" y="6947472"/>
              <a:chExt cx="3322466" cy="78351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339094" y="479172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/>
              <p:nvPr/>
            </p:nvSpPr>
            <p:spPr>
              <a:xfrm>
                <a:off x="4586438" y="3088190"/>
                <a:ext cx="21564411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/>
                  <a:t> liên tục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dirty="0"/>
                  <a:t> và có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;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vi-VN" dirty="0"/>
                  <a:t>. </a:t>
                </a:r>
                <a:endParaRPr lang="en-US" dirty="0"/>
              </a:p>
              <a:p>
                <a:pPr lvl="0"/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r>
                  <a:rPr lang="vi-VN" b="1" dirty="0"/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dirty="0"/>
                  <a:t>.</a:t>
                </a:r>
                <a:r>
                  <a:rPr lang="vi-VN" b="1" dirty="0"/>
                  <a:t>		B.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vi-VN" dirty="0"/>
                  <a:t>.</a:t>
                </a:r>
                <a:r>
                  <a:rPr lang="vi-VN" b="1" dirty="0"/>
                  <a:t>	C.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vi-VN" dirty="0"/>
                  <a:t>.</a:t>
                </a:r>
                <a:r>
                  <a:rPr lang="vi-VN" b="1" dirty="0"/>
                  <a:t>	D.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38" y="3088190"/>
                <a:ext cx="21564411" cy="2583271"/>
              </a:xfrm>
              <a:prstGeom prst="rect">
                <a:avLst/>
              </a:prstGeom>
              <a:blipFill>
                <a:blip r:embed="rId3"/>
                <a:stretch>
                  <a:fillRect l="-1102" b="-10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/>
              <p:nvPr/>
            </p:nvSpPr>
            <p:spPr>
              <a:xfrm>
                <a:off x="5945187" y="8095337"/>
                <a:ext cx="9909508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vi-VN" sz="44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8095337"/>
                <a:ext cx="990950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/>
              <p:nvPr/>
            </p:nvSpPr>
            <p:spPr>
              <a:xfrm>
                <a:off x="6249987" y="9684269"/>
                <a:ext cx="24037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0">
                          <a:latin typeface="Cambria Math" panose="02040503050406030204" pitchFamily="18" charset="0"/>
                        </a:rPr>
                        <m:t>2+6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9684269"/>
                <a:ext cx="24037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/>
              <p:nvPr/>
            </p:nvSpPr>
            <p:spPr>
              <a:xfrm>
                <a:off x="6386722" y="11061468"/>
                <a:ext cx="131106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22" y="11061468"/>
                <a:ext cx="1311065" cy="830997"/>
              </a:xfrm>
              <a:prstGeom prst="rect">
                <a:avLst/>
              </a:prstGeom>
              <a:blipFill>
                <a:blip r:embed="rId6"/>
                <a:stretch>
                  <a:fillRect t="-16176" r="-20000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/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55" grpId="0"/>
      <p:bldP spid="3" grpId="0"/>
      <p:bldP spid="4" grpId="0"/>
      <p:bldP spid="6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93045" y="2475495"/>
                <a:ext cx="21510194" cy="259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đạ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45" y="2475495"/>
                <a:ext cx="21510194" cy="2598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996694" y="5152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6" y="5263921"/>
                <a:ext cx="199286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=11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6" y="5263921"/>
                <a:ext cx="19928676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2132731" y="7896931"/>
                <a:ext cx="9374256" cy="24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en-US" sz="4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31" y="7896931"/>
                <a:ext cx="9374256" cy="2487156"/>
              </a:xfrm>
              <a:prstGeom prst="rect">
                <a:avLst/>
              </a:prstGeom>
              <a:blipFill>
                <a:blip r:embed="rId5"/>
                <a:stretch>
                  <a:fillRect l="-299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/>
              <p:nvPr/>
            </p:nvSpPr>
            <p:spPr>
              <a:xfrm>
                <a:off x="12445382" y="8199735"/>
                <a:ext cx="11025805" cy="234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ử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382" y="8199735"/>
                <a:ext cx="11025805" cy="2341475"/>
              </a:xfrm>
              <a:prstGeom prst="rect">
                <a:avLst/>
              </a:prstGeom>
              <a:blipFill>
                <a:blip r:embed="rId6"/>
                <a:stretch>
                  <a:fillRect l="-2544" t="-5990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21666" y="7206656"/>
            <a:ext cx="447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/>
              <p:nvPr/>
            </p:nvSpPr>
            <p:spPr>
              <a:xfrm>
                <a:off x="2565087" y="10333428"/>
                <a:ext cx="6656502" cy="14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87" y="10333428"/>
                <a:ext cx="6656502" cy="1434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/>
              <p:nvPr/>
            </p:nvSpPr>
            <p:spPr>
              <a:xfrm>
                <a:off x="2621871" y="11920904"/>
                <a:ext cx="35616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=9−2=7</m:t>
                    </m:r>
                  </m:oMath>
                </a14:m>
                <a:r>
                  <a:rPr lang="pt-BR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71" y="11920904"/>
                <a:ext cx="3561681" cy="830997"/>
              </a:xfrm>
              <a:prstGeom prst="rect">
                <a:avLst/>
              </a:prstGeom>
              <a:blipFill>
                <a:blip r:embed="rId8"/>
                <a:stretch>
                  <a:fillRect t="-17647" r="-684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/>
              <p:nvPr/>
            </p:nvSpPr>
            <p:spPr>
              <a:xfrm>
                <a:off x="4815063" y="7179457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63" y="7179457"/>
                <a:ext cx="2500565" cy="769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49" grpId="0"/>
      <p:bldP spid="51" grpId="0"/>
      <p:bldP spid="2" grpId="0"/>
      <p:bldP spid="3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60929" y="3408933"/>
                <a:ext cx="21564411" cy="1003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Đặt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𝑚𝑥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dirty="0"/>
                  <a:t> (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/>
                  <a:t> là tham số thực). Tìm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/>
                  <a:t> để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29" y="3408933"/>
                <a:ext cx="21564411" cy="1003801"/>
              </a:xfrm>
              <a:prstGeom prst="rect">
                <a:avLst/>
              </a:prstGeom>
              <a:blipFill>
                <a:blip r:embed="rId3"/>
                <a:stretch>
                  <a:fillRect l="-1102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657240" y="51031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B.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C.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D.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.</a:t>
                </a:r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  <a:blipFill>
                <a:blip r:embed="rId4"/>
                <a:stretch>
                  <a:fillRect l="-1224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393121" y="8012426"/>
                <a:ext cx="11052261" cy="1767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𝑚𝑥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21" y="8012426"/>
                <a:ext cx="11052261" cy="1767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372407" y="12263305"/>
                <a:ext cx="94288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=4⇔3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+1=4⇔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7" y="12263305"/>
                <a:ext cx="9428800" cy="830997"/>
              </a:xfrm>
              <a:prstGeom prst="rect">
                <a:avLst/>
              </a:prstGeom>
              <a:blipFill>
                <a:blip r:embed="rId6"/>
                <a:stretch>
                  <a:fillRect l="-290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/>
              <p:nvPr/>
            </p:nvSpPr>
            <p:spPr>
              <a:xfrm>
                <a:off x="8544044" y="8281218"/>
                <a:ext cx="4548489" cy="14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44" y="8281218"/>
                <a:ext cx="4548489" cy="1434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/>
              <p:nvPr/>
            </p:nvSpPr>
            <p:spPr>
              <a:xfrm>
                <a:off x="8532379" y="9916602"/>
                <a:ext cx="6255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379" y="9916602"/>
                <a:ext cx="625549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/>
              <p:nvPr/>
            </p:nvSpPr>
            <p:spPr>
              <a:xfrm>
                <a:off x="8598527" y="10978038"/>
                <a:ext cx="30843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27" y="10978038"/>
                <a:ext cx="308430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/>
              <p:nvPr/>
            </p:nvSpPr>
            <p:spPr>
              <a:xfrm>
                <a:off x="5200471" y="721876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71" y="7218762"/>
                <a:ext cx="250056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9" grpId="0"/>
      <p:bldP spid="6" grpId="0"/>
      <p:bldP spid="7" grpId="0"/>
      <p:bldP spid="10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16257" y="7051854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822764" y="3169428"/>
                <a:ext cx="21564411" cy="205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−1+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các số nguyên dương. 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64" y="3169428"/>
                <a:ext cx="21564411" cy="2059153"/>
              </a:xfrm>
              <a:prstGeom prst="rect">
                <a:avLst/>
              </a:prstGeom>
              <a:blipFill>
                <a:blip r:embed="rId3"/>
                <a:stretch>
                  <a:fillRect l="-1272" b="-1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741084" y="52040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 8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  <a:blipFill>
                <a:blip r:embed="rId4"/>
                <a:stretch>
                  <a:fillRect l="-140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4154747" y="7346265"/>
                <a:ext cx="10716359" cy="194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47" y="7346265"/>
                <a:ext cx="10716359" cy="1940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9900382" y="9395868"/>
                <a:ext cx="9121087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382" y="9395868"/>
                <a:ext cx="9121087" cy="1736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3496120" y="10830590"/>
                <a:ext cx="4851135" cy="175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vi-VN" sz="4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sz="48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120" y="10830590"/>
                <a:ext cx="4851135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/>
              <p:nvPr/>
            </p:nvSpPr>
            <p:spPr>
              <a:xfrm>
                <a:off x="9926782" y="7180665"/>
                <a:ext cx="7356373" cy="2442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782" y="7180665"/>
                <a:ext cx="7356373" cy="24422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/>
              <p:nvPr/>
            </p:nvSpPr>
            <p:spPr>
              <a:xfrm>
                <a:off x="4074348" y="12304956"/>
                <a:ext cx="97422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=8;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48" y="12304956"/>
                <a:ext cx="9742282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/>
              <p:nvPr/>
            </p:nvSpPr>
            <p:spPr>
              <a:xfrm>
                <a:off x="9964444" y="10943232"/>
                <a:ext cx="3553280" cy="1381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444" y="10943232"/>
                <a:ext cx="3553280" cy="1381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/>
              <p:nvPr/>
            </p:nvSpPr>
            <p:spPr>
              <a:xfrm>
                <a:off x="1963036" y="8215348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036" y="8215348"/>
                <a:ext cx="250056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7" grpId="0"/>
      <p:bldP spid="18" grpId="0"/>
      <p:bldP spid="10" grpId="0"/>
      <p:bldP spid="87" grpId="0"/>
      <p:bldP spid="65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60929" y="3408933"/>
                <a:ext cx="21564411" cy="116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giá trị của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29" y="3408933"/>
                <a:ext cx="21564411" cy="1169359"/>
              </a:xfrm>
              <a:prstGeom prst="rect">
                <a:avLst/>
              </a:prstGeom>
              <a:blipFill>
                <a:blip r:embed="rId3"/>
                <a:stretch>
                  <a:fillRect l="-1272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2973387" y="51757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  <a:blipFill>
                <a:blip r:embed="rId4"/>
                <a:stretch>
                  <a:fillRect l="-140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393121" y="8012426"/>
                <a:ext cx="3478007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21" y="8012426"/>
                <a:ext cx="3478007" cy="1596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3E9D7FD2-AA5F-4CED-8547-517E1889334F}"/>
              </a:ext>
            </a:extLst>
          </p:cNvPr>
          <p:cNvSpPr/>
          <p:nvPr/>
        </p:nvSpPr>
        <p:spPr>
          <a:xfrm>
            <a:off x="12445382" y="8199735"/>
            <a:ext cx="11025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4800" i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21666" y="7206656"/>
            <a:ext cx="447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2437345" y="11009298"/>
                <a:ext cx="5965351" cy="1297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i="1">
                                              <a:latin typeface="Cambria Math" panose="02040503050406030204" pitchFamily="18" charset="0"/>
                                            </a:rPr>
                                            <m:t>2−</m:t>
                                          </m:r>
                                          <m:r>
                                            <a:rPr lang="vi-V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5" y="11009298"/>
                <a:ext cx="5965351" cy="1297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567ED86-1E2D-460F-95B0-1BB94952165A}"/>
                  </a:ext>
                </a:extLst>
              </p:cNvPr>
              <p:cNvSpPr/>
              <p:nvPr/>
            </p:nvSpPr>
            <p:spPr>
              <a:xfrm>
                <a:off x="13153195" y="9925752"/>
                <a:ext cx="8938153" cy="2266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4800" b="0" dirty="0"/>
                  <a:t>(</a:t>
                </a:r>
                <a:r>
                  <a:rPr lang="en-US" sz="4800" dirty="0"/>
                  <a:t>v</a:t>
                </a:r>
                <a:r>
                  <a:rPr lang="en-US" sz="4800" b="0" dirty="0" err="1"/>
                  <a:t>ới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567ED86-1E2D-460F-95B0-1BB949521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195" y="9925752"/>
                <a:ext cx="8938153" cy="2266070"/>
              </a:xfrm>
              <a:prstGeom prst="rect">
                <a:avLst/>
              </a:prstGeom>
              <a:blipFill>
                <a:blip r:embed="rId7"/>
                <a:stretch>
                  <a:fillRect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2437345" y="12534141"/>
                <a:ext cx="312931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=7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vi-VN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5" y="12534141"/>
                <a:ext cx="3129318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2512248" y="9322728"/>
                <a:ext cx="5555110" cy="1578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48" y="9322728"/>
                <a:ext cx="5555110" cy="1578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49" grpId="0"/>
      <p:bldP spid="51" grpId="0"/>
      <p:bldP spid="17" grpId="0"/>
      <p:bldP spid="62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08282" y="2170188"/>
                <a:ext cx="20459359" cy="270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=1;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82" y="2170188"/>
                <a:ext cx="20459359" cy="2706447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583987" y="50995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427327" y="7141356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2+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B.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3−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C.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5−1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D.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  <a:blipFill>
                <a:blip r:embed="rId4"/>
                <a:stretch>
                  <a:fillRect l="-1224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198573" y="7852056"/>
                <a:ext cx="11105266" cy="1645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73" y="7852056"/>
                <a:ext cx="11105266" cy="1645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0462503" y="8555987"/>
                <a:ext cx="27291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503" y="8555987"/>
                <a:ext cx="272914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0518066" y="9708129"/>
                <a:ext cx="7367530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0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066" y="9708129"/>
                <a:ext cx="7367530" cy="1740028"/>
              </a:xfrm>
              <a:prstGeom prst="rect">
                <a:avLst/>
              </a:prstGeom>
              <a:blipFill>
                <a:blip r:embed="rId7"/>
                <a:stretch>
                  <a:fillRect l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0336589" y="7357766"/>
                <a:ext cx="31892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589" y="7357766"/>
                <a:ext cx="318920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/>
              <p:nvPr/>
            </p:nvSpPr>
            <p:spPr>
              <a:xfrm>
                <a:off x="10626283" y="11910772"/>
                <a:ext cx="85733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sz="4800" i="1">
                        <a:latin typeface="Cambria Math" panose="02040503050406030204" pitchFamily="18" charset="0"/>
                      </a:rPr>
                      <m:t>5−1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283" y="11910772"/>
                <a:ext cx="8573373" cy="830997"/>
              </a:xfrm>
              <a:prstGeom prst="rect">
                <a:avLst/>
              </a:prstGeom>
              <a:blipFill>
                <a:blip r:embed="rId9"/>
                <a:stretch>
                  <a:fillRect l="-319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/>
              <p:nvPr/>
            </p:nvSpPr>
            <p:spPr>
              <a:xfrm>
                <a:off x="2208090" y="10053827"/>
                <a:ext cx="8219237" cy="342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8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4800" b="0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8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90" y="10053827"/>
                <a:ext cx="8219237" cy="3421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/>
              <p:nvPr/>
            </p:nvSpPr>
            <p:spPr>
              <a:xfrm>
                <a:off x="13402924" y="7391400"/>
                <a:ext cx="3075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4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924" y="7391400"/>
                <a:ext cx="307500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184207-104C-423A-B93E-69EE3E34322D}"/>
                  </a:ext>
                </a:extLst>
              </p:cNvPr>
              <p:cNvSpPr/>
              <p:nvPr/>
            </p:nvSpPr>
            <p:spPr>
              <a:xfrm>
                <a:off x="16441419" y="7445514"/>
                <a:ext cx="59787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vi-VN" sz="4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184207-104C-423A-B93E-69EE3E343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419" y="7445514"/>
                <a:ext cx="5978753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/>
              <p:nvPr/>
            </p:nvSpPr>
            <p:spPr>
              <a:xfrm>
                <a:off x="13412787" y="8534917"/>
                <a:ext cx="2842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4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8534917"/>
                <a:ext cx="284283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CA54C2-ED82-432B-89EF-FB875A9FE939}"/>
                  </a:ext>
                </a:extLst>
              </p:cNvPr>
              <p:cNvSpPr/>
              <p:nvPr/>
            </p:nvSpPr>
            <p:spPr>
              <a:xfrm>
                <a:off x="16380664" y="8636877"/>
                <a:ext cx="58727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0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vi-VN" sz="4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CA54C2-ED82-432B-89EF-FB875A9F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64" y="8636877"/>
                <a:ext cx="587276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/>
              <p:nvPr/>
            </p:nvSpPr>
            <p:spPr>
              <a:xfrm>
                <a:off x="2612285" y="9378889"/>
                <a:ext cx="48447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85" y="9378889"/>
                <a:ext cx="4844724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/>
              <p:nvPr/>
            </p:nvSpPr>
            <p:spPr>
              <a:xfrm>
                <a:off x="5804683" y="7926782"/>
                <a:ext cx="3792705" cy="151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83" y="7926782"/>
                <a:ext cx="3792705" cy="1516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/>
              <p:nvPr/>
            </p:nvSpPr>
            <p:spPr>
              <a:xfrm>
                <a:off x="5013245" y="7236607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45" y="7236607"/>
                <a:ext cx="2500565" cy="7693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7" grpId="0"/>
      <p:bldP spid="18" grpId="0"/>
      <p:bldP spid="19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4"/>
            <a:ext cx="16381276" cy="907199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Đọc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7382" y="1572061"/>
            <a:ext cx="18566605" cy="1569660"/>
            <a:chOff x="804070" y="1892299"/>
            <a:chExt cx="18566605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804070" y="1905000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588" y="2504900"/>
            <a:ext cx="10253661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thang cong.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78051"/>
            <a:ext cx="16070174" cy="3537148"/>
            <a:chOff x="1076414" y="4365880"/>
            <a:chExt cx="22325582" cy="3537148"/>
          </a:xfrm>
        </p:grpSpPr>
        <p:sp>
          <p:nvSpPr>
            <p:cNvPr id="39" name="Rounded Rectangle 38"/>
            <p:cNvSpPr/>
            <p:nvPr/>
          </p:nvSpPr>
          <p:spPr>
            <a:xfrm>
              <a:off x="1378110" y="5363715"/>
              <a:ext cx="22023886" cy="253931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endParaRPr lang="nl-NL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nl-NL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 hàm số y = f(x) liên tục, không đổi dấu trên đoạn [a; b] .</a:t>
              </a:r>
            </a:p>
            <a:p>
              <a:r>
                <a:rPr lang="nl-NL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phẳng giới hạn bởi đồ thị của hàm số y = f(x), trục Ox và hai đường thẳng x = a, x = b được gọi là hình thang cong.</a:t>
              </a:r>
              <a:endParaRPr lang="vi-VN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65880"/>
              <a:ext cx="6552250" cy="800219"/>
              <a:chOff x="166396" y="8743067"/>
              <a:chExt cx="655225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633412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47065" y="8743067"/>
                <a:ext cx="597753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DC39E1-763F-458B-ABAA-7CA332DD9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6"/>
          <a:stretch/>
        </p:blipFill>
        <p:spPr>
          <a:xfrm>
            <a:off x="17146587" y="1413048"/>
            <a:ext cx="6477000" cy="67256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0E376E-A710-494D-BF1F-A2D79A87C049}"/>
              </a:ext>
            </a:extLst>
          </p:cNvPr>
          <p:cNvGrpSpPr/>
          <p:nvPr/>
        </p:nvGrpSpPr>
        <p:grpSpPr>
          <a:xfrm>
            <a:off x="1219174" y="7512815"/>
            <a:ext cx="21948825" cy="5298197"/>
            <a:chOff x="1312119" y="8016525"/>
            <a:chExt cx="21948825" cy="5298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47"/>
                <p:cNvSpPr/>
                <p:nvPr/>
              </p:nvSpPr>
              <p:spPr>
                <a:xfrm>
                  <a:off x="1312119" y="8176465"/>
                  <a:ext cx="21948825" cy="5138257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 sử </a:t>
                  </a:r>
                  <a14:m>
                    <m:oMath xmlns:m="http://schemas.openxmlformats.org/officeDocument/2006/math"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𝐹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 một nguyên hàm của </a:t>
                  </a:r>
                  <a14:m>
                    <m:oMath xmlns:m="http://schemas.openxmlformats.org/officeDocument/2006/math"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𝑓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nl-NL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 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 cách chia nhỏ phần hình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thành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người ta chứng minh được diện tích của hình thang cong cần tìm là</a:t>
                  </a:r>
                  <a:endPara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8" name="Rounded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119" y="8176465"/>
                  <a:ext cx="21948825" cy="5138257"/>
                </a:xfrm>
                <a:prstGeom prst="roundRect">
                  <a:avLst>
                    <a:gd name="adj" fmla="val 4611"/>
                  </a:avLst>
                </a:prstGeom>
                <a:blipFill>
                  <a:blip r:embed="rId4"/>
                  <a:stretch>
                    <a:fillRect l="-749" r="-860"/>
                  </a:stretch>
                </a:blipFill>
                <a:ln w="28575">
                  <a:solidFill>
                    <a:srgbClr val="AB7C37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3D47578-5BFF-477E-8753-4CAF91B8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42" y="8028539"/>
              <a:ext cx="90179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23EDCC-FD1D-47AB-A328-1F273241BC86}"/>
                </a:ext>
              </a:extLst>
            </p:cNvPr>
            <p:cNvSpPr txBox="1"/>
            <p:nvPr/>
          </p:nvSpPr>
          <p:spPr>
            <a:xfrm>
              <a:off x="1463841" y="8016525"/>
              <a:ext cx="867234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thang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6FF87F2-D2AB-44DA-B7E0-F26CFBD718BC}"/>
              </a:ext>
            </a:extLst>
          </p:cNvPr>
          <p:cNvSpPr/>
          <p:nvPr/>
        </p:nvSpPr>
        <p:spPr>
          <a:xfrm>
            <a:off x="5536100" y="10992020"/>
            <a:ext cx="10962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6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F(b) – F(a)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7382" y="1572061"/>
            <a:ext cx="18566605" cy="1569660"/>
            <a:chOff x="804070" y="1892299"/>
            <a:chExt cx="18566605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804070" y="1905000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588" y="2533952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0857" y="3366674"/>
            <a:ext cx="22184530" cy="6450786"/>
            <a:chOff x="1076414" y="4309189"/>
            <a:chExt cx="22325582" cy="5354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1378110" y="5066251"/>
                  <a:ext cx="22023886" cy="4597589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endParaRPr lang="en-US" alt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tục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a14:m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đọan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].</m:t>
                      </m:r>
                    </m:oMath>
                  </a14:m>
                  <a:endParaRPr lang="en-US" alt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– 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(hay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4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a14:m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i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400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alt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800" dirty="0">
                      <a:solidFill>
                        <a:srgbClr val="0000FF"/>
                      </a:solidFill>
                    </a:rPr>
                    <a:t>		</a:t>
                  </a:r>
                  <a:r>
                    <a:rPr lang="en-US" sz="4800" dirty="0" err="1">
                      <a:solidFill>
                        <a:schemeClr val="tx1"/>
                      </a:solidFill>
                    </a:rPr>
                    <a:t>Vậy</a:t>
                  </a:r>
                  <a:r>
                    <a:rPr lang="en-US" sz="4800" dirty="0">
                      <a:solidFill>
                        <a:srgbClr val="0000FF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6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110" y="5066251"/>
                  <a:ext cx="22023886" cy="4597589"/>
                </a:xfrm>
                <a:prstGeom prst="roundRect">
                  <a:avLst>
                    <a:gd name="adj" fmla="val 4110"/>
                  </a:avLst>
                </a:prstGeom>
                <a:blipFill>
                  <a:blip r:embed="rId3"/>
                  <a:stretch>
                    <a:fillRect l="-1029"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65"/>
            <p:cNvGrpSpPr/>
            <p:nvPr/>
          </p:nvGrpSpPr>
          <p:grpSpPr>
            <a:xfrm>
              <a:off x="1076414" y="4309189"/>
              <a:ext cx="5055938" cy="797508"/>
              <a:chOff x="166396" y="8686376"/>
              <a:chExt cx="5055938" cy="7975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46733"/>
                <a:ext cx="4837811" cy="73715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66113" y="8686376"/>
                <a:ext cx="3956220" cy="66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50DF3E-14B0-47D1-95AE-326245D5BD6B}"/>
              </a:ext>
            </a:extLst>
          </p:cNvPr>
          <p:cNvGrpSpPr/>
          <p:nvPr/>
        </p:nvGrpSpPr>
        <p:grpSpPr>
          <a:xfrm>
            <a:off x="817606" y="9890174"/>
            <a:ext cx="21999823" cy="3825826"/>
            <a:chOff x="817606" y="9890174"/>
            <a:chExt cx="21999823" cy="3825826"/>
          </a:xfrm>
        </p:grpSpPr>
        <p:sp>
          <p:nvSpPr>
            <p:cNvPr id="48" name="Rounded Rectangle 47"/>
            <p:cNvSpPr/>
            <p:nvPr/>
          </p:nvSpPr>
          <p:spPr>
            <a:xfrm>
              <a:off x="868604" y="10468451"/>
              <a:ext cx="21948825" cy="3247549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3D47578-5BFF-477E-8753-4CAF91B8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06" y="9968927"/>
              <a:ext cx="4807245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23EDCC-FD1D-47AB-A328-1F273241BC86}"/>
                </a:ext>
              </a:extLst>
            </p:cNvPr>
            <p:cNvSpPr txBox="1"/>
            <p:nvPr/>
          </p:nvSpPr>
          <p:spPr>
            <a:xfrm>
              <a:off x="2053431" y="9890174"/>
              <a:ext cx="337672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 đó: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/>
              <p:nvPr/>
            </p:nvSpPr>
            <p:spPr>
              <a:xfrm>
                <a:off x="1125052" y="10862769"/>
                <a:ext cx="12159611" cy="1025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52" y="10862769"/>
                <a:ext cx="12159611" cy="1025345"/>
              </a:xfrm>
              <a:prstGeom prst="rect">
                <a:avLst/>
              </a:prstGeom>
              <a:blipFill>
                <a:blip r:embed="rId4"/>
                <a:stretch>
                  <a:fillRect r="-1103" b="-16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/>
              <p:nvPr/>
            </p:nvSpPr>
            <p:spPr>
              <a:xfrm>
                <a:off x="1261134" y="11886814"/>
                <a:ext cx="119580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34" y="11886814"/>
                <a:ext cx="11958082" cy="769441"/>
              </a:xfrm>
              <a:prstGeom prst="rect">
                <a:avLst/>
              </a:prstGeom>
              <a:blipFill>
                <a:blip r:embed="rId5"/>
                <a:stretch>
                  <a:fillRect t="-17460" r="-107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/>
              <p:nvPr/>
            </p:nvSpPr>
            <p:spPr>
              <a:xfrm>
                <a:off x="1298955" y="12771058"/>
                <a:ext cx="88712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4400" i="1" dirty="0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55" y="12771058"/>
                <a:ext cx="8871275" cy="769441"/>
              </a:xfrm>
              <a:prstGeom prst="rect">
                <a:avLst/>
              </a:prstGeom>
              <a:blipFill>
                <a:blip r:embed="rId6"/>
                <a:stretch>
                  <a:fillRect t="-17460" r="-185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8798F76-AF97-430D-BA28-BE6FDDC3CCAE}"/>
              </a:ext>
            </a:extLst>
          </p:cNvPr>
          <p:cNvSpPr txBox="1"/>
          <p:nvPr/>
        </p:nvSpPr>
        <p:spPr>
          <a:xfrm>
            <a:off x="2081818" y="2533551"/>
            <a:ext cx="1728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TÍCH PHÂN</a:t>
            </a:r>
          </a:p>
          <a:p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7382" y="1572061"/>
            <a:ext cx="18566605" cy="1569660"/>
            <a:chOff x="804070" y="1892299"/>
            <a:chExt cx="18566605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804070" y="1905000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588" y="2504900"/>
            <a:ext cx="10253661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5" name="Rounded Rectangle 26">
            <a:extLst>
              <a:ext uri="{FF2B5EF4-FFF2-40B4-BE49-F238E27FC236}">
                <a16:creationId xmlns:a16="http://schemas.microsoft.com/office/drawing/2014/main" id="{BE0B2CAF-F0AF-4EBE-AF3F-6EBDB74AB750}"/>
              </a:ext>
            </a:extLst>
          </p:cNvPr>
          <p:cNvSpPr/>
          <p:nvPr/>
        </p:nvSpPr>
        <p:spPr>
          <a:xfrm>
            <a:off x="651979" y="4721846"/>
            <a:ext cx="23200208" cy="8487564"/>
          </a:xfrm>
          <a:prstGeom prst="roundRect">
            <a:avLst>
              <a:gd name="adj" fmla="val 4648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A0014"/>
              </a:buClr>
              <a:defRPr/>
            </a:pPr>
            <a:endParaRPr lang="en-US" sz="44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0" name="Group 167">
            <a:extLst>
              <a:ext uri="{FF2B5EF4-FFF2-40B4-BE49-F238E27FC236}">
                <a16:creationId xmlns:a16="http://schemas.microsoft.com/office/drawing/2014/main" id="{67B62659-DE53-4035-B501-36D3E180796C}"/>
              </a:ext>
            </a:extLst>
          </p:cNvPr>
          <p:cNvGrpSpPr/>
          <p:nvPr/>
        </p:nvGrpSpPr>
        <p:grpSpPr>
          <a:xfrm>
            <a:off x="1111249" y="3668111"/>
            <a:ext cx="3794127" cy="927101"/>
            <a:chOff x="4867276" y="9361488"/>
            <a:chExt cx="3794125" cy="927101"/>
          </a:xfrm>
        </p:grpSpPr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9D34B7A-AC7F-4A1D-B244-E10F3985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2892DAAC-8735-4BC9-B228-4A244D89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5869B787-9B30-4F33-850B-8AB288D7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2F34057-72F4-468E-AA58-E88B1F2C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D1409350-EF51-4EC1-9DB9-A44F1F88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97270921-30AF-41D7-9488-B95627C3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3DCEE06-CF1A-417B-B156-43B9C195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B5753684-9891-4757-9207-146E47D4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D75F767-E99C-4A57-A040-672967F6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/>
              <p:nvPr/>
            </p:nvSpPr>
            <p:spPr>
              <a:xfrm>
                <a:off x="1285163" y="5045499"/>
                <a:ext cx="7889532" cy="956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b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63" y="5045499"/>
                <a:ext cx="7889532" cy="956159"/>
              </a:xfrm>
              <a:prstGeom prst="rect">
                <a:avLst/>
              </a:prstGeom>
              <a:blipFill>
                <a:blip r:embed="rId3"/>
                <a:stretch>
                  <a:fillRect l="-2859" t="-6369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/>
              <p:nvPr/>
            </p:nvSpPr>
            <p:spPr>
              <a:xfrm>
                <a:off x="1271985" y="6620131"/>
                <a:ext cx="10708060" cy="1025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&gt; b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85" y="6620131"/>
                <a:ext cx="10708060" cy="1025345"/>
              </a:xfrm>
              <a:prstGeom prst="rect">
                <a:avLst/>
              </a:prstGeom>
              <a:blipFill>
                <a:blip r:embed="rId4"/>
                <a:stretch>
                  <a:fillRect l="-2107" b="-16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26AF1A67-D5F5-4466-813C-04870E1D3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56"/>
          <a:stretch/>
        </p:blipFill>
        <p:spPr>
          <a:xfrm>
            <a:off x="16467822" y="6001658"/>
            <a:ext cx="5472330" cy="5682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/>
              <p:nvPr/>
            </p:nvSpPr>
            <p:spPr>
              <a:xfrm>
                <a:off x="1272007" y="8366502"/>
                <a:ext cx="10921580" cy="1702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buClr>
                    <a:srgbClr val="8A0014"/>
                  </a:buClr>
                  <a:defRPr/>
                </a:pP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sz="4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07" y="8366502"/>
                <a:ext cx="10921580" cy="1702454"/>
              </a:xfrm>
              <a:prstGeom prst="rect">
                <a:avLst/>
              </a:prstGeom>
              <a:blipFill>
                <a:blip r:embed="rId6"/>
                <a:stretch>
                  <a:fillRect l="-2066" t="-7143" r="-12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/>
              <p:nvPr/>
            </p:nvSpPr>
            <p:spPr>
              <a:xfrm>
                <a:off x="1295874" y="10797854"/>
                <a:ext cx="12630381" cy="1025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4400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74" y="10797854"/>
                <a:ext cx="12630381" cy="1025345"/>
              </a:xfrm>
              <a:prstGeom prst="rect">
                <a:avLst/>
              </a:prstGeom>
              <a:blipFill>
                <a:blip r:embed="rId7"/>
                <a:stretch>
                  <a:fillRect l="-1787" b="-1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572055"/>
            <a:ext cx="18667731" cy="830901"/>
            <a:chOff x="699567" y="1892299"/>
            <a:chExt cx="18671108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699567" y="1905000"/>
              <a:ext cx="137370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2398" y="2551033"/>
            <a:ext cx="21727140" cy="1944767"/>
            <a:chOff x="1120323" y="10988402"/>
            <a:chExt cx="21729655" cy="1578220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488858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/>
              <p:nvPr/>
            </p:nvSpPr>
            <p:spPr>
              <a:xfrm>
                <a:off x="5335587" y="3146555"/>
                <a:ext cx="13039339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(với k là h</a:t>
                </a:r>
                <a:r>
                  <a:rPr lang="vi-VN" sz="4400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ằng</a:t>
                </a:r>
                <a:r>
                  <a:rPr lang="en-US" sz="4400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số) </a:t>
                </a:r>
                <a:r>
                  <a:rPr 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3146555"/>
                <a:ext cx="13039339" cy="1038426"/>
              </a:xfrm>
              <a:prstGeom prst="rect">
                <a:avLst/>
              </a:prstGeom>
              <a:blipFill>
                <a:blip r:embed="rId2"/>
                <a:stretch>
                  <a:fillRect l="-1683" b="-15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931F476-1BAA-434C-B9A1-0C10DAF07D58}"/>
              </a:ext>
            </a:extLst>
          </p:cNvPr>
          <p:cNvGrpSpPr/>
          <p:nvPr/>
        </p:nvGrpSpPr>
        <p:grpSpPr>
          <a:xfrm>
            <a:off x="1122398" y="6484956"/>
            <a:ext cx="21727140" cy="1944767"/>
            <a:chOff x="1120323" y="10988402"/>
            <a:chExt cx="21729655" cy="1578220"/>
          </a:xfrm>
        </p:grpSpPr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E8F91506-DA04-4F72-9364-08233E2607D7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2">
              <a:extLst>
                <a:ext uri="{FF2B5EF4-FFF2-40B4-BE49-F238E27FC236}">
                  <a16:creationId xmlns:a16="http://schemas.microsoft.com/office/drawing/2014/main" id="{B2AA99BC-39EA-4AA9-A09F-22FB1BA2FE94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7A7E8AF3-46C4-4283-BB6B-3B8861745173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52447EA1-1A28-47E8-842A-A7501CFBD86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8F4DD1-6C0E-40E5-9643-D0E8AAE54A3A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64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/>
              <p:nvPr/>
            </p:nvSpPr>
            <p:spPr>
              <a:xfrm>
                <a:off x="5337174" y="7180331"/>
                <a:ext cx="12254958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)±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74" y="7180331"/>
                <a:ext cx="12254958" cy="1038426"/>
              </a:xfrm>
              <a:prstGeom prst="rect">
                <a:avLst/>
              </a:prstGeom>
              <a:blipFill>
                <a:blip r:embed="rId3"/>
                <a:stretch>
                  <a:fillRect l="-1841" b="-1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6ED5372-30E6-403B-9DEC-50EA9F5B7DEA}"/>
              </a:ext>
            </a:extLst>
          </p:cNvPr>
          <p:cNvGrpSpPr/>
          <p:nvPr/>
        </p:nvGrpSpPr>
        <p:grpSpPr>
          <a:xfrm>
            <a:off x="1122398" y="10232908"/>
            <a:ext cx="21727140" cy="1944761"/>
            <a:chOff x="1120323" y="10988406"/>
            <a:chExt cx="21729655" cy="1578216"/>
          </a:xfrm>
        </p:grpSpPr>
        <p:sp>
          <p:nvSpPr>
            <p:cNvPr id="92" name="Rounded Rectangle 6">
              <a:extLst>
                <a:ext uri="{FF2B5EF4-FFF2-40B4-BE49-F238E27FC236}">
                  <a16:creationId xmlns:a16="http://schemas.microsoft.com/office/drawing/2014/main" id="{8602D3E8-2FFB-4AD6-95BF-76615EF038D1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2">
              <a:extLst>
                <a:ext uri="{FF2B5EF4-FFF2-40B4-BE49-F238E27FC236}">
                  <a16:creationId xmlns:a16="http://schemas.microsoft.com/office/drawing/2014/main" id="{74E0B2FA-EA5A-44D3-9281-D0F53A39F6A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B9982BDD-6BA7-4302-93A9-BF07DF4EE279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D86550FD-726C-487F-966F-AAC455EE47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E3DC6F7-400B-419C-9F37-8A1B7FF86CA8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64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/>
              <p:nvPr/>
            </p:nvSpPr>
            <p:spPr>
              <a:xfrm>
                <a:off x="5335587" y="11056229"/>
                <a:ext cx="13845522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400" b="1" i="0" smtClean="0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400" b="0" i="1" smtClean="0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solidFill>
                          <a:srgbClr val="000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11056229"/>
                <a:ext cx="13845522" cy="1038426"/>
              </a:xfrm>
              <a:prstGeom prst="rect">
                <a:avLst/>
              </a:prstGeom>
              <a:blipFill>
                <a:blip r:embed="rId4"/>
                <a:stretch>
                  <a:fillRect l="-1585" b="-1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55832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2.1</a:t>
                  </a: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491775" y="2952081"/>
            <a:ext cx="23509688" cy="2252490"/>
            <a:chOff x="1177638" y="2491133"/>
            <a:chExt cx="23512749" cy="2252784"/>
          </a:xfrm>
        </p:grpSpPr>
        <p:sp>
          <p:nvSpPr>
            <p:cNvPr id="29" name="Rounded Rectangle 28"/>
            <p:cNvSpPr/>
            <p:nvPr/>
          </p:nvSpPr>
          <p:spPr>
            <a:xfrm>
              <a:off x="1177638" y="2895122"/>
              <a:ext cx="23512749" cy="18487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49148" y="2590800"/>
                <a:ext cx="251255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534987" y="5257800"/>
            <a:ext cx="23466544" cy="7840552"/>
            <a:chOff x="1222851" y="5348152"/>
            <a:chExt cx="23543736" cy="5312232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22851" y="5348152"/>
              <a:ext cx="3305109" cy="1083084"/>
              <a:chOff x="1224542" y="6322796"/>
              <a:chExt cx="3305491" cy="10886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96371" y="6462551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3762514" y="3506902"/>
                <a:ext cx="10802573" cy="127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vi-VN" sz="48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14" y="3506902"/>
                <a:ext cx="10802573" cy="1275157"/>
              </a:xfrm>
              <a:prstGeom prst="rect">
                <a:avLst/>
              </a:prstGeom>
              <a:blipFill>
                <a:blip r:embed="rId3"/>
                <a:stretch>
                  <a:fillRect b="-10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4192587" y="6269836"/>
                <a:ext cx="6705600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6269836"/>
                <a:ext cx="6705600" cy="1197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4573587" y="7467600"/>
                <a:ext cx="6370527" cy="2250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func>
                                    <m:func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467600"/>
                <a:ext cx="6370527" cy="22501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4725987" y="9448800"/>
                <a:ext cx="13651667" cy="176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9448800"/>
                <a:ext cx="13651667" cy="1763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4649787" y="11250188"/>
                <a:ext cx="5886804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11250188"/>
                <a:ext cx="5886804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55832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2.1</a:t>
                  </a: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491775" y="2952081"/>
            <a:ext cx="23509688" cy="2252490"/>
            <a:chOff x="1177638" y="2491133"/>
            <a:chExt cx="23512749" cy="2252784"/>
          </a:xfrm>
        </p:grpSpPr>
        <p:sp>
          <p:nvSpPr>
            <p:cNvPr id="29" name="Rounded Rectangle 28"/>
            <p:cNvSpPr/>
            <p:nvPr/>
          </p:nvSpPr>
          <p:spPr>
            <a:xfrm>
              <a:off x="1177638" y="2895122"/>
              <a:ext cx="23512749" cy="18487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49148" y="2590800"/>
                <a:ext cx="251255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534987" y="5257800"/>
            <a:ext cx="23466544" cy="7840552"/>
            <a:chOff x="1222851" y="5348152"/>
            <a:chExt cx="23543736" cy="5312232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22851" y="5348152"/>
              <a:ext cx="3305109" cy="1083084"/>
              <a:chOff x="1224542" y="6322796"/>
              <a:chExt cx="3305491" cy="10886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96371" y="6462551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/>
              <p:nvPr/>
            </p:nvSpPr>
            <p:spPr>
              <a:xfrm>
                <a:off x="4057951" y="3525287"/>
                <a:ext cx="18498836" cy="158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=12, 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li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nary>
                        <m:naryPr>
                          <m:ctrlPr>
                            <a:rPr lang="vi-VN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=17.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51" y="3525287"/>
                <a:ext cx="18498836" cy="1580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/>
              <p:nvPr/>
            </p:nvSpPr>
            <p:spPr>
              <a:xfrm>
                <a:off x="4490309" y="6121597"/>
                <a:ext cx="10005816" cy="990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09" y="6121597"/>
                <a:ext cx="10005816" cy="990015"/>
              </a:xfrm>
              <a:prstGeom prst="rect">
                <a:avLst/>
              </a:prstGeom>
              <a:blipFill>
                <a:blip r:embed="rId4"/>
                <a:stretch>
                  <a:fillRect l="-2498" b="-190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/>
              <p:nvPr/>
            </p:nvSpPr>
            <p:spPr>
              <a:xfrm>
                <a:off x="4573587" y="7744213"/>
                <a:ext cx="70866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−12=17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744213"/>
                <a:ext cx="708660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/>
              <p:nvPr/>
            </p:nvSpPr>
            <p:spPr>
              <a:xfrm>
                <a:off x="6088044" y="9550051"/>
                <a:ext cx="34258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=29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44" y="9550051"/>
                <a:ext cx="3425810" cy="769441"/>
              </a:xfrm>
              <a:prstGeom prst="rect">
                <a:avLst/>
              </a:prstGeom>
              <a:blipFill>
                <a:blip r:embed="rId6"/>
                <a:stretch>
                  <a:fillRect t="-15873" r="-622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55832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2.1</a:t>
                  </a: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491775" y="2952081"/>
            <a:ext cx="23509688" cy="2852952"/>
            <a:chOff x="1177638" y="2491133"/>
            <a:chExt cx="23512749" cy="2252784"/>
          </a:xfrm>
        </p:grpSpPr>
        <p:sp>
          <p:nvSpPr>
            <p:cNvPr id="29" name="Rounded Rectangle 28"/>
            <p:cNvSpPr/>
            <p:nvPr/>
          </p:nvSpPr>
          <p:spPr>
            <a:xfrm>
              <a:off x="1177638" y="2895122"/>
              <a:ext cx="23512749" cy="18487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49148" y="2590800"/>
                <a:ext cx="2512553" cy="607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 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501661" y="5791200"/>
            <a:ext cx="23498177" cy="7772409"/>
            <a:chOff x="1189415" y="5004375"/>
            <a:chExt cx="23575474" cy="5542154"/>
          </a:xfrm>
        </p:grpSpPr>
        <p:sp>
          <p:nvSpPr>
            <p:cNvPr id="47" name="Rounded Rectangle 46"/>
            <p:cNvSpPr/>
            <p:nvPr/>
          </p:nvSpPr>
          <p:spPr>
            <a:xfrm>
              <a:off x="1222851" y="5487784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189415" y="5004375"/>
              <a:ext cx="3305109" cy="1136649"/>
              <a:chOff x="1191102" y="5977256"/>
              <a:chExt cx="3305491" cy="1142441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15388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62930" y="617084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191102" y="602241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6941" y="597725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4340652" y="3451769"/>
                <a:ext cx="15036039" cy="2110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=−3</m:t>
                        </m:r>
                      </m:e>
                    </m:nary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nary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nary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52" y="3451769"/>
                <a:ext cx="15036039" cy="2110578"/>
              </a:xfrm>
              <a:prstGeom prst="rect">
                <a:avLst/>
              </a:prstGeom>
              <a:blipFill>
                <a:blip r:embed="rId3"/>
                <a:stretch>
                  <a:fillRect l="-1824" r="-892" b="-8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/>
              <p:nvPr/>
            </p:nvSpPr>
            <p:spPr>
              <a:xfrm>
                <a:off x="4115669" y="6858000"/>
                <a:ext cx="9954648" cy="1017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=−3</m:t>
                        </m:r>
                      </m:e>
                    </m:nary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nary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69" y="6858000"/>
                <a:ext cx="9954648" cy="1017330"/>
              </a:xfrm>
              <a:prstGeom prst="rect">
                <a:avLst/>
              </a:prstGeom>
              <a:blipFill>
                <a:blip r:embed="rId4"/>
                <a:stretch>
                  <a:fillRect l="-2449" b="-16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/>
              <p:nvPr/>
            </p:nvSpPr>
            <p:spPr>
              <a:xfrm>
                <a:off x="4188243" y="8134258"/>
                <a:ext cx="4925387" cy="1017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243" y="8134258"/>
                <a:ext cx="4925387" cy="1017330"/>
              </a:xfrm>
              <a:prstGeom prst="rect">
                <a:avLst/>
              </a:prstGeom>
              <a:blipFill>
                <a:blip r:embed="rId5"/>
                <a:stretch>
                  <a:fillRect l="-4950" b="-16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/>
              <p:nvPr/>
            </p:nvSpPr>
            <p:spPr>
              <a:xfrm>
                <a:off x="4098206" y="9410516"/>
                <a:ext cx="7425431" cy="1759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06" y="9410516"/>
                <a:ext cx="7425431" cy="1759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/>
              <p:nvPr/>
            </p:nvSpPr>
            <p:spPr>
              <a:xfrm>
                <a:off x="11420115" y="9479957"/>
                <a:ext cx="7333481" cy="1620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3</m:t>
                      </m:r>
                      <m:nary>
                        <m:nary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115" y="9479957"/>
                <a:ext cx="7333481" cy="1620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/>
              <p:nvPr/>
            </p:nvSpPr>
            <p:spPr>
              <a:xfrm>
                <a:off x="4573587" y="11399791"/>
                <a:ext cx="30928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2.2−3.6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11399791"/>
                <a:ext cx="30928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/>
              <p:nvPr/>
            </p:nvSpPr>
            <p:spPr>
              <a:xfrm>
                <a:off x="8099964" y="11428515"/>
                <a:ext cx="19860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964" y="11428515"/>
                <a:ext cx="198605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6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55832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2.1</a:t>
                  </a: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491775" y="2952081"/>
            <a:ext cx="23509688" cy="2252490"/>
            <a:chOff x="1177638" y="2491133"/>
            <a:chExt cx="23512749" cy="2252784"/>
          </a:xfrm>
        </p:grpSpPr>
        <p:sp>
          <p:nvSpPr>
            <p:cNvPr id="29" name="Rounded Rectangle 28"/>
            <p:cNvSpPr/>
            <p:nvPr/>
          </p:nvSpPr>
          <p:spPr>
            <a:xfrm>
              <a:off x="1177638" y="2895122"/>
              <a:ext cx="23512749" cy="18487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49148" y="2590800"/>
                <a:ext cx="251255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 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534987" y="5257800"/>
            <a:ext cx="23466544" cy="7840552"/>
            <a:chOff x="1222851" y="5348152"/>
            <a:chExt cx="23543736" cy="5312232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22851" y="5348152"/>
              <a:ext cx="3305109" cy="1083084"/>
              <a:chOff x="1224542" y="6322796"/>
              <a:chExt cx="3305491" cy="10886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96371" y="6462551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4502203" y="3506902"/>
                <a:ext cx="9323193" cy="1148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203" y="3506902"/>
                <a:ext cx="9323193" cy="1148199"/>
              </a:xfrm>
              <a:prstGeom prst="rect">
                <a:avLst/>
              </a:prstGeom>
              <a:blipFill>
                <a:blip r:embed="rId3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5259387" y="5943600"/>
                <a:ext cx="4304512" cy="1614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5943600"/>
                <a:ext cx="4304512" cy="1614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4573587" y="7467600"/>
                <a:ext cx="8434297" cy="1753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(1−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−1)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467600"/>
                <a:ext cx="8434297" cy="1753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4725987" y="9067800"/>
                <a:ext cx="13651667" cy="225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9067800"/>
                <a:ext cx="13651667" cy="2254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4573587" y="11437689"/>
                <a:ext cx="4222887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970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 = 1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11437689"/>
                <a:ext cx="4222887" cy="1135311"/>
              </a:xfrm>
              <a:prstGeom prst="rect">
                <a:avLst/>
              </a:prstGeom>
              <a:blipFill>
                <a:blip r:embed="rId7"/>
                <a:stretch>
                  <a:fillRect r="-5628" b="-14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/>
              <p:nvPr/>
            </p:nvSpPr>
            <p:spPr>
              <a:xfrm>
                <a:off x="9665842" y="6049001"/>
                <a:ext cx="7554440" cy="1614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842" y="6049001"/>
                <a:ext cx="7554440" cy="1614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0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3" grpId="0"/>
      <p:bldP spid="54" grpId="0"/>
      <p:bldP spid="5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06C947D3C342964D804AEF3F2D09" ma:contentTypeVersion="9" ma:contentTypeDescription="Create a new document." ma:contentTypeScope="" ma:versionID="f00a72ec17ca54ec8a2b4e018a8b4ef3">
  <xsd:schema xmlns:xsd="http://www.w3.org/2001/XMLSchema" xmlns:xs="http://www.w3.org/2001/XMLSchema" xmlns:p="http://schemas.microsoft.com/office/2006/metadata/properties" xmlns:ns3="211d1681-fc26-41df-84ac-2a481153d017" targetNamespace="http://schemas.microsoft.com/office/2006/metadata/properties" ma:root="true" ma:fieldsID="f49500d49314cc2ddd4f9813c39bfa91" ns3:_="">
    <xsd:import namespace="211d1681-fc26-41df-84ac-2a481153d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1681-fc26-41df-84ac-2a481153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BBE07-A400-4061-959D-079E7704E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6033BB-9E61-4BE4-8CA8-3CB040FE0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1681-fc26-41df-84ac-2a481153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5A33F-0349-42DD-8C5F-12A86840C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1642</Words>
  <Application>Microsoft Office PowerPoint</Application>
  <PresentationFormat>Custom</PresentationFormat>
  <Paragraphs>232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422</cp:revision>
  <dcterms:created xsi:type="dcterms:W3CDTF">2013-08-31T11:42:51Z</dcterms:created>
  <dcterms:modified xsi:type="dcterms:W3CDTF">2022-10-24T12:42:18Z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0x010100D01A06C947D3C342964D804AEF3F2D09</vt:lpwstr>
  </property>
</Properties>
</file>