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mf" ContentType="image/x-wm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5"/>
  </p:notesMasterIdLst>
  <p:sldIdLst>
    <p:sldId id="341" r:id="rId4"/>
    <p:sldId id="349" r:id="rId5"/>
    <p:sldId id="356" r:id="rId6"/>
    <p:sldId id="352" r:id="rId7"/>
    <p:sldId id="357" r:id="rId8"/>
    <p:sldId id="335" r:id="rId9"/>
    <p:sldId id="323" r:id="rId10"/>
    <p:sldId id="358" r:id="rId11"/>
    <p:sldId id="324" r:id="rId12"/>
    <p:sldId id="309" r:id="rId13"/>
    <p:sldId id="3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28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image59.wdp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8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38600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9151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5767386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74387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83931" y="556822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PresentationFormat>On-screen Show (4:3)</PresentationFormat>
  <Paragraphs>41</Paragraphs>
  <Slides>11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SimSun</vt:lpstr>
      <vt:lpstr>Wingdings</vt:lpstr>
      <vt:lpstr>Wingdings 2</vt:lpstr>
      <vt:lpstr>Times New Roman</vt:lpstr>
      <vt:lpstr>.VnArial</vt:lpstr>
      <vt:lpstr>AvantGarde</vt:lpstr>
      <vt:lpstr>AvantGarde Normal</vt:lpstr>
      <vt:lpstr>Times New Roman</vt:lpstr>
      <vt:lpstr>Constantia</vt:lpstr>
      <vt:lpstr>Microsoft YaHei</vt:lpstr>
      <vt:lpstr>Arial Unicode MS</vt:lpstr>
      <vt:lpstr>Calibri</vt:lpstr>
      <vt:lpstr>Calibri Light</vt:lpstr>
      <vt:lpstr>Flow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2020-08-29T06:33:22Z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