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media/image22.jpg" ContentType="image/png"/>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 id="2147483672" r:id="rId3"/>
    <p:sldMasterId id="2147483684" r:id="rId4"/>
  </p:sldMasterIdLst>
  <p:notesMasterIdLst>
    <p:notesMasterId r:id="rId35"/>
  </p:notesMasterIdLst>
  <p:sldIdLst>
    <p:sldId id="257" r:id="rId5"/>
    <p:sldId id="4152" r:id="rId6"/>
    <p:sldId id="4153" r:id="rId7"/>
    <p:sldId id="4154" r:id="rId8"/>
    <p:sldId id="357" r:id="rId9"/>
    <p:sldId id="374" r:id="rId10"/>
    <p:sldId id="4151" r:id="rId11"/>
    <p:sldId id="372" r:id="rId12"/>
    <p:sldId id="356" r:id="rId13"/>
    <p:sldId id="360" r:id="rId14"/>
    <p:sldId id="375" r:id="rId15"/>
    <p:sldId id="361" r:id="rId16"/>
    <p:sldId id="362" r:id="rId17"/>
    <p:sldId id="363" r:id="rId18"/>
    <p:sldId id="364" r:id="rId19"/>
    <p:sldId id="282" r:id="rId20"/>
    <p:sldId id="353" r:id="rId21"/>
    <p:sldId id="283" r:id="rId22"/>
    <p:sldId id="359" r:id="rId23"/>
    <p:sldId id="358" r:id="rId24"/>
    <p:sldId id="367" r:id="rId25"/>
    <p:sldId id="4149" r:id="rId26"/>
    <p:sldId id="4148" r:id="rId27"/>
    <p:sldId id="365" r:id="rId28"/>
    <p:sldId id="4150" r:id="rId29"/>
    <p:sldId id="366" r:id="rId30"/>
    <p:sldId id="368" r:id="rId31"/>
    <p:sldId id="370" r:id="rId32"/>
    <p:sldId id="371" r:id="rId33"/>
    <p:sldId id="339" r:id="rId34"/>
  </p:sldIdLst>
  <p:sldSz cx="12192000" cy="6858000"/>
  <p:notesSz cx="6858000" cy="9144000"/>
  <p:embeddedFontLst>
    <p:embeddedFont>
      <p:font typeface=".VnFreeH" panose="020B7200000000000000" pitchFamily="34" charset="0"/>
      <p:regular r:id="rId36"/>
    </p:embeddedFont>
    <p:embeddedFont>
      <p:font typeface="Calibri" panose="020F0502020204030204" pitchFamily="34" charset="0"/>
      <p:regular r:id="rId37"/>
      <p:bold r:id="rId38"/>
      <p:italic r:id="rId39"/>
      <p:boldItalic r:id="rId40"/>
    </p:embeddedFont>
    <p:embeddedFont>
      <p:font typeface="Calibri Light" panose="020F0302020204030204" pitchFamily="34" charset="0"/>
      <p:regular r:id="rId41"/>
      <p:italic r:id="rId42"/>
    </p:embeddedFont>
    <p:embeddedFont>
      <p:font typeface="Roboto" panose="02000000000000000000" pitchFamily="2" charset="0"/>
      <p:regular r:id="rId43"/>
      <p:bold r:id="rId44"/>
      <p:italic r:id="rId45"/>
      <p:boldItalic r:id="rId46"/>
    </p:embeddedFont>
    <p:embeddedFont>
      <p:font typeface="Roboto Black" panose="02000000000000000000" pitchFamily="2" charset="0"/>
      <p:bold r:id="rId47"/>
      <p:boldItalic r:id="rId48"/>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AEF"/>
    <a:srgbClr val="002060"/>
    <a:srgbClr val="AC84AE"/>
    <a:srgbClr val="3082C6"/>
    <a:srgbClr val="3285C8"/>
    <a:srgbClr val="FFD54F"/>
    <a:srgbClr val="71C2FF"/>
    <a:srgbClr val="D3BED4"/>
    <a:srgbClr val="89E0FF"/>
    <a:srgbClr val="C6C6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8902" autoAdjust="0"/>
  </p:normalViewPr>
  <p:slideViewPr>
    <p:cSldViewPr snapToGrid="0">
      <p:cViewPr varScale="1">
        <p:scale>
          <a:sx n="90" d="100"/>
          <a:sy n="90" d="100"/>
        </p:scale>
        <p:origin x="144"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4.fntdata"/><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3.fntdata"/><Relationship Id="rId46" Type="http://schemas.openxmlformats.org/officeDocument/2006/relationships/font" Target="fonts/font11.fntdata"/><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1.fntdata"/><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9.fntdata"/><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8" Type="http://schemas.openxmlformats.org/officeDocument/2006/relationships/slide" Target="slides/slide4.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3334F4-BED4-4657-9316-3C0F6797D794}" type="datetimeFigureOut">
              <a:rPr lang="vi-VN" smtClean="0"/>
              <a:t>06/12/2022</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7EC417-4AA1-4EC0-A9ED-469F0F8997E8}" type="slidenum">
              <a:rPr lang="vi-VN" smtClean="0"/>
              <a:t>‹#›</a:t>
            </a:fld>
            <a:endParaRPr lang="vi-VN"/>
          </a:p>
        </p:txBody>
      </p:sp>
    </p:spTree>
    <p:extLst>
      <p:ext uri="{BB962C8B-B14F-4D97-AF65-F5344CB8AC3E}">
        <p14:creationId xmlns:p14="http://schemas.microsoft.com/office/powerpoint/2010/main" val="1249285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Roboto" panose="02000000000000000000" pitchFamily="2" charset="0"/>
        <a:ea typeface="+mn-ea"/>
        <a:cs typeface="+mn-cs"/>
      </a:defRPr>
    </a:lvl1pPr>
    <a:lvl2pPr marL="457200" algn="l" defTabSz="914400" rtl="0" eaLnBrk="1" latinLnBrk="0" hangingPunct="1">
      <a:defRPr sz="1200" kern="1200">
        <a:solidFill>
          <a:schemeClr val="tx1"/>
        </a:solidFill>
        <a:latin typeface="Roboto" panose="02000000000000000000" pitchFamily="2" charset="0"/>
        <a:ea typeface="+mn-ea"/>
        <a:cs typeface="+mn-cs"/>
      </a:defRPr>
    </a:lvl2pPr>
    <a:lvl3pPr marL="914400" algn="l" defTabSz="914400" rtl="0" eaLnBrk="1" latinLnBrk="0" hangingPunct="1">
      <a:defRPr sz="1200" kern="1200">
        <a:solidFill>
          <a:schemeClr val="tx1"/>
        </a:solidFill>
        <a:latin typeface="Roboto" panose="02000000000000000000" pitchFamily="2" charset="0"/>
        <a:ea typeface="+mn-ea"/>
        <a:cs typeface="+mn-cs"/>
      </a:defRPr>
    </a:lvl3pPr>
    <a:lvl4pPr marL="1371600" algn="l" defTabSz="914400" rtl="0" eaLnBrk="1" latinLnBrk="0" hangingPunct="1">
      <a:defRPr sz="1200" kern="1200">
        <a:solidFill>
          <a:schemeClr val="tx1"/>
        </a:solidFill>
        <a:latin typeface="Roboto" panose="02000000000000000000" pitchFamily="2" charset="0"/>
        <a:ea typeface="+mn-ea"/>
        <a:cs typeface="+mn-cs"/>
      </a:defRPr>
    </a:lvl4pPr>
    <a:lvl5pPr marL="1828800" algn="l" defTabSz="914400" rtl="0" eaLnBrk="1" latinLnBrk="0" hangingPunct="1">
      <a:defRPr sz="1200" kern="1200">
        <a:solidFill>
          <a:schemeClr val="tx1"/>
        </a:solidFill>
        <a:latin typeface="Roboto" panose="020000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617EC417-4AA1-4EC0-A9ED-469F0F8997E8}" type="slidenum">
              <a:rPr lang="vi-VN" smtClean="0"/>
              <a:t>1</a:t>
            </a:fld>
            <a:endParaRPr lang="vi-VN"/>
          </a:p>
        </p:txBody>
      </p:sp>
    </p:spTree>
    <p:extLst>
      <p:ext uri="{BB962C8B-B14F-4D97-AF65-F5344CB8AC3E}">
        <p14:creationId xmlns:p14="http://schemas.microsoft.com/office/powerpoint/2010/main" val="2813623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Hướng dẫn việc tạo từng chi tiết, lưu ý số lượng và kích thước</a:t>
            </a:r>
          </a:p>
        </p:txBody>
      </p:sp>
      <p:sp>
        <p:nvSpPr>
          <p:cNvPr id="4" name="Slide Number Placeholder 3"/>
          <p:cNvSpPr>
            <a:spLocks noGrp="1"/>
          </p:cNvSpPr>
          <p:nvPr>
            <p:ph type="sldNum" sz="quarter" idx="5"/>
          </p:nvPr>
        </p:nvSpPr>
        <p:spPr/>
        <p:txBody>
          <a:bodyPr/>
          <a:lstStyle/>
          <a:p>
            <a:fld id="{617EC417-4AA1-4EC0-A9ED-469F0F8997E8}" type="slidenum">
              <a:rPr lang="vi-VN" smtClean="0"/>
              <a:t>10</a:t>
            </a:fld>
            <a:endParaRPr lang="vi-VN"/>
          </a:p>
        </p:txBody>
      </p:sp>
    </p:spTree>
    <p:extLst>
      <p:ext uri="{BB962C8B-B14F-4D97-AF65-F5344CB8AC3E}">
        <p14:creationId xmlns:p14="http://schemas.microsoft.com/office/powerpoint/2010/main" val="26910546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Hướng dẫn việc tạo từng chi tiết, lưu ý số lượng và kích thước</a:t>
            </a:r>
          </a:p>
        </p:txBody>
      </p:sp>
      <p:sp>
        <p:nvSpPr>
          <p:cNvPr id="4" name="Slide Number Placeholder 3"/>
          <p:cNvSpPr>
            <a:spLocks noGrp="1"/>
          </p:cNvSpPr>
          <p:nvPr>
            <p:ph type="sldNum" sz="quarter" idx="5"/>
          </p:nvPr>
        </p:nvSpPr>
        <p:spPr/>
        <p:txBody>
          <a:bodyPr/>
          <a:lstStyle/>
          <a:p>
            <a:fld id="{617EC417-4AA1-4EC0-A9ED-469F0F8997E8}" type="slidenum">
              <a:rPr lang="vi-VN" smtClean="0"/>
              <a:t>11</a:t>
            </a:fld>
            <a:endParaRPr lang="vi-VN"/>
          </a:p>
        </p:txBody>
      </p:sp>
    </p:spTree>
    <p:extLst>
      <p:ext uri="{BB962C8B-B14F-4D97-AF65-F5344CB8AC3E}">
        <p14:creationId xmlns:p14="http://schemas.microsoft.com/office/powerpoint/2010/main" val="1871860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Hướng dẫn việc tạo từng chi tiết, lưu ý số lượng và kích thước đúng, chuẩn</a:t>
            </a:r>
          </a:p>
        </p:txBody>
      </p:sp>
      <p:sp>
        <p:nvSpPr>
          <p:cNvPr id="4" name="Slide Number Placeholder 3"/>
          <p:cNvSpPr>
            <a:spLocks noGrp="1"/>
          </p:cNvSpPr>
          <p:nvPr>
            <p:ph type="sldNum" sz="quarter" idx="5"/>
          </p:nvPr>
        </p:nvSpPr>
        <p:spPr/>
        <p:txBody>
          <a:bodyPr/>
          <a:lstStyle/>
          <a:p>
            <a:fld id="{617EC417-4AA1-4EC0-A9ED-469F0F8997E8}" type="slidenum">
              <a:rPr lang="vi-VN" smtClean="0"/>
              <a:t>12</a:t>
            </a:fld>
            <a:endParaRPr lang="vi-VN"/>
          </a:p>
        </p:txBody>
      </p:sp>
    </p:spTree>
    <p:extLst>
      <p:ext uri="{BB962C8B-B14F-4D97-AF65-F5344CB8AC3E}">
        <p14:creationId xmlns:p14="http://schemas.microsoft.com/office/powerpoint/2010/main" val="21608666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Hướng dẫn việc tạo từng chi tiết, lưu ý số lượng và kích thước đúng, chuẩn</a:t>
            </a:r>
          </a:p>
        </p:txBody>
      </p:sp>
      <p:sp>
        <p:nvSpPr>
          <p:cNvPr id="4" name="Slide Number Placeholder 3"/>
          <p:cNvSpPr>
            <a:spLocks noGrp="1"/>
          </p:cNvSpPr>
          <p:nvPr>
            <p:ph type="sldNum" sz="quarter" idx="5"/>
          </p:nvPr>
        </p:nvSpPr>
        <p:spPr/>
        <p:txBody>
          <a:bodyPr/>
          <a:lstStyle/>
          <a:p>
            <a:fld id="{617EC417-4AA1-4EC0-A9ED-469F0F8997E8}" type="slidenum">
              <a:rPr lang="vi-VN" smtClean="0"/>
              <a:t>13</a:t>
            </a:fld>
            <a:endParaRPr lang="vi-VN"/>
          </a:p>
        </p:txBody>
      </p:sp>
    </p:spTree>
    <p:extLst>
      <p:ext uri="{BB962C8B-B14F-4D97-AF65-F5344CB8AC3E}">
        <p14:creationId xmlns:p14="http://schemas.microsoft.com/office/powerpoint/2010/main" val="14417746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Hướng dẫn việc tạo từng chi tiết, lưu ý số lượng và kích thước đúng, chuẩn</a:t>
            </a:r>
          </a:p>
        </p:txBody>
      </p:sp>
      <p:sp>
        <p:nvSpPr>
          <p:cNvPr id="4" name="Slide Number Placeholder 3"/>
          <p:cNvSpPr>
            <a:spLocks noGrp="1"/>
          </p:cNvSpPr>
          <p:nvPr>
            <p:ph type="sldNum" sz="quarter" idx="5"/>
          </p:nvPr>
        </p:nvSpPr>
        <p:spPr/>
        <p:txBody>
          <a:bodyPr/>
          <a:lstStyle/>
          <a:p>
            <a:fld id="{617EC417-4AA1-4EC0-A9ED-469F0F8997E8}" type="slidenum">
              <a:rPr lang="vi-VN" smtClean="0"/>
              <a:t>14</a:t>
            </a:fld>
            <a:endParaRPr lang="vi-VN"/>
          </a:p>
        </p:txBody>
      </p:sp>
    </p:spTree>
    <p:extLst>
      <p:ext uri="{BB962C8B-B14F-4D97-AF65-F5344CB8AC3E}">
        <p14:creationId xmlns:p14="http://schemas.microsoft.com/office/powerpoint/2010/main" val="21110611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Hướng dẫn việc tạo từng chi tiết, lưu ý số lượng và kích thước đúng, chuẩn</a:t>
            </a:r>
          </a:p>
        </p:txBody>
      </p:sp>
      <p:sp>
        <p:nvSpPr>
          <p:cNvPr id="4" name="Slide Number Placeholder 3"/>
          <p:cNvSpPr>
            <a:spLocks noGrp="1"/>
          </p:cNvSpPr>
          <p:nvPr>
            <p:ph type="sldNum" sz="quarter" idx="5"/>
          </p:nvPr>
        </p:nvSpPr>
        <p:spPr/>
        <p:txBody>
          <a:bodyPr/>
          <a:lstStyle/>
          <a:p>
            <a:fld id="{617EC417-4AA1-4EC0-A9ED-469F0F8997E8}" type="slidenum">
              <a:rPr lang="vi-VN" smtClean="0"/>
              <a:t>15</a:t>
            </a:fld>
            <a:endParaRPr lang="vi-VN"/>
          </a:p>
        </p:txBody>
      </p:sp>
    </p:spTree>
    <p:extLst>
      <p:ext uri="{BB962C8B-B14F-4D97-AF65-F5344CB8AC3E}">
        <p14:creationId xmlns:p14="http://schemas.microsoft.com/office/powerpoint/2010/main" val="6680491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Yều cầu HS hoàn thiện ngôi nhà và chuẩn bị đầy đủ thiết bị cho buổi học sau</a:t>
            </a:r>
          </a:p>
        </p:txBody>
      </p:sp>
      <p:sp>
        <p:nvSpPr>
          <p:cNvPr id="4" name="Slide Number Placeholder 3"/>
          <p:cNvSpPr>
            <a:spLocks noGrp="1"/>
          </p:cNvSpPr>
          <p:nvPr>
            <p:ph type="sldNum" sz="quarter" idx="5"/>
          </p:nvPr>
        </p:nvSpPr>
        <p:spPr/>
        <p:txBody>
          <a:bodyPr/>
          <a:lstStyle/>
          <a:p>
            <a:fld id="{617EC417-4AA1-4EC0-A9ED-469F0F8997E8}" type="slidenum">
              <a:rPr lang="vi-VN" smtClean="0"/>
              <a:t>16</a:t>
            </a:fld>
            <a:endParaRPr lang="vi-VN"/>
          </a:p>
        </p:txBody>
      </p:sp>
    </p:spTree>
    <p:extLst>
      <p:ext uri="{BB962C8B-B14F-4D97-AF65-F5344CB8AC3E}">
        <p14:creationId xmlns:p14="http://schemas.microsoft.com/office/powerpoint/2010/main" val="21314252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Giới thiệu về nội dung bài học</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EC417-4AA1-4EC0-A9ED-469F0F8997E8}"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957263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Cho HS trình bày bản vẽ ngôi nhà. Nhận xét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EC417-4AA1-4EC0-A9ED-469F0F8997E8}"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690634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hướng dẫn tạo các cột và thanh chắn dựa trên kích thước ngôi nhà đã nêu ở trên. Cho HS thảo luận xem vị trí nào cần cột, thanh chắn, số lượng bao nhiêu</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EC417-4AA1-4EC0-A9ED-469F0F8997E8}"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43474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Bấm chuột vào phương án. Phương án đúng ô đáp án chuyển màu xanh, sai màu vàng. Sau đó GV giải thích thêm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EC417-4AA1-4EC0-A9ED-469F0F8997E8}"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917318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Hướng dẫn nhóm 3 chuẩn bị các thiết bị cần thiết. Giới thiệu sơ lược về từng thiết bị</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EC417-4AA1-4EC0-A9ED-469F0F8997E8}"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65503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Hướng dẫn lắp ghép các tấm vật liệu, lưu ý thứ tự dựng để có thể lắp ghép nhà nhanh, chính xác. Sử dụng keo dán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EC417-4AA1-4EC0-A9ED-469F0F8997E8}"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299823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Hướng dẫn lắp ghép các tấm vật liệu, lưu ý thứ tự dựng để có thể lắp ghép nhà nhanh, chính xác. Sử dụng keo dán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EC417-4AA1-4EC0-A9ED-469F0F8997E8}"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721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Hướng dẫn lắp ghép các tấm vật liệu, lưu ý thứ tự dựng để có thể lắp ghép nhà nhanh, chính xác. Sử dụng keo dán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EC417-4AA1-4EC0-A9ED-469F0F8997E8}"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323189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Hướng dẫn lắp ghép các tấm vật liệu, lưu ý thứ tự dựng để có thể lắp ghép nhà nhanh, chính xác</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EC417-4AA1-4EC0-A9ED-469F0F8997E8}"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688862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Hướng dẫn lắp ghép các tấm vật liệu, lưu ý thứ tự dựng để có thể lắp ghép nhà nhanh, chính xác</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EC417-4AA1-4EC0-A9ED-469F0F8997E8}"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427934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Hướng dẫn lắp ghép các tấm vật liệu, lưu ý thứ tự dựng để có thể lắp ghép nhà nhanh, chính xác</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EC417-4AA1-4EC0-A9ED-469F0F8997E8}"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331800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Giới thiệu Sơ đồ mạch điện, gắn đèn và quạt theo sơ đồ</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EC417-4AA1-4EC0-A9ED-469F0F8997E8}"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43229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Hướng dẫn cách gắn pin mặt trời lên tấm mái nhà</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EC417-4AA1-4EC0-A9ED-469F0F8997E8}"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164099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Hướng dẫn gắn mái nhà lên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EC417-4AA1-4EC0-A9ED-469F0F8997E8}"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11542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Bấm chuột vào phương án. Phương án đúng ô đáp án chuyển màu xanh, sai màu vàng. Sau đó GV giải thích thêm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EC417-4AA1-4EC0-A9ED-469F0F8997E8}"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98763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Chào tạm biệt các bạn nhỏ và hẹn gặp lại trong bài học tới.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EC417-4AA1-4EC0-A9ED-469F0F8997E8}"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06127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Bấm chuột vào phương án. Phương án đúng ô đáp án chuyển màu xanh, sai màu vàng. Sau đó GV giải thích thêm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EC417-4AA1-4EC0-A9ED-469F0F8997E8}"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6389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Cho học sinh xem video hướng dẫn thực hiện xây dựng nhà, lưu ý với những nhóm muốn thiết kế nhà những số đo cơ bản để khi lắp ghép không bị lệch</a:t>
            </a:r>
          </a:p>
        </p:txBody>
      </p:sp>
      <p:sp>
        <p:nvSpPr>
          <p:cNvPr id="4" name="Slide Number Placeholder 3"/>
          <p:cNvSpPr>
            <a:spLocks noGrp="1"/>
          </p:cNvSpPr>
          <p:nvPr>
            <p:ph type="sldNum" sz="quarter" idx="5"/>
          </p:nvPr>
        </p:nvSpPr>
        <p:spPr/>
        <p:txBody>
          <a:bodyPr/>
          <a:lstStyle/>
          <a:p>
            <a:fld id="{617EC417-4AA1-4EC0-A9ED-469F0F8997E8}" type="slidenum">
              <a:rPr lang="vi-VN" smtClean="0"/>
              <a:t>5</a:t>
            </a:fld>
            <a:endParaRPr lang="vi-VN"/>
          </a:p>
        </p:txBody>
      </p:sp>
    </p:spTree>
    <p:extLst>
      <p:ext uri="{BB962C8B-B14F-4D97-AF65-F5344CB8AC3E}">
        <p14:creationId xmlns:p14="http://schemas.microsoft.com/office/powerpoint/2010/main" val="513347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Giới thiệu về nội dung bài học</a:t>
            </a:r>
          </a:p>
        </p:txBody>
      </p:sp>
      <p:sp>
        <p:nvSpPr>
          <p:cNvPr id="4" name="Slide Number Placeholder 3"/>
          <p:cNvSpPr>
            <a:spLocks noGrp="1"/>
          </p:cNvSpPr>
          <p:nvPr>
            <p:ph type="sldNum" sz="quarter" idx="5"/>
          </p:nvPr>
        </p:nvSpPr>
        <p:spPr/>
        <p:txBody>
          <a:bodyPr/>
          <a:lstStyle/>
          <a:p>
            <a:fld id="{617EC417-4AA1-4EC0-A9ED-469F0F8997E8}" type="slidenum">
              <a:rPr lang="vi-VN" smtClean="0"/>
              <a:t>6</a:t>
            </a:fld>
            <a:endParaRPr lang="vi-VN"/>
          </a:p>
        </p:txBody>
      </p:sp>
    </p:spTree>
    <p:extLst>
      <p:ext uri="{BB962C8B-B14F-4D97-AF65-F5344CB8AC3E}">
        <p14:creationId xmlns:p14="http://schemas.microsoft.com/office/powerpoint/2010/main" val="19446853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Cho học sinh xem video hướng dẫn thực hiện xây dựng nhà, lưu ý với những nhóm muốn thiết kế nhà những số đo cơ bản để khi lắp ghép không bị lệch</a:t>
            </a:r>
          </a:p>
        </p:txBody>
      </p:sp>
      <p:sp>
        <p:nvSpPr>
          <p:cNvPr id="4" name="Slide Number Placeholder 3"/>
          <p:cNvSpPr>
            <a:spLocks noGrp="1"/>
          </p:cNvSpPr>
          <p:nvPr>
            <p:ph type="sldNum" sz="quarter" idx="5"/>
          </p:nvPr>
        </p:nvSpPr>
        <p:spPr/>
        <p:txBody>
          <a:bodyPr/>
          <a:lstStyle/>
          <a:p>
            <a:fld id="{617EC417-4AA1-4EC0-A9ED-469F0F8997E8}" type="slidenum">
              <a:rPr lang="vi-VN" smtClean="0"/>
              <a:t>7</a:t>
            </a:fld>
            <a:endParaRPr lang="vi-VN"/>
          </a:p>
        </p:txBody>
      </p:sp>
    </p:spTree>
    <p:extLst>
      <p:ext uri="{BB962C8B-B14F-4D97-AF65-F5344CB8AC3E}">
        <p14:creationId xmlns:p14="http://schemas.microsoft.com/office/powerpoint/2010/main" val="24910969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Chia nhóm HS, phân công nhiệm vụ từng HS</a:t>
            </a:r>
          </a:p>
        </p:txBody>
      </p:sp>
      <p:sp>
        <p:nvSpPr>
          <p:cNvPr id="4" name="Slide Number Placeholder 3"/>
          <p:cNvSpPr>
            <a:spLocks noGrp="1"/>
          </p:cNvSpPr>
          <p:nvPr>
            <p:ph type="sldNum" sz="quarter" idx="5"/>
          </p:nvPr>
        </p:nvSpPr>
        <p:spPr/>
        <p:txBody>
          <a:bodyPr/>
          <a:lstStyle/>
          <a:p>
            <a:fld id="{617EC417-4AA1-4EC0-A9ED-469F0F8997E8}" type="slidenum">
              <a:rPr lang="vi-VN" smtClean="0"/>
              <a:t>8</a:t>
            </a:fld>
            <a:endParaRPr lang="vi-VN"/>
          </a:p>
        </p:txBody>
      </p:sp>
    </p:spTree>
    <p:extLst>
      <p:ext uri="{BB962C8B-B14F-4D97-AF65-F5344CB8AC3E}">
        <p14:creationId xmlns:p14="http://schemas.microsoft.com/office/powerpoint/2010/main" val="39835502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Hướng dẫn nhiệm vụ nhóm 1</a:t>
            </a:r>
          </a:p>
        </p:txBody>
      </p:sp>
      <p:sp>
        <p:nvSpPr>
          <p:cNvPr id="4" name="Slide Number Placeholder 3"/>
          <p:cNvSpPr>
            <a:spLocks noGrp="1"/>
          </p:cNvSpPr>
          <p:nvPr>
            <p:ph type="sldNum" sz="quarter" idx="5"/>
          </p:nvPr>
        </p:nvSpPr>
        <p:spPr/>
        <p:txBody>
          <a:bodyPr/>
          <a:lstStyle/>
          <a:p>
            <a:fld id="{617EC417-4AA1-4EC0-A9ED-469F0F8997E8}" type="slidenum">
              <a:rPr lang="vi-VN" smtClean="0"/>
              <a:t>9</a:t>
            </a:fld>
            <a:endParaRPr lang="vi-VN"/>
          </a:p>
        </p:txBody>
      </p:sp>
    </p:spTree>
    <p:extLst>
      <p:ext uri="{BB962C8B-B14F-4D97-AF65-F5344CB8AC3E}">
        <p14:creationId xmlns:p14="http://schemas.microsoft.com/office/powerpoint/2010/main" val="3784120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DF907-8C6C-6432-AB1E-ED78374F50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D2353EC4-22E9-A48D-ED0E-F2A87714527F}"/>
              </a:ext>
            </a:extLst>
          </p:cNvPr>
          <p:cNvSpPr>
            <a:spLocks noGrp="1"/>
          </p:cNvSpPr>
          <p:nvPr>
            <p:ph type="subTitle" idx="1"/>
          </p:nvPr>
        </p:nvSpPr>
        <p:spPr>
          <a:xfrm>
            <a:off x="1524000" y="3602038"/>
            <a:ext cx="9144000" cy="1655762"/>
          </a:xfrm>
        </p:spPr>
        <p:txBody>
          <a:bodyPr/>
          <a:lstStyle>
            <a:lvl1pPr marL="0" indent="0" algn="ctr">
              <a:buNone/>
              <a:defRPr sz="2400">
                <a:latin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97A71A3E-6317-DB8B-AA35-F4C8CD4D9D46}"/>
              </a:ext>
            </a:extLst>
          </p:cNvPr>
          <p:cNvSpPr>
            <a:spLocks noGrp="1"/>
          </p:cNvSpPr>
          <p:nvPr>
            <p:ph type="dt" sz="half" idx="10"/>
          </p:nvPr>
        </p:nvSpPr>
        <p:spPr/>
        <p:txBody>
          <a:bodyPr/>
          <a:lstStyle/>
          <a:p>
            <a:fld id="{03290442-A26E-4CC9-893C-AE6926717AFA}" type="datetimeFigureOut">
              <a:rPr lang="vi-VN" smtClean="0"/>
              <a:t>06/12/2022</a:t>
            </a:fld>
            <a:endParaRPr lang="vi-VN"/>
          </a:p>
        </p:txBody>
      </p:sp>
      <p:sp>
        <p:nvSpPr>
          <p:cNvPr id="5" name="Footer Placeholder 4">
            <a:extLst>
              <a:ext uri="{FF2B5EF4-FFF2-40B4-BE49-F238E27FC236}">
                <a16:creationId xmlns:a16="http://schemas.microsoft.com/office/drawing/2014/main" id="{C3515CAB-6C38-85CB-213E-DC1B81C052B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66FB7D1-6EBE-D09D-5CC1-05F3D4F7B8F6}"/>
              </a:ext>
            </a:extLst>
          </p:cNvPr>
          <p:cNvSpPr>
            <a:spLocks noGrp="1"/>
          </p:cNvSpPr>
          <p:nvPr>
            <p:ph type="sldNum" sz="quarter" idx="12"/>
          </p:nvPr>
        </p:nvSpPr>
        <p:spPr/>
        <p:txBody>
          <a:bodyPr/>
          <a:lstStyle/>
          <a:p>
            <a:fld id="{7D1BF067-413E-4B2D-9682-4A8219ADB685}" type="slidenum">
              <a:rPr lang="vi-VN" smtClean="0"/>
              <a:t>‹#›</a:t>
            </a:fld>
            <a:endParaRPr lang="vi-VN"/>
          </a:p>
        </p:txBody>
      </p:sp>
    </p:spTree>
    <p:extLst>
      <p:ext uri="{BB962C8B-B14F-4D97-AF65-F5344CB8AC3E}">
        <p14:creationId xmlns:p14="http://schemas.microsoft.com/office/powerpoint/2010/main" val="390752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E71CC-37C2-8BD5-BCA4-1C6083630DF5}"/>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AD98F724-2E1C-781F-317B-508FF7DD720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21ED045-2206-68C7-7670-57B132137916}"/>
              </a:ext>
            </a:extLst>
          </p:cNvPr>
          <p:cNvSpPr>
            <a:spLocks noGrp="1"/>
          </p:cNvSpPr>
          <p:nvPr>
            <p:ph type="dt" sz="half" idx="10"/>
          </p:nvPr>
        </p:nvSpPr>
        <p:spPr/>
        <p:txBody>
          <a:bodyPr/>
          <a:lstStyle/>
          <a:p>
            <a:fld id="{03290442-A26E-4CC9-893C-AE6926717AFA}" type="datetimeFigureOut">
              <a:rPr lang="vi-VN" smtClean="0"/>
              <a:t>06/12/2022</a:t>
            </a:fld>
            <a:endParaRPr lang="vi-VN"/>
          </a:p>
        </p:txBody>
      </p:sp>
      <p:sp>
        <p:nvSpPr>
          <p:cNvPr id="5" name="Footer Placeholder 4">
            <a:extLst>
              <a:ext uri="{FF2B5EF4-FFF2-40B4-BE49-F238E27FC236}">
                <a16:creationId xmlns:a16="http://schemas.microsoft.com/office/drawing/2014/main" id="{2A048AE8-3CC1-CB2E-CAF9-E698377E734D}"/>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294DB52B-6EC7-C0EA-EB1D-6949EB9EB2F8}"/>
              </a:ext>
            </a:extLst>
          </p:cNvPr>
          <p:cNvSpPr>
            <a:spLocks noGrp="1"/>
          </p:cNvSpPr>
          <p:nvPr>
            <p:ph type="sldNum" sz="quarter" idx="12"/>
          </p:nvPr>
        </p:nvSpPr>
        <p:spPr/>
        <p:txBody>
          <a:bodyPr/>
          <a:lstStyle/>
          <a:p>
            <a:fld id="{7D1BF067-413E-4B2D-9682-4A8219ADB685}" type="slidenum">
              <a:rPr lang="vi-VN" smtClean="0"/>
              <a:t>‹#›</a:t>
            </a:fld>
            <a:endParaRPr lang="vi-VN"/>
          </a:p>
        </p:txBody>
      </p:sp>
    </p:spTree>
    <p:extLst>
      <p:ext uri="{BB962C8B-B14F-4D97-AF65-F5344CB8AC3E}">
        <p14:creationId xmlns:p14="http://schemas.microsoft.com/office/powerpoint/2010/main" val="2881231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A1E999-F0B4-788F-BCBC-FF55E53E90D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9C29058A-9E68-A09A-AB5A-7E4B8DEFF2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D7B472A5-8A13-AD2E-1767-B0E205290982}"/>
              </a:ext>
            </a:extLst>
          </p:cNvPr>
          <p:cNvSpPr>
            <a:spLocks noGrp="1"/>
          </p:cNvSpPr>
          <p:nvPr>
            <p:ph type="dt" sz="half" idx="10"/>
          </p:nvPr>
        </p:nvSpPr>
        <p:spPr/>
        <p:txBody>
          <a:bodyPr/>
          <a:lstStyle/>
          <a:p>
            <a:fld id="{03290442-A26E-4CC9-893C-AE6926717AFA}" type="datetimeFigureOut">
              <a:rPr lang="vi-VN" smtClean="0"/>
              <a:t>06/12/2022</a:t>
            </a:fld>
            <a:endParaRPr lang="vi-VN"/>
          </a:p>
        </p:txBody>
      </p:sp>
      <p:sp>
        <p:nvSpPr>
          <p:cNvPr id="5" name="Footer Placeholder 4">
            <a:extLst>
              <a:ext uri="{FF2B5EF4-FFF2-40B4-BE49-F238E27FC236}">
                <a16:creationId xmlns:a16="http://schemas.microsoft.com/office/drawing/2014/main" id="{1B5AA601-0CCE-7939-A6C4-F91AB7FC64D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26D52938-05A9-E27E-DCFE-C9B81806B339}"/>
              </a:ext>
            </a:extLst>
          </p:cNvPr>
          <p:cNvSpPr>
            <a:spLocks noGrp="1"/>
          </p:cNvSpPr>
          <p:nvPr>
            <p:ph type="sldNum" sz="quarter" idx="12"/>
          </p:nvPr>
        </p:nvSpPr>
        <p:spPr/>
        <p:txBody>
          <a:bodyPr/>
          <a:lstStyle/>
          <a:p>
            <a:fld id="{7D1BF067-413E-4B2D-9682-4A8219ADB685}" type="slidenum">
              <a:rPr lang="vi-VN" smtClean="0"/>
              <a:t>‹#›</a:t>
            </a:fld>
            <a:endParaRPr lang="vi-VN"/>
          </a:p>
        </p:txBody>
      </p:sp>
    </p:spTree>
    <p:extLst>
      <p:ext uri="{BB962C8B-B14F-4D97-AF65-F5344CB8AC3E}">
        <p14:creationId xmlns:p14="http://schemas.microsoft.com/office/powerpoint/2010/main" val="2394024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EDF8C-2E8D-3EAE-83B2-26580414213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7BFB882A-E043-11AF-540F-F72B10DDE9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77A25108-32E6-CA1A-318D-EC9F8AAECCA5}"/>
              </a:ext>
            </a:extLst>
          </p:cNvPr>
          <p:cNvSpPr>
            <a:spLocks noGrp="1"/>
          </p:cNvSpPr>
          <p:nvPr>
            <p:ph type="dt" sz="half" idx="10"/>
          </p:nvPr>
        </p:nvSpPr>
        <p:spPr/>
        <p:txBody>
          <a:bodyPr/>
          <a:lstStyle/>
          <a:p>
            <a:fld id="{DD4881E4-D731-4D27-9227-2B686E22B281}" type="datetimeFigureOut">
              <a:rPr lang="vi-VN" smtClean="0"/>
              <a:t>06/12/2022</a:t>
            </a:fld>
            <a:endParaRPr lang="vi-VN"/>
          </a:p>
        </p:txBody>
      </p:sp>
      <p:sp>
        <p:nvSpPr>
          <p:cNvPr id="5" name="Footer Placeholder 4">
            <a:extLst>
              <a:ext uri="{FF2B5EF4-FFF2-40B4-BE49-F238E27FC236}">
                <a16:creationId xmlns:a16="http://schemas.microsoft.com/office/drawing/2014/main" id="{1240BD94-A2AE-7F23-6955-34507BADC18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42BA2D74-33E4-8429-29D7-2A1924A08303}"/>
              </a:ext>
            </a:extLst>
          </p:cNvPr>
          <p:cNvSpPr>
            <a:spLocks noGrp="1"/>
          </p:cNvSpPr>
          <p:nvPr>
            <p:ph type="sldNum" sz="quarter" idx="12"/>
          </p:nvPr>
        </p:nvSpPr>
        <p:spPr/>
        <p:txBody>
          <a:bodyPr/>
          <a:lstStyle/>
          <a:p>
            <a:fld id="{F37987CB-B6D8-4BEE-AFA6-9DE1B7E0E689}" type="slidenum">
              <a:rPr lang="vi-VN" smtClean="0"/>
              <a:t>‹#›</a:t>
            </a:fld>
            <a:endParaRPr lang="vi-VN"/>
          </a:p>
        </p:txBody>
      </p:sp>
    </p:spTree>
    <p:extLst>
      <p:ext uri="{BB962C8B-B14F-4D97-AF65-F5344CB8AC3E}">
        <p14:creationId xmlns:p14="http://schemas.microsoft.com/office/powerpoint/2010/main" val="4123454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77BBC-0C51-FBA5-5BF4-DDB463C45A5D}"/>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0C9F697B-8B6F-D537-55B6-89FA5D877C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4FF2FEEF-5DCC-5977-E0BE-C6BD88C8D3D5}"/>
              </a:ext>
            </a:extLst>
          </p:cNvPr>
          <p:cNvSpPr>
            <a:spLocks noGrp="1"/>
          </p:cNvSpPr>
          <p:nvPr>
            <p:ph type="dt" sz="half" idx="10"/>
          </p:nvPr>
        </p:nvSpPr>
        <p:spPr/>
        <p:txBody>
          <a:bodyPr/>
          <a:lstStyle/>
          <a:p>
            <a:fld id="{DD4881E4-D731-4D27-9227-2B686E22B281}" type="datetimeFigureOut">
              <a:rPr lang="vi-VN" smtClean="0"/>
              <a:t>06/12/2022</a:t>
            </a:fld>
            <a:endParaRPr lang="vi-VN"/>
          </a:p>
        </p:txBody>
      </p:sp>
      <p:sp>
        <p:nvSpPr>
          <p:cNvPr id="5" name="Footer Placeholder 4">
            <a:extLst>
              <a:ext uri="{FF2B5EF4-FFF2-40B4-BE49-F238E27FC236}">
                <a16:creationId xmlns:a16="http://schemas.microsoft.com/office/drawing/2014/main" id="{36E8E929-55EB-7883-0E90-59F01AD0A6E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42FA1A7C-CE16-F0D6-7B9B-0AC196D75863}"/>
              </a:ext>
            </a:extLst>
          </p:cNvPr>
          <p:cNvSpPr>
            <a:spLocks noGrp="1"/>
          </p:cNvSpPr>
          <p:nvPr>
            <p:ph type="sldNum" sz="quarter" idx="12"/>
          </p:nvPr>
        </p:nvSpPr>
        <p:spPr/>
        <p:txBody>
          <a:bodyPr/>
          <a:lstStyle/>
          <a:p>
            <a:fld id="{F37987CB-B6D8-4BEE-AFA6-9DE1B7E0E689}" type="slidenum">
              <a:rPr lang="vi-VN" smtClean="0"/>
              <a:t>‹#›</a:t>
            </a:fld>
            <a:endParaRPr lang="vi-VN"/>
          </a:p>
        </p:txBody>
      </p:sp>
    </p:spTree>
    <p:extLst>
      <p:ext uri="{BB962C8B-B14F-4D97-AF65-F5344CB8AC3E}">
        <p14:creationId xmlns:p14="http://schemas.microsoft.com/office/powerpoint/2010/main" val="39203690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EE320-800C-8111-D8C2-C29F5D41F3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D01AABE2-4019-BC7D-9688-6D50DA6A08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1CAECCA-F9B3-CDF7-BD3A-95B8F75E6C29}"/>
              </a:ext>
            </a:extLst>
          </p:cNvPr>
          <p:cNvSpPr>
            <a:spLocks noGrp="1"/>
          </p:cNvSpPr>
          <p:nvPr>
            <p:ph type="dt" sz="half" idx="10"/>
          </p:nvPr>
        </p:nvSpPr>
        <p:spPr/>
        <p:txBody>
          <a:bodyPr/>
          <a:lstStyle/>
          <a:p>
            <a:fld id="{DD4881E4-D731-4D27-9227-2B686E22B281}" type="datetimeFigureOut">
              <a:rPr lang="vi-VN" smtClean="0"/>
              <a:t>06/12/2022</a:t>
            </a:fld>
            <a:endParaRPr lang="vi-VN"/>
          </a:p>
        </p:txBody>
      </p:sp>
      <p:sp>
        <p:nvSpPr>
          <p:cNvPr id="5" name="Footer Placeholder 4">
            <a:extLst>
              <a:ext uri="{FF2B5EF4-FFF2-40B4-BE49-F238E27FC236}">
                <a16:creationId xmlns:a16="http://schemas.microsoft.com/office/drawing/2014/main" id="{D21E8A96-6C24-8497-51F1-8F61AE56F32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68EC826-69E6-E2B9-62E9-D2D1B57CA5A2}"/>
              </a:ext>
            </a:extLst>
          </p:cNvPr>
          <p:cNvSpPr>
            <a:spLocks noGrp="1"/>
          </p:cNvSpPr>
          <p:nvPr>
            <p:ph type="sldNum" sz="quarter" idx="12"/>
          </p:nvPr>
        </p:nvSpPr>
        <p:spPr/>
        <p:txBody>
          <a:bodyPr/>
          <a:lstStyle/>
          <a:p>
            <a:fld id="{F37987CB-B6D8-4BEE-AFA6-9DE1B7E0E689}" type="slidenum">
              <a:rPr lang="vi-VN" smtClean="0"/>
              <a:t>‹#›</a:t>
            </a:fld>
            <a:endParaRPr lang="vi-VN"/>
          </a:p>
        </p:txBody>
      </p:sp>
    </p:spTree>
    <p:extLst>
      <p:ext uri="{BB962C8B-B14F-4D97-AF65-F5344CB8AC3E}">
        <p14:creationId xmlns:p14="http://schemas.microsoft.com/office/powerpoint/2010/main" val="8408498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DACCA-5DDA-D76D-AEBA-FFD3AB88FE1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B061BFE7-E91F-384C-0509-4F2F5DF2EFC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0FB484F8-380F-AB51-1873-A766DBCA51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4C984EB6-E07D-41F9-21E7-DCFB9E2BDC92}"/>
              </a:ext>
            </a:extLst>
          </p:cNvPr>
          <p:cNvSpPr>
            <a:spLocks noGrp="1"/>
          </p:cNvSpPr>
          <p:nvPr>
            <p:ph type="dt" sz="half" idx="10"/>
          </p:nvPr>
        </p:nvSpPr>
        <p:spPr/>
        <p:txBody>
          <a:bodyPr/>
          <a:lstStyle/>
          <a:p>
            <a:fld id="{DD4881E4-D731-4D27-9227-2B686E22B281}" type="datetimeFigureOut">
              <a:rPr lang="vi-VN" smtClean="0"/>
              <a:t>06/12/2022</a:t>
            </a:fld>
            <a:endParaRPr lang="vi-VN"/>
          </a:p>
        </p:txBody>
      </p:sp>
      <p:sp>
        <p:nvSpPr>
          <p:cNvPr id="6" name="Footer Placeholder 5">
            <a:extLst>
              <a:ext uri="{FF2B5EF4-FFF2-40B4-BE49-F238E27FC236}">
                <a16:creationId xmlns:a16="http://schemas.microsoft.com/office/drawing/2014/main" id="{30C0FEBA-68D5-9447-0628-5F17F1567424}"/>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37275946-146E-B01E-2AB6-814193ABBF1D}"/>
              </a:ext>
            </a:extLst>
          </p:cNvPr>
          <p:cNvSpPr>
            <a:spLocks noGrp="1"/>
          </p:cNvSpPr>
          <p:nvPr>
            <p:ph type="sldNum" sz="quarter" idx="12"/>
          </p:nvPr>
        </p:nvSpPr>
        <p:spPr/>
        <p:txBody>
          <a:bodyPr/>
          <a:lstStyle/>
          <a:p>
            <a:fld id="{F37987CB-B6D8-4BEE-AFA6-9DE1B7E0E689}" type="slidenum">
              <a:rPr lang="vi-VN" smtClean="0"/>
              <a:t>‹#›</a:t>
            </a:fld>
            <a:endParaRPr lang="vi-VN"/>
          </a:p>
        </p:txBody>
      </p:sp>
    </p:spTree>
    <p:extLst>
      <p:ext uri="{BB962C8B-B14F-4D97-AF65-F5344CB8AC3E}">
        <p14:creationId xmlns:p14="http://schemas.microsoft.com/office/powerpoint/2010/main" val="18824170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DBDA4-C858-9112-85FE-70CB9200C90B}"/>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918F565C-BA9F-69BF-6188-A6F914F936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23A0568-06D5-3F40-7504-1EC339732A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128CC294-7AA6-E28D-09C2-4FD147C5F5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CF7E406-182C-BF2D-2DC4-176A2A59A94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A70E6CCF-8040-D15E-43F7-41BB2371EAF5}"/>
              </a:ext>
            </a:extLst>
          </p:cNvPr>
          <p:cNvSpPr>
            <a:spLocks noGrp="1"/>
          </p:cNvSpPr>
          <p:nvPr>
            <p:ph type="dt" sz="half" idx="10"/>
          </p:nvPr>
        </p:nvSpPr>
        <p:spPr/>
        <p:txBody>
          <a:bodyPr/>
          <a:lstStyle/>
          <a:p>
            <a:fld id="{DD4881E4-D731-4D27-9227-2B686E22B281}" type="datetimeFigureOut">
              <a:rPr lang="vi-VN" smtClean="0"/>
              <a:t>06/12/2022</a:t>
            </a:fld>
            <a:endParaRPr lang="vi-VN"/>
          </a:p>
        </p:txBody>
      </p:sp>
      <p:sp>
        <p:nvSpPr>
          <p:cNvPr id="8" name="Footer Placeholder 7">
            <a:extLst>
              <a:ext uri="{FF2B5EF4-FFF2-40B4-BE49-F238E27FC236}">
                <a16:creationId xmlns:a16="http://schemas.microsoft.com/office/drawing/2014/main" id="{949E6A2D-91B1-EA49-7F0C-9469189D5C9A}"/>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A8AEF7E9-7DE8-17E6-BCFE-B4B84668FEC1}"/>
              </a:ext>
            </a:extLst>
          </p:cNvPr>
          <p:cNvSpPr>
            <a:spLocks noGrp="1"/>
          </p:cNvSpPr>
          <p:nvPr>
            <p:ph type="sldNum" sz="quarter" idx="12"/>
          </p:nvPr>
        </p:nvSpPr>
        <p:spPr/>
        <p:txBody>
          <a:bodyPr/>
          <a:lstStyle/>
          <a:p>
            <a:fld id="{F37987CB-B6D8-4BEE-AFA6-9DE1B7E0E689}" type="slidenum">
              <a:rPr lang="vi-VN" smtClean="0"/>
              <a:t>‹#›</a:t>
            </a:fld>
            <a:endParaRPr lang="vi-VN"/>
          </a:p>
        </p:txBody>
      </p:sp>
    </p:spTree>
    <p:extLst>
      <p:ext uri="{BB962C8B-B14F-4D97-AF65-F5344CB8AC3E}">
        <p14:creationId xmlns:p14="http://schemas.microsoft.com/office/powerpoint/2010/main" val="29250293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C0A02-8C2C-591B-77BD-A29EE67CE50D}"/>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A3351BDF-83C8-2CEC-9CFC-B54BCAB24544}"/>
              </a:ext>
            </a:extLst>
          </p:cNvPr>
          <p:cNvSpPr>
            <a:spLocks noGrp="1"/>
          </p:cNvSpPr>
          <p:nvPr>
            <p:ph type="dt" sz="half" idx="10"/>
          </p:nvPr>
        </p:nvSpPr>
        <p:spPr/>
        <p:txBody>
          <a:bodyPr/>
          <a:lstStyle/>
          <a:p>
            <a:fld id="{DD4881E4-D731-4D27-9227-2B686E22B281}" type="datetimeFigureOut">
              <a:rPr lang="vi-VN" smtClean="0"/>
              <a:t>06/12/2022</a:t>
            </a:fld>
            <a:endParaRPr lang="vi-VN"/>
          </a:p>
        </p:txBody>
      </p:sp>
      <p:sp>
        <p:nvSpPr>
          <p:cNvPr id="4" name="Footer Placeholder 3">
            <a:extLst>
              <a:ext uri="{FF2B5EF4-FFF2-40B4-BE49-F238E27FC236}">
                <a16:creationId xmlns:a16="http://schemas.microsoft.com/office/drawing/2014/main" id="{266906CE-5432-96FF-79E6-369076BF78C8}"/>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D7F9F8EC-C74D-CE1F-72BC-E8DE663230AF}"/>
              </a:ext>
            </a:extLst>
          </p:cNvPr>
          <p:cNvSpPr>
            <a:spLocks noGrp="1"/>
          </p:cNvSpPr>
          <p:nvPr>
            <p:ph type="sldNum" sz="quarter" idx="12"/>
          </p:nvPr>
        </p:nvSpPr>
        <p:spPr/>
        <p:txBody>
          <a:bodyPr/>
          <a:lstStyle/>
          <a:p>
            <a:fld id="{F37987CB-B6D8-4BEE-AFA6-9DE1B7E0E689}" type="slidenum">
              <a:rPr lang="vi-VN" smtClean="0"/>
              <a:t>‹#›</a:t>
            </a:fld>
            <a:endParaRPr lang="vi-VN"/>
          </a:p>
        </p:txBody>
      </p:sp>
    </p:spTree>
    <p:extLst>
      <p:ext uri="{BB962C8B-B14F-4D97-AF65-F5344CB8AC3E}">
        <p14:creationId xmlns:p14="http://schemas.microsoft.com/office/powerpoint/2010/main" val="5547784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7B82D6-AC18-D365-6D20-E671BAEB2B34}"/>
              </a:ext>
            </a:extLst>
          </p:cNvPr>
          <p:cNvSpPr>
            <a:spLocks noGrp="1"/>
          </p:cNvSpPr>
          <p:nvPr>
            <p:ph type="dt" sz="half" idx="10"/>
          </p:nvPr>
        </p:nvSpPr>
        <p:spPr/>
        <p:txBody>
          <a:bodyPr/>
          <a:lstStyle/>
          <a:p>
            <a:fld id="{DD4881E4-D731-4D27-9227-2B686E22B281}" type="datetimeFigureOut">
              <a:rPr lang="vi-VN" smtClean="0"/>
              <a:t>06/12/2022</a:t>
            </a:fld>
            <a:endParaRPr lang="vi-VN"/>
          </a:p>
        </p:txBody>
      </p:sp>
      <p:sp>
        <p:nvSpPr>
          <p:cNvPr id="3" name="Footer Placeholder 2">
            <a:extLst>
              <a:ext uri="{FF2B5EF4-FFF2-40B4-BE49-F238E27FC236}">
                <a16:creationId xmlns:a16="http://schemas.microsoft.com/office/drawing/2014/main" id="{897E2BF8-3025-B1D0-2205-5E5F7FCBE3CA}"/>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0D54241A-BF70-FB21-75D5-F1505B79F9A7}"/>
              </a:ext>
            </a:extLst>
          </p:cNvPr>
          <p:cNvSpPr>
            <a:spLocks noGrp="1"/>
          </p:cNvSpPr>
          <p:nvPr>
            <p:ph type="sldNum" sz="quarter" idx="12"/>
          </p:nvPr>
        </p:nvSpPr>
        <p:spPr/>
        <p:txBody>
          <a:bodyPr/>
          <a:lstStyle/>
          <a:p>
            <a:fld id="{F37987CB-B6D8-4BEE-AFA6-9DE1B7E0E689}" type="slidenum">
              <a:rPr lang="vi-VN" smtClean="0"/>
              <a:t>‹#›</a:t>
            </a:fld>
            <a:endParaRPr lang="vi-VN"/>
          </a:p>
        </p:txBody>
      </p:sp>
    </p:spTree>
    <p:extLst>
      <p:ext uri="{BB962C8B-B14F-4D97-AF65-F5344CB8AC3E}">
        <p14:creationId xmlns:p14="http://schemas.microsoft.com/office/powerpoint/2010/main" val="39361460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2C886-4890-288D-E589-EAEA90EBFE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6CE56FDE-EEB7-5247-E58A-3D2D37EA42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82302565-1323-71C7-D6F4-E1B0D2F180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DBE0A4-B245-5325-B8B9-EE09C54F02A0}"/>
              </a:ext>
            </a:extLst>
          </p:cNvPr>
          <p:cNvSpPr>
            <a:spLocks noGrp="1"/>
          </p:cNvSpPr>
          <p:nvPr>
            <p:ph type="dt" sz="half" idx="10"/>
          </p:nvPr>
        </p:nvSpPr>
        <p:spPr/>
        <p:txBody>
          <a:bodyPr/>
          <a:lstStyle/>
          <a:p>
            <a:fld id="{DD4881E4-D731-4D27-9227-2B686E22B281}" type="datetimeFigureOut">
              <a:rPr lang="vi-VN" smtClean="0"/>
              <a:t>06/12/2022</a:t>
            </a:fld>
            <a:endParaRPr lang="vi-VN"/>
          </a:p>
        </p:txBody>
      </p:sp>
      <p:sp>
        <p:nvSpPr>
          <p:cNvPr id="6" name="Footer Placeholder 5">
            <a:extLst>
              <a:ext uri="{FF2B5EF4-FFF2-40B4-BE49-F238E27FC236}">
                <a16:creationId xmlns:a16="http://schemas.microsoft.com/office/drawing/2014/main" id="{6D36A6ED-8A3A-1C99-09C8-52AF5EF8A18F}"/>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C27CB335-3E16-EB87-9677-4AE83ED2D78C}"/>
              </a:ext>
            </a:extLst>
          </p:cNvPr>
          <p:cNvSpPr>
            <a:spLocks noGrp="1"/>
          </p:cNvSpPr>
          <p:nvPr>
            <p:ph type="sldNum" sz="quarter" idx="12"/>
          </p:nvPr>
        </p:nvSpPr>
        <p:spPr/>
        <p:txBody>
          <a:bodyPr/>
          <a:lstStyle/>
          <a:p>
            <a:fld id="{F37987CB-B6D8-4BEE-AFA6-9DE1B7E0E689}" type="slidenum">
              <a:rPr lang="vi-VN" smtClean="0"/>
              <a:t>‹#›</a:t>
            </a:fld>
            <a:endParaRPr lang="vi-VN"/>
          </a:p>
        </p:txBody>
      </p:sp>
    </p:spTree>
    <p:extLst>
      <p:ext uri="{BB962C8B-B14F-4D97-AF65-F5344CB8AC3E}">
        <p14:creationId xmlns:p14="http://schemas.microsoft.com/office/powerpoint/2010/main" val="472774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9E4F4-642C-4749-70E4-01B0E47B1676}"/>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E5E682E5-7C9C-58E0-1FAF-51F1396A60B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DFDC8AD-C382-A5A8-4B1A-323E74721AD3}"/>
              </a:ext>
            </a:extLst>
          </p:cNvPr>
          <p:cNvSpPr>
            <a:spLocks noGrp="1"/>
          </p:cNvSpPr>
          <p:nvPr>
            <p:ph type="dt" sz="half" idx="10"/>
          </p:nvPr>
        </p:nvSpPr>
        <p:spPr/>
        <p:txBody>
          <a:bodyPr/>
          <a:lstStyle/>
          <a:p>
            <a:fld id="{03290442-A26E-4CC9-893C-AE6926717AFA}" type="datetimeFigureOut">
              <a:rPr lang="vi-VN" smtClean="0"/>
              <a:t>06/12/2022</a:t>
            </a:fld>
            <a:endParaRPr lang="vi-VN"/>
          </a:p>
        </p:txBody>
      </p:sp>
      <p:sp>
        <p:nvSpPr>
          <p:cNvPr id="5" name="Footer Placeholder 4">
            <a:extLst>
              <a:ext uri="{FF2B5EF4-FFF2-40B4-BE49-F238E27FC236}">
                <a16:creationId xmlns:a16="http://schemas.microsoft.com/office/drawing/2014/main" id="{23656C22-FE7E-BA5F-F6EB-826015F0DB23}"/>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46A8C0C8-6B0A-5FBE-5C93-17138AF8875A}"/>
              </a:ext>
            </a:extLst>
          </p:cNvPr>
          <p:cNvSpPr>
            <a:spLocks noGrp="1"/>
          </p:cNvSpPr>
          <p:nvPr>
            <p:ph type="sldNum" sz="quarter" idx="12"/>
          </p:nvPr>
        </p:nvSpPr>
        <p:spPr/>
        <p:txBody>
          <a:bodyPr/>
          <a:lstStyle/>
          <a:p>
            <a:fld id="{7D1BF067-413E-4B2D-9682-4A8219ADB685}" type="slidenum">
              <a:rPr lang="vi-VN" smtClean="0"/>
              <a:t>‹#›</a:t>
            </a:fld>
            <a:endParaRPr lang="vi-VN"/>
          </a:p>
        </p:txBody>
      </p:sp>
    </p:spTree>
    <p:extLst>
      <p:ext uri="{BB962C8B-B14F-4D97-AF65-F5344CB8AC3E}">
        <p14:creationId xmlns:p14="http://schemas.microsoft.com/office/powerpoint/2010/main" val="9565598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274A8-3C96-D9BD-F8A4-472F91E67C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CE8A7A89-9775-E29C-F788-261A1664C3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84EEEAB5-6ED6-4003-0547-15B76D0852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810640-DCEA-66B2-69E1-EBF2B14B831A}"/>
              </a:ext>
            </a:extLst>
          </p:cNvPr>
          <p:cNvSpPr>
            <a:spLocks noGrp="1"/>
          </p:cNvSpPr>
          <p:nvPr>
            <p:ph type="dt" sz="half" idx="10"/>
          </p:nvPr>
        </p:nvSpPr>
        <p:spPr/>
        <p:txBody>
          <a:bodyPr/>
          <a:lstStyle/>
          <a:p>
            <a:fld id="{DD4881E4-D731-4D27-9227-2B686E22B281}" type="datetimeFigureOut">
              <a:rPr lang="vi-VN" smtClean="0"/>
              <a:t>06/12/2022</a:t>
            </a:fld>
            <a:endParaRPr lang="vi-VN"/>
          </a:p>
        </p:txBody>
      </p:sp>
      <p:sp>
        <p:nvSpPr>
          <p:cNvPr id="6" name="Footer Placeholder 5">
            <a:extLst>
              <a:ext uri="{FF2B5EF4-FFF2-40B4-BE49-F238E27FC236}">
                <a16:creationId xmlns:a16="http://schemas.microsoft.com/office/drawing/2014/main" id="{25A268C9-77DC-654F-AA01-1F87BA2193CD}"/>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F8C00A7F-758D-DB48-B8A2-022D5684DAFD}"/>
              </a:ext>
            </a:extLst>
          </p:cNvPr>
          <p:cNvSpPr>
            <a:spLocks noGrp="1"/>
          </p:cNvSpPr>
          <p:nvPr>
            <p:ph type="sldNum" sz="quarter" idx="12"/>
          </p:nvPr>
        </p:nvSpPr>
        <p:spPr/>
        <p:txBody>
          <a:bodyPr/>
          <a:lstStyle/>
          <a:p>
            <a:fld id="{F37987CB-B6D8-4BEE-AFA6-9DE1B7E0E689}" type="slidenum">
              <a:rPr lang="vi-VN" smtClean="0"/>
              <a:t>‹#›</a:t>
            </a:fld>
            <a:endParaRPr lang="vi-VN"/>
          </a:p>
        </p:txBody>
      </p:sp>
    </p:spTree>
    <p:extLst>
      <p:ext uri="{BB962C8B-B14F-4D97-AF65-F5344CB8AC3E}">
        <p14:creationId xmlns:p14="http://schemas.microsoft.com/office/powerpoint/2010/main" val="16348777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3AB23-6B8C-18E2-13A5-8032A7150EBA}"/>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037D4999-8605-3CDF-E99C-313825C8C6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78A097A-E9DD-EBB0-83D5-B32D24115508}"/>
              </a:ext>
            </a:extLst>
          </p:cNvPr>
          <p:cNvSpPr>
            <a:spLocks noGrp="1"/>
          </p:cNvSpPr>
          <p:nvPr>
            <p:ph type="dt" sz="half" idx="10"/>
          </p:nvPr>
        </p:nvSpPr>
        <p:spPr/>
        <p:txBody>
          <a:bodyPr/>
          <a:lstStyle/>
          <a:p>
            <a:fld id="{DD4881E4-D731-4D27-9227-2B686E22B281}" type="datetimeFigureOut">
              <a:rPr lang="vi-VN" smtClean="0"/>
              <a:t>06/12/2022</a:t>
            </a:fld>
            <a:endParaRPr lang="vi-VN"/>
          </a:p>
        </p:txBody>
      </p:sp>
      <p:sp>
        <p:nvSpPr>
          <p:cNvPr id="5" name="Footer Placeholder 4">
            <a:extLst>
              <a:ext uri="{FF2B5EF4-FFF2-40B4-BE49-F238E27FC236}">
                <a16:creationId xmlns:a16="http://schemas.microsoft.com/office/drawing/2014/main" id="{C60B3CC6-D8D8-14BB-F085-3AFCFD37365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C11DAC6C-8A6E-4578-A5A6-CA31C180F5BF}"/>
              </a:ext>
            </a:extLst>
          </p:cNvPr>
          <p:cNvSpPr>
            <a:spLocks noGrp="1"/>
          </p:cNvSpPr>
          <p:nvPr>
            <p:ph type="sldNum" sz="quarter" idx="12"/>
          </p:nvPr>
        </p:nvSpPr>
        <p:spPr/>
        <p:txBody>
          <a:bodyPr/>
          <a:lstStyle/>
          <a:p>
            <a:fld id="{F37987CB-B6D8-4BEE-AFA6-9DE1B7E0E689}" type="slidenum">
              <a:rPr lang="vi-VN" smtClean="0"/>
              <a:t>‹#›</a:t>
            </a:fld>
            <a:endParaRPr lang="vi-VN"/>
          </a:p>
        </p:txBody>
      </p:sp>
    </p:spTree>
    <p:extLst>
      <p:ext uri="{BB962C8B-B14F-4D97-AF65-F5344CB8AC3E}">
        <p14:creationId xmlns:p14="http://schemas.microsoft.com/office/powerpoint/2010/main" val="39961945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FE1BDD-54DD-752D-0BE5-3B555B5F3AF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72663ECA-550F-E6DB-D3CA-48D7CCDF122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2FDAA94-325E-2395-B272-1AB41A0DF571}"/>
              </a:ext>
            </a:extLst>
          </p:cNvPr>
          <p:cNvSpPr>
            <a:spLocks noGrp="1"/>
          </p:cNvSpPr>
          <p:nvPr>
            <p:ph type="dt" sz="half" idx="10"/>
          </p:nvPr>
        </p:nvSpPr>
        <p:spPr/>
        <p:txBody>
          <a:bodyPr/>
          <a:lstStyle/>
          <a:p>
            <a:fld id="{DD4881E4-D731-4D27-9227-2B686E22B281}" type="datetimeFigureOut">
              <a:rPr lang="vi-VN" smtClean="0"/>
              <a:t>06/12/2022</a:t>
            </a:fld>
            <a:endParaRPr lang="vi-VN"/>
          </a:p>
        </p:txBody>
      </p:sp>
      <p:sp>
        <p:nvSpPr>
          <p:cNvPr id="5" name="Footer Placeholder 4">
            <a:extLst>
              <a:ext uri="{FF2B5EF4-FFF2-40B4-BE49-F238E27FC236}">
                <a16:creationId xmlns:a16="http://schemas.microsoft.com/office/drawing/2014/main" id="{012E2CF8-B418-3741-14F0-90309FCA323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C44DDBB-7E45-8EA3-44EF-70D56827C892}"/>
              </a:ext>
            </a:extLst>
          </p:cNvPr>
          <p:cNvSpPr>
            <a:spLocks noGrp="1"/>
          </p:cNvSpPr>
          <p:nvPr>
            <p:ph type="sldNum" sz="quarter" idx="12"/>
          </p:nvPr>
        </p:nvSpPr>
        <p:spPr/>
        <p:txBody>
          <a:bodyPr/>
          <a:lstStyle/>
          <a:p>
            <a:fld id="{F37987CB-B6D8-4BEE-AFA6-9DE1B7E0E689}" type="slidenum">
              <a:rPr lang="vi-VN" smtClean="0"/>
              <a:t>‹#›</a:t>
            </a:fld>
            <a:endParaRPr lang="vi-VN"/>
          </a:p>
        </p:txBody>
      </p:sp>
    </p:spTree>
    <p:extLst>
      <p:ext uri="{BB962C8B-B14F-4D97-AF65-F5344CB8AC3E}">
        <p14:creationId xmlns:p14="http://schemas.microsoft.com/office/powerpoint/2010/main" val="31167034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DF907-8C6C-6432-AB1E-ED78374F50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D2353EC4-22E9-A48D-ED0E-F2A87714527F}"/>
              </a:ext>
            </a:extLst>
          </p:cNvPr>
          <p:cNvSpPr>
            <a:spLocks noGrp="1"/>
          </p:cNvSpPr>
          <p:nvPr>
            <p:ph type="subTitle" idx="1"/>
          </p:nvPr>
        </p:nvSpPr>
        <p:spPr>
          <a:xfrm>
            <a:off x="1524000" y="3602038"/>
            <a:ext cx="9144000" cy="1655762"/>
          </a:xfrm>
        </p:spPr>
        <p:txBody>
          <a:bodyPr/>
          <a:lstStyle>
            <a:lvl1pPr marL="0" indent="0" algn="ctr">
              <a:buNone/>
              <a:defRPr sz="2400">
                <a:latin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97A71A3E-6317-DB8B-AA35-F4C8CD4D9D46}"/>
              </a:ext>
            </a:extLst>
          </p:cNvPr>
          <p:cNvSpPr>
            <a:spLocks noGrp="1"/>
          </p:cNvSpPr>
          <p:nvPr>
            <p:ph type="dt" sz="half" idx="10"/>
          </p:nvPr>
        </p:nvSpPr>
        <p:spPr/>
        <p:txBody>
          <a:bodyPr/>
          <a:lstStyle/>
          <a:p>
            <a:fld id="{03290442-A26E-4CC9-893C-AE6926717AFA}" type="datetimeFigureOut">
              <a:rPr lang="vi-VN" smtClean="0"/>
              <a:t>06/12/2022</a:t>
            </a:fld>
            <a:endParaRPr lang="vi-VN"/>
          </a:p>
        </p:txBody>
      </p:sp>
      <p:sp>
        <p:nvSpPr>
          <p:cNvPr id="5" name="Footer Placeholder 4">
            <a:extLst>
              <a:ext uri="{FF2B5EF4-FFF2-40B4-BE49-F238E27FC236}">
                <a16:creationId xmlns:a16="http://schemas.microsoft.com/office/drawing/2014/main" id="{C3515CAB-6C38-85CB-213E-DC1B81C052B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66FB7D1-6EBE-D09D-5CC1-05F3D4F7B8F6}"/>
              </a:ext>
            </a:extLst>
          </p:cNvPr>
          <p:cNvSpPr>
            <a:spLocks noGrp="1"/>
          </p:cNvSpPr>
          <p:nvPr>
            <p:ph type="sldNum" sz="quarter" idx="12"/>
          </p:nvPr>
        </p:nvSpPr>
        <p:spPr/>
        <p:txBody>
          <a:bodyPr/>
          <a:lstStyle/>
          <a:p>
            <a:fld id="{7D1BF067-413E-4B2D-9682-4A8219ADB685}" type="slidenum">
              <a:rPr lang="vi-VN" smtClean="0"/>
              <a:t>‹#›</a:t>
            </a:fld>
            <a:endParaRPr lang="vi-VN"/>
          </a:p>
        </p:txBody>
      </p:sp>
    </p:spTree>
    <p:extLst>
      <p:ext uri="{BB962C8B-B14F-4D97-AF65-F5344CB8AC3E}">
        <p14:creationId xmlns:p14="http://schemas.microsoft.com/office/powerpoint/2010/main" val="25676368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9E4F4-642C-4749-70E4-01B0E47B1676}"/>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E5E682E5-7C9C-58E0-1FAF-51F1396A60B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DFDC8AD-C382-A5A8-4B1A-323E74721AD3}"/>
              </a:ext>
            </a:extLst>
          </p:cNvPr>
          <p:cNvSpPr>
            <a:spLocks noGrp="1"/>
          </p:cNvSpPr>
          <p:nvPr>
            <p:ph type="dt" sz="half" idx="10"/>
          </p:nvPr>
        </p:nvSpPr>
        <p:spPr/>
        <p:txBody>
          <a:bodyPr/>
          <a:lstStyle/>
          <a:p>
            <a:fld id="{03290442-A26E-4CC9-893C-AE6926717AFA}" type="datetimeFigureOut">
              <a:rPr lang="vi-VN" smtClean="0"/>
              <a:t>06/12/2022</a:t>
            </a:fld>
            <a:endParaRPr lang="vi-VN"/>
          </a:p>
        </p:txBody>
      </p:sp>
      <p:sp>
        <p:nvSpPr>
          <p:cNvPr id="5" name="Footer Placeholder 4">
            <a:extLst>
              <a:ext uri="{FF2B5EF4-FFF2-40B4-BE49-F238E27FC236}">
                <a16:creationId xmlns:a16="http://schemas.microsoft.com/office/drawing/2014/main" id="{23656C22-FE7E-BA5F-F6EB-826015F0DB23}"/>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46A8C0C8-6B0A-5FBE-5C93-17138AF8875A}"/>
              </a:ext>
            </a:extLst>
          </p:cNvPr>
          <p:cNvSpPr>
            <a:spLocks noGrp="1"/>
          </p:cNvSpPr>
          <p:nvPr>
            <p:ph type="sldNum" sz="quarter" idx="12"/>
          </p:nvPr>
        </p:nvSpPr>
        <p:spPr/>
        <p:txBody>
          <a:bodyPr/>
          <a:lstStyle/>
          <a:p>
            <a:fld id="{7D1BF067-413E-4B2D-9682-4A8219ADB685}" type="slidenum">
              <a:rPr lang="vi-VN" smtClean="0"/>
              <a:t>‹#›</a:t>
            </a:fld>
            <a:endParaRPr lang="vi-VN"/>
          </a:p>
        </p:txBody>
      </p:sp>
    </p:spTree>
    <p:extLst>
      <p:ext uri="{BB962C8B-B14F-4D97-AF65-F5344CB8AC3E}">
        <p14:creationId xmlns:p14="http://schemas.microsoft.com/office/powerpoint/2010/main" val="17755662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01B43-4B19-32E2-921D-27D10B632A0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7BDC6C98-5193-9A75-6991-EDAD56AEEC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4FC6F6-FF48-C0EE-CB61-CF95C4810B5A}"/>
              </a:ext>
            </a:extLst>
          </p:cNvPr>
          <p:cNvSpPr>
            <a:spLocks noGrp="1"/>
          </p:cNvSpPr>
          <p:nvPr>
            <p:ph type="dt" sz="half" idx="10"/>
          </p:nvPr>
        </p:nvSpPr>
        <p:spPr/>
        <p:txBody>
          <a:bodyPr/>
          <a:lstStyle/>
          <a:p>
            <a:fld id="{03290442-A26E-4CC9-893C-AE6926717AFA}" type="datetimeFigureOut">
              <a:rPr lang="vi-VN" smtClean="0"/>
              <a:t>06/12/2022</a:t>
            </a:fld>
            <a:endParaRPr lang="vi-VN"/>
          </a:p>
        </p:txBody>
      </p:sp>
      <p:sp>
        <p:nvSpPr>
          <p:cNvPr id="5" name="Footer Placeholder 4">
            <a:extLst>
              <a:ext uri="{FF2B5EF4-FFF2-40B4-BE49-F238E27FC236}">
                <a16:creationId xmlns:a16="http://schemas.microsoft.com/office/drawing/2014/main" id="{9BF33D2E-79E2-67E7-DB0F-BE17A07B47C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88FCCD33-4B6F-F7A6-03E8-BBE93B54A041}"/>
              </a:ext>
            </a:extLst>
          </p:cNvPr>
          <p:cNvSpPr>
            <a:spLocks noGrp="1"/>
          </p:cNvSpPr>
          <p:nvPr>
            <p:ph type="sldNum" sz="quarter" idx="12"/>
          </p:nvPr>
        </p:nvSpPr>
        <p:spPr/>
        <p:txBody>
          <a:bodyPr/>
          <a:lstStyle/>
          <a:p>
            <a:fld id="{7D1BF067-413E-4B2D-9682-4A8219ADB685}" type="slidenum">
              <a:rPr lang="vi-VN" smtClean="0"/>
              <a:t>‹#›</a:t>
            </a:fld>
            <a:endParaRPr lang="vi-VN"/>
          </a:p>
        </p:txBody>
      </p:sp>
    </p:spTree>
    <p:extLst>
      <p:ext uri="{BB962C8B-B14F-4D97-AF65-F5344CB8AC3E}">
        <p14:creationId xmlns:p14="http://schemas.microsoft.com/office/powerpoint/2010/main" val="28366993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781FA-617C-9465-9257-41DCC333A2A9}"/>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DA91E96A-1D14-ADA6-DFEC-A94CE6E1363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862711B4-AF2F-07B9-FE6A-8496CA7747C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A37E7C06-9479-9A3D-D3EE-6B8AF87F2442}"/>
              </a:ext>
            </a:extLst>
          </p:cNvPr>
          <p:cNvSpPr>
            <a:spLocks noGrp="1"/>
          </p:cNvSpPr>
          <p:nvPr>
            <p:ph type="dt" sz="half" idx="10"/>
          </p:nvPr>
        </p:nvSpPr>
        <p:spPr/>
        <p:txBody>
          <a:bodyPr/>
          <a:lstStyle/>
          <a:p>
            <a:fld id="{03290442-A26E-4CC9-893C-AE6926717AFA}" type="datetimeFigureOut">
              <a:rPr lang="vi-VN" smtClean="0"/>
              <a:t>06/12/2022</a:t>
            </a:fld>
            <a:endParaRPr lang="vi-VN"/>
          </a:p>
        </p:txBody>
      </p:sp>
      <p:sp>
        <p:nvSpPr>
          <p:cNvPr id="6" name="Footer Placeholder 5">
            <a:extLst>
              <a:ext uri="{FF2B5EF4-FFF2-40B4-BE49-F238E27FC236}">
                <a16:creationId xmlns:a16="http://schemas.microsoft.com/office/drawing/2014/main" id="{EA311322-EA9D-B376-7523-8395629FA598}"/>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5D65CF78-096E-F4AA-CA72-E34D5BDB2021}"/>
              </a:ext>
            </a:extLst>
          </p:cNvPr>
          <p:cNvSpPr>
            <a:spLocks noGrp="1"/>
          </p:cNvSpPr>
          <p:nvPr>
            <p:ph type="sldNum" sz="quarter" idx="12"/>
          </p:nvPr>
        </p:nvSpPr>
        <p:spPr/>
        <p:txBody>
          <a:bodyPr/>
          <a:lstStyle/>
          <a:p>
            <a:fld id="{7D1BF067-413E-4B2D-9682-4A8219ADB685}" type="slidenum">
              <a:rPr lang="vi-VN" smtClean="0"/>
              <a:t>‹#›</a:t>
            </a:fld>
            <a:endParaRPr lang="vi-VN"/>
          </a:p>
        </p:txBody>
      </p:sp>
    </p:spTree>
    <p:extLst>
      <p:ext uri="{BB962C8B-B14F-4D97-AF65-F5344CB8AC3E}">
        <p14:creationId xmlns:p14="http://schemas.microsoft.com/office/powerpoint/2010/main" val="4125707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67438-6BB8-96A6-B02A-DA03B929D006}"/>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D3190B54-ECBF-10EC-DA7F-EE5B2F45AF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4E7791-738F-4DB9-6777-2EA5AB0DC4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FB90614F-85A1-0FAE-94AC-362BD59E95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CEB046-4A2A-50B0-9653-54B364DD565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FEFA5EF4-1F46-4886-CF55-B855D0B9354A}"/>
              </a:ext>
            </a:extLst>
          </p:cNvPr>
          <p:cNvSpPr>
            <a:spLocks noGrp="1"/>
          </p:cNvSpPr>
          <p:nvPr>
            <p:ph type="dt" sz="half" idx="10"/>
          </p:nvPr>
        </p:nvSpPr>
        <p:spPr/>
        <p:txBody>
          <a:bodyPr/>
          <a:lstStyle/>
          <a:p>
            <a:fld id="{03290442-A26E-4CC9-893C-AE6926717AFA}" type="datetimeFigureOut">
              <a:rPr lang="vi-VN" smtClean="0"/>
              <a:t>06/12/2022</a:t>
            </a:fld>
            <a:endParaRPr lang="vi-VN"/>
          </a:p>
        </p:txBody>
      </p:sp>
      <p:sp>
        <p:nvSpPr>
          <p:cNvPr id="8" name="Footer Placeholder 7">
            <a:extLst>
              <a:ext uri="{FF2B5EF4-FFF2-40B4-BE49-F238E27FC236}">
                <a16:creationId xmlns:a16="http://schemas.microsoft.com/office/drawing/2014/main" id="{08271991-E596-88EB-3C9A-5964FEECD3C0}"/>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36338DC7-6491-02C7-632A-2055C0EAC9F9}"/>
              </a:ext>
            </a:extLst>
          </p:cNvPr>
          <p:cNvSpPr>
            <a:spLocks noGrp="1"/>
          </p:cNvSpPr>
          <p:nvPr>
            <p:ph type="sldNum" sz="quarter" idx="12"/>
          </p:nvPr>
        </p:nvSpPr>
        <p:spPr/>
        <p:txBody>
          <a:bodyPr/>
          <a:lstStyle/>
          <a:p>
            <a:fld id="{7D1BF067-413E-4B2D-9682-4A8219ADB685}" type="slidenum">
              <a:rPr lang="vi-VN" smtClean="0"/>
              <a:t>‹#›</a:t>
            </a:fld>
            <a:endParaRPr lang="vi-VN"/>
          </a:p>
        </p:txBody>
      </p:sp>
    </p:spTree>
    <p:extLst>
      <p:ext uri="{BB962C8B-B14F-4D97-AF65-F5344CB8AC3E}">
        <p14:creationId xmlns:p14="http://schemas.microsoft.com/office/powerpoint/2010/main" val="13212777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39F47-EA41-5458-7D1E-2C1E605D17F8}"/>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2A8052EE-2880-DE88-6BEA-EA9ED359A547}"/>
              </a:ext>
            </a:extLst>
          </p:cNvPr>
          <p:cNvSpPr>
            <a:spLocks noGrp="1"/>
          </p:cNvSpPr>
          <p:nvPr>
            <p:ph type="dt" sz="half" idx="10"/>
          </p:nvPr>
        </p:nvSpPr>
        <p:spPr/>
        <p:txBody>
          <a:bodyPr/>
          <a:lstStyle/>
          <a:p>
            <a:fld id="{03290442-A26E-4CC9-893C-AE6926717AFA}" type="datetimeFigureOut">
              <a:rPr lang="vi-VN" smtClean="0"/>
              <a:t>06/12/2022</a:t>
            </a:fld>
            <a:endParaRPr lang="vi-VN"/>
          </a:p>
        </p:txBody>
      </p:sp>
      <p:sp>
        <p:nvSpPr>
          <p:cNvPr id="4" name="Footer Placeholder 3">
            <a:extLst>
              <a:ext uri="{FF2B5EF4-FFF2-40B4-BE49-F238E27FC236}">
                <a16:creationId xmlns:a16="http://schemas.microsoft.com/office/drawing/2014/main" id="{BE1D48C7-136C-1C7A-60AD-DEE33EC54384}"/>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8D6C44FB-46CF-11B4-9E7B-7ED3A7569BAC}"/>
              </a:ext>
            </a:extLst>
          </p:cNvPr>
          <p:cNvSpPr>
            <a:spLocks noGrp="1"/>
          </p:cNvSpPr>
          <p:nvPr>
            <p:ph type="sldNum" sz="quarter" idx="12"/>
          </p:nvPr>
        </p:nvSpPr>
        <p:spPr/>
        <p:txBody>
          <a:bodyPr/>
          <a:lstStyle/>
          <a:p>
            <a:fld id="{7D1BF067-413E-4B2D-9682-4A8219ADB685}" type="slidenum">
              <a:rPr lang="vi-VN" smtClean="0"/>
              <a:t>‹#›</a:t>
            </a:fld>
            <a:endParaRPr lang="vi-VN"/>
          </a:p>
        </p:txBody>
      </p:sp>
    </p:spTree>
    <p:extLst>
      <p:ext uri="{BB962C8B-B14F-4D97-AF65-F5344CB8AC3E}">
        <p14:creationId xmlns:p14="http://schemas.microsoft.com/office/powerpoint/2010/main" val="21692291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386B27-6C01-93C3-EA49-5C3F5A48C9F1}"/>
              </a:ext>
            </a:extLst>
          </p:cNvPr>
          <p:cNvSpPr>
            <a:spLocks noGrp="1"/>
          </p:cNvSpPr>
          <p:nvPr>
            <p:ph type="dt" sz="half" idx="10"/>
          </p:nvPr>
        </p:nvSpPr>
        <p:spPr/>
        <p:txBody>
          <a:bodyPr/>
          <a:lstStyle/>
          <a:p>
            <a:fld id="{03290442-A26E-4CC9-893C-AE6926717AFA}" type="datetimeFigureOut">
              <a:rPr lang="vi-VN" smtClean="0"/>
              <a:t>06/12/2022</a:t>
            </a:fld>
            <a:endParaRPr lang="vi-VN"/>
          </a:p>
        </p:txBody>
      </p:sp>
      <p:sp>
        <p:nvSpPr>
          <p:cNvPr id="3" name="Footer Placeholder 2">
            <a:extLst>
              <a:ext uri="{FF2B5EF4-FFF2-40B4-BE49-F238E27FC236}">
                <a16:creationId xmlns:a16="http://schemas.microsoft.com/office/drawing/2014/main" id="{7AFF73CB-BC74-6EE4-A652-6A738423AA9B}"/>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D78FC6FD-D6CD-C4A4-B06A-819702AE02C2}"/>
              </a:ext>
            </a:extLst>
          </p:cNvPr>
          <p:cNvSpPr>
            <a:spLocks noGrp="1"/>
          </p:cNvSpPr>
          <p:nvPr>
            <p:ph type="sldNum" sz="quarter" idx="12"/>
          </p:nvPr>
        </p:nvSpPr>
        <p:spPr/>
        <p:txBody>
          <a:bodyPr/>
          <a:lstStyle/>
          <a:p>
            <a:fld id="{7D1BF067-413E-4B2D-9682-4A8219ADB685}" type="slidenum">
              <a:rPr lang="vi-VN" smtClean="0"/>
              <a:t>‹#›</a:t>
            </a:fld>
            <a:endParaRPr lang="vi-VN"/>
          </a:p>
        </p:txBody>
      </p:sp>
    </p:spTree>
    <p:extLst>
      <p:ext uri="{BB962C8B-B14F-4D97-AF65-F5344CB8AC3E}">
        <p14:creationId xmlns:p14="http://schemas.microsoft.com/office/powerpoint/2010/main" val="2928372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01B43-4B19-32E2-921D-27D10B632A0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7BDC6C98-5193-9A75-6991-EDAD56AEEC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4FC6F6-FF48-C0EE-CB61-CF95C4810B5A}"/>
              </a:ext>
            </a:extLst>
          </p:cNvPr>
          <p:cNvSpPr>
            <a:spLocks noGrp="1"/>
          </p:cNvSpPr>
          <p:nvPr>
            <p:ph type="dt" sz="half" idx="10"/>
          </p:nvPr>
        </p:nvSpPr>
        <p:spPr/>
        <p:txBody>
          <a:bodyPr/>
          <a:lstStyle/>
          <a:p>
            <a:fld id="{03290442-A26E-4CC9-893C-AE6926717AFA}" type="datetimeFigureOut">
              <a:rPr lang="vi-VN" smtClean="0"/>
              <a:t>06/12/2022</a:t>
            </a:fld>
            <a:endParaRPr lang="vi-VN"/>
          </a:p>
        </p:txBody>
      </p:sp>
      <p:sp>
        <p:nvSpPr>
          <p:cNvPr id="5" name="Footer Placeholder 4">
            <a:extLst>
              <a:ext uri="{FF2B5EF4-FFF2-40B4-BE49-F238E27FC236}">
                <a16:creationId xmlns:a16="http://schemas.microsoft.com/office/drawing/2014/main" id="{9BF33D2E-79E2-67E7-DB0F-BE17A07B47C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88FCCD33-4B6F-F7A6-03E8-BBE93B54A041}"/>
              </a:ext>
            </a:extLst>
          </p:cNvPr>
          <p:cNvSpPr>
            <a:spLocks noGrp="1"/>
          </p:cNvSpPr>
          <p:nvPr>
            <p:ph type="sldNum" sz="quarter" idx="12"/>
          </p:nvPr>
        </p:nvSpPr>
        <p:spPr/>
        <p:txBody>
          <a:bodyPr/>
          <a:lstStyle/>
          <a:p>
            <a:fld id="{7D1BF067-413E-4B2D-9682-4A8219ADB685}" type="slidenum">
              <a:rPr lang="vi-VN" smtClean="0"/>
              <a:t>‹#›</a:t>
            </a:fld>
            <a:endParaRPr lang="vi-VN"/>
          </a:p>
        </p:txBody>
      </p:sp>
    </p:spTree>
    <p:extLst>
      <p:ext uri="{BB962C8B-B14F-4D97-AF65-F5344CB8AC3E}">
        <p14:creationId xmlns:p14="http://schemas.microsoft.com/office/powerpoint/2010/main" val="33266803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A6309-7AC4-717C-3944-AA6217B4EB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763BFD3C-0384-7909-E50F-D2AC1E7B6C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4F28E421-672E-EA29-B2E8-884A96CEBB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1D0D4F-3CB3-6038-ADBB-58A1C1DB7EE1}"/>
              </a:ext>
            </a:extLst>
          </p:cNvPr>
          <p:cNvSpPr>
            <a:spLocks noGrp="1"/>
          </p:cNvSpPr>
          <p:nvPr>
            <p:ph type="dt" sz="half" idx="10"/>
          </p:nvPr>
        </p:nvSpPr>
        <p:spPr/>
        <p:txBody>
          <a:bodyPr/>
          <a:lstStyle/>
          <a:p>
            <a:fld id="{03290442-A26E-4CC9-893C-AE6926717AFA}" type="datetimeFigureOut">
              <a:rPr lang="vi-VN" smtClean="0"/>
              <a:t>06/12/2022</a:t>
            </a:fld>
            <a:endParaRPr lang="vi-VN"/>
          </a:p>
        </p:txBody>
      </p:sp>
      <p:sp>
        <p:nvSpPr>
          <p:cNvPr id="6" name="Footer Placeholder 5">
            <a:extLst>
              <a:ext uri="{FF2B5EF4-FFF2-40B4-BE49-F238E27FC236}">
                <a16:creationId xmlns:a16="http://schemas.microsoft.com/office/drawing/2014/main" id="{07861470-CABD-804D-1E63-0741435BB33B}"/>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0105BE3A-2486-ED78-41E7-E9D661E3C389}"/>
              </a:ext>
            </a:extLst>
          </p:cNvPr>
          <p:cNvSpPr>
            <a:spLocks noGrp="1"/>
          </p:cNvSpPr>
          <p:nvPr>
            <p:ph type="sldNum" sz="quarter" idx="12"/>
          </p:nvPr>
        </p:nvSpPr>
        <p:spPr/>
        <p:txBody>
          <a:bodyPr/>
          <a:lstStyle/>
          <a:p>
            <a:fld id="{7D1BF067-413E-4B2D-9682-4A8219ADB685}" type="slidenum">
              <a:rPr lang="vi-VN" smtClean="0"/>
              <a:t>‹#›</a:t>
            </a:fld>
            <a:endParaRPr lang="vi-VN"/>
          </a:p>
        </p:txBody>
      </p:sp>
    </p:spTree>
    <p:extLst>
      <p:ext uri="{BB962C8B-B14F-4D97-AF65-F5344CB8AC3E}">
        <p14:creationId xmlns:p14="http://schemas.microsoft.com/office/powerpoint/2010/main" val="8713657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A6386-4F0E-651E-5473-2715EC2387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F2CA0CDC-D6F3-A7B9-99DA-4F08952D83FE}"/>
              </a:ext>
            </a:extLst>
          </p:cNvPr>
          <p:cNvSpPr>
            <a:spLocks noGrp="1"/>
          </p:cNvSpPr>
          <p:nvPr>
            <p:ph type="pic" idx="1"/>
          </p:nvPr>
        </p:nvSpPr>
        <p:spPr>
          <a:xfrm>
            <a:off x="5183188" y="987425"/>
            <a:ext cx="6172200" cy="4873625"/>
          </a:xfrm>
        </p:spPr>
        <p:txBody>
          <a:bodyPr/>
          <a:lstStyle>
            <a:lvl1pPr marL="0" indent="0">
              <a:buNone/>
              <a:defRPr sz="3200">
                <a:latin typeface="Roboto" panose="02000000000000000000"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37B62659-052B-9BC9-1F0A-C4F942466E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9C3ACF-6BC3-785C-BCE0-CA9A81AACD59}"/>
              </a:ext>
            </a:extLst>
          </p:cNvPr>
          <p:cNvSpPr>
            <a:spLocks noGrp="1"/>
          </p:cNvSpPr>
          <p:nvPr>
            <p:ph type="dt" sz="half" idx="10"/>
          </p:nvPr>
        </p:nvSpPr>
        <p:spPr/>
        <p:txBody>
          <a:bodyPr/>
          <a:lstStyle/>
          <a:p>
            <a:fld id="{03290442-A26E-4CC9-893C-AE6926717AFA}" type="datetimeFigureOut">
              <a:rPr lang="vi-VN" smtClean="0"/>
              <a:t>06/12/2022</a:t>
            </a:fld>
            <a:endParaRPr lang="vi-VN"/>
          </a:p>
        </p:txBody>
      </p:sp>
      <p:sp>
        <p:nvSpPr>
          <p:cNvPr id="6" name="Footer Placeholder 5">
            <a:extLst>
              <a:ext uri="{FF2B5EF4-FFF2-40B4-BE49-F238E27FC236}">
                <a16:creationId xmlns:a16="http://schemas.microsoft.com/office/drawing/2014/main" id="{0A143761-9497-F968-C09F-AD4DF5DDB0CA}"/>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4AC2D684-F390-65A6-10EA-E4956CAC9A51}"/>
              </a:ext>
            </a:extLst>
          </p:cNvPr>
          <p:cNvSpPr>
            <a:spLocks noGrp="1"/>
          </p:cNvSpPr>
          <p:nvPr>
            <p:ph type="sldNum" sz="quarter" idx="12"/>
          </p:nvPr>
        </p:nvSpPr>
        <p:spPr/>
        <p:txBody>
          <a:bodyPr/>
          <a:lstStyle/>
          <a:p>
            <a:fld id="{7D1BF067-413E-4B2D-9682-4A8219ADB685}" type="slidenum">
              <a:rPr lang="vi-VN" smtClean="0"/>
              <a:t>‹#›</a:t>
            </a:fld>
            <a:endParaRPr lang="vi-VN"/>
          </a:p>
        </p:txBody>
      </p:sp>
    </p:spTree>
    <p:extLst>
      <p:ext uri="{BB962C8B-B14F-4D97-AF65-F5344CB8AC3E}">
        <p14:creationId xmlns:p14="http://schemas.microsoft.com/office/powerpoint/2010/main" val="9045730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E71CC-37C2-8BD5-BCA4-1C6083630DF5}"/>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AD98F724-2E1C-781F-317B-508FF7DD720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21ED045-2206-68C7-7670-57B132137916}"/>
              </a:ext>
            </a:extLst>
          </p:cNvPr>
          <p:cNvSpPr>
            <a:spLocks noGrp="1"/>
          </p:cNvSpPr>
          <p:nvPr>
            <p:ph type="dt" sz="half" idx="10"/>
          </p:nvPr>
        </p:nvSpPr>
        <p:spPr/>
        <p:txBody>
          <a:bodyPr/>
          <a:lstStyle/>
          <a:p>
            <a:fld id="{03290442-A26E-4CC9-893C-AE6926717AFA}" type="datetimeFigureOut">
              <a:rPr lang="vi-VN" smtClean="0"/>
              <a:t>06/12/2022</a:t>
            </a:fld>
            <a:endParaRPr lang="vi-VN"/>
          </a:p>
        </p:txBody>
      </p:sp>
      <p:sp>
        <p:nvSpPr>
          <p:cNvPr id="5" name="Footer Placeholder 4">
            <a:extLst>
              <a:ext uri="{FF2B5EF4-FFF2-40B4-BE49-F238E27FC236}">
                <a16:creationId xmlns:a16="http://schemas.microsoft.com/office/drawing/2014/main" id="{2A048AE8-3CC1-CB2E-CAF9-E698377E734D}"/>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294DB52B-6EC7-C0EA-EB1D-6949EB9EB2F8}"/>
              </a:ext>
            </a:extLst>
          </p:cNvPr>
          <p:cNvSpPr>
            <a:spLocks noGrp="1"/>
          </p:cNvSpPr>
          <p:nvPr>
            <p:ph type="sldNum" sz="quarter" idx="12"/>
          </p:nvPr>
        </p:nvSpPr>
        <p:spPr/>
        <p:txBody>
          <a:bodyPr/>
          <a:lstStyle/>
          <a:p>
            <a:fld id="{7D1BF067-413E-4B2D-9682-4A8219ADB685}" type="slidenum">
              <a:rPr lang="vi-VN" smtClean="0"/>
              <a:t>‹#›</a:t>
            </a:fld>
            <a:endParaRPr lang="vi-VN"/>
          </a:p>
        </p:txBody>
      </p:sp>
    </p:spTree>
    <p:extLst>
      <p:ext uri="{BB962C8B-B14F-4D97-AF65-F5344CB8AC3E}">
        <p14:creationId xmlns:p14="http://schemas.microsoft.com/office/powerpoint/2010/main" val="32435965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A1E999-F0B4-788F-BCBC-FF55E53E90D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9C29058A-9E68-A09A-AB5A-7E4B8DEFF2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D7B472A5-8A13-AD2E-1767-B0E205290982}"/>
              </a:ext>
            </a:extLst>
          </p:cNvPr>
          <p:cNvSpPr>
            <a:spLocks noGrp="1"/>
          </p:cNvSpPr>
          <p:nvPr>
            <p:ph type="dt" sz="half" idx="10"/>
          </p:nvPr>
        </p:nvSpPr>
        <p:spPr/>
        <p:txBody>
          <a:bodyPr/>
          <a:lstStyle/>
          <a:p>
            <a:fld id="{03290442-A26E-4CC9-893C-AE6926717AFA}" type="datetimeFigureOut">
              <a:rPr lang="vi-VN" smtClean="0"/>
              <a:t>06/12/2022</a:t>
            </a:fld>
            <a:endParaRPr lang="vi-VN"/>
          </a:p>
        </p:txBody>
      </p:sp>
      <p:sp>
        <p:nvSpPr>
          <p:cNvPr id="5" name="Footer Placeholder 4">
            <a:extLst>
              <a:ext uri="{FF2B5EF4-FFF2-40B4-BE49-F238E27FC236}">
                <a16:creationId xmlns:a16="http://schemas.microsoft.com/office/drawing/2014/main" id="{1B5AA601-0CCE-7939-A6C4-F91AB7FC64D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26D52938-05A9-E27E-DCFE-C9B81806B339}"/>
              </a:ext>
            </a:extLst>
          </p:cNvPr>
          <p:cNvSpPr>
            <a:spLocks noGrp="1"/>
          </p:cNvSpPr>
          <p:nvPr>
            <p:ph type="sldNum" sz="quarter" idx="12"/>
          </p:nvPr>
        </p:nvSpPr>
        <p:spPr/>
        <p:txBody>
          <a:bodyPr/>
          <a:lstStyle/>
          <a:p>
            <a:fld id="{7D1BF067-413E-4B2D-9682-4A8219ADB685}" type="slidenum">
              <a:rPr lang="vi-VN" smtClean="0"/>
              <a:t>‹#›</a:t>
            </a:fld>
            <a:endParaRPr lang="vi-VN"/>
          </a:p>
        </p:txBody>
      </p:sp>
    </p:spTree>
    <p:extLst>
      <p:ext uri="{BB962C8B-B14F-4D97-AF65-F5344CB8AC3E}">
        <p14:creationId xmlns:p14="http://schemas.microsoft.com/office/powerpoint/2010/main" val="30108127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DF907-8C6C-6432-AB1E-ED78374F50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D2353EC4-22E9-A48D-ED0E-F2A87714527F}"/>
              </a:ext>
            </a:extLst>
          </p:cNvPr>
          <p:cNvSpPr>
            <a:spLocks noGrp="1"/>
          </p:cNvSpPr>
          <p:nvPr>
            <p:ph type="subTitle" idx="1"/>
          </p:nvPr>
        </p:nvSpPr>
        <p:spPr>
          <a:xfrm>
            <a:off x="1524000" y="3602038"/>
            <a:ext cx="9144000" cy="1655762"/>
          </a:xfrm>
        </p:spPr>
        <p:txBody>
          <a:bodyPr/>
          <a:lstStyle>
            <a:lvl1pPr marL="0" indent="0" algn="ctr">
              <a:buNone/>
              <a:defRPr sz="2400">
                <a:latin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97A71A3E-6317-DB8B-AA35-F4C8CD4D9D46}"/>
              </a:ext>
            </a:extLst>
          </p:cNvPr>
          <p:cNvSpPr>
            <a:spLocks noGrp="1"/>
          </p:cNvSpPr>
          <p:nvPr>
            <p:ph type="dt" sz="half" idx="10"/>
          </p:nvPr>
        </p:nvSpPr>
        <p:spPr/>
        <p:txBody>
          <a:bodyPr/>
          <a:lstStyle/>
          <a:p>
            <a:fld id="{03290442-A26E-4CC9-893C-AE6926717AFA}" type="datetimeFigureOut">
              <a:rPr lang="vi-VN" smtClean="0"/>
              <a:t>06/12/2022</a:t>
            </a:fld>
            <a:endParaRPr lang="vi-VN"/>
          </a:p>
        </p:txBody>
      </p:sp>
      <p:sp>
        <p:nvSpPr>
          <p:cNvPr id="5" name="Footer Placeholder 4">
            <a:extLst>
              <a:ext uri="{FF2B5EF4-FFF2-40B4-BE49-F238E27FC236}">
                <a16:creationId xmlns:a16="http://schemas.microsoft.com/office/drawing/2014/main" id="{C3515CAB-6C38-85CB-213E-DC1B81C052B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66FB7D1-6EBE-D09D-5CC1-05F3D4F7B8F6}"/>
              </a:ext>
            </a:extLst>
          </p:cNvPr>
          <p:cNvSpPr>
            <a:spLocks noGrp="1"/>
          </p:cNvSpPr>
          <p:nvPr>
            <p:ph type="sldNum" sz="quarter" idx="12"/>
          </p:nvPr>
        </p:nvSpPr>
        <p:spPr/>
        <p:txBody>
          <a:bodyPr/>
          <a:lstStyle/>
          <a:p>
            <a:fld id="{7D1BF067-413E-4B2D-9682-4A8219ADB685}" type="slidenum">
              <a:rPr lang="vi-VN" smtClean="0"/>
              <a:t>‹#›</a:t>
            </a:fld>
            <a:endParaRPr lang="vi-VN"/>
          </a:p>
        </p:txBody>
      </p:sp>
    </p:spTree>
    <p:extLst>
      <p:ext uri="{BB962C8B-B14F-4D97-AF65-F5344CB8AC3E}">
        <p14:creationId xmlns:p14="http://schemas.microsoft.com/office/powerpoint/2010/main" val="27109414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9E4F4-642C-4749-70E4-01B0E47B1676}"/>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E5E682E5-7C9C-58E0-1FAF-51F1396A60B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DFDC8AD-C382-A5A8-4B1A-323E74721AD3}"/>
              </a:ext>
            </a:extLst>
          </p:cNvPr>
          <p:cNvSpPr>
            <a:spLocks noGrp="1"/>
          </p:cNvSpPr>
          <p:nvPr>
            <p:ph type="dt" sz="half" idx="10"/>
          </p:nvPr>
        </p:nvSpPr>
        <p:spPr/>
        <p:txBody>
          <a:bodyPr/>
          <a:lstStyle/>
          <a:p>
            <a:fld id="{03290442-A26E-4CC9-893C-AE6926717AFA}" type="datetimeFigureOut">
              <a:rPr lang="vi-VN" smtClean="0"/>
              <a:t>06/12/2022</a:t>
            </a:fld>
            <a:endParaRPr lang="vi-VN"/>
          </a:p>
        </p:txBody>
      </p:sp>
      <p:sp>
        <p:nvSpPr>
          <p:cNvPr id="5" name="Footer Placeholder 4">
            <a:extLst>
              <a:ext uri="{FF2B5EF4-FFF2-40B4-BE49-F238E27FC236}">
                <a16:creationId xmlns:a16="http://schemas.microsoft.com/office/drawing/2014/main" id="{23656C22-FE7E-BA5F-F6EB-826015F0DB23}"/>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46A8C0C8-6B0A-5FBE-5C93-17138AF8875A}"/>
              </a:ext>
            </a:extLst>
          </p:cNvPr>
          <p:cNvSpPr>
            <a:spLocks noGrp="1"/>
          </p:cNvSpPr>
          <p:nvPr>
            <p:ph type="sldNum" sz="quarter" idx="12"/>
          </p:nvPr>
        </p:nvSpPr>
        <p:spPr/>
        <p:txBody>
          <a:bodyPr/>
          <a:lstStyle/>
          <a:p>
            <a:fld id="{7D1BF067-413E-4B2D-9682-4A8219ADB685}" type="slidenum">
              <a:rPr lang="vi-VN" smtClean="0"/>
              <a:t>‹#›</a:t>
            </a:fld>
            <a:endParaRPr lang="vi-VN"/>
          </a:p>
        </p:txBody>
      </p:sp>
    </p:spTree>
    <p:extLst>
      <p:ext uri="{BB962C8B-B14F-4D97-AF65-F5344CB8AC3E}">
        <p14:creationId xmlns:p14="http://schemas.microsoft.com/office/powerpoint/2010/main" val="15029262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01B43-4B19-32E2-921D-27D10B632A0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7BDC6C98-5193-9A75-6991-EDAD56AEEC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4FC6F6-FF48-C0EE-CB61-CF95C4810B5A}"/>
              </a:ext>
            </a:extLst>
          </p:cNvPr>
          <p:cNvSpPr>
            <a:spLocks noGrp="1"/>
          </p:cNvSpPr>
          <p:nvPr>
            <p:ph type="dt" sz="half" idx="10"/>
          </p:nvPr>
        </p:nvSpPr>
        <p:spPr/>
        <p:txBody>
          <a:bodyPr/>
          <a:lstStyle/>
          <a:p>
            <a:fld id="{03290442-A26E-4CC9-893C-AE6926717AFA}" type="datetimeFigureOut">
              <a:rPr lang="vi-VN" smtClean="0"/>
              <a:t>06/12/2022</a:t>
            </a:fld>
            <a:endParaRPr lang="vi-VN"/>
          </a:p>
        </p:txBody>
      </p:sp>
      <p:sp>
        <p:nvSpPr>
          <p:cNvPr id="5" name="Footer Placeholder 4">
            <a:extLst>
              <a:ext uri="{FF2B5EF4-FFF2-40B4-BE49-F238E27FC236}">
                <a16:creationId xmlns:a16="http://schemas.microsoft.com/office/drawing/2014/main" id="{9BF33D2E-79E2-67E7-DB0F-BE17A07B47C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88FCCD33-4B6F-F7A6-03E8-BBE93B54A041}"/>
              </a:ext>
            </a:extLst>
          </p:cNvPr>
          <p:cNvSpPr>
            <a:spLocks noGrp="1"/>
          </p:cNvSpPr>
          <p:nvPr>
            <p:ph type="sldNum" sz="quarter" idx="12"/>
          </p:nvPr>
        </p:nvSpPr>
        <p:spPr/>
        <p:txBody>
          <a:bodyPr/>
          <a:lstStyle/>
          <a:p>
            <a:fld id="{7D1BF067-413E-4B2D-9682-4A8219ADB685}" type="slidenum">
              <a:rPr lang="vi-VN" smtClean="0"/>
              <a:t>‹#›</a:t>
            </a:fld>
            <a:endParaRPr lang="vi-VN"/>
          </a:p>
        </p:txBody>
      </p:sp>
    </p:spTree>
    <p:extLst>
      <p:ext uri="{BB962C8B-B14F-4D97-AF65-F5344CB8AC3E}">
        <p14:creationId xmlns:p14="http://schemas.microsoft.com/office/powerpoint/2010/main" val="31009834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781FA-617C-9465-9257-41DCC333A2A9}"/>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DA91E96A-1D14-ADA6-DFEC-A94CE6E1363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862711B4-AF2F-07B9-FE6A-8496CA7747C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A37E7C06-9479-9A3D-D3EE-6B8AF87F2442}"/>
              </a:ext>
            </a:extLst>
          </p:cNvPr>
          <p:cNvSpPr>
            <a:spLocks noGrp="1"/>
          </p:cNvSpPr>
          <p:nvPr>
            <p:ph type="dt" sz="half" idx="10"/>
          </p:nvPr>
        </p:nvSpPr>
        <p:spPr/>
        <p:txBody>
          <a:bodyPr/>
          <a:lstStyle/>
          <a:p>
            <a:fld id="{03290442-A26E-4CC9-893C-AE6926717AFA}" type="datetimeFigureOut">
              <a:rPr lang="vi-VN" smtClean="0"/>
              <a:t>06/12/2022</a:t>
            </a:fld>
            <a:endParaRPr lang="vi-VN"/>
          </a:p>
        </p:txBody>
      </p:sp>
      <p:sp>
        <p:nvSpPr>
          <p:cNvPr id="6" name="Footer Placeholder 5">
            <a:extLst>
              <a:ext uri="{FF2B5EF4-FFF2-40B4-BE49-F238E27FC236}">
                <a16:creationId xmlns:a16="http://schemas.microsoft.com/office/drawing/2014/main" id="{EA311322-EA9D-B376-7523-8395629FA598}"/>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5D65CF78-096E-F4AA-CA72-E34D5BDB2021}"/>
              </a:ext>
            </a:extLst>
          </p:cNvPr>
          <p:cNvSpPr>
            <a:spLocks noGrp="1"/>
          </p:cNvSpPr>
          <p:nvPr>
            <p:ph type="sldNum" sz="quarter" idx="12"/>
          </p:nvPr>
        </p:nvSpPr>
        <p:spPr/>
        <p:txBody>
          <a:bodyPr/>
          <a:lstStyle/>
          <a:p>
            <a:fld id="{7D1BF067-413E-4B2D-9682-4A8219ADB685}" type="slidenum">
              <a:rPr lang="vi-VN" smtClean="0"/>
              <a:t>‹#›</a:t>
            </a:fld>
            <a:endParaRPr lang="vi-VN"/>
          </a:p>
        </p:txBody>
      </p:sp>
    </p:spTree>
    <p:extLst>
      <p:ext uri="{BB962C8B-B14F-4D97-AF65-F5344CB8AC3E}">
        <p14:creationId xmlns:p14="http://schemas.microsoft.com/office/powerpoint/2010/main" val="12756680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67438-6BB8-96A6-B02A-DA03B929D006}"/>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D3190B54-ECBF-10EC-DA7F-EE5B2F45AF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4E7791-738F-4DB9-6777-2EA5AB0DC4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FB90614F-85A1-0FAE-94AC-362BD59E95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CEB046-4A2A-50B0-9653-54B364DD565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FEFA5EF4-1F46-4886-CF55-B855D0B9354A}"/>
              </a:ext>
            </a:extLst>
          </p:cNvPr>
          <p:cNvSpPr>
            <a:spLocks noGrp="1"/>
          </p:cNvSpPr>
          <p:nvPr>
            <p:ph type="dt" sz="half" idx="10"/>
          </p:nvPr>
        </p:nvSpPr>
        <p:spPr/>
        <p:txBody>
          <a:bodyPr/>
          <a:lstStyle/>
          <a:p>
            <a:fld id="{03290442-A26E-4CC9-893C-AE6926717AFA}" type="datetimeFigureOut">
              <a:rPr lang="vi-VN" smtClean="0"/>
              <a:t>06/12/2022</a:t>
            </a:fld>
            <a:endParaRPr lang="vi-VN"/>
          </a:p>
        </p:txBody>
      </p:sp>
      <p:sp>
        <p:nvSpPr>
          <p:cNvPr id="8" name="Footer Placeholder 7">
            <a:extLst>
              <a:ext uri="{FF2B5EF4-FFF2-40B4-BE49-F238E27FC236}">
                <a16:creationId xmlns:a16="http://schemas.microsoft.com/office/drawing/2014/main" id="{08271991-E596-88EB-3C9A-5964FEECD3C0}"/>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36338DC7-6491-02C7-632A-2055C0EAC9F9}"/>
              </a:ext>
            </a:extLst>
          </p:cNvPr>
          <p:cNvSpPr>
            <a:spLocks noGrp="1"/>
          </p:cNvSpPr>
          <p:nvPr>
            <p:ph type="sldNum" sz="quarter" idx="12"/>
          </p:nvPr>
        </p:nvSpPr>
        <p:spPr/>
        <p:txBody>
          <a:bodyPr/>
          <a:lstStyle/>
          <a:p>
            <a:fld id="{7D1BF067-413E-4B2D-9682-4A8219ADB685}" type="slidenum">
              <a:rPr lang="vi-VN" smtClean="0"/>
              <a:t>‹#›</a:t>
            </a:fld>
            <a:endParaRPr lang="vi-VN"/>
          </a:p>
        </p:txBody>
      </p:sp>
    </p:spTree>
    <p:extLst>
      <p:ext uri="{BB962C8B-B14F-4D97-AF65-F5344CB8AC3E}">
        <p14:creationId xmlns:p14="http://schemas.microsoft.com/office/powerpoint/2010/main" val="21008401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39F47-EA41-5458-7D1E-2C1E605D17F8}"/>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2A8052EE-2880-DE88-6BEA-EA9ED359A547}"/>
              </a:ext>
            </a:extLst>
          </p:cNvPr>
          <p:cNvSpPr>
            <a:spLocks noGrp="1"/>
          </p:cNvSpPr>
          <p:nvPr>
            <p:ph type="dt" sz="half" idx="10"/>
          </p:nvPr>
        </p:nvSpPr>
        <p:spPr/>
        <p:txBody>
          <a:bodyPr/>
          <a:lstStyle/>
          <a:p>
            <a:fld id="{03290442-A26E-4CC9-893C-AE6926717AFA}" type="datetimeFigureOut">
              <a:rPr lang="vi-VN" smtClean="0"/>
              <a:t>06/12/2022</a:t>
            </a:fld>
            <a:endParaRPr lang="vi-VN"/>
          </a:p>
        </p:txBody>
      </p:sp>
      <p:sp>
        <p:nvSpPr>
          <p:cNvPr id="4" name="Footer Placeholder 3">
            <a:extLst>
              <a:ext uri="{FF2B5EF4-FFF2-40B4-BE49-F238E27FC236}">
                <a16:creationId xmlns:a16="http://schemas.microsoft.com/office/drawing/2014/main" id="{BE1D48C7-136C-1C7A-60AD-DEE33EC54384}"/>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8D6C44FB-46CF-11B4-9E7B-7ED3A7569BAC}"/>
              </a:ext>
            </a:extLst>
          </p:cNvPr>
          <p:cNvSpPr>
            <a:spLocks noGrp="1"/>
          </p:cNvSpPr>
          <p:nvPr>
            <p:ph type="sldNum" sz="quarter" idx="12"/>
          </p:nvPr>
        </p:nvSpPr>
        <p:spPr/>
        <p:txBody>
          <a:bodyPr/>
          <a:lstStyle/>
          <a:p>
            <a:fld id="{7D1BF067-413E-4B2D-9682-4A8219ADB685}" type="slidenum">
              <a:rPr lang="vi-VN" smtClean="0"/>
              <a:t>‹#›</a:t>
            </a:fld>
            <a:endParaRPr lang="vi-VN"/>
          </a:p>
        </p:txBody>
      </p:sp>
    </p:spTree>
    <p:extLst>
      <p:ext uri="{BB962C8B-B14F-4D97-AF65-F5344CB8AC3E}">
        <p14:creationId xmlns:p14="http://schemas.microsoft.com/office/powerpoint/2010/main" val="2421276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781FA-617C-9465-9257-41DCC333A2A9}"/>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DA91E96A-1D14-ADA6-DFEC-A94CE6E1363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862711B4-AF2F-07B9-FE6A-8496CA7747C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A37E7C06-9479-9A3D-D3EE-6B8AF87F2442}"/>
              </a:ext>
            </a:extLst>
          </p:cNvPr>
          <p:cNvSpPr>
            <a:spLocks noGrp="1"/>
          </p:cNvSpPr>
          <p:nvPr>
            <p:ph type="dt" sz="half" idx="10"/>
          </p:nvPr>
        </p:nvSpPr>
        <p:spPr/>
        <p:txBody>
          <a:bodyPr/>
          <a:lstStyle/>
          <a:p>
            <a:fld id="{03290442-A26E-4CC9-893C-AE6926717AFA}" type="datetimeFigureOut">
              <a:rPr lang="vi-VN" smtClean="0"/>
              <a:t>06/12/2022</a:t>
            </a:fld>
            <a:endParaRPr lang="vi-VN"/>
          </a:p>
        </p:txBody>
      </p:sp>
      <p:sp>
        <p:nvSpPr>
          <p:cNvPr id="6" name="Footer Placeholder 5">
            <a:extLst>
              <a:ext uri="{FF2B5EF4-FFF2-40B4-BE49-F238E27FC236}">
                <a16:creationId xmlns:a16="http://schemas.microsoft.com/office/drawing/2014/main" id="{EA311322-EA9D-B376-7523-8395629FA598}"/>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5D65CF78-096E-F4AA-CA72-E34D5BDB2021}"/>
              </a:ext>
            </a:extLst>
          </p:cNvPr>
          <p:cNvSpPr>
            <a:spLocks noGrp="1"/>
          </p:cNvSpPr>
          <p:nvPr>
            <p:ph type="sldNum" sz="quarter" idx="12"/>
          </p:nvPr>
        </p:nvSpPr>
        <p:spPr/>
        <p:txBody>
          <a:bodyPr/>
          <a:lstStyle/>
          <a:p>
            <a:fld id="{7D1BF067-413E-4B2D-9682-4A8219ADB685}" type="slidenum">
              <a:rPr lang="vi-VN" smtClean="0"/>
              <a:t>‹#›</a:t>
            </a:fld>
            <a:endParaRPr lang="vi-VN"/>
          </a:p>
        </p:txBody>
      </p:sp>
    </p:spTree>
    <p:extLst>
      <p:ext uri="{BB962C8B-B14F-4D97-AF65-F5344CB8AC3E}">
        <p14:creationId xmlns:p14="http://schemas.microsoft.com/office/powerpoint/2010/main" val="11758883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386B27-6C01-93C3-EA49-5C3F5A48C9F1}"/>
              </a:ext>
            </a:extLst>
          </p:cNvPr>
          <p:cNvSpPr>
            <a:spLocks noGrp="1"/>
          </p:cNvSpPr>
          <p:nvPr>
            <p:ph type="dt" sz="half" idx="10"/>
          </p:nvPr>
        </p:nvSpPr>
        <p:spPr/>
        <p:txBody>
          <a:bodyPr/>
          <a:lstStyle/>
          <a:p>
            <a:fld id="{03290442-A26E-4CC9-893C-AE6926717AFA}" type="datetimeFigureOut">
              <a:rPr lang="vi-VN" smtClean="0"/>
              <a:t>06/12/2022</a:t>
            </a:fld>
            <a:endParaRPr lang="vi-VN"/>
          </a:p>
        </p:txBody>
      </p:sp>
      <p:sp>
        <p:nvSpPr>
          <p:cNvPr id="3" name="Footer Placeholder 2">
            <a:extLst>
              <a:ext uri="{FF2B5EF4-FFF2-40B4-BE49-F238E27FC236}">
                <a16:creationId xmlns:a16="http://schemas.microsoft.com/office/drawing/2014/main" id="{7AFF73CB-BC74-6EE4-A652-6A738423AA9B}"/>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D78FC6FD-D6CD-C4A4-B06A-819702AE02C2}"/>
              </a:ext>
            </a:extLst>
          </p:cNvPr>
          <p:cNvSpPr>
            <a:spLocks noGrp="1"/>
          </p:cNvSpPr>
          <p:nvPr>
            <p:ph type="sldNum" sz="quarter" idx="12"/>
          </p:nvPr>
        </p:nvSpPr>
        <p:spPr/>
        <p:txBody>
          <a:bodyPr/>
          <a:lstStyle/>
          <a:p>
            <a:fld id="{7D1BF067-413E-4B2D-9682-4A8219ADB685}" type="slidenum">
              <a:rPr lang="vi-VN" smtClean="0"/>
              <a:t>‹#›</a:t>
            </a:fld>
            <a:endParaRPr lang="vi-VN"/>
          </a:p>
        </p:txBody>
      </p:sp>
    </p:spTree>
    <p:extLst>
      <p:ext uri="{BB962C8B-B14F-4D97-AF65-F5344CB8AC3E}">
        <p14:creationId xmlns:p14="http://schemas.microsoft.com/office/powerpoint/2010/main" val="14275257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A6309-7AC4-717C-3944-AA6217B4EB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763BFD3C-0384-7909-E50F-D2AC1E7B6C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4F28E421-672E-EA29-B2E8-884A96CEBB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1D0D4F-3CB3-6038-ADBB-58A1C1DB7EE1}"/>
              </a:ext>
            </a:extLst>
          </p:cNvPr>
          <p:cNvSpPr>
            <a:spLocks noGrp="1"/>
          </p:cNvSpPr>
          <p:nvPr>
            <p:ph type="dt" sz="half" idx="10"/>
          </p:nvPr>
        </p:nvSpPr>
        <p:spPr/>
        <p:txBody>
          <a:bodyPr/>
          <a:lstStyle/>
          <a:p>
            <a:fld id="{03290442-A26E-4CC9-893C-AE6926717AFA}" type="datetimeFigureOut">
              <a:rPr lang="vi-VN" smtClean="0"/>
              <a:t>06/12/2022</a:t>
            </a:fld>
            <a:endParaRPr lang="vi-VN"/>
          </a:p>
        </p:txBody>
      </p:sp>
      <p:sp>
        <p:nvSpPr>
          <p:cNvPr id="6" name="Footer Placeholder 5">
            <a:extLst>
              <a:ext uri="{FF2B5EF4-FFF2-40B4-BE49-F238E27FC236}">
                <a16:creationId xmlns:a16="http://schemas.microsoft.com/office/drawing/2014/main" id="{07861470-CABD-804D-1E63-0741435BB33B}"/>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0105BE3A-2486-ED78-41E7-E9D661E3C389}"/>
              </a:ext>
            </a:extLst>
          </p:cNvPr>
          <p:cNvSpPr>
            <a:spLocks noGrp="1"/>
          </p:cNvSpPr>
          <p:nvPr>
            <p:ph type="sldNum" sz="quarter" idx="12"/>
          </p:nvPr>
        </p:nvSpPr>
        <p:spPr/>
        <p:txBody>
          <a:bodyPr/>
          <a:lstStyle/>
          <a:p>
            <a:fld id="{7D1BF067-413E-4B2D-9682-4A8219ADB685}" type="slidenum">
              <a:rPr lang="vi-VN" smtClean="0"/>
              <a:t>‹#›</a:t>
            </a:fld>
            <a:endParaRPr lang="vi-VN"/>
          </a:p>
        </p:txBody>
      </p:sp>
    </p:spTree>
    <p:extLst>
      <p:ext uri="{BB962C8B-B14F-4D97-AF65-F5344CB8AC3E}">
        <p14:creationId xmlns:p14="http://schemas.microsoft.com/office/powerpoint/2010/main" val="17910216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A6386-4F0E-651E-5473-2715EC2387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F2CA0CDC-D6F3-A7B9-99DA-4F08952D83FE}"/>
              </a:ext>
            </a:extLst>
          </p:cNvPr>
          <p:cNvSpPr>
            <a:spLocks noGrp="1"/>
          </p:cNvSpPr>
          <p:nvPr>
            <p:ph type="pic" idx="1"/>
          </p:nvPr>
        </p:nvSpPr>
        <p:spPr>
          <a:xfrm>
            <a:off x="5183188" y="987425"/>
            <a:ext cx="6172200" cy="4873625"/>
          </a:xfrm>
        </p:spPr>
        <p:txBody>
          <a:bodyPr/>
          <a:lstStyle>
            <a:lvl1pPr marL="0" indent="0">
              <a:buNone/>
              <a:defRPr sz="3200">
                <a:latin typeface="Roboto" panose="02000000000000000000"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37B62659-052B-9BC9-1F0A-C4F942466E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9C3ACF-6BC3-785C-BCE0-CA9A81AACD59}"/>
              </a:ext>
            </a:extLst>
          </p:cNvPr>
          <p:cNvSpPr>
            <a:spLocks noGrp="1"/>
          </p:cNvSpPr>
          <p:nvPr>
            <p:ph type="dt" sz="half" idx="10"/>
          </p:nvPr>
        </p:nvSpPr>
        <p:spPr/>
        <p:txBody>
          <a:bodyPr/>
          <a:lstStyle/>
          <a:p>
            <a:fld id="{03290442-A26E-4CC9-893C-AE6926717AFA}" type="datetimeFigureOut">
              <a:rPr lang="vi-VN" smtClean="0"/>
              <a:t>06/12/2022</a:t>
            </a:fld>
            <a:endParaRPr lang="vi-VN"/>
          </a:p>
        </p:txBody>
      </p:sp>
      <p:sp>
        <p:nvSpPr>
          <p:cNvPr id="6" name="Footer Placeholder 5">
            <a:extLst>
              <a:ext uri="{FF2B5EF4-FFF2-40B4-BE49-F238E27FC236}">
                <a16:creationId xmlns:a16="http://schemas.microsoft.com/office/drawing/2014/main" id="{0A143761-9497-F968-C09F-AD4DF5DDB0CA}"/>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4AC2D684-F390-65A6-10EA-E4956CAC9A51}"/>
              </a:ext>
            </a:extLst>
          </p:cNvPr>
          <p:cNvSpPr>
            <a:spLocks noGrp="1"/>
          </p:cNvSpPr>
          <p:nvPr>
            <p:ph type="sldNum" sz="quarter" idx="12"/>
          </p:nvPr>
        </p:nvSpPr>
        <p:spPr/>
        <p:txBody>
          <a:bodyPr/>
          <a:lstStyle/>
          <a:p>
            <a:fld id="{7D1BF067-413E-4B2D-9682-4A8219ADB685}" type="slidenum">
              <a:rPr lang="vi-VN" smtClean="0"/>
              <a:t>‹#›</a:t>
            </a:fld>
            <a:endParaRPr lang="vi-VN"/>
          </a:p>
        </p:txBody>
      </p:sp>
    </p:spTree>
    <p:extLst>
      <p:ext uri="{BB962C8B-B14F-4D97-AF65-F5344CB8AC3E}">
        <p14:creationId xmlns:p14="http://schemas.microsoft.com/office/powerpoint/2010/main" val="8896155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E71CC-37C2-8BD5-BCA4-1C6083630DF5}"/>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AD98F724-2E1C-781F-317B-508FF7DD720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21ED045-2206-68C7-7670-57B132137916}"/>
              </a:ext>
            </a:extLst>
          </p:cNvPr>
          <p:cNvSpPr>
            <a:spLocks noGrp="1"/>
          </p:cNvSpPr>
          <p:nvPr>
            <p:ph type="dt" sz="half" idx="10"/>
          </p:nvPr>
        </p:nvSpPr>
        <p:spPr/>
        <p:txBody>
          <a:bodyPr/>
          <a:lstStyle/>
          <a:p>
            <a:fld id="{03290442-A26E-4CC9-893C-AE6926717AFA}" type="datetimeFigureOut">
              <a:rPr lang="vi-VN" smtClean="0"/>
              <a:t>06/12/2022</a:t>
            </a:fld>
            <a:endParaRPr lang="vi-VN"/>
          </a:p>
        </p:txBody>
      </p:sp>
      <p:sp>
        <p:nvSpPr>
          <p:cNvPr id="5" name="Footer Placeholder 4">
            <a:extLst>
              <a:ext uri="{FF2B5EF4-FFF2-40B4-BE49-F238E27FC236}">
                <a16:creationId xmlns:a16="http://schemas.microsoft.com/office/drawing/2014/main" id="{2A048AE8-3CC1-CB2E-CAF9-E698377E734D}"/>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294DB52B-6EC7-C0EA-EB1D-6949EB9EB2F8}"/>
              </a:ext>
            </a:extLst>
          </p:cNvPr>
          <p:cNvSpPr>
            <a:spLocks noGrp="1"/>
          </p:cNvSpPr>
          <p:nvPr>
            <p:ph type="sldNum" sz="quarter" idx="12"/>
          </p:nvPr>
        </p:nvSpPr>
        <p:spPr/>
        <p:txBody>
          <a:bodyPr/>
          <a:lstStyle/>
          <a:p>
            <a:fld id="{7D1BF067-413E-4B2D-9682-4A8219ADB685}" type="slidenum">
              <a:rPr lang="vi-VN" smtClean="0"/>
              <a:t>‹#›</a:t>
            </a:fld>
            <a:endParaRPr lang="vi-VN"/>
          </a:p>
        </p:txBody>
      </p:sp>
    </p:spTree>
    <p:extLst>
      <p:ext uri="{BB962C8B-B14F-4D97-AF65-F5344CB8AC3E}">
        <p14:creationId xmlns:p14="http://schemas.microsoft.com/office/powerpoint/2010/main" val="156012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A1E999-F0B4-788F-BCBC-FF55E53E90D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9C29058A-9E68-A09A-AB5A-7E4B8DEFF2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D7B472A5-8A13-AD2E-1767-B0E205290982}"/>
              </a:ext>
            </a:extLst>
          </p:cNvPr>
          <p:cNvSpPr>
            <a:spLocks noGrp="1"/>
          </p:cNvSpPr>
          <p:nvPr>
            <p:ph type="dt" sz="half" idx="10"/>
          </p:nvPr>
        </p:nvSpPr>
        <p:spPr/>
        <p:txBody>
          <a:bodyPr/>
          <a:lstStyle/>
          <a:p>
            <a:fld id="{03290442-A26E-4CC9-893C-AE6926717AFA}" type="datetimeFigureOut">
              <a:rPr lang="vi-VN" smtClean="0"/>
              <a:t>06/12/2022</a:t>
            </a:fld>
            <a:endParaRPr lang="vi-VN"/>
          </a:p>
        </p:txBody>
      </p:sp>
      <p:sp>
        <p:nvSpPr>
          <p:cNvPr id="5" name="Footer Placeholder 4">
            <a:extLst>
              <a:ext uri="{FF2B5EF4-FFF2-40B4-BE49-F238E27FC236}">
                <a16:creationId xmlns:a16="http://schemas.microsoft.com/office/drawing/2014/main" id="{1B5AA601-0CCE-7939-A6C4-F91AB7FC64D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26D52938-05A9-E27E-DCFE-C9B81806B339}"/>
              </a:ext>
            </a:extLst>
          </p:cNvPr>
          <p:cNvSpPr>
            <a:spLocks noGrp="1"/>
          </p:cNvSpPr>
          <p:nvPr>
            <p:ph type="sldNum" sz="quarter" idx="12"/>
          </p:nvPr>
        </p:nvSpPr>
        <p:spPr/>
        <p:txBody>
          <a:bodyPr/>
          <a:lstStyle/>
          <a:p>
            <a:fld id="{7D1BF067-413E-4B2D-9682-4A8219ADB685}" type="slidenum">
              <a:rPr lang="vi-VN" smtClean="0"/>
              <a:t>‹#›</a:t>
            </a:fld>
            <a:endParaRPr lang="vi-VN"/>
          </a:p>
        </p:txBody>
      </p:sp>
    </p:spTree>
    <p:extLst>
      <p:ext uri="{BB962C8B-B14F-4D97-AF65-F5344CB8AC3E}">
        <p14:creationId xmlns:p14="http://schemas.microsoft.com/office/powerpoint/2010/main" val="2671069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67438-6BB8-96A6-B02A-DA03B929D006}"/>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D3190B54-ECBF-10EC-DA7F-EE5B2F45AF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4E7791-738F-4DB9-6777-2EA5AB0DC4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FB90614F-85A1-0FAE-94AC-362BD59E95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CEB046-4A2A-50B0-9653-54B364DD565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FEFA5EF4-1F46-4886-CF55-B855D0B9354A}"/>
              </a:ext>
            </a:extLst>
          </p:cNvPr>
          <p:cNvSpPr>
            <a:spLocks noGrp="1"/>
          </p:cNvSpPr>
          <p:nvPr>
            <p:ph type="dt" sz="half" idx="10"/>
          </p:nvPr>
        </p:nvSpPr>
        <p:spPr/>
        <p:txBody>
          <a:bodyPr/>
          <a:lstStyle/>
          <a:p>
            <a:fld id="{03290442-A26E-4CC9-893C-AE6926717AFA}" type="datetimeFigureOut">
              <a:rPr lang="vi-VN" smtClean="0"/>
              <a:t>06/12/2022</a:t>
            </a:fld>
            <a:endParaRPr lang="vi-VN"/>
          </a:p>
        </p:txBody>
      </p:sp>
      <p:sp>
        <p:nvSpPr>
          <p:cNvPr id="8" name="Footer Placeholder 7">
            <a:extLst>
              <a:ext uri="{FF2B5EF4-FFF2-40B4-BE49-F238E27FC236}">
                <a16:creationId xmlns:a16="http://schemas.microsoft.com/office/drawing/2014/main" id="{08271991-E596-88EB-3C9A-5964FEECD3C0}"/>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36338DC7-6491-02C7-632A-2055C0EAC9F9}"/>
              </a:ext>
            </a:extLst>
          </p:cNvPr>
          <p:cNvSpPr>
            <a:spLocks noGrp="1"/>
          </p:cNvSpPr>
          <p:nvPr>
            <p:ph type="sldNum" sz="quarter" idx="12"/>
          </p:nvPr>
        </p:nvSpPr>
        <p:spPr/>
        <p:txBody>
          <a:bodyPr/>
          <a:lstStyle/>
          <a:p>
            <a:fld id="{7D1BF067-413E-4B2D-9682-4A8219ADB685}" type="slidenum">
              <a:rPr lang="vi-VN" smtClean="0"/>
              <a:t>‹#›</a:t>
            </a:fld>
            <a:endParaRPr lang="vi-VN"/>
          </a:p>
        </p:txBody>
      </p:sp>
    </p:spTree>
    <p:extLst>
      <p:ext uri="{BB962C8B-B14F-4D97-AF65-F5344CB8AC3E}">
        <p14:creationId xmlns:p14="http://schemas.microsoft.com/office/powerpoint/2010/main" val="3083582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39F47-EA41-5458-7D1E-2C1E605D17F8}"/>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2A8052EE-2880-DE88-6BEA-EA9ED359A547}"/>
              </a:ext>
            </a:extLst>
          </p:cNvPr>
          <p:cNvSpPr>
            <a:spLocks noGrp="1"/>
          </p:cNvSpPr>
          <p:nvPr>
            <p:ph type="dt" sz="half" idx="10"/>
          </p:nvPr>
        </p:nvSpPr>
        <p:spPr/>
        <p:txBody>
          <a:bodyPr/>
          <a:lstStyle/>
          <a:p>
            <a:fld id="{03290442-A26E-4CC9-893C-AE6926717AFA}" type="datetimeFigureOut">
              <a:rPr lang="vi-VN" smtClean="0"/>
              <a:t>06/12/2022</a:t>
            </a:fld>
            <a:endParaRPr lang="vi-VN"/>
          </a:p>
        </p:txBody>
      </p:sp>
      <p:sp>
        <p:nvSpPr>
          <p:cNvPr id="4" name="Footer Placeholder 3">
            <a:extLst>
              <a:ext uri="{FF2B5EF4-FFF2-40B4-BE49-F238E27FC236}">
                <a16:creationId xmlns:a16="http://schemas.microsoft.com/office/drawing/2014/main" id="{BE1D48C7-136C-1C7A-60AD-DEE33EC54384}"/>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8D6C44FB-46CF-11B4-9E7B-7ED3A7569BAC}"/>
              </a:ext>
            </a:extLst>
          </p:cNvPr>
          <p:cNvSpPr>
            <a:spLocks noGrp="1"/>
          </p:cNvSpPr>
          <p:nvPr>
            <p:ph type="sldNum" sz="quarter" idx="12"/>
          </p:nvPr>
        </p:nvSpPr>
        <p:spPr/>
        <p:txBody>
          <a:bodyPr/>
          <a:lstStyle/>
          <a:p>
            <a:fld id="{7D1BF067-413E-4B2D-9682-4A8219ADB685}" type="slidenum">
              <a:rPr lang="vi-VN" smtClean="0"/>
              <a:t>‹#›</a:t>
            </a:fld>
            <a:endParaRPr lang="vi-VN"/>
          </a:p>
        </p:txBody>
      </p:sp>
    </p:spTree>
    <p:extLst>
      <p:ext uri="{BB962C8B-B14F-4D97-AF65-F5344CB8AC3E}">
        <p14:creationId xmlns:p14="http://schemas.microsoft.com/office/powerpoint/2010/main" val="2813669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386B27-6C01-93C3-EA49-5C3F5A48C9F1}"/>
              </a:ext>
            </a:extLst>
          </p:cNvPr>
          <p:cNvSpPr>
            <a:spLocks noGrp="1"/>
          </p:cNvSpPr>
          <p:nvPr>
            <p:ph type="dt" sz="half" idx="10"/>
          </p:nvPr>
        </p:nvSpPr>
        <p:spPr/>
        <p:txBody>
          <a:bodyPr/>
          <a:lstStyle/>
          <a:p>
            <a:fld id="{03290442-A26E-4CC9-893C-AE6926717AFA}" type="datetimeFigureOut">
              <a:rPr lang="vi-VN" smtClean="0"/>
              <a:t>06/12/2022</a:t>
            </a:fld>
            <a:endParaRPr lang="vi-VN"/>
          </a:p>
        </p:txBody>
      </p:sp>
      <p:sp>
        <p:nvSpPr>
          <p:cNvPr id="3" name="Footer Placeholder 2">
            <a:extLst>
              <a:ext uri="{FF2B5EF4-FFF2-40B4-BE49-F238E27FC236}">
                <a16:creationId xmlns:a16="http://schemas.microsoft.com/office/drawing/2014/main" id="{7AFF73CB-BC74-6EE4-A652-6A738423AA9B}"/>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D78FC6FD-D6CD-C4A4-B06A-819702AE02C2}"/>
              </a:ext>
            </a:extLst>
          </p:cNvPr>
          <p:cNvSpPr>
            <a:spLocks noGrp="1"/>
          </p:cNvSpPr>
          <p:nvPr>
            <p:ph type="sldNum" sz="quarter" idx="12"/>
          </p:nvPr>
        </p:nvSpPr>
        <p:spPr/>
        <p:txBody>
          <a:bodyPr/>
          <a:lstStyle/>
          <a:p>
            <a:fld id="{7D1BF067-413E-4B2D-9682-4A8219ADB685}" type="slidenum">
              <a:rPr lang="vi-VN" smtClean="0"/>
              <a:t>‹#›</a:t>
            </a:fld>
            <a:endParaRPr lang="vi-VN"/>
          </a:p>
        </p:txBody>
      </p:sp>
    </p:spTree>
    <p:extLst>
      <p:ext uri="{BB962C8B-B14F-4D97-AF65-F5344CB8AC3E}">
        <p14:creationId xmlns:p14="http://schemas.microsoft.com/office/powerpoint/2010/main" val="1958983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A6309-7AC4-717C-3944-AA6217B4EB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763BFD3C-0384-7909-E50F-D2AC1E7B6C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4F28E421-672E-EA29-B2E8-884A96CEBB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1D0D4F-3CB3-6038-ADBB-58A1C1DB7EE1}"/>
              </a:ext>
            </a:extLst>
          </p:cNvPr>
          <p:cNvSpPr>
            <a:spLocks noGrp="1"/>
          </p:cNvSpPr>
          <p:nvPr>
            <p:ph type="dt" sz="half" idx="10"/>
          </p:nvPr>
        </p:nvSpPr>
        <p:spPr/>
        <p:txBody>
          <a:bodyPr/>
          <a:lstStyle/>
          <a:p>
            <a:fld id="{03290442-A26E-4CC9-893C-AE6926717AFA}" type="datetimeFigureOut">
              <a:rPr lang="vi-VN" smtClean="0"/>
              <a:t>06/12/2022</a:t>
            </a:fld>
            <a:endParaRPr lang="vi-VN"/>
          </a:p>
        </p:txBody>
      </p:sp>
      <p:sp>
        <p:nvSpPr>
          <p:cNvPr id="6" name="Footer Placeholder 5">
            <a:extLst>
              <a:ext uri="{FF2B5EF4-FFF2-40B4-BE49-F238E27FC236}">
                <a16:creationId xmlns:a16="http://schemas.microsoft.com/office/drawing/2014/main" id="{07861470-CABD-804D-1E63-0741435BB33B}"/>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0105BE3A-2486-ED78-41E7-E9D661E3C389}"/>
              </a:ext>
            </a:extLst>
          </p:cNvPr>
          <p:cNvSpPr>
            <a:spLocks noGrp="1"/>
          </p:cNvSpPr>
          <p:nvPr>
            <p:ph type="sldNum" sz="quarter" idx="12"/>
          </p:nvPr>
        </p:nvSpPr>
        <p:spPr/>
        <p:txBody>
          <a:bodyPr/>
          <a:lstStyle/>
          <a:p>
            <a:fld id="{7D1BF067-413E-4B2D-9682-4A8219ADB685}" type="slidenum">
              <a:rPr lang="vi-VN" smtClean="0"/>
              <a:t>‹#›</a:t>
            </a:fld>
            <a:endParaRPr lang="vi-VN"/>
          </a:p>
        </p:txBody>
      </p:sp>
    </p:spTree>
    <p:extLst>
      <p:ext uri="{BB962C8B-B14F-4D97-AF65-F5344CB8AC3E}">
        <p14:creationId xmlns:p14="http://schemas.microsoft.com/office/powerpoint/2010/main" val="1886756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A6386-4F0E-651E-5473-2715EC2387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F2CA0CDC-D6F3-A7B9-99DA-4F08952D83FE}"/>
              </a:ext>
            </a:extLst>
          </p:cNvPr>
          <p:cNvSpPr>
            <a:spLocks noGrp="1"/>
          </p:cNvSpPr>
          <p:nvPr>
            <p:ph type="pic" idx="1"/>
          </p:nvPr>
        </p:nvSpPr>
        <p:spPr>
          <a:xfrm>
            <a:off x="5183188" y="987425"/>
            <a:ext cx="6172200" cy="4873625"/>
          </a:xfrm>
        </p:spPr>
        <p:txBody>
          <a:bodyPr/>
          <a:lstStyle>
            <a:lvl1pPr marL="0" indent="0">
              <a:buNone/>
              <a:defRPr sz="3200">
                <a:latin typeface="Roboto" panose="02000000000000000000"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37B62659-052B-9BC9-1F0A-C4F942466E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9C3ACF-6BC3-785C-BCE0-CA9A81AACD59}"/>
              </a:ext>
            </a:extLst>
          </p:cNvPr>
          <p:cNvSpPr>
            <a:spLocks noGrp="1"/>
          </p:cNvSpPr>
          <p:nvPr>
            <p:ph type="dt" sz="half" idx="10"/>
          </p:nvPr>
        </p:nvSpPr>
        <p:spPr/>
        <p:txBody>
          <a:bodyPr/>
          <a:lstStyle/>
          <a:p>
            <a:fld id="{03290442-A26E-4CC9-893C-AE6926717AFA}" type="datetimeFigureOut">
              <a:rPr lang="vi-VN" smtClean="0"/>
              <a:t>06/12/2022</a:t>
            </a:fld>
            <a:endParaRPr lang="vi-VN"/>
          </a:p>
        </p:txBody>
      </p:sp>
      <p:sp>
        <p:nvSpPr>
          <p:cNvPr id="6" name="Footer Placeholder 5">
            <a:extLst>
              <a:ext uri="{FF2B5EF4-FFF2-40B4-BE49-F238E27FC236}">
                <a16:creationId xmlns:a16="http://schemas.microsoft.com/office/drawing/2014/main" id="{0A143761-9497-F968-C09F-AD4DF5DDB0CA}"/>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4AC2D684-F390-65A6-10EA-E4956CAC9A51}"/>
              </a:ext>
            </a:extLst>
          </p:cNvPr>
          <p:cNvSpPr>
            <a:spLocks noGrp="1"/>
          </p:cNvSpPr>
          <p:nvPr>
            <p:ph type="sldNum" sz="quarter" idx="12"/>
          </p:nvPr>
        </p:nvSpPr>
        <p:spPr/>
        <p:txBody>
          <a:bodyPr/>
          <a:lstStyle/>
          <a:p>
            <a:fld id="{7D1BF067-413E-4B2D-9682-4A8219ADB685}" type="slidenum">
              <a:rPr lang="vi-VN" smtClean="0"/>
              <a:t>‹#›</a:t>
            </a:fld>
            <a:endParaRPr lang="vi-VN"/>
          </a:p>
        </p:txBody>
      </p:sp>
    </p:spTree>
    <p:extLst>
      <p:ext uri="{BB962C8B-B14F-4D97-AF65-F5344CB8AC3E}">
        <p14:creationId xmlns:p14="http://schemas.microsoft.com/office/powerpoint/2010/main" val="3429125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EFAE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88B5FA-C2E1-1EB1-E95D-9E5EA9AB9F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9DC3D946-DAAC-0F64-E5B9-3AA68F6810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6DB7F37-EB5A-0288-F451-8DA868AE1A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Roboto" panose="02000000000000000000" pitchFamily="2" charset="0"/>
              </a:defRPr>
            </a:lvl1pPr>
          </a:lstStyle>
          <a:p>
            <a:fld id="{03290442-A26E-4CC9-893C-AE6926717AFA}" type="datetimeFigureOut">
              <a:rPr lang="vi-VN" smtClean="0"/>
              <a:pPr/>
              <a:t>06/12/2022</a:t>
            </a:fld>
            <a:endParaRPr lang="vi-VN"/>
          </a:p>
        </p:txBody>
      </p:sp>
      <p:sp>
        <p:nvSpPr>
          <p:cNvPr id="5" name="Footer Placeholder 4">
            <a:extLst>
              <a:ext uri="{FF2B5EF4-FFF2-40B4-BE49-F238E27FC236}">
                <a16:creationId xmlns:a16="http://schemas.microsoft.com/office/drawing/2014/main" id="{B0618544-8927-0153-395C-783C375C2D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Roboto" panose="02000000000000000000" pitchFamily="2" charset="0"/>
              </a:defRPr>
            </a:lvl1pPr>
          </a:lstStyle>
          <a:p>
            <a:endParaRPr lang="vi-VN"/>
          </a:p>
        </p:txBody>
      </p:sp>
      <p:sp>
        <p:nvSpPr>
          <p:cNvPr id="6" name="Slide Number Placeholder 5">
            <a:extLst>
              <a:ext uri="{FF2B5EF4-FFF2-40B4-BE49-F238E27FC236}">
                <a16:creationId xmlns:a16="http://schemas.microsoft.com/office/drawing/2014/main" id="{F038569E-04E5-4E1D-C3E2-256432BEF6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Roboto" panose="02000000000000000000" pitchFamily="2" charset="0"/>
              </a:defRPr>
            </a:lvl1pPr>
          </a:lstStyle>
          <a:p>
            <a:fld id="{7D1BF067-413E-4B2D-9682-4A8219ADB685}" type="slidenum">
              <a:rPr lang="vi-VN" smtClean="0"/>
              <a:pPr/>
              <a:t>‹#›</a:t>
            </a:fld>
            <a:endParaRPr lang="vi-VN"/>
          </a:p>
        </p:txBody>
      </p:sp>
    </p:spTree>
    <p:extLst>
      <p:ext uri="{BB962C8B-B14F-4D97-AF65-F5344CB8AC3E}">
        <p14:creationId xmlns:p14="http://schemas.microsoft.com/office/powerpoint/2010/main" val="18770572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EFAE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F6ACAC-D04E-5B75-22EC-23C344C4D2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919DA53B-5251-F4A7-86F1-F49EC562B7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D3DA2BE-BDB2-F429-AA1F-BA98401124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4881E4-D731-4D27-9227-2B686E22B281}" type="datetimeFigureOut">
              <a:rPr lang="vi-VN" smtClean="0"/>
              <a:t>06/12/2022</a:t>
            </a:fld>
            <a:endParaRPr lang="vi-VN"/>
          </a:p>
        </p:txBody>
      </p:sp>
      <p:sp>
        <p:nvSpPr>
          <p:cNvPr id="5" name="Footer Placeholder 4">
            <a:extLst>
              <a:ext uri="{FF2B5EF4-FFF2-40B4-BE49-F238E27FC236}">
                <a16:creationId xmlns:a16="http://schemas.microsoft.com/office/drawing/2014/main" id="{067D45F0-B1CD-427D-3C0F-F5E10CE231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E59FFD40-99FA-694D-2693-59B17EC705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7987CB-B6D8-4BEE-AFA6-9DE1B7E0E689}" type="slidenum">
              <a:rPr lang="vi-VN" smtClean="0"/>
              <a:t>‹#›</a:t>
            </a:fld>
            <a:endParaRPr lang="vi-VN"/>
          </a:p>
        </p:txBody>
      </p:sp>
    </p:spTree>
    <p:extLst>
      <p:ext uri="{BB962C8B-B14F-4D97-AF65-F5344CB8AC3E}">
        <p14:creationId xmlns:p14="http://schemas.microsoft.com/office/powerpoint/2010/main" val="19112339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EEF7E9"/>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88B5FA-C2E1-1EB1-E95D-9E5EA9AB9F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9DC3D946-DAAC-0F64-E5B9-3AA68F6810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6DB7F37-EB5A-0288-F451-8DA868AE1A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Roboto" panose="02000000000000000000" pitchFamily="2" charset="0"/>
              </a:defRPr>
            </a:lvl1pPr>
          </a:lstStyle>
          <a:p>
            <a:fld id="{03290442-A26E-4CC9-893C-AE6926717AFA}" type="datetimeFigureOut">
              <a:rPr lang="vi-VN" smtClean="0"/>
              <a:pPr/>
              <a:t>06/12/2022</a:t>
            </a:fld>
            <a:endParaRPr lang="vi-VN"/>
          </a:p>
        </p:txBody>
      </p:sp>
      <p:sp>
        <p:nvSpPr>
          <p:cNvPr id="5" name="Footer Placeholder 4">
            <a:extLst>
              <a:ext uri="{FF2B5EF4-FFF2-40B4-BE49-F238E27FC236}">
                <a16:creationId xmlns:a16="http://schemas.microsoft.com/office/drawing/2014/main" id="{B0618544-8927-0153-395C-783C375C2D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Roboto" panose="02000000000000000000" pitchFamily="2" charset="0"/>
              </a:defRPr>
            </a:lvl1pPr>
          </a:lstStyle>
          <a:p>
            <a:endParaRPr lang="vi-VN"/>
          </a:p>
        </p:txBody>
      </p:sp>
      <p:sp>
        <p:nvSpPr>
          <p:cNvPr id="6" name="Slide Number Placeholder 5">
            <a:extLst>
              <a:ext uri="{FF2B5EF4-FFF2-40B4-BE49-F238E27FC236}">
                <a16:creationId xmlns:a16="http://schemas.microsoft.com/office/drawing/2014/main" id="{F038569E-04E5-4E1D-C3E2-256432BEF6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Roboto" panose="02000000000000000000" pitchFamily="2" charset="0"/>
              </a:defRPr>
            </a:lvl1pPr>
          </a:lstStyle>
          <a:p>
            <a:fld id="{7D1BF067-413E-4B2D-9682-4A8219ADB685}" type="slidenum">
              <a:rPr lang="vi-VN" smtClean="0"/>
              <a:pPr/>
              <a:t>‹#›</a:t>
            </a:fld>
            <a:endParaRPr lang="vi-VN"/>
          </a:p>
        </p:txBody>
      </p:sp>
    </p:spTree>
    <p:extLst>
      <p:ext uri="{BB962C8B-B14F-4D97-AF65-F5344CB8AC3E}">
        <p14:creationId xmlns:p14="http://schemas.microsoft.com/office/powerpoint/2010/main" val="22983410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88B5FA-C2E1-1EB1-E95D-9E5EA9AB9F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9DC3D946-DAAC-0F64-E5B9-3AA68F6810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6DB7F37-EB5A-0288-F451-8DA868AE1A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Roboto" panose="02000000000000000000" pitchFamily="2" charset="0"/>
              </a:defRPr>
            </a:lvl1pPr>
          </a:lstStyle>
          <a:p>
            <a:fld id="{03290442-A26E-4CC9-893C-AE6926717AFA}" type="datetimeFigureOut">
              <a:rPr lang="vi-VN" smtClean="0"/>
              <a:pPr/>
              <a:t>06/12/2022</a:t>
            </a:fld>
            <a:endParaRPr lang="vi-VN"/>
          </a:p>
        </p:txBody>
      </p:sp>
      <p:sp>
        <p:nvSpPr>
          <p:cNvPr id="5" name="Footer Placeholder 4">
            <a:extLst>
              <a:ext uri="{FF2B5EF4-FFF2-40B4-BE49-F238E27FC236}">
                <a16:creationId xmlns:a16="http://schemas.microsoft.com/office/drawing/2014/main" id="{B0618544-8927-0153-395C-783C375C2D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Roboto" panose="02000000000000000000" pitchFamily="2" charset="0"/>
              </a:defRPr>
            </a:lvl1pPr>
          </a:lstStyle>
          <a:p>
            <a:endParaRPr lang="vi-VN"/>
          </a:p>
        </p:txBody>
      </p:sp>
      <p:sp>
        <p:nvSpPr>
          <p:cNvPr id="6" name="Slide Number Placeholder 5">
            <a:extLst>
              <a:ext uri="{FF2B5EF4-FFF2-40B4-BE49-F238E27FC236}">
                <a16:creationId xmlns:a16="http://schemas.microsoft.com/office/drawing/2014/main" id="{F038569E-04E5-4E1D-C3E2-256432BEF6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Roboto" panose="02000000000000000000" pitchFamily="2" charset="0"/>
              </a:defRPr>
            </a:lvl1pPr>
          </a:lstStyle>
          <a:p>
            <a:fld id="{7D1BF067-413E-4B2D-9682-4A8219ADB685}" type="slidenum">
              <a:rPr lang="vi-VN" smtClean="0"/>
              <a:pPr/>
              <a:t>‹#›</a:t>
            </a:fld>
            <a:endParaRPr lang="vi-VN"/>
          </a:p>
        </p:txBody>
      </p:sp>
    </p:spTree>
    <p:extLst>
      <p:ext uri="{BB962C8B-B14F-4D97-AF65-F5344CB8AC3E}">
        <p14:creationId xmlns:p14="http://schemas.microsoft.com/office/powerpoint/2010/main" val="344692161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6.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9.xml"/><Relationship Id="rId6" Type="http://schemas.openxmlformats.org/officeDocument/2006/relationships/image" Target="../media/image2.png"/><Relationship Id="rId5" Type="http://schemas.openxmlformats.org/officeDocument/2006/relationships/image" Target="../media/image11.pn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8.xml"/><Relationship Id="rId1" Type="http://schemas.openxmlformats.org/officeDocument/2006/relationships/slideLayout" Target="../slideLayouts/slideLayout23.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3.xml"/><Relationship Id="rId6" Type="http://schemas.openxmlformats.org/officeDocument/2006/relationships/image" Target="../media/image23.png"/><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png"/><Relationship Id="rId7"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3.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14.png"/><Relationship Id="rId10" Type="http://schemas.openxmlformats.org/officeDocument/2006/relationships/image" Target="../media/image28.png"/><Relationship Id="rId4" Type="http://schemas.openxmlformats.org/officeDocument/2006/relationships/image" Target="../media/image13.png"/><Relationship Id="rId9"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3.xml"/><Relationship Id="rId6" Type="http://schemas.openxmlformats.org/officeDocument/2006/relationships/image" Target="../media/image30.png"/><Relationship Id="rId5" Type="http://schemas.openxmlformats.org/officeDocument/2006/relationships/image" Target="../media/image1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3.xml"/><Relationship Id="rId6" Type="http://schemas.openxmlformats.org/officeDocument/2006/relationships/image" Target="../media/image31.png"/><Relationship Id="rId5" Type="http://schemas.openxmlformats.org/officeDocument/2006/relationships/image" Target="../media/image13.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3.xml"/><Relationship Id="rId6" Type="http://schemas.openxmlformats.org/officeDocument/2006/relationships/image" Target="../media/image32.jpg"/><Relationship Id="rId5" Type="http://schemas.openxmlformats.org/officeDocument/2006/relationships/image" Target="../media/image13.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3.xml"/><Relationship Id="rId6" Type="http://schemas.openxmlformats.org/officeDocument/2006/relationships/image" Target="../media/image33.png"/><Relationship Id="rId5" Type="http://schemas.openxmlformats.org/officeDocument/2006/relationships/image" Target="../media/image13.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3.xml"/><Relationship Id="rId6" Type="http://schemas.openxmlformats.org/officeDocument/2006/relationships/image" Target="../media/image34.png"/><Relationship Id="rId5" Type="http://schemas.openxmlformats.org/officeDocument/2006/relationships/image" Target="../media/image13.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3.xml"/><Relationship Id="rId6" Type="http://schemas.openxmlformats.org/officeDocument/2006/relationships/image" Target="../media/image35.png"/><Relationship Id="rId5" Type="http://schemas.openxmlformats.org/officeDocument/2006/relationships/image" Target="../media/image13.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3.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3.xml"/><Relationship Id="rId6" Type="http://schemas.openxmlformats.org/officeDocument/2006/relationships/image" Target="../media/image37.png"/><Relationship Id="rId5" Type="http://schemas.microsoft.com/office/2007/relationships/hdphoto" Target="../media/hdphoto1.wdp"/><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23.xml"/><Relationship Id="rId6" Type="http://schemas.microsoft.com/office/2007/relationships/hdphoto" Target="../media/hdphoto1.wdp"/><Relationship Id="rId5" Type="http://schemas.openxmlformats.org/officeDocument/2006/relationships/image" Target="../media/image36.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04FC6B-4676-0C9A-DDF3-172EDBEB98B2}"/>
              </a:ext>
            </a:extLst>
          </p:cNvPr>
          <p:cNvPicPr>
            <a:picLocks noChangeAspect="1"/>
          </p:cNvPicPr>
          <p:nvPr/>
        </p:nvPicPr>
        <p:blipFill>
          <a:blip r:embed="rId4">
            <a:extLst>
              <a:ext uri="{28A0092B-C50C-407E-A947-70E740481C1C}">
                <a14:useLocalDpi xmlns:a14="http://schemas.microsoft.com/office/drawing/2010/main" val="0"/>
              </a:ext>
            </a:extLst>
          </a:blip>
          <a:srcRect l="296" r="296"/>
          <a:stretch/>
        </p:blipFill>
        <p:spPr>
          <a:xfrm>
            <a:off x="696005" y="305888"/>
            <a:ext cx="2143696" cy="2143123"/>
          </a:xfrm>
          <a:prstGeom prst="ellipse">
            <a:avLst/>
          </a:prstGeom>
        </p:spPr>
      </p:pic>
      <p:sp>
        <p:nvSpPr>
          <p:cNvPr id="4" name="TextBox 3">
            <a:extLst>
              <a:ext uri="{FF2B5EF4-FFF2-40B4-BE49-F238E27FC236}">
                <a16:creationId xmlns:a16="http://schemas.microsoft.com/office/drawing/2014/main" id="{83CAFA3F-F686-3BE9-4FC4-A4C232A5C021}"/>
              </a:ext>
            </a:extLst>
          </p:cNvPr>
          <p:cNvSpPr txBox="1"/>
          <p:nvPr/>
        </p:nvSpPr>
        <p:spPr>
          <a:xfrm>
            <a:off x="5412509" y="1134541"/>
            <a:ext cx="5523346" cy="31700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0" b="1" i="0" u="none" strike="noStrike" kern="1200" cap="none" spc="0" normalizeH="0" baseline="0" noProof="0">
                <a:ln>
                  <a:noFill/>
                </a:ln>
                <a:solidFill>
                  <a:srgbClr val="C00000"/>
                </a:solidFill>
                <a:effectLst/>
                <a:uLnTx/>
                <a:uFillTx/>
                <a:latin typeface=".VnFreeH" panose="020B7200000000000000" pitchFamily="34" charset="0"/>
                <a:ea typeface="+mn-ea"/>
                <a:cs typeface="+mn-cs"/>
              </a:rPr>
              <a:t>S</a:t>
            </a:r>
            <a:r>
              <a:rPr kumimoji="0" lang="en-US" sz="20000" b="1" i="0" u="none" strike="noStrike" kern="1200" cap="none" spc="0" normalizeH="0" baseline="0" noProof="0">
                <a:ln>
                  <a:noFill/>
                </a:ln>
                <a:solidFill>
                  <a:srgbClr val="FFC000"/>
                </a:solidFill>
                <a:effectLst/>
                <a:uLnTx/>
                <a:uFillTx/>
                <a:latin typeface=".VnFreeH" panose="020B7200000000000000" pitchFamily="34" charset="0"/>
                <a:ea typeface="+mn-ea"/>
                <a:cs typeface="+mn-cs"/>
              </a:rPr>
              <a:t>T</a:t>
            </a:r>
            <a:r>
              <a:rPr kumimoji="0" lang="en-US" sz="20000" b="1" i="0" u="none" strike="noStrike" kern="1200" cap="none" spc="0" normalizeH="0" baseline="0" noProof="0">
                <a:ln>
                  <a:noFill/>
                </a:ln>
                <a:solidFill>
                  <a:srgbClr val="7030A0"/>
                </a:solidFill>
                <a:effectLst/>
                <a:uLnTx/>
                <a:uFillTx/>
                <a:latin typeface=".VnFreeH" panose="020B7200000000000000" pitchFamily="34" charset="0"/>
                <a:ea typeface="+mn-ea"/>
                <a:cs typeface="+mn-cs"/>
              </a:rPr>
              <a:t>E</a:t>
            </a:r>
            <a:r>
              <a:rPr kumimoji="0" lang="en-US" sz="20000" b="1" i="0" u="none" strike="noStrike" kern="1200" cap="none" spc="0" normalizeH="0" baseline="0" noProof="0">
                <a:ln>
                  <a:noFill/>
                </a:ln>
                <a:solidFill>
                  <a:srgbClr val="CB662B"/>
                </a:solidFill>
                <a:effectLst/>
                <a:uLnTx/>
                <a:uFillTx/>
                <a:latin typeface=".VnFreeH" panose="020B7200000000000000" pitchFamily="34" charset="0"/>
                <a:ea typeface="+mn-ea"/>
                <a:cs typeface="+mn-cs"/>
              </a:rPr>
              <a:t>M</a:t>
            </a:r>
            <a:endParaRPr kumimoji="0" lang="vi-VN" sz="20000" b="1" i="0" u="none" strike="noStrike" kern="1200" cap="none" spc="0" normalizeH="0" baseline="0" noProof="0">
              <a:ln>
                <a:noFill/>
              </a:ln>
              <a:solidFill>
                <a:srgbClr val="CB662B"/>
              </a:solidFill>
              <a:effectLst/>
              <a:uLnTx/>
              <a:uFillTx/>
              <a:latin typeface="Arial" panose="020B0604020202020204" pitchFamily="34" charset="0"/>
              <a:ea typeface="+mn-ea"/>
              <a:cs typeface="+mn-cs"/>
            </a:endParaRPr>
          </a:p>
        </p:txBody>
      </p:sp>
      <p:sp>
        <p:nvSpPr>
          <p:cNvPr id="11" name="Freeform: Shape 10">
            <a:extLst>
              <a:ext uri="{FF2B5EF4-FFF2-40B4-BE49-F238E27FC236}">
                <a16:creationId xmlns:a16="http://schemas.microsoft.com/office/drawing/2014/main" id="{9500E72D-675E-4BD7-A143-D95C1BDF7739}"/>
              </a:ext>
            </a:extLst>
          </p:cNvPr>
          <p:cNvSpPr/>
          <p:nvPr/>
        </p:nvSpPr>
        <p:spPr>
          <a:xfrm flipV="1">
            <a:off x="4257645" y="422788"/>
            <a:ext cx="7602241" cy="3522796"/>
          </a:xfrm>
          <a:custGeom>
            <a:avLst/>
            <a:gdLst>
              <a:gd name="connsiteX0" fmla="*/ 7598721 w 7602241"/>
              <a:gd name="connsiteY0" fmla="*/ 0 h 3521995"/>
              <a:gd name="connsiteX1" fmla="*/ 7598721 w 7602241"/>
              <a:gd name="connsiteY1" fmla="*/ 218082 h 3521995"/>
              <a:gd name="connsiteX2" fmla="*/ 7594651 w 7602241"/>
              <a:gd name="connsiteY2" fmla="*/ 298677 h 3521995"/>
              <a:gd name="connsiteX3" fmla="*/ 7597125 w 7602241"/>
              <a:gd name="connsiteY3" fmla="*/ 316405 h 3521995"/>
              <a:gd name="connsiteX4" fmla="*/ 7566383 w 7602241"/>
              <a:gd name="connsiteY4" fmla="*/ 745775 h 3521995"/>
              <a:gd name="connsiteX5" fmla="*/ 6580089 w 7602241"/>
              <a:gd name="connsiteY5" fmla="*/ 1699245 h 3521995"/>
              <a:gd name="connsiteX6" fmla="*/ 6227012 w 7602241"/>
              <a:gd name="connsiteY6" fmla="*/ 2516247 h 3521995"/>
              <a:gd name="connsiteX7" fmla="*/ 5024899 w 7602241"/>
              <a:gd name="connsiteY7" fmla="*/ 2615169 h 3521995"/>
              <a:gd name="connsiteX8" fmla="*/ 4165846 w 7602241"/>
              <a:gd name="connsiteY8" fmla="*/ 3486758 h 3521995"/>
              <a:gd name="connsiteX9" fmla="*/ 2902749 w 7602241"/>
              <a:gd name="connsiteY9" fmla="*/ 2954744 h 3521995"/>
              <a:gd name="connsiteX10" fmla="*/ 1026469 w 7602241"/>
              <a:gd name="connsiteY10" fmla="*/ 2429102 h 3521995"/>
              <a:gd name="connsiteX11" fmla="*/ 201510 w 7602241"/>
              <a:gd name="connsiteY11" fmla="*/ 1844164 h 3521995"/>
              <a:gd name="connsiteX12" fmla="*/ 377785 w 7602241"/>
              <a:gd name="connsiteY12" fmla="*/ 1054593 h 3521995"/>
              <a:gd name="connsiteX13" fmla="*/ 5551 w 7602241"/>
              <a:gd name="connsiteY13" fmla="*/ 244518 h 3521995"/>
              <a:gd name="connsiteX14" fmla="*/ 7308 w 7602241"/>
              <a:gd name="connsiteY14" fmla="*/ 235472 h 3521995"/>
              <a:gd name="connsiteX15" fmla="*/ 6430 w 7602241"/>
              <a:gd name="connsiteY15" fmla="*/ 218082 h 3521995"/>
              <a:gd name="connsiteX16" fmla="*/ 6430 w 7602241"/>
              <a:gd name="connsiteY16" fmla="*/ 4085 h 3521995"/>
              <a:gd name="connsiteX17" fmla="*/ 16934 w 7602241"/>
              <a:gd name="connsiteY17" fmla="*/ 8436 h 3521995"/>
              <a:gd name="connsiteX18" fmla="*/ 7585307 w 7602241"/>
              <a:gd name="connsiteY18" fmla="*/ 8436 h 3521995"/>
              <a:gd name="connsiteX19" fmla="*/ 7597281 w 7602241"/>
              <a:gd name="connsiteY19" fmla="*/ 3476 h 3521995"/>
              <a:gd name="connsiteX20" fmla="*/ 7598721 w 7602241"/>
              <a:gd name="connsiteY20" fmla="*/ 0 h 3521995"/>
              <a:gd name="connsiteX0" fmla="*/ 7506358 w 7602241"/>
              <a:gd name="connsiteY0" fmla="*/ 42705 h 3518519"/>
              <a:gd name="connsiteX1" fmla="*/ 7598721 w 7602241"/>
              <a:gd name="connsiteY1" fmla="*/ 214606 h 3518519"/>
              <a:gd name="connsiteX2" fmla="*/ 7594651 w 7602241"/>
              <a:gd name="connsiteY2" fmla="*/ 295201 h 3518519"/>
              <a:gd name="connsiteX3" fmla="*/ 7597125 w 7602241"/>
              <a:gd name="connsiteY3" fmla="*/ 312929 h 3518519"/>
              <a:gd name="connsiteX4" fmla="*/ 7566383 w 7602241"/>
              <a:gd name="connsiteY4" fmla="*/ 742299 h 3518519"/>
              <a:gd name="connsiteX5" fmla="*/ 6580089 w 7602241"/>
              <a:gd name="connsiteY5" fmla="*/ 1695769 h 3518519"/>
              <a:gd name="connsiteX6" fmla="*/ 6227012 w 7602241"/>
              <a:gd name="connsiteY6" fmla="*/ 2512771 h 3518519"/>
              <a:gd name="connsiteX7" fmla="*/ 5024899 w 7602241"/>
              <a:gd name="connsiteY7" fmla="*/ 2611693 h 3518519"/>
              <a:gd name="connsiteX8" fmla="*/ 4165846 w 7602241"/>
              <a:gd name="connsiteY8" fmla="*/ 3483282 h 3518519"/>
              <a:gd name="connsiteX9" fmla="*/ 2902749 w 7602241"/>
              <a:gd name="connsiteY9" fmla="*/ 2951268 h 3518519"/>
              <a:gd name="connsiteX10" fmla="*/ 1026469 w 7602241"/>
              <a:gd name="connsiteY10" fmla="*/ 2425626 h 3518519"/>
              <a:gd name="connsiteX11" fmla="*/ 201510 w 7602241"/>
              <a:gd name="connsiteY11" fmla="*/ 1840688 h 3518519"/>
              <a:gd name="connsiteX12" fmla="*/ 377785 w 7602241"/>
              <a:gd name="connsiteY12" fmla="*/ 1051117 h 3518519"/>
              <a:gd name="connsiteX13" fmla="*/ 5551 w 7602241"/>
              <a:gd name="connsiteY13" fmla="*/ 241042 h 3518519"/>
              <a:gd name="connsiteX14" fmla="*/ 7308 w 7602241"/>
              <a:gd name="connsiteY14" fmla="*/ 231996 h 3518519"/>
              <a:gd name="connsiteX15" fmla="*/ 6430 w 7602241"/>
              <a:gd name="connsiteY15" fmla="*/ 214606 h 3518519"/>
              <a:gd name="connsiteX16" fmla="*/ 6430 w 7602241"/>
              <a:gd name="connsiteY16" fmla="*/ 609 h 3518519"/>
              <a:gd name="connsiteX17" fmla="*/ 16934 w 7602241"/>
              <a:gd name="connsiteY17" fmla="*/ 4960 h 3518519"/>
              <a:gd name="connsiteX18" fmla="*/ 7585307 w 7602241"/>
              <a:gd name="connsiteY18" fmla="*/ 4960 h 3518519"/>
              <a:gd name="connsiteX19" fmla="*/ 7597281 w 7602241"/>
              <a:gd name="connsiteY19" fmla="*/ 0 h 3518519"/>
              <a:gd name="connsiteX20" fmla="*/ 7506358 w 7602241"/>
              <a:gd name="connsiteY20" fmla="*/ 42705 h 3518519"/>
              <a:gd name="connsiteX0" fmla="*/ 7506358 w 7602241"/>
              <a:gd name="connsiteY0" fmla="*/ 42705 h 3518519"/>
              <a:gd name="connsiteX1" fmla="*/ 7598721 w 7602241"/>
              <a:gd name="connsiteY1" fmla="*/ 214606 h 3518519"/>
              <a:gd name="connsiteX2" fmla="*/ 7594651 w 7602241"/>
              <a:gd name="connsiteY2" fmla="*/ 295201 h 3518519"/>
              <a:gd name="connsiteX3" fmla="*/ 7597125 w 7602241"/>
              <a:gd name="connsiteY3" fmla="*/ 312929 h 3518519"/>
              <a:gd name="connsiteX4" fmla="*/ 7566383 w 7602241"/>
              <a:gd name="connsiteY4" fmla="*/ 742299 h 3518519"/>
              <a:gd name="connsiteX5" fmla="*/ 6580089 w 7602241"/>
              <a:gd name="connsiteY5" fmla="*/ 1695769 h 3518519"/>
              <a:gd name="connsiteX6" fmla="*/ 6227012 w 7602241"/>
              <a:gd name="connsiteY6" fmla="*/ 2512771 h 3518519"/>
              <a:gd name="connsiteX7" fmla="*/ 5024899 w 7602241"/>
              <a:gd name="connsiteY7" fmla="*/ 2611693 h 3518519"/>
              <a:gd name="connsiteX8" fmla="*/ 4165846 w 7602241"/>
              <a:gd name="connsiteY8" fmla="*/ 3483282 h 3518519"/>
              <a:gd name="connsiteX9" fmla="*/ 2902749 w 7602241"/>
              <a:gd name="connsiteY9" fmla="*/ 2951268 h 3518519"/>
              <a:gd name="connsiteX10" fmla="*/ 1026469 w 7602241"/>
              <a:gd name="connsiteY10" fmla="*/ 2425626 h 3518519"/>
              <a:gd name="connsiteX11" fmla="*/ 201510 w 7602241"/>
              <a:gd name="connsiteY11" fmla="*/ 1840688 h 3518519"/>
              <a:gd name="connsiteX12" fmla="*/ 377785 w 7602241"/>
              <a:gd name="connsiteY12" fmla="*/ 1051117 h 3518519"/>
              <a:gd name="connsiteX13" fmla="*/ 5551 w 7602241"/>
              <a:gd name="connsiteY13" fmla="*/ 241042 h 3518519"/>
              <a:gd name="connsiteX14" fmla="*/ 7308 w 7602241"/>
              <a:gd name="connsiteY14" fmla="*/ 231996 h 3518519"/>
              <a:gd name="connsiteX15" fmla="*/ 6430 w 7602241"/>
              <a:gd name="connsiteY15" fmla="*/ 214606 h 3518519"/>
              <a:gd name="connsiteX16" fmla="*/ 6430 w 7602241"/>
              <a:gd name="connsiteY16" fmla="*/ 609 h 3518519"/>
              <a:gd name="connsiteX17" fmla="*/ 284788 w 7602241"/>
              <a:gd name="connsiteY17" fmla="*/ 51141 h 3518519"/>
              <a:gd name="connsiteX18" fmla="*/ 7585307 w 7602241"/>
              <a:gd name="connsiteY18" fmla="*/ 4960 h 3518519"/>
              <a:gd name="connsiteX19" fmla="*/ 7597281 w 7602241"/>
              <a:gd name="connsiteY19" fmla="*/ 0 h 3518519"/>
              <a:gd name="connsiteX20" fmla="*/ 7506358 w 7602241"/>
              <a:gd name="connsiteY20" fmla="*/ 42705 h 3518519"/>
              <a:gd name="connsiteX0" fmla="*/ 7506358 w 7602241"/>
              <a:gd name="connsiteY0" fmla="*/ 42705 h 3518519"/>
              <a:gd name="connsiteX1" fmla="*/ 7598721 w 7602241"/>
              <a:gd name="connsiteY1" fmla="*/ 214606 h 3518519"/>
              <a:gd name="connsiteX2" fmla="*/ 7594651 w 7602241"/>
              <a:gd name="connsiteY2" fmla="*/ 295201 h 3518519"/>
              <a:gd name="connsiteX3" fmla="*/ 7597125 w 7602241"/>
              <a:gd name="connsiteY3" fmla="*/ 312929 h 3518519"/>
              <a:gd name="connsiteX4" fmla="*/ 7566383 w 7602241"/>
              <a:gd name="connsiteY4" fmla="*/ 742299 h 3518519"/>
              <a:gd name="connsiteX5" fmla="*/ 6580089 w 7602241"/>
              <a:gd name="connsiteY5" fmla="*/ 1695769 h 3518519"/>
              <a:gd name="connsiteX6" fmla="*/ 6227012 w 7602241"/>
              <a:gd name="connsiteY6" fmla="*/ 2512771 h 3518519"/>
              <a:gd name="connsiteX7" fmla="*/ 5024899 w 7602241"/>
              <a:gd name="connsiteY7" fmla="*/ 2611693 h 3518519"/>
              <a:gd name="connsiteX8" fmla="*/ 4165846 w 7602241"/>
              <a:gd name="connsiteY8" fmla="*/ 3483282 h 3518519"/>
              <a:gd name="connsiteX9" fmla="*/ 2902749 w 7602241"/>
              <a:gd name="connsiteY9" fmla="*/ 2951268 h 3518519"/>
              <a:gd name="connsiteX10" fmla="*/ 1026469 w 7602241"/>
              <a:gd name="connsiteY10" fmla="*/ 2425626 h 3518519"/>
              <a:gd name="connsiteX11" fmla="*/ 201510 w 7602241"/>
              <a:gd name="connsiteY11" fmla="*/ 1840688 h 3518519"/>
              <a:gd name="connsiteX12" fmla="*/ 377785 w 7602241"/>
              <a:gd name="connsiteY12" fmla="*/ 1051117 h 3518519"/>
              <a:gd name="connsiteX13" fmla="*/ 5551 w 7602241"/>
              <a:gd name="connsiteY13" fmla="*/ 241042 h 3518519"/>
              <a:gd name="connsiteX14" fmla="*/ 7308 w 7602241"/>
              <a:gd name="connsiteY14" fmla="*/ 231996 h 3518519"/>
              <a:gd name="connsiteX15" fmla="*/ 6430 w 7602241"/>
              <a:gd name="connsiteY15" fmla="*/ 214606 h 3518519"/>
              <a:gd name="connsiteX16" fmla="*/ 43376 w 7602241"/>
              <a:gd name="connsiteY16" fmla="*/ 139155 h 3518519"/>
              <a:gd name="connsiteX17" fmla="*/ 284788 w 7602241"/>
              <a:gd name="connsiteY17" fmla="*/ 51141 h 3518519"/>
              <a:gd name="connsiteX18" fmla="*/ 7585307 w 7602241"/>
              <a:gd name="connsiteY18" fmla="*/ 4960 h 3518519"/>
              <a:gd name="connsiteX19" fmla="*/ 7597281 w 7602241"/>
              <a:gd name="connsiteY19" fmla="*/ 0 h 3518519"/>
              <a:gd name="connsiteX20" fmla="*/ 7506358 w 7602241"/>
              <a:gd name="connsiteY20" fmla="*/ 42705 h 3518519"/>
              <a:gd name="connsiteX0" fmla="*/ 7506358 w 7602241"/>
              <a:gd name="connsiteY0" fmla="*/ 42705 h 3518519"/>
              <a:gd name="connsiteX1" fmla="*/ 7598721 w 7602241"/>
              <a:gd name="connsiteY1" fmla="*/ 214606 h 3518519"/>
              <a:gd name="connsiteX2" fmla="*/ 7594651 w 7602241"/>
              <a:gd name="connsiteY2" fmla="*/ 295201 h 3518519"/>
              <a:gd name="connsiteX3" fmla="*/ 7597125 w 7602241"/>
              <a:gd name="connsiteY3" fmla="*/ 312929 h 3518519"/>
              <a:gd name="connsiteX4" fmla="*/ 7566383 w 7602241"/>
              <a:gd name="connsiteY4" fmla="*/ 742299 h 3518519"/>
              <a:gd name="connsiteX5" fmla="*/ 6580089 w 7602241"/>
              <a:gd name="connsiteY5" fmla="*/ 1695769 h 3518519"/>
              <a:gd name="connsiteX6" fmla="*/ 6227012 w 7602241"/>
              <a:gd name="connsiteY6" fmla="*/ 2512771 h 3518519"/>
              <a:gd name="connsiteX7" fmla="*/ 5024899 w 7602241"/>
              <a:gd name="connsiteY7" fmla="*/ 2611693 h 3518519"/>
              <a:gd name="connsiteX8" fmla="*/ 4165846 w 7602241"/>
              <a:gd name="connsiteY8" fmla="*/ 3483282 h 3518519"/>
              <a:gd name="connsiteX9" fmla="*/ 2902749 w 7602241"/>
              <a:gd name="connsiteY9" fmla="*/ 2951268 h 3518519"/>
              <a:gd name="connsiteX10" fmla="*/ 1026469 w 7602241"/>
              <a:gd name="connsiteY10" fmla="*/ 2425626 h 3518519"/>
              <a:gd name="connsiteX11" fmla="*/ 201510 w 7602241"/>
              <a:gd name="connsiteY11" fmla="*/ 1840688 h 3518519"/>
              <a:gd name="connsiteX12" fmla="*/ 377785 w 7602241"/>
              <a:gd name="connsiteY12" fmla="*/ 1051117 h 3518519"/>
              <a:gd name="connsiteX13" fmla="*/ 5551 w 7602241"/>
              <a:gd name="connsiteY13" fmla="*/ 241042 h 3518519"/>
              <a:gd name="connsiteX14" fmla="*/ 7308 w 7602241"/>
              <a:gd name="connsiteY14" fmla="*/ 231996 h 3518519"/>
              <a:gd name="connsiteX15" fmla="*/ 6430 w 7602241"/>
              <a:gd name="connsiteY15" fmla="*/ 214606 h 3518519"/>
              <a:gd name="connsiteX16" fmla="*/ 43376 w 7602241"/>
              <a:gd name="connsiteY16" fmla="*/ 139155 h 3518519"/>
              <a:gd name="connsiteX17" fmla="*/ 284788 w 7602241"/>
              <a:gd name="connsiteY17" fmla="*/ 51141 h 3518519"/>
              <a:gd name="connsiteX18" fmla="*/ 7585307 w 7602241"/>
              <a:gd name="connsiteY18" fmla="*/ 4960 h 3518519"/>
              <a:gd name="connsiteX19" fmla="*/ 7467972 w 7602241"/>
              <a:gd name="connsiteY19" fmla="*/ 0 h 3518519"/>
              <a:gd name="connsiteX20" fmla="*/ 7506358 w 7602241"/>
              <a:gd name="connsiteY20" fmla="*/ 42705 h 3518519"/>
              <a:gd name="connsiteX0" fmla="*/ 7506358 w 7602241"/>
              <a:gd name="connsiteY0" fmla="*/ 46982 h 3522796"/>
              <a:gd name="connsiteX1" fmla="*/ 7598721 w 7602241"/>
              <a:gd name="connsiteY1" fmla="*/ 218883 h 3522796"/>
              <a:gd name="connsiteX2" fmla="*/ 7594651 w 7602241"/>
              <a:gd name="connsiteY2" fmla="*/ 299478 h 3522796"/>
              <a:gd name="connsiteX3" fmla="*/ 7597125 w 7602241"/>
              <a:gd name="connsiteY3" fmla="*/ 317206 h 3522796"/>
              <a:gd name="connsiteX4" fmla="*/ 7566383 w 7602241"/>
              <a:gd name="connsiteY4" fmla="*/ 746576 h 3522796"/>
              <a:gd name="connsiteX5" fmla="*/ 6580089 w 7602241"/>
              <a:gd name="connsiteY5" fmla="*/ 1700046 h 3522796"/>
              <a:gd name="connsiteX6" fmla="*/ 6227012 w 7602241"/>
              <a:gd name="connsiteY6" fmla="*/ 2517048 h 3522796"/>
              <a:gd name="connsiteX7" fmla="*/ 5024899 w 7602241"/>
              <a:gd name="connsiteY7" fmla="*/ 2615970 h 3522796"/>
              <a:gd name="connsiteX8" fmla="*/ 4165846 w 7602241"/>
              <a:gd name="connsiteY8" fmla="*/ 3487559 h 3522796"/>
              <a:gd name="connsiteX9" fmla="*/ 2902749 w 7602241"/>
              <a:gd name="connsiteY9" fmla="*/ 2955545 h 3522796"/>
              <a:gd name="connsiteX10" fmla="*/ 1026469 w 7602241"/>
              <a:gd name="connsiteY10" fmla="*/ 2429903 h 3522796"/>
              <a:gd name="connsiteX11" fmla="*/ 201510 w 7602241"/>
              <a:gd name="connsiteY11" fmla="*/ 1844965 h 3522796"/>
              <a:gd name="connsiteX12" fmla="*/ 377785 w 7602241"/>
              <a:gd name="connsiteY12" fmla="*/ 1055394 h 3522796"/>
              <a:gd name="connsiteX13" fmla="*/ 5551 w 7602241"/>
              <a:gd name="connsiteY13" fmla="*/ 245319 h 3522796"/>
              <a:gd name="connsiteX14" fmla="*/ 7308 w 7602241"/>
              <a:gd name="connsiteY14" fmla="*/ 236273 h 3522796"/>
              <a:gd name="connsiteX15" fmla="*/ 6430 w 7602241"/>
              <a:gd name="connsiteY15" fmla="*/ 218883 h 3522796"/>
              <a:gd name="connsiteX16" fmla="*/ 43376 w 7602241"/>
              <a:gd name="connsiteY16" fmla="*/ 143432 h 3522796"/>
              <a:gd name="connsiteX17" fmla="*/ 284788 w 7602241"/>
              <a:gd name="connsiteY17" fmla="*/ 55418 h 3522796"/>
              <a:gd name="connsiteX18" fmla="*/ 7428289 w 7602241"/>
              <a:gd name="connsiteY18" fmla="*/ 0 h 3522796"/>
              <a:gd name="connsiteX19" fmla="*/ 7467972 w 7602241"/>
              <a:gd name="connsiteY19" fmla="*/ 4277 h 3522796"/>
              <a:gd name="connsiteX20" fmla="*/ 7506358 w 7602241"/>
              <a:gd name="connsiteY20" fmla="*/ 46982 h 3522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02241" h="3522796">
                <a:moveTo>
                  <a:pt x="7506358" y="46982"/>
                </a:moveTo>
                <a:lnTo>
                  <a:pt x="7598721" y="218883"/>
                </a:lnTo>
                <a:lnTo>
                  <a:pt x="7594651" y="299478"/>
                </a:lnTo>
                <a:lnTo>
                  <a:pt x="7597125" y="317206"/>
                </a:lnTo>
                <a:cubicBezTo>
                  <a:pt x="7609460" y="459502"/>
                  <a:pt x="7599599" y="604637"/>
                  <a:pt x="7566383" y="746576"/>
                </a:cubicBezTo>
                <a:cubicBezTo>
                  <a:pt x="7448633" y="1249773"/>
                  <a:pt x="7058825" y="1626617"/>
                  <a:pt x="6580089" y="1700046"/>
                </a:cubicBezTo>
                <a:cubicBezTo>
                  <a:pt x="6577804" y="2014128"/>
                  <a:pt x="6448981" y="2312001"/>
                  <a:pt x="6227012" y="2517048"/>
                </a:cubicBezTo>
                <a:cubicBezTo>
                  <a:pt x="5889753" y="2828637"/>
                  <a:pt x="5402581" y="2868677"/>
                  <a:pt x="5024899" y="2615970"/>
                </a:cubicBezTo>
                <a:cubicBezTo>
                  <a:pt x="4902755" y="3050033"/>
                  <a:pt x="4575689" y="3381849"/>
                  <a:pt x="4165846" y="3487559"/>
                </a:cubicBezTo>
                <a:cubicBezTo>
                  <a:pt x="3682892" y="3612111"/>
                  <a:pt x="3178848" y="3399860"/>
                  <a:pt x="2902749" y="2955545"/>
                </a:cubicBezTo>
                <a:cubicBezTo>
                  <a:pt x="2251077" y="3377277"/>
                  <a:pt x="1404677" y="3140226"/>
                  <a:pt x="1026469" y="2429903"/>
                </a:cubicBezTo>
                <a:cubicBezTo>
                  <a:pt x="654938" y="2476593"/>
                  <a:pt x="306080" y="2229290"/>
                  <a:pt x="201510" y="1844965"/>
                </a:cubicBezTo>
                <a:cubicBezTo>
                  <a:pt x="125763" y="1566904"/>
                  <a:pt x="192723" y="1266814"/>
                  <a:pt x="377785" y="1055394"/>
                </a:cubicBezTo>
                <a:cubicBezTo>
                  <a:pt x="115218" y="889555"/>
                  <a:pt x="-31004" y="571316"/>
                  <a:pt x="5551" y="245319"/>
                </a:cubicBezTo>
                <a:lnTo>
                  <a:pt x="7308" y="236273"/>
                </a:lnTo>
                <a:cubicBezTo>
                  <a:pt x="7015" y="230476"/>
                  <a:pt x="6723" y="224680"/>
                  <a:pt x="6430" y="218883"/>
                </a:cubicBezTo>
                <a:lnTo>
                  <a:pt x="43376" y="143432"/>
                </a:lnTo>
                <a:lnTo>
                  <a:pt x="284788" y="55418"/>
                </a:lnTo>
                <a:lnTo>
                  <a:pt x="7428289" y="0"/>
                </a:lnTo>
                <a:cubicBezTo>
                  <a:pt x="7432965" y="0"/>
                  <a:pt x="7464908" y="7342"/>
                  <a:pt x="7467972" y="4277"/>
                </a:cubicBezTo>
                <a:lnTo>
                  <a:pt x="7506358" y="46982"/>
                </a:lnTo>
                <a:close/>
              </a:path>
            </a:pathLst>
          </a:custGeom>
          <a:noFill/>
          <a:ln w="5715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14" name="Picture 13">
            <a:extLst>
              <a:ext uri="{FF2B5EF4-FFF2-40B4-BE49-F238E27FC236}">
                <a16:creationId xmlns:a16="http://schemas.microsoft.com/office/drawing/2014/main" id="{FA876C59-47B5-E400-B13C-69BDAA293353}"/>
              </a:ext>
            </a:extLst>
          </p:cNvPr>
          <p:cNvPicPr>
            <a:picLocks noChangeAspect="1"/>
          </p:cNvPicPr>
          <p:nvPr/>
        </p:nvPicPr>
        <p:blipFill rotWithShape="1">
          <a:blip r:embed="rId5"/>
          <a:srcRect l="464" t="1847" r="2752" b="2288"/>
          <a:stretch/>
        </p:blipFill>
        <p:spPr>
          <a:xfrm>
            <a:off x="1297468" y="4736902"/>
            <a:ext cx="928012" cy="922670"/>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5" name="Picture 14">
            <a:extLst>
              <a:ext uri="{FF2B5EF4-FFF2-40B4-BE49-F238E27FC236}">
                <a16:creationId xmlns:a16="http://schemas.microsoft.com/office/drawing/2014/main" id="{F23B28BE-10A1-D858-66AF-98ADD8CF2E95}"/>
              </a:ext>
            </a:extLst>
          </p:cNvPr>
          <p:cNvPicPr>
            <a:picLocks noChangeAspect="1"/>
          </p:cNvPicPr>
          <p:nvPr/>
        </p:nvPicPr>
        <p:blipFill>
          <a:blip r:embed="rId6"/>
          <a:stretch>
            <a:fillRect/>
          </a:stretch>
        </p:blipFill>
        <p:spPr>
          <a:xfrm>
            <a:off x="1335423" y="5805146"/>
            <a:ext cx="890057" cy="880057"/>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6" name="Picture 15">
            <a:extLst>
              <a:ext uri="{FF2B5EF4-FFF2-40B4-BE49-F238E27FC236}">
                <a16:creationId xmlns:a16="http://schemas.microsoft.com/office/drawing/2014/main" id="{801A0D3E-0EA5-D8E7-F98D-2A82ECD95578}"/>
              </a:ext>
            </a:extLst>
          </p:cNvPr>
          <p:cNvPicPr>
            <a:picLocks noChangeAspect="1"/>
          </p:cNvPicPr>
          <p:nvPr/>
        </p:nvPicPr>
        <p:blipFill rotWithShape="1">
          <a:blip r:embed="rId7"/>
          <a:srcRect l="3363" b="1268"/>
          <a:stretch/>
        </p:blipFill>
        <p:spPr>
          <a:xfrm>
            <a:off x="1305216" y="3668657"/>
            <a:ext cx="920264" cy="922670"/>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8" name="Picture 17">
            <a:extLst>
              <a:ext uri="{FF2B5EF4-FFF2-40B4-BE49-F238E27FC236}">
                <a16:creationId xmlns:a16="http://schemas.microsoft.com/office/drawing/2014/main" id="{342D6AFC-F7B0-B41D-F3D7-64F831C5104B}"/>
              </a:ext>
            </a:extLst>
          </p:cNvPr>
          <p:cNvPicPr>
            <a:picLocks noChangeAspect="1"/>
          </p:cNvPicPr>
          <p:nvPr/>
        </p:nvPicPr>
        <p:blipFill rotWithShape="1">
          <a:blip r:embed="rId8"/>
          <a:srcRect t="752" b="752"/>
          <a:stretch/>
        </p:blipFill>
        <p:spPr>
          <a:xfrm>
            <a:off x="1302810" y="2600412"/>
            <a:ext cx="922670" cy="922670"/>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cxnSp>
        <p:nvCxnSpPr>
          <p:cNvPr id="24" name="Straight Arrow Connector 23">
            <a:extLst>
              <a:ext uri="{FF2B5EF4-FFF2-40B4-BE49-F238E27FC236}">
                <a16:creationId xmlns:a16="http://schemas.microsoft.com/office/drawing/2014/main" id="{8156ADFF-F2D4-A829-5EBC-BB6D322FAFD7}"/>
              </a:ext>
            </a:extLst>
          </p:cNvPr>
          <p:cNvCxnSpPr/>
          <p:nvPr/>
        </p:nvCxnSpPr>
        <p:spPr>
          <a:xfrm flipH="1">
            <a:off x="1764145" y="2469445"/>
            <a:ext cx="7417" cy="11398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F9172BD9-41B5-BFE1-2605-B957F4A99E47}"/>
              </a:ext>
            </a:extLst>
          </p:cNvPr>
          <p:cNvCxnSpPr/>
          <p:nvPr/>
        </p:nvCxnSpPr>
        <p:spPr>
          <a:xfrm flipH="1">
            <a:off x="1722585" y="3537344"/>
            <a:ext cx="4467" cy="11288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5AF3A8BE-4F84-C96C-E542-42AC42EAAA96}"/>
              </a:ext>
            </a:extLst>
          </p:cNvPr>
          <p:cNvCxnSpPr/>
          <p:nvPr/>
        </p:nvCxnSpPr>
        <p:spPr>
          <a:xfrm flipH="1">
            <a:off x="1754906" y="4622612"/>
            <a:ext cx="4467" cy="11288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C31DE8B9-071A-F64A-FCCD-4EF6B55F2F3F}"/>
              </a:ext>
            </a:extLst>
          </p:cNvPr>
          <p:cNvCxnSpPr/>
          <p:nvPr/>
        </p:nvCxnSpPr>
        <p:spPr>
          <a:xfrm flipH="1">
            <a:off x="1759532" y="5670943"/>
            <a:ext cx="4467" cy="11288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E2997537-DAB4-B0DB-172A-E4BDB9789315}"/>
              </a:ext>
            </a:extLst>
          </p:cNvPr>
          <p:cNvSpPr/>
          <p:nvPr/>
        </p:nvSpPr>
        <p:spPr>
          <a:xfrm>
            <a:off x="1283734" y="2588312"/>
            <a:ext cx="941745" cy="941745"/>
          </a:xfrm>
          <a:prstGeom prst="ellipse">
            <a:avLst/>
          </a:prstGeom>
          <a:solidFill>
            <a:schemeClr val="bg1">
              <a:lumMod val="7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Oval 8">
            <a:extLst>
              <a:ext uri="{FF2B5EF4-FFF2-40B4-BE49-F238E27FC236}">
                <a16:creationId xmlns:a16="http://schemas.microsoft.com/office/drawing/2014/main" id="{CA7CE954-09EA-18C3-24D4-F8FF1AC1C86F}"/>
              </a:ext>
            </a:extLst>
          </p:cNvPr>
          <p:cNvSpPr/>
          <p:nvPr/>
        </p:nvSpPr>
        <p:spPr>
          <a:xfrm>
            <a:off x="1251712" y="4729927"/>
            <a:ext cx="941745" cy="941745"/>
          </a:xfrm>
          <a:prstGeom prst="ellipse">
            <a:avLst/>
          </a:prstGeom>
          <a:solidFill>
            <a:schemeClr val="bg1">
              <a:lumMod val="7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Oval 9">
            <a:extLst>
              <a:ext uri="{FF2B5EF4-FFF2-40B4-BE49-F238E27FC236}">
                <a16:creationId xmlns:a16="http://schemas.microsoft.com/office/drawing/2014/main" id="{8CC14096-7535-43AA-8539-06E4B4FC5F72}"/>
              </a:ext>
            </a:extLst>
          </p:cNvPr>
          <p:cNvSpPr/>
          <p:nvPr/>
        </p:nvSpPr>
        <p:spPr>
          <a:xfrm>
            <a:off x="1290601" y="5790539"/>
            <a:ext cx="941745" cy="941745"/>
          </a:xfrm>
          <a:prstGeom prst="ellipse">
            <a:avLst/>
          </a:prstGeom>
          <a:solidFill>
            <a:schemeClr val="bg1">
              <a:lumMod val="7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3" name="Picture 12">
            <a:extLst>
              <a:ext uri="{FF2B5EF4-FFF2-40B4-BE49-F238E27FC236}">
                <a16:creationId xmlns:a16="http://schemas.microsoft.com/office/drawing/2014/main" id="{E6B66C08-5ED2-D894-4105-4B1B2E78357B}"/>
              </a:ext>
            </a:extLst>
          </p:cNvPr>
          <p:cNvPicPr>
            <a:picLocks noChangeAspect="1"/>
          </p:cNvPicPr>
          <p:nvPr/>
        </p:nvPicPr>
        <p:blipFill>
          <a:blip r:embed="rId9"/>
          <a:stretch>
            <a:fillRect/>
          </a:stretch>
        </p:blipFill>
        <p:spPr>
          <a:xfrm>
            <a:off x="7095019" y="4059693"/>
            <a:ext cx="3761558" cy="2798307"/>
          </a:xfrm>
          <a:prstGeom prst="rect">
            <a:avLst/>
          </a:prstGeom>
        </p:spPr>
      </p:pic>
    </p:spTree>
    <p:extLst>
      <p:ext uri="{BB962C8B-B14F-4D97-AF65-F5344CB8AC3E}">
        <p14:creationId xmlns:p14="http://schemas.microsoft.com/office/powerpoint/2010/main" val="2964430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00" fill="hold">
                                          <p:stCondLst>
                                            <p:cond delay="0"/>
                                          </p:stCondLst>
                                        </p:cTn>
                                        <p:tgtEl>
                                          <p:spTgt spid="16"/>
                                        </p:tgtEl>
                                        <p:attrNameLst>
                                          <p:attrName>r</p:attrName>
                                        </p:attrNameLst>
                                      </p:cBhvr>
                                    </p:animRot>
                                    <p:animRot by="-240000">
                                      <p:cBhvr>
                                        <p:cTn id="7" dur="400" fill="hold">
                                          <p:stCondLst>
                                            <p:cond delay="400"/>
                                          </p:stCondLst>
                                        </p:cTn>
                                        <p:tgtEl>
                                          <p:spTgt spid="16"/>
                                        </p:tgtEl>
                                        <p:attrNameLst>
                                          <p:attrName>r</p:attrName>
                                        </p:attrNameLst>
                                      </p:cBhvr>
                                    </p:animRot>
                                    <p:animRot by="240000">
                                      <p:cBhvr>
                                        <p:cTn id="8" dur="400" fill="hold">
                                          <p:stCondLst>
                                            <p:cond delay="800"/>
                                          </p:stCondLst>
                                        </p:cTn>
                                        <p:tgtEl>
                                          <p:spTgt spid="16"/>
                                        </p:tgtEl>
                                        <p:attrNameLst>
                                          <p:attrName>r</p:attrName>
                                        </p:attrNameLst>
                                      </p:cBhvr>
                                    </p:animRot>
                                    <p:animRot by="-240000">
                                      <p:cBhvr>
                                        <p:cTn id="9" dur="400" fill="hold">
                                          <p:stCondLst>
                                            <p:cond delay="1200"/>
                                          </p:stCondLst>
                                        </p:cTn>
                                        <p:tgtEl>
                                          <p:spTgt spid="16"/>
                                        </p:tgtEl>
                                        <p:attrNameLst>
                                          <p:attrName>r</p:attrName>
                                        </p:attrNameLst>
                                      </p:cBhvr>
                                    </p:animRot>
                                    <p:animRot by="120000">
                                      <p:cBhvr>
                                        <p:cTn id="10" dur="400" fill="hold">
                                          <p:stCondLst>
                                            <p:cond delay="160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D51257-2270-F7F3-260E-7C6C767FD570}"/>
              </a:ext>
            </a:extLst>
          </p:cNvPr>
          <p:cNvSpPr txBox="1"/>
          <p:nvPr/>
        </p:nvSpPr>
        <p:spPr>
          <a:xfrm>
            <a:off x="1975438" y="549840"/>
            <a:ext cx="5889078" cy="584775"/>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r>
              <a:rPr lang="vi-VN" sz="3200">
                <a:solidFill>
                  <a:srgbClr val="002060"/>
                </a:solidFill>
                <a:latin typeface="Roboto Black" panose="02000000000000000000" pitchFamily="2" charset="0"/>
                <a:ea typeface="Roboto Black" panose="02000000000000000000" pitchFamily="2" charset="0"/>
              </a:rPr>
              <a:t>Xây dựng mô hình ngôi nhà</a:t>
            </a:r>
            <a:endParaRPr lang="vi-VN" sz="4400">
              <a:solidFill>
                <a:srgbClr val="002060"/>
              </a:solidFill>
              <a:latin typeface="Roboto Black" panose="02000000000000000000" pitchFamily="2" charset="0"/>
              <a:ea typeface="Roboto Black" panose="02000000000000000000" pitchFamily="2" charset="0"/>
            </a:endParaRPr>
          </a:p>
        </p:txBody>
      </p:sp>
      <p:pic>
        <p:nvPicPr>
          <p:cNvPr id="8" name="Picture 7">
            <a:extLst>
              <a:ext uri="{FF2B5EF4-FFF2-40B4-BE49-F238E27FC236}">
                <a16:creationId xmlns:a16="http://schemas.microsoft.com/office/drawing/2014/main" id="{EC716822-DF6F-12CA-D31E-7EF904A37B82}"/>
              </a:ext>
            </a:extLst>
          </p:cNvPr>
          <p:cNvPicPr>
            <a:picLocks noChangeAspect="1"/>
          </p:cNvPicPr>
          <p:nvPr/>
        </p:nvPicPr>
        <p:blipFill>
          <a:blip r:embed="rId3">
            <a:extLst>
              <a:ext uri="{28A0092B-C50C-407E-A947-70E740481C1C}">
                <a14:useLocalDpi xmlns:a14="http://schemas.microsoft.com/office/drawing/2010/main" val="0"/>
              </a:ext>
            </a:extLst>
          </a:blip>
          <a:srcRect l="81" r="81"/>
          <a:stretch/>
        </p:blipFill>
        <p:spPr>
          <a:xfrm>
            <a:off x="13986" y="18561"/>
            <a:ext cx="1439849" cy="1433244"/>
          </a:xfrm>
          <a:prstGeom prst="ellipse">
            <a:avLst/>
          </a:prstGeom>
        </p:spPr>
      </p:pic>
      <p:sp>
        <p:nvSpPr>
          <p:cNvPr id="20" name="Rectangle: Rounded Corners 19">
            <a:extLst>
              <a:ext uri="{FF2B5EF4-FFF2-40B4-BE49-F238E27FC236}">
                <a16:creationId xmlns:a16="http://schemas.microsoft.com/office/drawing/2014/main" id="{5B22FC18-1FD5-110E-3777-5D0707B4966A}"/>
              </a:ext>
            </a:extLst>
          </p:cNvPr>
          <p:cNvSpPr/>
          <p:nvPr/>
        </p:nvSpPr>
        <p:spPr>
          <a:xfrm>
            <a:off x="1306539" y="1821312"/>
            <a:ext cx="3910941" cy="4636542"/>
          </a:xfrm>
          <a:prstGeom prst="roundRect">
            <a:avLst>
              <a:gd name="adj" fmla="val 4986"/>
            </a:avLst>
          </a:prstGeom>
          <a:solidFill>
            <a:srgbClr val="71C2FF"/>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6" name="Group 15">
            <a:extLst>
              <a:ext uri="{FF2B5EF4-FFF2-40B4-BE49-F238E27FC236}">
                <a16:creationId xmlns:a16="http://schemas.microsoft.com/office/drawing/2014/main" id="{E0EE7834-3EF5-6D82-63D6-452D07267B47}"/>
              </a:ext>
            </a:extLst>
          </p:cNvPr>
          <p:cNvGrpSpPr/>
          <p:nvPr/>
        </p:nvGrpSpPr>
        <p:grpSpPr>
          <a:xfrm>
            <a:off x="11077302" y="-653914"/>
            <a:ext cx="2229396" cy="2229396"/>
            <a:chOff x="11063316" y="-510615"/>
            <a:chExt cx="2229396" cy="2229396"/>
          </a:xfrm>
        </p:grpSpPr>
        <p:grpSp>
          <p:nvGrpSpPr>
            <p:cNvPr id="14" name="Group 13">
              <a:extLst>
                <a:ext uri="{FF2B5EF4-FFF2-40B4-BE49-F238E27FC236}">
                  <a16:creationId xmlns:a16="http://schemas.microsoft.com/office/drawing/2014/main" id="{094DDB1D-D2F3-272D-1DD7-1863C4794A3C}"/>
                </a:ext>
              </a:extLst>
            </p:cNvPr>
            <p:cNvGrpSpPr/>
            <p:nvPr/>
          </p:nvGrpSpPr>
          <p:grpSpPr>
            <a:xfrm>
              <a:off x="11063316" y="-510615"/>
              <a:ext cx="2229396" cy="2229396"/>
              <a:chOff x="8289620" y="1028369"/>
              <a:chExt cx="2229396" cy="2229396"/>
            </a:xfrm>
          </p:grpSpPr>
          <p:sp>
            <p:nvSpPr>
              <p:cNvPr id="9" name="Oval 8">
                <a:extLst>
                  <a:ext uri="{FF2B5EF4-FFF2-40B4-BE49-F238E27FC236}">
                    <a16:creationId xmlns:a16="http://schemas.microsoft.com/office/drawing/2014/main" id="{9B885B00-7599-A059-47B1-CA4A6D48CEF7}"/>
                  </a:ext>
                </a:extLst>
              </p:cNvPr>
              <p:cNvSpPr/>
              <p:nvPr/>
            </p:nvSpPr>
            <p:spPr>
              <a:xfrm>
                <a:off x="8289620" y="1028369"/>
                <a:ext cx="2229396" cy="2229396"/>
              </a:xfrm>
              <a:prstGeom prst="ellipse">
                <a:avLst/>
              </a:prstGeom>
              <a:solidFill>
                <a:srgbClr val="71C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Oval 9">
                <a:extLst>
                  <a:ext uri="{FF2B5EF4-FFF2-40B4-BE49-F238E27FC236}">
                    <a16:creationId xmlns:a16="http://schemas.microsoft.com/office/drawing/2014/main" id="{3CA6AB7F-3839-F249-36C5-2B906BDFE463}"/>
                  </a:ext>
                </a:extLst>
              </p:cNvPr>
              <p:cNvSpPr/>
              <p:nvPr/>
            </p:nvSpPr>
            <p:spPr>
              <a:xfrm>
                <a:off x="8473626" y="1227599"/>
                <a:ext cx="1862220" cy="1862220"/>
              </a:xfrm>
              <a:prstGeom prst="ellipse">
                <a:avLst/>
              </a:prstGeom>
              <a:solidFill>
                <a:srgbClr val="89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Oval 11">
                <a:extLst>
                  <a:ext uri="{FF2B5EF4-FFF2-40B4-BE49-F238E27FC236}">
                    <a16:creationId xmlns:a16="http://schemas.microsoft.com/office/drawing/2014/main" id="{644DD771-4639-9104-669D-2AD0092E19A4}"/>
                  </a:ext>
                </a:extLst>
              </p:cNvPr>
              <p:cNvSpPr/>
              <p:nvPr/>
            </p:nvSpPr>
            <p:spPr>
              <a:xfrm>
                <a:off x="8606441" y="1348830"/>
                <a:ext cx="1647998" cy="1647998"/>
              </a:xfrm>
              <a:prstGeom prst="ellipse">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Oval 12">
                <a:extLst>
                  <a:ext uri="{FF2B5EF4-FFF2-40B4-BE49-F238E27FC236}">
                    <a16:creationId xmlns:a16="http://schemas.microsoft.com/office/drawing/2014/main" id="{D6B57756-CA06-9E12-7153-D2A245DBD9DE}"/>
                  </a:ext>
                </a:extLst>
              </p:cNvPr>
              <p:cNvSpPr/>
              <p:nvPr/>
            </p:nvSpPr>
            <p:spPr>
              <a:xfrm>
                <a:off x="8752642" y="1478973"/>
                <a:ext cx="1387711" cy="1387711"/>
              </a:xfrm>
              <a:prstGeom prst="ellipse">
                <a:avLst/>
              </a:prstGeom>
              <a:solidFill>
                <a:srgbClr val="D3BE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15" name="Oval 14">
              <a:extLst>
                <a:ext uri="{FF2B5EF4-FFF2-40B4-BE49-F238E27FC236}">
                  <a16:creationId xmlns:a16="http://schemas.microsoft.com/office/drawing/2014/main" id="{31CBE043-8628-B81C-B034-6EF777D85AB8}"/>
                </a:ext>
              </a:extLst>
            </p:cNvPr>
            <p:cNvSpPr/>
            <p:nvPr/>
          </p:nvSpPr>
          <p:spPr>
            <a:xfrm>
              <a:off x="11666572" y="72783"/>
              <a:ext cx="1122122" cy="11221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pic>
        <p:nvPicPr>
          <p:cNvPr id="4" name="Picture 3">
            <a:extLst>
              <a:ext uri="{FF2B5EF4-FFF2-40B4-BE49-F238E27FC236}">
                <a16:creationId xmlns:a16="http://schemas.microsoft.com/office/drawing/2014/main" id="{1F186E77-446B-F5B7-9407-90B4E89C2A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3835" y="2085613"/>
            <a:ext cx="3550354" cy="3926283"/>
          </a:xfrm>
          <a:prstGeom prst="roundRect">
            <a:avLst>
              <a:gd name="adj" fmla="val 6002"/>
            </a:avLst>
          </a:prstGeom>
        </p:spPr>
      </p:pic>
      <p:pic>
        <p:nvPicPr>
          <p:cNvPr id="25" name="Picture 24">
            <a:extLst>
              <a:ext uri="{FF2B5EF4-FFF2-40B4-BE49-F238E27FC236}">
                <a16:creationId xmlns:a16="http://schemas.microsoft.com/office/drawing/2014/main" id="{6A100648-ACD1-3FF9-DFCD-DEB4C7CA124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733496" y="2468509"/>
            <a:ext cx="2979892" cy="195919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05" name="TextBox 104">
            <a:extLst>
              <a:ext uri="{FF2B5EF4-FFF2-40B4-BE49-F238E27FC236}">
                <a16:creationId xmlns:a16="http://schemas.microsoft.com/office/drawing/2014/main" id="{A0FB7E8A-1A2F-A3BE-4E2A-706B91A03728}"/>
              </a:ext>
            </a:extLst>
          </p:cNvPr>
          <p:cNvSpPr txBox="1"/>
          <p:nvPr/>
        </p:nvSpPr>
        <p:spPr>
          <a:xfrm>
            <a:off x="1537017" y="4814989"/>
            <a:ext cx="3208818" cy="369332"/>
          </a:xfrm>
          <a:prstGeom prst="rect">
            <a:avLst/>
          </a:prstGeom>
          <a:noFill/>
        </p:spPr>
        <p:txBody>
          <a:bodyPr wrap="square" rtlCol="0">
            <a:spAutoFit/>
          </a:bodyPr>
          <a:lstStyle>
            <a:defPPr>
              <a:defRPr lang="vi-VN"/>
            </a:defPPr>
            <a:lvl1pPr algn="ctr">
              <a:defRPr>
                <a:solidFill>
                  <a:srgbClr val="002060"/>
                </a:solidFill>
                <a:latin typeface="Roboto" panose="02000000000000000000" pitchFamily="2" charset="0"/>
                <a:ea typeface="Roboto" panose="02000000000000000000" pitchFamily="2" charset="0"/>
              </a:defRPr>
            </a:lvl1pPr>
          </a:lstStyle>
          <a:p>
            <a:r>
              <a:rPr lang="vi-VN"/>
              <a:t>Tạo đáy và hai mái ngôi nhà </a:t>
            </a:r>
          </a:p>
        </p:txBody>
      </p:sp>
      <p:sp>
        <p:nvSpPr>
          <p:cNvPr id="6" name="Rectangle 5">
            <a:extLst>
              <a:ext uri="{FF2B5EF4-FFF2-40B4-BE49-F238E27FC236}">
                <a16:creationId xmlns:a16="http://schemas.microsoft.com/office/drawing/2014/main" id="{76C5F6C3-9ED7-831A-8D40-EC9CDF7BB215}"/>
              </a:ext>
            </a:extLst>
          </p:cNvPr>
          <p:cNvSpPr/>
          <p:nvPr/>
        </p:nvSpPr>
        <p:spPr>
          <a:xfrm>
            <a:off x="7487060" y="3218326"/>
            <a:ext cx="3308390" cy="1707827"/>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TextBox 10">
            <a:extLst>
              <a:ext uri="{FF2B5EF4-FFF2-40B4-BE49-F238E27FC236}">
                <a16:creationId xmlns:a16="http://schemas.microsoft.com/office/drawing/2014/main" id="{8FDEC6D7-D381-81AA-571B-8F3D55C0953B}"/>
              </a:ext>
            </a:extLst>
          </p:cNvPr>
          <p:cNvSpPr txBox="1"/>
          <p:nvPr/>
        </p:nvSpPr>
        <p:spPr>
          <a:xfrm>
            <a:off x="7164699" y="5164624"/>
            <a:ext cx="3912603" cy="461665"/>
          </a:xfrm>
          <a:prstGeom prst="rect">
            <a:avLst/>
          </a:prstGeom>
          <a:noFill/>
        </p:spPr>
        <p:txBody>
          <a:bodyPr wrap="square" rtlCol="0">
            <a:spAutoFit/>
          </a:bodyPr>
          <a:lstStyle>
            <a:defPPr>
              <a:defRPr lang="vi-VN"/>
            </a:defPPr>
            <a:lvl1pPr algn="ctr">
              <a:defRPr>
                <a:solidFill>
                  <a:srgbClr val="002060"/>
                </a:solidFill>
                <a:latin typeface="Roboto" panose="02000000000000000000" pitchFamily="2" charset="0"/>
                <a:ea typeface="Roboto" panose="02000000000000000000" pitchFamily="2" charset="0"/>
              </a:defRPr>
            </a:lvl1pPr>
          </a:lstStyle>
          <a:p>
            <a:r>
              <a:rPr lang="vi-VN" sz="2400"/>
              <a:t>01 tấm Đáy nhà ký hiệu A1</a:t>
            </a:r>
          </a:p>
        </p:txBody>
      </p:sp>
      <p:cxnSp>
        <p:nvCxnSpPr>
          <p:cNvPr id="18" name="Straight Arrow Connector 17">
            <a:extLst>
              <a:ext uri="{FF2B5EF4-FFF2-40B4-BE49-F238E27FC236}">
                <a16:creationId xmlns:a16="http://schemas.microsoft.com/office/drawing/2014/main" id="{1E7FBFA5-E899-65EB-66EB-3868E77CC59C}"/>
              </a:ext>
            </a:extLst>
          </p:cNvPr>
          <p:cNvCxnSpPr>
            <a:cxnSpLocks/>
          </p:cNvCxnSpPr>
          <p:nvPr/>
        </p:nvCxnSpPr>
        <p:spPr>
          <a:xfrm>
            <a:off x="7487060" y="3024352"/>
            <a:ext cx="3309834" cy="0"/>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877B757-4E48-7833-3591-9EE7CC5490EF}"/>
              </a:ext>
            </a:extLst>
          </p:cNvPr>
          <p:cNvSpPr txBox="1"/>
          <p:nvPr/>
        </p:nvSpPr>
        <p:spPr>
          <a:xfrm>
            <a:off x="8016496" y="2548065"/>
            <a:ext cx="2098030" cy="369332"/>
          </a:xfrm>
          <a:prstGeom prst="rect">
            <a:avLst/>
          </a:prstGeom>
          <a:noFill/>
        </p:spPr>
        <p:txBody>
          <a:bodyPr wrap="square" rtlCol="0">
            <a:spAutoFit/>
          </a:bodyPr>
          <a:lstStyle>
            <a:defPPr>
              <a:defRPr lang="vi-VN"/>
            </a:defPPr>
            <a:lvl1pPr algn="ctr">
              <a:defRPr>
                <a:solidFill>
                  <a:srgbClr val="002060"/>
                </a:solidFill>
                <a:latin typeface="Roboto" panose="02000000000000000000" pitchFamily="2" charset="0"/>
                <a:ea typeface="Roboto" panose="02000000000000000000" pitchFamily="2" charset="0"/>
              </a:defRPr>
            </a:lvl1pPr>
          </a:lstStyle>
          <a:p>
            <a:r>
              <a:rPr lang="vi-VN"/>
              <a:t>Chiều dài 650 mm</a:t>
            </a:r>
          </a:p>
        </p:txBody>
      </p:sp>
      <p:sp>
        <p:nvSpPr>
          <p:cNvPr id="24" name="TextBox 23">
            <a:extLst>
              <a:ext uri="{FF2B5EF4-FFF2-40B4-BE49-F238E27FC236}">
                <a16:creationId xmlns:a16="http://schemas.microsoft.com/office/drawing/2014/main" id="{6B0C691E-F0B5-7808-F30F-2BE7011D4E70}"/>
              </a:ext>
            </a:extLst>
          </p:cNvPr>
          <p:cNvSpPr txBox="1"/>
          <p:nvPr/>
        </p:nvSpPr>
        <p:spPr>
          <a:xfrm>
            <a:off x="6793525" y="2977254"/>
            <a:ext cx="461665" cy="2298560"/>
          </a:xfrm>
          <a:prstGeom prst="rect">
            <a:avLst/>
          </a:prstGeom>
          <a:noFill/>
        </p:spPr>
        <p:txBody>
          <a:bodyPr vert="vert270" wrap="square" rtlCol="0">
            <a:spAutoFit/>
          </a:bodyPr>
          <a:lstStyle>
            <a:defPPr>
              <a:defRPr lang="vi-VN"/>
            </a:defPPr>
            <a:lvl1pPr algn="ctr">
              <a:defRPr>
                <a:solidFill>
                  <a:srgbClr val="002060"/>
                </a:solidFill>
                <a:latin typeface="Roboto" panose="02000000000000000000" pitchFamily="2" charset="0"/>
                <a:ea typeface="Roboto" panose="02000000000000000000" pitchFamily="2" charset="0"/>
              </a:defRPr>
            </a:lvl1pPr>
          </a:lstStyle>
          <a:p>
            <a:r>
              <a:rPr lang="vi-VN"/>
              <a:t>Chiều rộng 450 mm</a:t>
            </a:r>
          </a:p>
        </p:txBody>
      </p:sp>
      <p:cxnSp>
        <p:nvCxnSpPr>
          <p:cNvPr id="27" name="Straight Arrow Connector 26">
            <a:extLst>
              <a:ext uri="{FF2B5EF4-FFF2-40B4-BE49-F238E27FC236}">
                <a16:creationId xmlns:a16="http://schemas.microsoft.com/office/drawing/2014/main" id="{C413BED0-8D60-E607-0AC4-7E3F2115AFB3}"/>
              </a:ext>
            </a:extLst>
          </p:cNvPr>
          <p:cNvCxnSpPr>
            <a:cxnSpLocks/>
          </p:cNvCxnSpPr>
          <p:nvPr/>
        </p:nvCxnSpPr>
        <p:spPr>
          <a:xfrm flipV="1">
            <a:off x="7313157" y="3229078"/>
            <a:ext cx="0" cy="1794912"/>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4C5BAB53-D3AD-5356-D251-2268977A11A3}"/>
              </a:ext>
            </a:extLst>
          </p:cNvPr>
          <p:cNvSpPr txBox="1"/>
          <p:nvPr/>
        </p:nvSpPr>
        <p:spPr>
          <a:xfrm>
            <a:off x="8639034" y="3820919"/>
            <a:ext cx="766355" cy="584775"/>
          </a:xfrm>
          <a:prstGeom prst="rect">
            <a:avLst/>
          </a:prstGeom>
          <a:noFill/>
        </p:spPr>
        <p:txBody>
          <a:bodyPr wrap="square" rtlCol="0">
            <a:spAutoFit/>
          </a:bodyPr>
          <a:lstStyle>
            <a:defPPr>
              <a:defRPr lang="vi-VN"/>
            </a:defPPr>
            <a:lvl1pPr algn="ctr">
              <a:defRPr>
                <a:solidFill>
                  <a:srgbClr val="002060"/>
                </a:solidFill>
                <a:latin typeface="Roboto" panose="02000000000000000000" pitchFamily="2" charset="0"/>
                <a:ea typeface="Roboto" panose="02000000000000000000" pitchFamily="2" charset="0"/>
              </a:defRPr>
            </a:lvl1pPr>
          </a:lstStyle>
          <a:p>
            <a:r>
              <a:rPr lang="vi-VN" sz="3200">
                <a:latin typeface="Roboto Black" panose="02000000000000000000" pitchFamily="2" charset="0"/>
                <a:ea typeface="Roboto Black" panose="02000000000000000000" pitchFamily="2" charset="0"/>
              </a:rPr>
              <a:t>A1</a:t>
            </a:r>
          </a:p>
        </p:txBody>
      </p:sp>
    </p:spTree>
    <p:extLst>
      <p:ext uri="{BB962C8B-B14F-4D97-AF65-F5344CB8AC3E}">
        <p14:creationId xmlns:p14="http://schemas.microsoft.com/office/powerpoint/2010/main" val="240537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8" presetClass="emph" presetSubtype="0" repeatCount="indefinite" accel="22000" fill="hold" nodeType="withEffect">
                                  <p:stCondLst>
                                    <p:cond delay="0"/>
                                  </p:stCondLst>
                                  <p:childTnLst>
                                    <p:animRot by="21600000">
                                      <p:cBhvr>
                                        <p:cTn id="11" dur="10000" fill="hold"/>
                                        <p:tgtEl>
                                          <p:spTgt spid="8"/>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 calcmode="lin" valueType="num">
                                      <p:cBhvr>
                                        <p:cTn id="18" dur="1000" fill="hold"/>
                                        <p:tgtEl>
                                          <p:spTgt spid="6"/>
                                        </p:tgtEl>
                                        <p:attrNameLst>
                                          <p:attrName>style.rotation</p:attrName>
                                        </p:attrNameLst>
                                      </p:cBhvr>
                                      <p:tavLst>
                                        <p:tav tm="0">
                                          <p:val>
                                            <p:fltVal val="90"/>
                                          </p:val>
                                        </p:tav>
                                        <p:tav tm="100000">
                                          <p:val>
                                            <p:fltVal val="0"/>
                                          </p:val>
                                        </p:tav>
                                      </p:tavLst>
                                    </p:anim>
                                    <p:animEffect transition="in" filter="fade">
                                      <p:cBhvr>
                                        <p:cTn id="19" dur="1000"/>
                                        <p:tgtEl>
                                          <p:spTgt spid="6"/>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1000" fill="hold"/>
                                        <p:tgtEl>
                                          <p:spTgt spid="29"/>
                                        </p:tgtEl>
                                        <p:attrNameLst>
                                          <p:attrName>ppt_w</p:attrName>
                                        </p:attrNameLst>
                                      </p:cBhvr>
                                      <p:tavLst>
                                        <p:tav tm="0">
                                          <p:val>
                                            <p:fltVal val="0"/>
                                          </p:val>
                                        </p:tav>
                                        <p:tav tm="100000">
                                          <p:val>
                                            <p:strVal val="#ppt_w"/>
                                          </p:val>
                                        </p:tav>
                                      </p:tavLst>
                                    </p:anim>
                                    <p:anim calcmode="lin" valueType="num">
                                      <p:cBhvr>
                                        <p:cTn id="23" dur="1000" fill="hold"/>
                                        <p:tgtEl>
                                          <p:spTgt spid="29"/>
                                        </p:tgtEl>
                                        <p:attrNameLst>
                                          <p:attrName>ppt_h</p:attrName>
                                        </p:attrNameLst>
                                      </p:cBhvr>
                                      <p:tavLst>
                                        <p:tav tm="0">
                                          <p:val>
                                            <p:fltVal val="0"/>
                                          </p:val>
                                        </p:tav>
                                        <p:tav tm="100000">
                                          <p:val>
                                            <p:strVal val="#ppt_h"/>
                                          </p:val>
                                        </p:tav>
                                      </p:tavLst>
                                    </p:anim>
                                    <p:anim calcmode="lin" valueType="num">
                                      <p:cBhvr>
                                        <p:cTn id="24" dur="1000" fill="hold"/>
                                        <p:tgtEl>
                                          <p:spTgt spid="29"/>
                                        </p:tgtEl>
                                        <p:attrNameLst>
                                          <p:attrName>style.rotation</p:attrName>
                                        </p:attrNameLst>
                                      </p:cBhvr>
                                      <p:tavLst>
                                        <p:tav tm="0">
                                          <p:val>
                                            <p:fltVal val="90"/>
                                          </p:val>
                                        </p:tav>
                                        <p:tav tm="100000">
                                          <p:val>
                                            <p:fltVal val="0"/>
                                          </p:val>
                                        </p:tav>
                                      </p:tavLst>
                                    </p:anim>
                                    <p:animEffect transition="in" filter="fade">
                                      <p:cBhvr>
                                        <p:cTn id="25" dur="1000"/>
                                        <p:tgtEl>
                                          <p:spTgt spid="29"/>
                                        </p:tgtEl>
                                      </p:cBhvr>
                                    </p:animEffect>
                                  </p:childTnLst>
                                </p:cTn>
                              </p:par>
                              <p:par>
                                <p:cTn id="26" presetID="42"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par>
                                <p:cTn id="36" presetID="10" presetClass="entr" presetSubtype="0" fill="hold"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par>
                                <p:cTn id="39" presetID="26" presetClass="emph" presetSubtype="0" repeatCount="3000" fill="hold" nodeType="withEffect">
                                  <p:stCondLst>
                                    <p:cond delay="0"/>
                                  </p:stCondLst>
                                  <p:childTnLst>
                                    <p:animEffect transition="out" filter="fade">
                                      <p:cBhvr>
                                        <p:cTn id="40" dur="500" tmFilter="0, 0; .2, .5; .8, .5; 1, 0"/>
                                        <p:tgtEl>
                                          <p:spTgt spid="18"/>
                                        </p:tgtEl>
                                      </p:cBhvr>
                                    </p:animEffect>
                                    <p:animScale>
                                      <p:cBhvr>
                                        <p:cTn id="41" dur="250" autoRev="1" fill="hold"/>
                                        <p:tgtEl>
                                          <p:spTgt spid="18"/>
                                        </p:tgtEl>
                                      </p:cBhvr>
                                      <p:by x="105000" y="105000"/>
                                    </p:animScale>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par>
                                <p:cTn id="47" presetID="10" presetClass="entr" presetSubtype="0"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500"/>
                                        <p:tgtEl>
                                          <p:spTgt spid="27"/>
                                        </p:tgtEl>
                                      </p:cBhvr>
                                    </p:animEffect>
                                  </p:childTnLst>
                                </p:cTn>
                              </p:par>
                              <p:par>
                                <p:cTn id="50" presetID="26" presetClass="emph" presetSubtype="0" repeatCount="3000" fill="hold" nodeType="withEffect">
                                  <p:stCondLst>
                                    <p:cond delay="0"/>
                                  </p:stCondLst>
                                  <p:childTnLst>
                                    <p:animEffect transition="out" filter="fade">
                                      <p:cBhvr>
                                        <p:cTn id="51" dur="500" tmFilter="0, 0; .2, .5; .8, .5; 1, 0"/>
                                        <p:tgtEl>
                                          <p:spTgt spid="27"/>
                                        </p:tgtEl>
                                      </p:cBhvr>
                                    </p:animEffect>
                                    <p:animScale>
                                      <p:cBhvr>
                                        <p:cTn id="52" dur="250" autoRev="1" fill="hold"/>
                                        <p:tgtEl>
                                          <p:spTgt spid="2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11" grpId="0"/>
      <p:bldP spid="19" grpId="0"/>
      <p:bldP spid="24"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D51257-2270-F7F3-260E-7C6C767FD570}"/>
              </a:ext>
            </a:extLst>
          </p:cNvPr>
          <p:cNvSpPr txBox="1"/>
          <p:nvPr/>
        </p:nvSpPr>
        <p:spPr>
          <a:xfrm>
            <a:off x="1975438" y="549840"/>
            <a:ext cx="5889078" cy="584775"/>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r>
              <a:rPr lang="vi-VN" sz="3200">
                <a:solidFill>
                  <a:srgbClr val="002060"/>
                </a:solidFill>
                <a:latin typeface="Roboto Black" panose="02000000000000000000" pitchFamily="2" charset="0"/>
                <a:ea typeface="Roboto Black" panose="02000000000000000000" pitchFamily="2" charset="0"/>
              </a:rPr>
              <a:t>Xây dựng mô hình ngôi nhà</a:t>
            </a:r>
            <a:endParaRPr lang="vi-VN" sz="4400">
              <a:solidFill>
                <a:srgbClr val="002060"/>
              </a:solidFill>
              <a:latin typeface="Roboto Black" panose="02000000000000000000" pitchFamily="2" charset="0"/>
              <a:ea typeface="Roboto Black" panose="02000000000000000000" pitchFamily="2" charset="0"/>
            </a:endParaRPr>
          </a:p>
        </p:txBody>
      </p:sp>
      <p:pic>
        <p:nvPicPr>
          <p:cNvPr id="8" name="Picture 7">
            <a:extLst>
              <a:ext uri="{FF2B5EF4-FFF2-40B4-BE49-F238E27FC236}">
                <a16:creationId xmlns:a16="http://schemas.microsoft.com/office/drawing/2014/main" id="{EC716822-DF6F-12CA-D31E-7EF904A37B82}"/>
              </a:ext>
            </a:extLst>
          </p:cNvPr>
          <p:cNvPicPr>
            <a:picLocks noChangeAspect="1"/>
          </p:cNvPicPr>
          <p:nvPr/>
        </p:nvPicPr>
        <p:blipFill>
          <a:blip r:embed="rId3">
            <a:extLst>
              <a:ext uri="{28A0092B-C50C-407E-A947-70E740481C1C}">
                <a14:useLocalDpi xmlns:a14="http://schemas.microsoft.com/office/drawing/2010/main" val="0"/>
              </a:ext>
            </a:extLst>
          </a:blip>
          <a:srcRect l="81" r="81"/>
          <a:stretch/>
        </p:blipFill>
        <p:spPr>
          <a:xfrm>
            <a:off x="13986" y="18560"/>
            <a:ext cx="1301957" cy="1295985"/>
          </a:xfrm>
          <a:prstGeom prst="ellipse">
            <a:avLst/>
          </a:prstGeom>
        </p:spPr>
      </p:pic>
      <p:sp>
        <p:nvSpPr>
          <p:cNvPr id="20" name="Rectangle: Rounded Corners 19">
            <a:extLst>
              <a:ext uri="{FF2B5EF4-FFF2-40B4-BE49-F238E27FC236}">
                <a16:creationId xmlns:a16="http://schemas.microsoft.com/office/drawing/2014/main" id="{5B22FC18-1FD5-110E-3777-5D0707B4966A}"/>
              </a:ext>
            </a:extLst>
          </p:cNvPr>
          <p:cNvSpPr/>
          <p:nvPr/>
        </p:nvSpPr>
        <p:spPr>
          <a:xfrm>
            <a:off x="1306539" y="1821312"/>
            <a:ext cx="3910941" cy="4636542"/>
          </a:xfrm>
          <a:prstGeom prst="roundRect">
            <a:avLst>
              <a:gd name="adj" fmla="val 4986"/>
            </a:avLst>
          </a:prstGeom>
          <a:solidFill>
            <a:srgbClr val="71C2FF"/>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6" name="Group 15">
            <a:extLst>
              <a:ext uri="{FF2B5EF4-FFF2-40B4-BE49-F238E27FC236}">
                <a16:creationId xmlns:a16="http://schemas.microsoft.com/office/drawing/2014/main" id="{E0EE7834-3EF5-6D82-63D6-452D07267B47}"/>
              </a:ext>
            </a:extLst>
          </p:cNvPr>
          <p:cNvGrpSpPr/>
          <p:nvPr/>
        </p:nvGrpSpPr>
        <p:grpSpPr>
          <a:xfrm>
            <a:off x="11077302" y="-653914"/>
            <a:ext cx="2229396" cy="2229396"/>
            <a:chOff x="11063316" y="-510615"/>
            <a:chExt cx="2229396" cy="2229396"/>
          </a:xfrm>
        </p:grpSpPr>
        <p:grpSp>
          <p:nvGrpSpPr>
            <p:cNvPr id="14" name="Group 13">
              <a:extLst>
                <a:ext uri="{FF2B5EF4-FFF2-40B4-BE49-F238E27FC236}">
                  <a16:creationId xmlns:a16="http://schemas.microsoft.com/office/drawing/2014/main" id="{094DDB1D-D2F3-272D-1DD7-1863C4794A3C}"/>
                </a:ext>
              </a:extLst>
            </p:cNvPr>
            <p:cNvGrpSpPr/>
            <p:nvPr/>
          </p:nvGrpSpPr>
          <p:grpSpPr>
            <a:xfrm>
              <a:off x="11063316" y="-510615"/>
              <a:ext cx="2229396" cy="2229396"/>
              <a:chOff x="8289620" y="1028369"/>
              <a:chExt cx="2229396" cy="2229396"/>
            </a:xfrm>
          </p:grpSpPr>
          <p:sp>
            <p:nvSpPr>
              <p:cNvPr id="9" name="Oval 8">
                <a:extLst>
                  <a:ext uri="{FF2B5EF4-FFF2-40B4-BE49-F238E27FC236}">
                    <a16:creationId xmlns:a16="http://schemas.microsoft.com/office/drawing/2014/main" id="{9B885B00-7599-A059-47B1-CA4A6D48CEF7}"/>
                  </a:ext>
                </a:extLst>
              </p:cNvPr>
              <p:cNvSpPr/>
              <p:nvPr/>
            </p:nvSpPr>
            <p:spPr>
              <a:xfrm>
                <a:off x="8289620" y="1028369"/>
                <a:ext cx="2229396" cy="2229396"/>
              </a:xfrm>
              <a:prstGeom prst="ellipse">
                <a:avLst/>
              </a:prstGeom>
              <a:solidFill>
                <a:srgbClr val="71C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Oval 9">
                <a:extLst>
                  <a:ext uri="{FF2B5EF4-FFF2-40B4-BE49-F238E27FC236}">
                    <a16:creationId xmlns:a16="http://schemas.microsoft.com/office/drawing/2014/main" id="{3CA6AB7F-3839-F249-36C5-2B906BDFE463}"/>
                  </a:ext>
                </a:extLst>
              </p:cNvPr>
              <p:cNvSpPr/>
              <p:nvPr/>
            </p:nvSpPr>
            <p:spPr>
              <a:xfrm>
                <a:off x="8473626" y="1227599"/>
                <a:ext cx="1862220" cy="1862220"/>
              </a:xfrm>
              <a:prstGeom prst="ellipse">
                <a:avLst/>
              </a:prstGeom>
              <a:solidFill>
                <a:srgbClr val="89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Oval 11">
                <a:extLst>
                  <a:ext uri="{FF2B5EF4-FFF2-40B4-BE49-F238E27FC236}">
                    <a16:creationId xmlns:a16="http://schemas.microsoft.com/office/drawing/2014/main" id="{644DD771-4639-9104-669D-2AD0092E19A4}"/>
                  </a:ext>
                </a:extLst>
              </p:cNvPr>
              <p:cNvSpPr/>
              <p:nvPr/>
            </p:nvSpPr>
            <p:spPr>
              <a:xfrm>
                <a:off x="8606441" y="1348830"/>
                <a:ext cx="1647998" cy="1647998"/>
              </a:xfrm>
              <a:prstGeom prst="ellipse">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Oval 12">
                <a:extLst>
                  <a:ext uri="{FF2B5EF4-FFF2-40B4-BE49-F238E27FC236}">
                    <a16:creationId xmlns:a16="http://schemas.microsoft.com/office/drawing/2014/main" id="{D6B57756-CA06-9E12-7153-D2A245DBD9DE}"/>
                  </a:ext>
                </a:extLst>
              </p:cNvPr>
              <p:cNvSpPr/>
              <p:nvPr/>
            </p:nvSpPr>
            <p:spPr>
              <a:xfrm>
                <a:off x="8752642" y="1478973"/>
                <a:ext cx="1387711" cy="1387711"/>
              </a:xfrm>
              <a:prstGeom prst="ellipse">
                <a:avLst/>
              </a:prstGeom>
              <a:solidFill>
                <a:srgbClr val="D3BE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15" name="Oval 14">
              <a:extLst>
                <a:ext uri="{FF2B5EF4-FFF2-40B4-BE49-F238E27FC236}">
                  <a16:creationId xmlns:a16="http://schemas.microsoft.com/office/drawing/2014/main" id="{31CBE043-8628-B81C-B034-6EF777D85AB8}"/>
                </a:ext>
              </a:extLst>
            </p:cNvPr>
            <p:cNvSpPr/>
            <p:nvPr/>
          </p:nvSpPr>
          <p:spPr>
            <a:xfrm>
              <a:off x="11666572" y="72783"/>
              <a:ext cx="1122122" cy="11221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pic>
        <p:nvPicPr>
          <p:cNvPr id="4" name="Picture 3">
            <a:extLst>
              <a:ext uri="{FF2B5EF4-FFF2-40B4-BE49-F238E27FC236}">
                <a16:creationId xmlns:a16="http://schemas.microsoft.com/office/drawing/2014/main" id="{1F186E77-446B-F5B7-9407-90B4E89C2A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3835" y="2085613"/>
            <a:ext cx="3550354" cy="3926283"/>
          </a:xfrm>
          <a:prstGeom prst="roundRect">
            <a:avLst>
              <a:gd name="adj" fmla="val 6002"/>
            </a:avLst>
          </a:prstGeom>
        </p:spPr>
      </p:pic>
      <p:pic>
        <p:nvPicPr>
          <p:cNvPr id="25" name="Picture 24">
            <a:extLst>
              <a:ext uri="{FF2B5EF4-FFF2-40B4-BE49-F238E27FC236}">
                <a16:creationId xmlns:a16="http://schemas.microsoft.com/office/drawing/2014/main" id="{6A100648-ACD1-3FF9-DFCD-DEB4C7CA124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733496" y="2468509"/>
            <a:ext cx="2979892" cy="195919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05" name="TextBox 104">
            <a:extLst>
              <a:ext uri="{FF2B5EF4-FFF2-40B4-BE49-F238E27FC236}">
                <a16:creationId xmlns:a16="http://schemas.microsoft.com/office/drawing/2014/main" id="{A0FB7E8A-1A2F-A3BE-4E2A-706B91A03728}"/>
              </a:ext>
            </a:extLst>
          </p:cNvPr>
          <p:cNvSpPr txBox="1"/>
          <p:nvPr/>
        </p:nvSpPr>
        <p:spPr>
          <a:xfrm>
            <a:off x="1537017" y="4814989"/>
            <a:ext cx="3208818" cy="369332"/>
          </a:xfrm>
          <a:prstGeom prst="rect">
            <a:avLst/>
          </a:prstGeom>
          <a:noFill/>
        </p:spPr>
        <p:txBody>
          <a:bodyPr wrap="square" rtlCol="0">
            <a:spAutoFit/>
          </a:bodyPr>
          <a:lstStyle>
            <a:defPPr>
              <a:defRPr lang="vi-VN"/>
            </a:defPPr>
            <a:lvl1pPr algn="ctr">
              <a:defRPr>
                <a:solidFill>
                  <a:srgbClr val="002060"/>
                </a:solidFill>
                <a:latin typeface="Roboto" panose="02000000000000000000" pitchFamily="2" charset="0"/>
                <a:ea typeface="Roboto" panose="02000000000000000000" pitchFamily="2" charset="0"/>
              </a:defRPr>
            </a:lvl1pPr>
          </a:lstStyle>
          <a:p>
            <a:r>
              <a:rPr lang="vi-VN"/>
              <a:t>Tạo đáy và hai mái ngôi nhà </a:t>
            </a:r>
          </a:p>
        </p:txBody>
      </p:sp>
      <p:sp>
        <p:nvSpPr>
          <p:cNvPr id="100" name="Rectangle 99">
            <a:extLst>
              <a:ext uri="{FF2B5EF4-FFF2-40B4-BE49-F238E27FC236}">
                <a16:creationId xmlns:a16="http://schemas.microsoft.com/office/drawing/2014/main" id="{16D55946-62A1-CC4B-8D80-4858810789BA}"/>
              </a:ext>
            </a:extLst>
          </p:cNvPr>
          <p:cNvSpPr/>
          <p:nvPr/>
        </p:nvSpPr>
        <p:spPr>
          <a:xfrm>
            <a:off x="7726325" y="3271807"/>
            <a:ext cx="3708882" cy="1367146"/>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1" name="TextBox 100">
            <a:extLst>
              <a:ext uri="{FF2B5EF4-FFF2-40B4-BE49-F238E27FC236}">
                <a16:creationId xmlns:a16="http://schemas.microsoft.com/office/drawing/2014/main" id="{617E016D-9B96-08CB-53C5-97D334A4AA5C}"/>
              </a:ext>
            </a:extLst>
          </p:cNvPr>
          <p:cNvSpPr txBox="1"/>
          <p:nvPr/>
        </p:nvSpPr>
        <p:spPr>
          <a:xfrm>
            <a:off x="7487720" y="4886746"/>
            <a:ext cx="4197935" cy="461665"/>
          </a:xfrm>
          <a:prstGeom prst="rect">
            <a:avLst/>
          </a:prstGeom>
          <a:noFill/>
        </p:spPr>
        <p:txBody>
          <a:bodyPr wrap="square" rtlCol="0">
            <a:spAutoFit/>
          </a:bodyPr>
          <a:lstStyle>
            <a:defPPr>
              <a:defRPr lang="vi-VN"/>
            </a:defPPr>
            <a:lvl1pPr algn="ctr">
              <a:defRPr>
                <a:solidFill>
                  <a:srgbClr val="002060"/>
                </a:solidFill>
                <a:latin typeface="Roboto" panose="02000000000000000000" pitchFamily="2" charset="0"/>
                <a:ea typeface="Roboto" panose="02000000000000000000" pitchFamily="2" charset="0"/>
              </a:defRPr>
            </a:lvl1pPr>
          </a:lstStyle>
          <a:p>
            <a:r>
              <a:rPr lang="vi-VN" sz="2400"/>
              <a:t>02 tấm Mái nhà ký hiệu A2</a:t>
            </a:r>
          </a:p>
        </p:txBody>
      </p:sp>
      <p:cxnSp>
        <p:nvCxnSpPr>
          <p:cNvPr id="102" name="Straight Arrow Connector 101">
            <a:extLst>
              <a:ext uri="{FF2B5EF4-FFF2-40B4-BE49-F238E27FC236}">
                <a16:creationId xmlns:a16="http://schemas.microsoft.com/office/drawing/2014/main" id="{B70E0C63-3EC1-5BF0-B0A6-6EA1DB0B8693}"/>
              </a:ext>
            </a:extLst>
          </p:cNvPr>
          <p:cNvCxnSpPr>
            <a:cxnSpLocks/>
          </p:cNvCxnSpPr>
          <p:nvPr/>
        </p:nvCxnSpPr>
        <p:spPr>
          <a:xfrm>
            <a:off x="7663570" y="3024013"/>
            <a:ext cx="3771637" cy="0"/>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4942E360-C93C-0AE3-4954-7E7933A2BC94}"/>
              </a:ext>
            </a:extLst>
          </p:cNvPr>
          <p:cNvSpPr txBox="1"/>
          <p:nvPr/>
        </p:nvSpPr>
        <p:spPr>
          <a:xfrm>
            <a:off x="8531751" y="2528394"/>
            <a:ext cx="2098030" cy="369332"/>
          </a:xfrm>
          <a:prstGeom prst="rect">
            <a:avLst/>
          </a:prstGeom>
          <a:noFill/>
        </p:spPr>
        <p:txBody>
          <a:bodyPr wrap="square" rtlCol="0">
            <a:spAutoFit/>
          </a:bodyPr>
          <a:lstStyle>
            <a:defPPr>
              <a:defRPr lang="vi-VN"/>
            </a:defPPr>
            <a:lvl1pPr algn="ctr">
              <a:defRPr>
                <a:solidFill>
                  <a:srgbClr val="002060"/>
                </a:solidFill>
                <a:latin typeface="Roboto" panose="02000000000000000000" pitchFamily="2" charset="0"/>
                <a:ea typeface="Roboto" panose="02000000000000000000" pitchFamily="2" charset="0"/>
              </a:defRPr>
            </a:lvl1pPr>
          </a:lstStyle>
          <a:p>
            <a:r>
              <a:rPr lang="vi-VN"/>
              <a:t>Chiều dài 700 mm</a:t>
            </a:r>
          </a:p>
        </p:txBody>
      </p:sp>
      <p:sp>
        <p:nvSpPr>
          <p:cNvPr id="106" name="TextBox 105">
            <a:extLst>
              <a:ext uri="{FF2B5EF4-FFF2-40B4-BE49-F238E27FC236}">
                <a16:creationId xmlns:a16="http://schemas.microsoft.com/office/drawing/2014/main" id="{F3D0D36B-F2D5-C448-1C9B-263BCCE230C6}"/>
              </a:ext>
            </a:extLst>
          </p:cNvPr>
          <p:cNvSpPr txBox="1"/>
          <p:nvPr/>
        </p:nvSpPr>
        <p:spPr>
          <a:xfrm>
            <a:off x="6917810" y="3011442"/>
            <a:ext cx="461665" cy="2214407"/>
          </a:xfrm>
          <a:prstGeom prst="rect">
            <a:avLst/>
          </a:prstGeom>
          <a:noFill/>
        </p:spPr>
        <p:txBody>
          <a:bodyPr vert="vert270" wrap="square" rtlCol="0">
            <a:spAutoFit/>
          </a:bodyPr>
          <a:lstStyle>
            <a:defPPr>
              <a:defRPr lang="vi-VN"/>
            </a:defPPr>
            <a:lvl1pPr algn="ctr">
              <a:defRPr>
                <a:solidFill>
                  <a:srgbClr val="002060"/>
                </a:solidFill>
                <a:latin typeface="Roboto" panose="02000000000000000000" pitchFamily="2" charset="0"/>
                <a:ea typeface="Roboto" panose="02000000000000000000" pitchFamily="2" charset="0"/>
              </a:defRPr>
            </a:lvl1pPr>
          </a:lstStyle>
          <a:p>
            <a:r>
              <a:rPr lang="vi-VN"/>
              <a:t>Chiều rộng 300 mm</a:t>
            </a:r>
          </a:p>
        </p:txBody>
      </p:sp>
      <p:cxnSp>
        <p:nvCxnSpPr>
          <p:cNvPr id="109" name="Straight Arrow Connector 108">
            <a:extLst>
              <a:ext uri="{FF2B5EF4-FFF2-40B4-BE49-F238E27FC236}">
                <a16:creationId xmlns:a16="http://schemas.microsoft.com/office/drawing/2014/main" id="{373A4FF0-FD39-902C-BCCD-86D83D430CE3}"/>
              </a:ext>
            </a:extLst>
          </p:cNvPr>
          <p:cNvCxnSpPr>
            <a:cxnSpLocks/>
          </p:cNvCxnSpPr>
          <p:nvPr/>
        </p:nvCxnSpPr>
        <p:spPr>
          <a:xfrm>
            <a:off x="7487720" y="3087141"/>
            <a:ext cx="0" cy="1906587"/>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0" name="TextBox 109">
            <a:extLst>
              <a:ext uri="{FF2B5EF4-FFF2-40B4-BE49-F238E27FC236}">
                <a16:creationId xmlns:a16="http://schemas.microsoft.com/office/drawing/2014/main" id="{713E9457-1037-451C-1F81-89040F7896E5}"/>
              </a:ext>
            </a:extLst>
          </p:cNvPr>
          <p:cNvSpPr txBox="1"/>
          <p:nvPr/>
        </p:nvSpPr>
        <p:spPr>
          <a:xfrm>
            <a:off x="10153041" y="3352805"/>
            <a:ext cx="766355" cy="584775"/>
          </a:xfrm>
          <a:prstGeom prst="rect">
            <a:avLst/>
          </a:prstGeom>
          <a:noFill/>
        </p:spPr>
        <p:txBody>
          <a:bodyPr wrap="square" rtlCol="0">
            <a:spAutoFit/>
          </a:bodyPr>
          <a:lstStyle>
            <a:defPPr>
              <a:defRPr lang="vi-VN"/>
            </a:defPPr>
            <a:lvl1pPr algn="ctr">
              <a:defRPr>
                <a:solidFill>
                  <a:srgbClr val="002060"/>
                </a:solidFill>
                <a:latin typeface="Roboto" panose="02000000000000000000" pitchFamily="2" charset="0"/>
                <a:ea typeface="Roboto" panose="02000000000000000000" pitchFamily="2" charset="0"/>
              </a:defRPr>
            </a:lvl1pPr>
          </a:lstStyle>
          <a:p>
            <a:r>
              <a:rPr lang="vi-VN" sz="3200">
                <a:latin typeface="Roboto Black" panose="02000000000000000000" pitchFamily="2" charset="0"/>
                <a:ea typeface="Roboto Black" panose="02000000000000000000" pitchFamily="2" charset="0"/>
              </a:rPr>
              <a:t>A2</a:t>
            </a:r>
          </a:p>
        </p:txBody>
      </p:sp>
      <p:cxnSp>
        <p:nvCxnSpPr>
          <p:cNvPr id="114" name="Straight Connector 113">
            <a:extLst>
              <a:ext uri="{FF2B5EF4-FFF2-40B4-BE49-F238E27FC236}">
                <a16:creationId xmlns:a16="http://schemas.microsoft.com/office/drawing/2014/main" id="{BE3A9540-A951-8CB4-25BB-F65FF1C01AEA}"/>
              </a:ext>
            </a:extLst>
          </p:cNvPr>
          <p:cNvCxnSpPr>
            <a:stCxn id="100" idx="1"/>
            <a:endCxn id="100" idx="3"/>
          </p:cNvCxnSpPr>
          <p:nvPr/>
        </p:nvCxnSpPr>
        <p:spPr>
          <a:xfrm>
            <a:off x="7726325" y="3955380"/>
            <a:ext cx="3708882" cy="0"/>
          </a:xfrm>
          <a:prstGeom prst="line">
            <a:avLst/>
          </a:prstGeom>
          <a:ln w="38100">
            <a:solidFill>
              <a:srgbClr val="002060"/>
            </a:solidFill>
            <a:prstDash val="lgDashDot"/>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E53A96AF-A364-9313-BE9A-BD682E0F172D}"/>
              </a:ext>
            </a:extLst>
          </p:cNvPr>
          <p:cNvCxnSpPr>
            <a:stCxn id="100" idx="0"/>
            <a:endCxn id="100" idx="2"/>
          </p:cNvCxnSpPr>
          <p:nvPr/>
        </p:nvCxnSpPr>
        <p:spPr>
          <a:xfrm>
            <a:off x="9580766" y="3271807"/>
            <a:ext cx="0" cy="1367146"/>
          </a:xfrm>
          <a:prstGeom prst="line">
            <a:avLst/>
          </a:prstGeom>
          <a:ln w="38100">
            <a:solidFill>
              <a:srgbClr val="002060"/>
            </a:solidFill>
            <a:prstDash val="lgDashDot"/>
          </a:ln>
        </p:spPr>
        <p:style>
          <a:lnRef idx="1">
            <a:schemeClr val="accent1"/>
          </a:lnRef>
          <a:fillRef idx="0">
            <a:schemeClr val="accent1"/>
          </a:fillRef>
          <a:effectRef idx="0">
            <a:schemeClr val="accent1"/>
          </a:effectRef>
          <a:fontRef idx="minor">
            <a:schemeClr val="tx1"/>
          </a:fontRef>
        </p:style>
      </p:cxnSp>
      <p:grpSp>
        <p:nvGrpSpPr>
          <p:cNvPr id="128" name="Group 127">
            <a:extLst>
              <a:ext uri="{FF2B5EF4-FFF2-40B4-BE49-F238E27FC236}">
                <a16:creationId xmlns:a16="http://schemas.microsoft.com/office/drawing/2014/main" id="{0BBC72DB-B512-AD72-2CD4-0ED0DE8C04D1}"/>
              </a:ext>
            </a:extLst>
          </p:cNvPr>
          <p:cNvGrpSpPr/>
          <p:nvPr/>
        </p:nvGrpSpPr>
        <p:grpSpPr>
          <a:xfrm flipH="1">
            <a:off x="7628320" y="2612010"/>
            <a:ext cx="1925949" cy="1346772"/>
            <a:chOff x="9949175" y="4318656"/>
            <a:chExt cx="1925949" cy="1346772"/>
          </a:xfrm>
        </p:grpSpPr>
        <p:cxnSp>
          <p:nvCxnSpPr>
            <p:cNvPr id="125" name="Straight Arrow Connector 124">
              <a:extLst>
                <a:ext uri="{FF2B5EF4-FFF2-40B4-BE49-F238E27FC236}">
                  <a16:creationId xmlns:a16="http://schemas.microsoft.com/office/drawing/2014/main" id="{7D1F3203-24B5-A5A8-B90E-849607926A8E}"/>
                </a:ext>
              </a:extLst>
            </p:cNvPr>
            <p:cNvCxnSpPr/>
            <p:nvPr/>
          </p:nvCxnSpPr>
          <p:spPr>
            <a:xfrm flipH="1">
              <a:off x="9949175" y="4318656"/>
              <a:ext cx="1128127" cy="134677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C597663C-45C6-7ACD-A770-302EE170CFF9}"/>
                </a:ext>
              </a:extLst>
            </p:cNvPr>
            <p:cNvCxnSpPr/>
            <p:nvPr/>
          </p:nvCxnSpPr>
          <p:spPr>
            <a:xfrm>
              <a:off x="11077302" y="4318656"/>
              <a:ext cx="79782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37" name="Group 136">
            <a:extLst>
              <a:ext uri="{FF2B5EF4-FFF2-40B4-BE49-F238E27FC236}">
                <a16:creationId xmlns:a16="http://schemas.microsoft.com/office/drawing/2014/main" id="{E87AF8F5-757E-65BD-10C9-94311FE47474}"/>
              </a:ext>
            </a:extLst>
          </p:cNvPr>
          <p:cNvGrpSpPr/>
          <p:nvPr/>
        </p:nvGrpSpPr>
        <p:grpSpPr>
          <a:xfrm>
            <a:off x="7750649" y="2633976"/>
            <a:ext cx="614491" cy="372968"/>
            <a:chOff x="10761886" y="3873714"/>
            <a:chExt cx="614491" cy="372968"/>
          </a:xfrm>
        </p:grpSpPr>
        <p:grpSp>
          <p:nvGrpSpPr>
            <p:cNvPr id="132" name="Group 131">
              <a:extLst>
                <a:ext uri="{FF2B5EF4-FFF2-40B4-BE49-F238E27FC236}">
                  <a16:creationId xmlns:a16="http://schemas.microsoft.com/office/drawing/2014/main" id="{3A448142-7738-C35E-2C12-F9FF1FE339A2}"/>
                </a:ext>
              </a:extLst>
            </p:cNvPr>
            <p:cNvGrpSpPr/>
            <p:nvPr/>
          </p:nvGrpSpPr>
          <p:grpSpPr>
            <a:xfrm>
              <a:off x="10761886" y="3873714"/>
              <a:ext cx="212154" cy="340345"/>
              <a:chOff x="4848708" y="5373040"/>
              <a:chExt cx="490416" cy="751313"/>
            </a:xfrm>
          </p:grpSpPr>
          <p:sp>
            <p:nvSpPr>
              <p:cNvPr id="129" name="Oval 128">
                <a:extLst>
                  <a:ext uri="{FF2B5EF4-FFF2-40B4-BE49-F238E27FC236}">
                    <a16:creationId xmlns:a16="http://schemas.microsoft.com/office/drawing/2014/main" id="{DC87A68E-E577-0EE5-6090-6055A5ADA072}"/>
                  </a:ext>
                </a:extLst>
              </p:cNvPr>
              <p:cNvSpPr/>
              <p:nvPr/>
            </p:nvSpPr>
            <p:spPr>
              <a:xfrm>
                <a:off x="4848708" y="5548192"/>
                <a:ext cx="490416" cy="428633"/>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131" name="Straight Connector 130">
                <a:extLst>
                  <a:ext uri="{FF2B5EF4-FFF2-40B4-BE49-F238E27FC236}">
                    <a16:creationId xmlns:a16="http://schemas.microsoft.com/office/drawing/2014/main" id="{66A1A854-4186-5D72-6CB7-74D5D1828B7C}"/>
                  </a:ext>
                </a:extLst>
              </p:cNvPr>
              <p:cNvCxnSpPr/>
              <p:nvPr/>
            </p:nvCxnSpPr>
            <p:spPr>
              <a:xfrm flipH="1">
                <a:off x="4944140" y="5373040"/>
                <a:ext cx="299045" cy="751313"/>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33" name="TextBox 132">
              <a:extLst>
                <a:ext uri="{FF2B5EF4-FFF2-40B4-BE49-F238E27FC236}">
                  <a16:creationId xmlns:a16="http://schemas.microsoft.com/office/drawing/2014/main" id="{24CDEFEB-A2AA-457A-D174-7BAACF296FCA}"/>
                </a:ext>
              </a:extLst>
            </p:cNvPr>
            <p:cNvSpPr txBox="1"/>
            <p:nvPr/>
          </p:nvSpPr>
          <p:spPr>
            <a:xfrm>
              <a:off x="10892225" y="3877350"/>
              <a:ext cx="484152" cy="369332"/>
            </a:xfrm>
            <a:prstGeom prst="rect">
              <a:avLst/>
            </a:prstGeom>
            <a:noFill/>
          </p:spPr>
          <p:txBody>
            <a:bodyPr wrap="square" rtlCol="0">
              <a:spAutoFit/>
            </a:bodyPr>
            <a:lstStyle>
              <a:defPPr>
                <a:defRPr lang="vi-VN"/>
              </a:defPPr>
              <a:lvl1pPr algn="ctr">
                <a:defRPr>
                  <a:solidFill>
                    <a:srgbClr val="002060"/>
                  </a:solidFill>
                  <a:latin typeface="Roboto" panose="02000000000000000000" pitchFamily="2" charset="0"/>
                  <a:ea typeface="Roboto" panose="02000000000000000000" pitchFamily="2" charset="0"/>
                </a:defRPr>
              </a:lvl1pPr>
            </a:lstStyle>
            <a:p>
              <a:r>
                <a:rPr lang="vi-VN"/>
                <a:t>10</a:t>
              </a:r>
            </a:p>
          </p:txBody>
        </p:sp>
      </p:grpSp>
      <p:grpSp>
        <p:nvGrpSpPr>
          <p:cNvPr id="5" name="Group 4">
            <a:extLst>
              <a:ext uri="{FF2B5EF4-FFF2-40B4-BE49-F238E27FC236}">
                <a16:creationId xmlns:a16="http://schemas.microsoft.com/office/drawing/2014/main" id="{F3BF0D5D-F277-3FDE-3569-0961138E6ED8}"/>
              </a:ext>
            </a:extLst>
          </p:cNvPr>
          <p:cNvGrpSpPr/>
          <p:nvPr/>
        </p:nvGrpSpPr>
        <p:grpSpPr>
          <a:xfrm>
            <a:off x="6426745" y="5935192"/>
            <a:ext cx="212154" cy="340345"/>
            <a:chOff x="4848708" y="5373040"/>
            <a:chExt cx="490416" cy="751313"/>
          </a:xfrm>
        </p:grpSpPr>
        <p:sp>
          <p:nvSpPr>
            <p:cNvPr id="17" name="Oval 16">
              <a:extLst>
                <a:ext uri="{FF2B5EF4-FFF2-40B4-BE49-F238E27FC236}">
                  <a16:creationId xmlns:a16="http://schemas.microsoft.com/office/drawing/2014/main" id="{2DE758A0-B419-BE0B-1F4D-C85048883476}"/>
                </a:ext>
              </a:extLst>
            </p:cNvPr>
            <p:cNvSpPr/>
            <p:nvPr/>
          </p:nvSpPr>
          <p:spPr>
            <a:xfrm>
              <a:off x="4848708" y="5548192"/>
              <a:ext cx="490416" cy="428633"/>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21" name="Straight Connector 20">
              <a:extLst>
                <a:ext uri="{FF2B5EF4-FFF2-40B4-BE49-F238E27FC236}">
                  <a16:creationId xmlns:a16="http://schemas.microsoft.com/office/drawing/2014/main" id="{EB64A5A3-B6D6-4825-DF1A-E3F0C78CEF3E}"/>
                </a:ext>
              </a:extLst>
            </p:cNvPr>
            <p:cNvCxnSpPr/>
            <p:nvPr/>
          </p:nvCxnSpPr>
          <p:spPr>
            <a:xfrm flipH="1">
              <a:off x="4944140" y="5373040"/>
              <a:ext cx="299045" cy="751313"/>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id="{029F5E9D-37D4-FA2B-14EE-FB8EBFB13F36}"/>
              </a:ext>
            </a:extLst>
          </p:cNvPr>
          <p:cNvSpPr txBox="1"/>
          <p:nvPr/>
        </p:nvSpPr>
        <p:spPr>
          <a:xfrm>
            <a:off x="6698521" y="5923275"/>
            <a:ext cx="3070982" cy="400110"/>
          </a:xfrm>
          <a:prstGeom prst="rect">
            <a:avLst/>
          </a:prstGeom>
          <a:noFill/>
        </p:spPr>
        <p:txBody>
          <a:bodyPr wrap="square" rtlCol="0">
            <a:spAutoFit/>
          </a:bodyPr>
          <a:lstStyle>
            <a:defPPr>
              <a:defRPr lang="vi-VN"/>
            </a:defPPr>
            <a:lvl1pPr algn="ctr">
              <a:defRPr>
                <a:solidFill>
                  <a:srgbClr val="002060"/>
                </a:solidFill>
                <a:latin typeface="Roboto" panose="02000000000000000000" pitchFamily="2" charset="0"/>
                <a:ea typeface="Roboto" panose="02000000000000000000" pitchFamily="2" charset="0"/>
              </a:defRPr>
            </a:lvl1pPr>
          </a:lstStyle>
          <a:p>
            <a:r>
              <a:rPr lang="vi-VN" sz="2000"/>
              <a:t>Là đường kính hình tròn</a:t>
            </a:r>
          </a:p>
        </p:txBody>
      </p:sp>
    </p:spTree>
    <p:extLst>
      <p:ext uri="{BB962C8B-B14F-4D97-AF65-F5344CB8AC3E}">
        <p14:creationId xmlns:p14="http://schemas.microsoft.com/office/powerpoint/2010/main" val="760098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8" presetClass="emph" presetSubtype="0" repeatCount="indefinite" accel="22000" fill="hold" nodeType="withEffect">
                                  <p:stCondLst>
                                    <p:cond delay="0"/>
                                  </p:stCondLst>
                                  <p:childTnLst>
                                    <p:animRot by="21600000">
                                      <p:cBhvr>
                                        <p:cTn id="11" dur="10000" fill="hold"/>
                                        <p:tgtEl>
                                          <p:spTgt spid="8"/>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grpId="0" nodeType="clickEffect">
                                  <p:stCondLst>
                                    <p:cond delay="0"/>
                                  </p:stCondLst>
                                  <p:childTnLst>
                                    <p:set>
                                      <p:cBhvr>
                                        <p:cTn id="15" dur="1" fill="hold">
                                          <p:stCondLst>
                                            <p:cond delay="0"/>
                                          </p:stCondLst>
                                        </p:cTn>
                                        <p:tgtEl>
                                          <p:spTgt spid="100"/>
                                        </p:tgtEl>
                                        <p:attrNameLst>
                                          <p:attrName>style.visibility</p:attrName>
                                        </p:attrNameLst>
                                      </p:cBhvr>
                                      <p:to>
                                        <p:strVal val="visible"/>
                                      </p:to>
                                    </p:set>
                                    <p:anim calcmode="lin" valueType="num">
                                      <p:cBhvr>
                                        <p:cTn id="16" dur="1000" fill="hold"/>
                                        <p:tgtEl>
                                          <p:spTgt spid="100"/>
                                        </p:tgtEl>
                                        <p:attrNameLst>
                                          <p:attrName>ppt_w</p:attrName>
                                        </p:attrNameLst>
                                      </p:cBhvr>
                                      <p:tavLst>
                                        <p:tav tm="0">
                                          <p:val>
                                            <p:fltVal val="0"/>
                                          </p:val>
                                        </p:tav>
                                        <p:tav tm="100000">
                                          <p:val>
                                            <p:strVal val="#ppt_w"/>
                                          </p:val>
                                        </p:tav>
                                      </p:tavLst>
                                    </p:anim>
                                    <p:anim calcmode="lin" valueType="num">
                                      <p:cBhvr>
                                        <p:cTn id="17" dur="1000" fill="hold"/>
                                        <p:tgtEl>
                                          <p:spTgt spid="100"/>
                                        </p:tgtEl>
                                        <p:attrNameLst>
                                          <p:attrName>ppt_h</p:attrName>
                                        </p:attrNameLst>
                                      </p:cBhvr>
                                      <p:tavLst>
                                        <p:tav tm="0">
                                          <p:val>
                                            <p:fltVal val="0"/>
                                          </p:val>
                                        </p:tav>
                                        <p:tav tm="100000">
                                          <p:val>
                                            <p:strVal val="#ppt_h"/>
                                          </p:val>
                                        </p:tav>
                                      </p:tavLst>
                                    </p:anim>
                                    <p:anim calcmode="lin" valueType="num">
                                      <p:cBhvr>
                                        <p:cTn id="18" dur="1000" fill="hold"/>
                                        <p:tgtEl>
                                          <p:spTgt spid="100"/>
                                        </p:tgtEl>
                                        <p:attrNameLst>
                                          <p:attrName>style.rotation</p:attrName>
                                        </p:attrNameLst>
                                      </p:cBhvr>
                                      <p:tavLst>
                                        <p:tav tm="0">
                                          <p:val>
                                            <p:fltVal val="90"/>
                                          </p:val>
                                        </p:tav>
                                        <p:tav tm="100000">
                                          <p:val>
                                            <p:fltVal val="0"/>
                                          </p:val>
                                        </p:tav>
                                      </p:tavLst>
                                    </p:anim>
                                    <p:animEffect transition="in" filter="fade">
                                      <p:cBhvr>
                                        <p:cTn id="19" dur="1000"/>
                                        <p:tgtEl>
                                          <p:spTgt spid="100"/>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10"/>
                                        </p:tgtEl>
                                        <p:attrNameLst>
                                          <p:attrName>style.visibility</p:attrName>
                                        </p:attrNameLst>
                                      </p:cBhvr>
                                      <p:to>
                                        <p:strVal val="visible"/>
                                      </p:to>
                                    </p:set>
                                    <p:anim calcmode="lin" valueType="num">
                                      <p:cBhvr>
                                        <p:cTn id="22" dur="1000" fill="hold"/>
                                        <p:tgtEl>
                                          <p:spTgt spid="110"/>
                                        </p:tgtEl>
                                        <p:attrNameLst>
                                          <p:attrName>ppt_w</p:attrName>
                                        </p:attrNameLst>
                                      </p:cBhvr>
                                      <p:tavLst>
                                        <p:tav tm="0">
                                          <p:val>
                                            <p:fltVal val="0"/>
                                          </p:val>
                                        </p:tav>
                                        <p:tav tm="100000">
                                          <p:val>
                                            <p:strVal val="#ppt_w"/>
                                          </p:val>
                                        </p:tav>
                                      </p:tavLst>
                                    </p:anim>
                                    <p:anim calcmode="lin" valueType="num">
                                      <p:cBhvr>
                                        <p:cTn id="23" dur="1000" fill="hold"/>
                                        <p:tgtEl>
                                          <p:spTgt spid="110"/>
                                        </p:tgtEl>
                                        <p:attrNameLst>
                                          <p:attrName>ppt_h</p:attrName>
                                        </p:attrNameLst>
                                      </p:cBhvr>
                                      <p:tavLst>
                                        <p:tav tm="0">
                                          <p:val>
                                            <p:fltVal val="0"/>
                                          </p:val>
                                        </p:tav>
                                        <p:tav tm="100000">
                                          <p:val>
                                            <p:strVal val="#ppt_h"/>
                                          </p:val>
                                        </p:tav>
                                      </p:tavLst>
                                    </p:anim>
                                    <p:anim calcmode="lin" valueType="num">
                                      <p:cBhvr>
                                        <p:cTn id="24" dur="1000" fill="hold"/>
                                        <p:tgtEl>
                                          <p:spTgt spid="110"/>
                                        </p:tgtEl>
                                        <p:attrNameLst>
                                          <p:attrName>style.rotation</p:attrName>
                                        </p:attrNameLst>
                                      </p:cBhvr>
                                      <p:tavLst>
                                        <p:tav tm="0">
                                          <p:val>
                                            <p:fltVal val="90"/>
                                          </p:val>
                                        </p:tav>
                                        <p:tav tm="100000">
                                          <p:val>
                                            <p:fltVal val="0"/>
                                          </p:val>
                                        </p:tav>
                                      </p:tavLst>
                                    </p:anim>
                                    <p:animEffect transition="in" filter="fade">
                                      <p:cBhvr>
                                        <p:cTn id="25" dur="1000"/>
                                        <p:tgtEl>
                                          <p:spTgt spid="110"/>
                                        </p:tgtEl>
                                      </p:cBhvr>
                                    </p:animEffect>
                                  </p:childTnLst>
                                </p:cTn>
                              </p:par>
                              <p:par>
                                <p:cTn id="26" presetID="42" presetClass="entr" presetSubtype="0" fill="hold" grpId="0" nodeType="withEffect">
                                  <p:stCondLst>
                                    <p:cond delay="0"/>
                                  </p:stCondLst>
                                  <p:childTnLst>
                                    <p:set>
                                      <p:cBhvr>
                                        <p:cTn id="27" dur="1" fill="hold">
                                          <p:stCondLst>
                                            <p:cond delay="0"/>
                                          </p:stCondLst>
                                        </p:cTn>
                                        <p:tgtEl>
                                          <p:spTgt spid="101"/>
                                        </p:tgtEl>
                                        <p:attrNameLst>
                                          <p:attrName>style.visibility</p:attrName>
                                        </p:attrNameLst>
                                      </p:cBhvr>
                                      <p:to>
                                        <p:strVal val="visible"/>
                                      </p:to>
                                    </p:set>
                                    <p:animEffect transition="in" filter="fade">
                                      <p:cBhvr>
                                        <p:cTn id="28" dur="1000"/>
                                        <p:tgtEl>
                                          <p:spTgt spid="101"/>
                                        </p:tgtEl>
                                      </p:cBhvr>
                                    </p:animEffect>
                                    <p:anim calcmode="lin" valueType="num">
                                      <p:cBhvr>
                                        <p:cTn id="29" dur="1000" fill="hold"/>
                                        <p:tgtEl>
                                          <p:spTgt spid="101"/>
                                        </p:tgtEl>
                                        <p:attrNameLst>
                                          <p:attrName>ppt_x</p:attrName>
                                        </p:attrNameLst>
                                      </p:cBhvr>
                                      <p:tavLst>
                                        <p:tav tm="0">
                                          <p:val>
                                            <p:strVal val="#ppt_x"/>
                                          </p:val>
                                        </p:tav>
                                        <p:tav tm="100000">
                                          <p:val>
                                            <p:strVal val="#ppt_x"/>
                                          </p:val>
                                        </p:tav>
                                      </p:tavLst>
                                    </p:anim>
                                    <p:anim calcmode="lin" valueType="num">
                                      <p:cBhvr>
                                        <p:cTn id="30" dur="1000" fill="hold"/>
                                        <p:tgtEl>
                                          <p:spTgt spid="101"/>
                                        </p:tgtEl>
                                        <p:attrNameLst>
                                          <p:attrName>ppt_y</p:attrName>
                                        </p:attrNameLst>
                                      </p:cBhvr>
                                      <p:tavLst>
                                        <p:tav tm="0">
                                          <p:val>
                                            <p:strVal val="#ppt_y+.1"/>
                                          </p:val>
                                        </p:tav>
                                        <p:tav tm="100000">
                                          <p:val>
                                            <p:strVal val="#ppt_y"/>
                                          </p:val>
                                        </p:tav>
                                      </p:tavLst>
                                    </p:anim>
                                  </p:childTnLst>
                                </p:cTn>
                              </p:par>
                            </p:childTnLst>
                          </p:cTn>
                        </p:par>
                        <p:par>
                          <p:cTn id="31" fill="hold">
                            <p:stCondLst>
                              <p:cond delay="1000"/>
                            </p:stCondLst>
                            <p:childTnLst>
                              <p:par>
                                <p:cTn id="32" presetID="10" presetClass="entr" presetSubtype="0" fill="hold" nodeType="afterEffect">
                                  <p:stCondLst>
                                    <p:cond delay="0"/>
                                  </p:stCondLst>
                                  <p:childTnLst>
                                    <p:set>
                                      <p:cBhvr>
                                        <p:cTn id="33" dur="1" fill="hold">
                                          <p:stCondLst>
                                            <p:cond delay="0"/>
                                          </p:stCondLst>
                                        </p:cTn>
                                        <p:tgtEl>
                                          <p:spTgt spid="114"/>
                                        </p:tgtEl>
                                        <p:attrNameLst>
                                          <p:attrName>style.visibility</p:attrName>
                                        </p:attrNameLst>
                                      </p:cBhvr>
                                      <p:to>
                                        <p:strVal val="visible"/>
                                      </p:to>
                                    </p:set>
                                    <p:animEffect transition="in" filter="fade">
                                      <p:cBhvr>
                                        <p:cTn id="34" dur="500"/>
                                        <p:tgtEl>
                                          <p:spTgt spid="114"/>
                                        </p:tgtEl>
                                      </p:cBhvr>
                                    </p:animEffect>
                                  </p:childTnLst>
                                </p:cTn>
                              </p:par>
                            </p:childTnLst>
                          </p:cTn>
                        </p:par>
                        <p:par>
                          <p:cTn id="35" fill="hold">
                            <p:stCondLst>
                              <p:cond delay="1500"/>
                            </p:stCondLst>
                            <p:childTnLst>
                              <p:par>
                                <p:cTn id="36" presetID="10" presetClass="entr" presetSubtype="0" fill="hold" nodeType="afterEffect">
                                  <p:stCondLst>
                                    <p:cond delay="0"/>
                                  </p:stCondLst>
                                  <p:childTnLst>
                                    <p:set>
                                      <p:cBhvr>
                                        <p:cTn id="37" dur="1" fill="hold">
                                          <p:stCondLst>
                                            <p:cond delay="0"/>
                                          </p:stCondLst>
                                        </p:cTn>
                                        <p:tgtEl>
                                          <p:spTgt spid="116"/>
                                        </p:tgtEl>
                                        <p:attrNameLst>
                                          <p:attrName>style.visibility</p:attrName>
                                        </p:attrNameLst>
                                      </p:cBhvr>
                                      <p:to>
                                        <p:strVal val="visible"/>
                                      </p:to>
                                    </p:set>
                                    <p:animEffect transition="in" filter="fade">
                                      <p:cBhvr>
                                        <p:cTn id="38" dur="500"/>
                                        <p:tgtEl>
                                          <p:spTgt spid="11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04"/>
                                        </p:tgtEl>
                                        <p:attrNameLst>
                                          <p:attrName>style.visibility</p:attrName>
                                        </p:attrNameLst>
                                      </p:cBhvr>
                                      <p:to>
                                        <p:strVal val="visible"/>
                                      </p:to>
                                    </p:set>
                                    <p:animEffect transition="in" filter="fade">
                                      <p:cBhvr>
                                        <p:cTn id="43" dur="500"/>
                                        <p:tgtEl>
                                          <p:spTgt spid="104"/>
                                        </p:tgtEl>
                                      </p:cBhvr>
                                    </p:animEffect>
                                  </p:childTnLst>
                                </p:cTn>
                              </p:par>
                              <p:par>
                                <p:cTn id="44" presetID="10" presetClass="entr" presetSubtype="0" fill="hold" nodeType="withEffect">
                                  <p:stCondLst>
                                    <p:cond delay="0"/>
                                  </p:stCondLst>
                                  <p:childTnLst>
                                    <p:set>
                                      <p:cBhvr>
                                        <p:cTn id="45" dur="1" fill="hold">
                                          <p:stCondLst>
                                            <p:cond delay="0"/>
                                          </p:stCondLst>
                                        </p:cTn>
                                        <p:tgtEl>
                                          <p:spTgt spid="102"/>
                                        </p:tgtEl>
                                        <p:attrNameLst>
                                          <p:attrName>style.visibility</p:attrName>
                                        </p:attrNameLst>
                                      </p:cBhvr>
                                      <p:to>
                                        <p:strVal val="visible"/>
                                      </p:to>
                                    </p:set>
                                    <p:animEffect transition="in" filter="fade">
                                      <p:cBhvr>
                                        <p:cTn id="46" dur="500"/>
                                        <p:tgtEl>
                                          <p:spTgt spid="102"/>
                                        </p:tgtEl>
                                      </p:cBhvr>
                                    </p:animEffect>
                                  </p:childTnLst>
                                </p:cTn>
                              </p:par>
                              <p:par>
                                <p:cTn id="47" presetID="26" presetClass="emph" presetSubtype="0" repeatCount="3000" fill="hold" nodeType="withEffect">
                                  <p:stCondLst>
                                    <p:cond delay="0"/>
                                  </p:stCondLst>
                                  <p:childTnLst>
                                    <p:animEffect transition="out" filter="fade">
                                      <p:cBhvr>
                                        <p:cTn id="48" dur="500" tmFilter="0, 0; .2, .5; .8, .5; 1, 0"/>
                                        <p:tgtEl>
                                          <p:spTgt spid="102"/>
                                        </p:tgtEl>
                                      </p:cBhvr>
                                    </p:animEffect>
                                    <p:animScale>
                                      <p:cBhvr>
                                        <p:cTn id="49" dur="250" autoRev="1" fill="hold"/>
                                        <p:tgtEl>
                                          <p:spTgt spid="102"/>
                                        </p:tgtEl>
                                      </p:cBhvr>
                                      <p:by x="105000" y="105000"/>
                                    </p:animScale>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06"/>
                                        </p:tgtEl>
                                        <p:attrNameLst>
                                          <p:attrName>style.visibility</p:attrName>
                                        </p:attrNameLst>
                                      </p:cBhvr>
                                      <p:to>
                                        <p:strVal val="visible"/>
                                      </p:to>
                                    </p:set>
                                    <p:animEffect transition="in" filter="fade">
                                      <p:cBhvr>
                                        <p:cTn id="54" dur="500"/>
                                        <p:tgtEl>
                                          <p:spTgt spid="106"/>
                                        </p:tgtEl>
                                      </p:cBhvr>
                                    </p:animEffect>
                                  </p:childTnLst>
                                </p:cTn>
                              </p:par>
                              <p:par>
                                <p:cTn id="55" presetID="10" presetClass="entr" presetSubtype="0" fill="hold" nodeType="with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fade">
                                      <p:cBhvr>
                                        <p:cTn id="57" dur="500"/>
                                        <p:tgtEl>
                                          <p:spTgt spid="109"/>
                                        </p:tgtEl>
                                      </p:cBhvr>
                                    </p:animEffect>
                                  </p:childTnLst>
                                </p:cTn>
                              </p:par>
                              <p:par>
                                <p:cTn id="58" presetID="26" presetClass="emph" presetSubtype="0" repeatCount="3000" fill="hold" nodeType="withEffect">
                                  <p:stCondLst>
                                    <p:cond delay="0"/>
                                  </p:stCondLst>
                                  <p:childTnLst>
                                    <p:animEffect transition="out" filter="fade">
                                      <p:cBhvr>
                                        <p:cTn id="59" dur="500" tmFilter="0, 0; .2, .5; .8, .5; 1, 0"/>
                                        <p:tgtEl>
                                          <p:spTgt spid="109"/>
                                        </p:tgtEl>
                                      </p:cBhvr>
                                    </p:animEffect>
                                    <p:animScale>
                                      <p:cBhvr>
                                        <p:cTn id="60" dur="250" autoRev="1" fill="hold"/>
                                        <p:tgtEl>
                                          <p:spTgt spid="109"/>
                                        </p:tgtEl>
                                      </p:cBhvr>
                                      <p:by x="105000" y="105000"/>
                                    </p:animScale>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28"/>
                                        </p:tgtEl>
                                        <p:attrNameLst>
                                          <p:attrName>style.visibility</p:attrName>
                                        </p:attrNameLst>
                                      </p:cBhvr>
                                      <p:to>
                                        <p:strVal val="visible"/>
                                      </p:to>
                                    </p:set>
                                    <p:animEffect transition="in" filter="fade">
                                      <p:cBhvr>
                                        <p:cTn id="65" dur="500"/>
                                        <p:tgtEl>
                                          <p:spTgt spid="128"/>
                                        </p:tgtEl>
                                      </p:cBhvr>
                                    </p:animEffect>
                                  </p:childTnLst>
                                </p:cTn>
                              </p:par>
                              <p:par>
                                <p:cTn id="66" presetID="10" presetClass="entr" presetSubtype="0" fill="hold" nodeType="withEffect">
                                  <p:stCondLst>
                                    <p:cond delay="0"/>
                                  </p:stCondLst>
                                  <p:childTnLst>
                                    <p:set>
                                      <p:cBhvr>
                                        <p:cTn id="67" dur="1" fill="hold">
                                          <p:stCondLst>
                                            <p:cond delay="0"/>
                                          </p:stCondLst>
                                        </p:cTn>
                                        <p:tgtEl>
                                          <p:spTgt spid="137"/>
                                        </p:tgtEl>
                                        <p:attrNameLst>
                                          <p:attrName>style.visibility</p:attrName>
                                        </p:attrNameLst>
                                      </p:cBhvr>
                                      <p:to>
                                        <p:strVal val="visible"/>
                                      </p:to>
                                    </p:set>
                                    <p:animEffect transition="in" filter="fade">
                                      <p:cBhvr>
                                        <p:cTn id="68" dur="500"/>
                                        <p:tgtEl>
                                          <p:spTgt spid="137"/>
                                        </p:tgtEl>
                                      </p:cBhvr>
                                    </p:animEffect>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fade">
                                      <p:cBhvr>
                                        <p:cTn id="73" dur="1000"/>
                                        <p:tgtEl>
                                          <p:spTgt spid="22"/>
                                        </p:tgtEl>
                                      </p:cBhvr>
                                    </p:animEffect>
                                    <p:anim calcmode="lin" valueType="num">
                                      <p:cBhvr>
                                        <p:cTn id="74" dur="1000" fill="hold"/>
                                        <p:tgtEl>
                                          <p:spTgt spid="22"/>
                                        </p:tgtEl>
                                        <p:attrNameLst>
                                          <p:attrName>ppt_x</p:attrName>
                                        </p:attrNameLst>
                                      </p:cBhvr>
                                      <p:tavLst>
                                        <p:tav tm="0">
                                          <p:val>
                                            <p:strVal val="#ppt_x"/>
                                          </p:val>
                                        </p:tav>
                                        <p:tav tm="100000">
                                          <p:val>
                                            <p:strVal val="#ppt_x"/>
                                          </p:val>
                                        </p:tav>
                                      </p:tavLst>
                                    </p:anim>
                                    <p:anim calcmode="lin" valueType="num">
                                      <p:cBhvr>
                                        <p:cTn id="75" dur="1000" fill="hold"/>
                                        <p:tgtEl>
                                          <p:spTgt spid="22"/>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0"/>
                                  </p:stCondLst>
                                  <p:childTnLst>
                                    <p:set>
                                      <p:cBhvr>
                                        <p:cTn id="77" dur="1" fill="hold">
                                          <p:stCondLst>
                                            <p:cond delay="0"/>
                                          </p:stCondLst>
                                        </p:cTn>
                                        <p:tgtEl>
                                          <p:spTgt spid="5"/>
                                        </p:tgtEl>
                                        <p:attrNameLst>
                                          <p:attrName>style.visibility</p:attrName>
                                        </p:attrNameLst>
                                      </p:cBhvr>
                                      <p:to>
                                        <p:strVal val="visible"/>
                                      </p:to>
                                    </p:set>
                                    <p:animEffect transition="in" filter="fade">
                                      <p:cBhvr>
                                        <p:cTn id="78" dur="1000"/>
                                        <p:tgtEl>
                                          <p:spTgt spid="5"/>
                                        </p:tgtEl>
                                      </p:cBhvr>
                                    </p:animEffect>
                                    <p:anim calcmode="lin" valueType="num">
                                      <p:cBhvr>
                                        <p:cTn id="79" dur="1000" fill="hold"/>
                                        <p:tgtEl>
                                          <p:spTgt spid="5"/>
                                        </p:tgtEl>
                                        <p:attrNameLst>
                                          <p:attrName>ppt_x</p:attrName>
                                        </p:attrNameLst>
                                      </p:cBhvr>
                                      <p:tavLst>
                                        <p:tav tm="0">
                                          <p:val>
                                            <p:strVal val="#ppt_x"/>
                                          </p:val>
                                        </p:tav>
                                        <p:tav tm="100000">
                                          <p:val>
                                            <p:strVal val="#ppt_x"/>
                                          </p:val>
                                        </p:tav>
                                      </p:tavLst>
                                    </p:anim>
                                    <p:anim calcmode="lin" valueType="num">
                                      <p:cBhvr>
                                        <p:cTn id="8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0" grpId="0" animBg="1"/>
      <p:bldP spid="101" grpId="0"/>
      <p:bldP spid="104" grpId="0"/>
      <p:bldP spid="106" grpId="0"/>
      <p:bldP spid="110"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D51257-2270-F7F3-260E-7C6C767FD570}"/>
              </a:ext>
            </a:extLst>
          </p:cNvPr>
          <p:cNvSpPr txBox="1"/>
          <p:nvPr/>
        </p:nvSpPr>
        <p:spPr>
          <a:xfrm>
            <a:off x="1998489" y="460784"/>
            <a:ext cx="5361595" cy="584775"/>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r>
              <a:rPr lang="vi-VN" sz="3200">
                <a:solidFill>
                  <a:srgbClr val="002060"/>
                </a:solidFill>
                <a:latin typeface="Roboto Black" panose="02000000000000000000" pitchFamily="2" charset="0"/>
                <a:ea typeface="Roboto Black" panose="02000000000000000000" pitchFamily="2" charset="0"/>
              </a:rPr>
              <a:t>Xây dựng mô hình ngôi nhà</a:t>
            </a:r>
            <a:endParaRPr lang="vi-VN" sz="4400">
              <a:solidFill>
                <a:srgbClr val="002060"/>
              </a:solidFill>
              <a:latin typeface="Roboto Black" panose="02000000000000000000" pitchFamily="2" charset="0"/>
              <a:ea typeface="Roboto Black" panose="02000000000000000000" pitchFamily="2" charset="0"/>
            </a:endParaRPr>
          </a:p>
        </p:txBody>
      </p:sp>
      <p:pic>
        <p:nvPicPr>
          <p:cNvPr id="8" name="Picture 7">
            <a:extLst>
              <a:ext uri="{FF2B5EF4-FFF2-40B4-BE49-F238E27FC236}">
                <a16:creationId xmlns:a16="http://schemas.microsoft.com/office/drawing/2014/main" id="{EC716822-DF6F-12CA-D31E-7EF904A37B82}"/>
              </a:ext>
            </a:extLst>
          </p:cNvPr>
          <p:cNvPicPr>
            <a:picLocks noChangeAspect="1"/>
          </p:cNvPicPr>
          <p:nvPr/>
        </p:nvPicPr>
        <p:blipFill>
          <a:blip r:embed="rId3">
            <a:extLst>
              <a:ext uri="{28A0092B-C50C-407E-A947-70E740481C1C}">
                <a14:useLocalDpi xmlns:a14="http://schemas.microsoft.com/office/drawing/2010/main" val="0"/>
              </a:ext>
            </a:extLst>
          </a:blip>
          <a:srcRect l="81" r="81"/>
          <a:stretch/>
        </p:blipFill>
        <p:spPr>
          <a:xfrm>
            <a:off x="13986" y="18560"/>
            <a:ext cx="1449054" cy="1442407"/>
          </a:xfrm>
          <a:prstGeom prst="ellipse">
            <a:avLst/>
          </a:prstGeom>
        </p:spPr>
      </p:pic>
      <p:sp>
        <p:nvSpPr>
          <p:cNvPr id="20" name="Rectangle: Rounded Corners 19">
            <a:extLst>
              <a:ext uri="{FF2B5EF4-FFF2-40B4-BE49-F238E27FC236}">
                <a16:creationId xmlns:a16="http://schemas.microsoft.com/office/drawing/2014/main" id="{5B22FC18-1FD5-110E-3777-5D0707B4966A}"/>
              </a:ext>
            </a:extLst>
          </p:cNvPr>
          <p:cNvSpPr/>
          <p:nvPr/>
        </p:nvSpPr>
        <p:spPr>
          <a:xfrm>
            <a:off x="8040218" y="1657400"/>
            <a:ext cx="3640340" cy="4227720"/>
          </a:xfrm>
          <a:prstGeom prst="roundRect">
            <a:avLst>
              <a:gd name="adj" fmla="val 4986"/>
            </a:avLst>
          </a:prstGeom>
          <a:solidFill>
            <a:srgbClr val="71C2FF"/>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6" name="Group 15">
            <a:extLst>
              <a:ext uri="{FF2B5EF4-FFF2-40B4-BE49-F238E27FC236}">
                <a16:creationId xmlns:a16="http://schemas.microsoft.com/office/drawing/2014/main" id="{E0EE7834-3EF5-6D82-63D6-452D07267B47}"/>
              </a:ext>
            </a:extLst>
          </p:cNvPr>
          <p:cNvGrpSpPr/>
          <p:nvPr/>
        </p:nvGrpSpPr>
        <p:grpSpPr>
          <a:xfrm>
            <a:off x="11077302" y="-653914"/>
            <a:ext cx="2229396" cy="2229396"/>
            <a:chOff x="11063316" y="-510615"/>
            <a:chExt cx="2229396" cy="2229396"/>
          </a:xfrm>
        </p:grpSpPr>
        <p:grpSp>
          <p:nvGrpSpPr>
            <p:cNvPr id="14" name="Group 13">
              <a:extLst>
                <a:ext uri="{FF2B5EF4-FFF2-40B4-BE49-F238E27FC236}">
                  <a16:creationId xmlns:a16="http://schemas.microsoft.com/office/drawing/2014/main" id="{094DDB1D-D2F3-272D-1DD7-1863C4794A3C}"/>
                </a:ext>
              </a:extLst>
            </p:cNvPr>
            <p:cNvGrpSpPr/>
            <p:nvPr/>
          </p:nvGrpSpPr>
          <p:grpSpPr>
            <a:xfrm>
              <a:off x="11063316" y="-510615"/>
              <a:ext cx="2229396" cy="2229396"/>
              <a:chOff x="8289620" y="1028369"/>
              <a:chExt cx="2229396" cy="2229396"/>
            </a:xfrm>
          </p:grpSpPr>
          <p:sp>
            <p:nvSpPr>
              <p:cNvPr id="9" name="Oval 8">
                <a:extLst>
                  <a:ext uri="{FF2B5EF4-FFF2-40B4-BE49-F238E27FC236}">
                    <a16:creationId xmlns:a16="http://schemas.microsoft.com/office/drawing/2014/main" id="{9B885B00-7599-A059-47B1-CA4A6D48CEF7}"/>
                  </a:ext>
                </a:extLst>
              </p:cNvPr>
              <p:cNvSpPr/>
              <p:nvPr/>
            </p:nvSpPr>
            <p:spPr>
              <a:xfrm>
                <a:off x="8289620" y="1028369"/>
                <a:ext cx="2229396" cy="2229396"/>
              </a:xfrm>
              <a:prstGeom prst="ellipse">
                <a:avLst/>
              </a:prstGeom>
              <a:solidFill>
                <a:srgbClr val="71C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Oval 9">
                <a:extLst>
                  <a:ext uri="{FF2B5EF4-FFF2-40B4-BE49-F238E27FC236}">
                    <a16:creationId xmlns:a16="http://schemas.microsoft.com/office/drawing/2014/main" id="{3CA6AB7F-3839-F249-36C5-2B906BDFE463}"/>
                  </a:ext>
                </a:extLst>
              </p:cNvPr>
              <p:cNvSpPr/>
              <p:nvPr/>
            </p:nvSpPr>
            <p:spPr>
              <a:xfrm>
                <a:off x="8473626" y="1227599"/>
                <a:ext cx="1862220" cy="1862220"/>
              </a:xfrm>
              <a:prstGeom prst="ellipse">
                <a:avLst/>
              </a:prstGeom>
              <a:solidFill>
                <a:srgbClr val="89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Oval 11">
                <a:extLst>
                  <a:ext uri="{FF2B5EF4-FFF2-40B4-BE49-F238E27FC236}">
                    <a16:creationId xmlns:a16="http://schemas.microsoft.com/office/drawing/2014/main" id="{644DD771-4639-9104-669D-2AD0092E19A4}"/>
                  </a:ext>
                </a:extLst>
              </p:cNvPr>
              <p:cNvSpPr/>
              <p:nvPr/>
            </p:nvSpPr>
            <p:spPr>
              <a:xfrm>
                <a:off x="8606441" y="1348830"/>
                <a:ext cx="1647998" cy="1647998"/>
              </a:xfrm>
              <a:prstGeom prst="ellipse">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Oval 12">
                <a:extLst>
                  <a:ext uri="{FF2B5EF4-FFF2-40B4-BE49-F238E27FC236}">
                    <a16:creationId xmlns:a16="http://schemas.microsoft.com/office/drawing/2014/main" id="{D6B57756-CA06-9E12-7153-D2A245DBD9DE}"/>
                  </a:ext>
                </a:extLst>
              </p:cNvPr>
              <p:cNvSpPr/>
              <p:nvPr/>
            </p:nvSpPr>
            <p:spPr>
              <a:xfrm>
                <a:off x="8752642" y="1478973"/>
                <a:ext cx="1387711" cy="1387711"/>
              </a:xfrm>
              <a:prstGeom prst="ellipse">
                <a:avLst/>
              </a:prstGeom>
              <a:solidFill>
                <a:srgbClr val="D3BE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15" name="Oval 14">
              <a:extLst>
                <a:ext uri="{FF2B5EF4-FFF2-40B4-BE49-F238E27FC236}">
                  <a16:creationId xmlns:a16="http://schemas.microsoft.com/office/drawing/2014/main" id="{31CBE043-8628-B81C-B034-6EF777D85AB8}"/>
                </a:ext>
              </a:extLst>
            </p:cNvPr>
            <p:cNvSpPr/>
            <p:nvPr/>
          </p:nvSpPr>
          <p:spPr>
            <a:xfrm>
              <a:off x="11666572" y="72783"/>
              <a:ext cx="1122122" cy="11221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pic>
        <p:nvPicPr>
          <p:cNvPr id="4" name="Picture 3">
            <a:extLst>
              <a:ext uri="{FF2B5EF4-FFF2-40B4-BE49-F238E27FC236}">
                <a16:creationId xmlns:a16="http://schemas.microsoft.com/office/drawing/2014/main" id="{1F186E77-446B-F5B7-9407-90B4E89C2A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7770" y="2021066"/>
            <a:ext cx="3165237" cy="3500388"/>
          </a:xfrm>
          <a:prstGeom prst="roundRect">
            <a:avLst>
              <a:gd name="adj" fmla="val 6002"/>
            </a:avLst>
          </a:prstGeom>
        </p:spPr>
      </p:pic>
      <p:pic>
        <p:nvPicPr>
          <p:cNvPr id="103" name="Picture 102">
            <a:extLst>
              <a:ext uri="{FF2B5EF4-FFF2-40B4-BE49-F238E27FC236}">
                <a16:creationId xmlns:a16="http://schemas.microsoft.com/office/drawing/2014/main" id="{F574D93A-5502-F971-155C-499E6195E34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457728" y="2312769"/>
            <a:ext cx="2805320" cy="1790491"/>
          </a:xfrm>
          <a:prstGeom prst="rect">
            <a:avLst/>
          </a:prstGeom>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pic>
      <p:sp>
        <p:nvSpPr>
          <p:cNvPr id="105" name="TextBox 104">
            <a:extLst>
              <a:ext uri="{FF2B5EF4-FFF2-40B4-BE49-F238E27FC236}">
                <a16:creationId xmlns:a16="http://schemas.microsoft.com/office/drawing/2014/main" id="{A0FB7E8A-1A2F-A3BE-4E2A-706B91A03728}"/>
              </a:ext>
            </a:extLst>
          </p:cNvPr>
          <p:cNvSpPr txBox="1"/>
          <p:nvPr/>
        </p:nvSpPr>
        <p:spPr>
          <a:xfrm>
            <a:off x="2402282" y="5885120"/>
            <a:ext cx="3225384" cy="461665"/>
          </a:xfrm>
          <a:prstGeom prst="rect">
            <a:avLst/>
          </a:prstGeom>
          <a:noFill/>
        </p:spPr>
        <p:txBody>
          <a:bodyPr wrap="square" rtlCol="0">
            <a:spAutoFit/>
          </a:bodyPr>
          <a:lstStyle>
            <a:defPPr>
              <a:defRPr lang="vi-VN"/>
            </a:defPPr>
            <a:lvl1pPr algn="ctr">
              <a:defRPr>
                <a:solidFill>
                  <a:srgbClr val="002060"/>
                </a:solidFill>
                <a:latin typeface="Roboto" panose="02000000000000000000" pitchFamily="2" charset="0"/>
                <a:ea typeface="Roboto" panose="02000000000000000000" pitchFamily="2" charset="0"/>
              </a:defRPr>
            </a:lvl1pPr>
          </a:lstStyle>
          <a:p>
            <a:r>
              <a:rPr lang="vi-VN" sz="2400"/>
              <a:t>01 Tấm mặt trước A3</a:t>
            </a:r>
          </a:p>
        </p:txBody>
      </p:sp>
      <p:sp>
        <p:nvSpPr>
          <p:cNvPr id="107" name="TextBox 106">
            <a:extLst>
              <a:ext uri="{FF2B5EF4-FFF2-40B4-BE49-F238E27FC236}">
                <a16:creationId xmlns:a16="http://schemas.microsoft.com/office/drawing/2014/main" id="{2BA59C40-BC2B-05EB-7770-9A0AD091D374}"/>
              </a:ext>
            </a:extLst>
          </p:cNvPr>
          <p:cNvSpPr txBox="1"/>
          <p:nvPr/>
        </p:nvSpPr>
        <p:spPr>
          <a:xfrm>
            <a:off x="8351344" y="4465237"/>
            <a:ext cx="2923793" cy="646331"/>
          </a:xfrm>
          <a:prstGeom prst="rect">
            <a:avLst/>
          </a:prstGeom>
          <a:noFill/>
        </p:spPr>
        <p:txBody>
          <a:bodyPr wrap="square" rtlCol="0">
            <a:spAutoFit/>
          </a:bodyPr>
          <a:lstStyle>
            <a:defPPr>
              <a:defRPr lang="vi-VN"/>
            </a:defPPr>
            <a:lvl1pPr algn="ctr">
              <a:defRPr sz="2400">
                <a:solidFill>
                  <a:srgbClr val="002060"/>
                </a:solidFill>
                <a:latin typeface="Roboto" panose="02000000000000000000" pitchFamily="2" charset="0"/>
                <a:ea typeface="Roboto" panose="02000000000000000000" pitchFamily="2" charset="0"/>
              </a:defRPr>
            </a:lvl1pPr>
          </a:lstStyle>
          <a:p>
            <a:r>
              <a:rPr lang="vi-VN" sz="1800"/>
              <a:t>Tạo mặt lưng, các mặt bên và mặt trước ngôi nhà </a:t>
            </a:r>
          </a:p>
        </p:txBody>
      </p:sp>
      <p:pic>
        <p:nvPicPr>
          <p:cNvPr id="5" name="Picture 4">
            <a:extLst>
              <a:ext uri="{FF2B5EF4-FFF2-40B4-BE49-F238E27FC236}">
                <a16:creationId xmlns:a16="http://schemas.microsoft.com/office/drawing/2014/main" id="{D94CF5BC-28A6-9F1E-3F80-524256230EBA}"/>
              </a:ext>
            </a:extLst>
          </p:cNvPr>
          <p:cNvPicPr>
            <a:picLocks noChangeAspect="1"/>
          </p:cNvPicPr>
          <p:nvPr/>
        </p:nvPicPr>
        <p:blipFill>
          <a:blip r:embed="rId6"/>
          <a:stretch>
            <a:fillRect/>
          </a:stretch>
        </p:blipFill>
        <p:spPr>
          <a:xfrm>
            <a:off x="1268115" y="1902311"/>
            <a:ext cx="6224317" cy="3565752"/>
          </a:xfrm>
          <a:prstGeom prst="rect">
            <a:avLst/>
          </a:prstGeom>
          <a:effectLst>
            <a:outerShdw blurRad="63500" sx="102000" sy="102000" algn="ctr" rotWithShape="0">
              <a:prstClr val="black">
                <a:alpha val="40000"/>
              </a:prstClr>
            </a:outerShdw>
          </a:effectLst>
        </p:spPr>
      </p:pic>
      <p:sp>
        <p:nvSpPr>
          <p:cNvPr id="11" name="TextBox 10">
            <a:extLst>
              <a:ext uri="{FF2B5EF4-FFF2-40B4-BE49-F238E27FC236}">
                <a16:creationId xmlns:a16="http://schemas.microsoft.com/office/drawing/2014/main" id="{1A563BA2-6FBC-8A6E-A8F9-A4A6011682C9}"/>
              </a:ext>
            </a:extLst>
          </p:cNvPr>
          <p:cNvSpPr txBox="1"/>
          <p:nvPr/>
        </p:nvSpPr>
        <p:spPr>
          <a:xfrm>
            <a:off x="5244488" y="2692559"/>
            <a:ext cx="766355" cy="584775"/>
          </a:xfrm>
          <a:prstGeom prst="rect">
            <a:avLst/>
          </a:prstGeom>
          <a:noFill/>
        </p:spPr>
        <p:txBody>
          <a:bodyPr wrap="square" rtlCol="0">
            <a:spAutoFit/>
          </a:bodyPr>
          <a:lstStyle>
            <a:defPPr>
              <a:defRPr lang="vi-VN"/>
            </a:defPPr>
            <a:lvl1pPr algn="ctr">
              <a:defRPr>
                <a:solidFill>
                  <a:srgbClr val="002060"/>
                </a:solidFill>
                <a:latin typeface="Roboto" panose="02000000000000000000" pitchFamily="2" charset="0"/>
                <a:ea typeface="Roboto" panose="02000000000000000000" pitchFamily="2" charset="0"/>
              </a:defRPr>
            </a:lvl1pPr>
          </a:lstStyle>
          <a:p>
            <a:r>
              <a:rPr lang="vi-VN" sz="3200">
                <a:latin typeface="Roboto Black" panose="02000000000000000000" pitchFamily="2" charset="0"/>
                <a:ea typeface="Roboto Black" panose="02000000000000000000" pitchFamily="2" charset="0"/>
              </a:rPr>
              <a:t>A3</a:t>
            </a:r>
          </a:p>
        </p:txBody>
      </p:sp>
    </p:spTree>
    <p:extLst>
      <p:ext uri="{BB962C8B-B14F-4D97-AF65-F5344CB8AC3E}">
        <p14:creationId xmlns:p14="http://schemas.microsoft.com/office/powerpoint/2010/main" val="1511313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8" presetClass="emph" presetSubtype="0" repeatCount="indefinite" accel="22000" fill="hold" nodeType="withEffect">
                                  <p:stCondLst>
                                    <p:cond delay="0"/>
                                  </p:stCondLst>
                                  <p:childTnLst>
                                    <p:animRot by="21600000">
                                      <p:cBhvr>
                                        <p:cTn id="11" dur="10000" fill="hold"/>
                                        <p:tgtEl>
                                          <p:spTgt spid="8"/>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1000" fill="hold"/>
                                        <p:tgtEl>
                                          <p:spTgt spid="11"/>
                                        </p:tgtEl>
                                        <p:attrNameLst>
                                          <p:attrName>ppt_w</p:attrName>
                                        </p:attrNameLst>
                                      </p:cBhvr>
                                      <p:tavLst>
                                        <p:tav tm="0">
                                          <p:val>
                                            <p:fltVal val="0"/>
                                          </p:val>
                                        </p:tav>
                                        <p:tav tm="100000">
                                          <p:val>
                                            <p:strVal val="#ppt_w"/>
                                          </p:val>
                                        </p:tav>
                                      </p:tavLst>
                                    </p:anim>
                                    <p:anim calcmode="lin" valueType="num">
                                      <p:cBhvr>
                                        <p:cTn id="17" dur="1000" fill="hold"/>
                                        <p:tgtEl>
                                          <p:spTgt spid="11"/>
                                        </p:tgtEl>
                                        <p:attrNameLst>
                                          <p:attrName>ppt_h</p:attrName>
                                        </p:attrNameLst>
                                      </p:cBhvr>
                                      <p:tavLst>
                                        <p:tav tm="0">
                                          <p:val>
                                            <p:fltVal val="0"/>
                                          </p:val>
                                        </p:tav>
                                        <p:tav tm="100000">
                                          <p:val>
                                            <p:strVal val="#ppt_h"/>
                                          </p:val>
                                        </p:tav>
                                      </p:tavLst>
                                    </p:anim>
                                    <p:anim calcmode="lin" valueType="num">
                                      <p:cBhvr>
                                        <p:cTn id="18" dur="1000" fill="hold"/>
                                        <p:tgtEl>
                                          <p:spTgt spid="11"/>
                                        </p:tgtEl>
                                        <p:attrNameLst>
                                          <p:attrName>style.rotation</p:attrName>
                                        </p:attrNameLst>
                                      </p:cBhvr>
                                      <p:tavLst>
                                        <p:tav tm="0">
                                          <p:val>
                                            <p:fltVal val="90"/>
                                          </p:val>
                                        </p:tav>
                                        <p:tav tm="100000">
                                          <p:val>
                                            <p:fltVal val="0"/>
                                          </p:val>
                                        </p:tav>
                                      </p:tavLst>
                                    </p:anim>
                                    <p:animEffect transition="in" filter="fade">
                                      <p:cBhvr>
                                        <p:cTn id="19" dur="1000"/>
                                        <p:tgtEl>
                                          <p:spTgt spid="11"/>
                                        </p:tgtEl>
                                      </p:cBhvr>
                                    </p:animEffect>
                                  </p:childTnLst>
                                </p:cTn>
                              </p:par>
                              <p:par>
                                <p:cTn id="20" presetID="31"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1000" fill="hold"/>
                                        <p:tgtEl>
                                          <p:spTgt spid="5"/>
                                        </p:tgtEl>
                                        <p:attrNameLst>
                                          <p:attrName>ppt_w</p:attrName>
                                        </p:attrNameLst>
                                      </p:cBhvr>
                                      <p:tavLst>
                                        <p:tav tm="0">
                                          <p:val>
                                            <p:fltVal val="0"/>
                                          </p:val>
                                        </p:tav>
                                        <p:tav tm="100000">
                                          <p:val>
                                            <p:strVal val="#ppt_w"/>
                                          </p:val>
                                        </p:tav>
                                      </p:tavLst>
                                    </p:anim>
                                    <p:anim calcmode="lin" valueType="num">
                                      <p:cBhvr>
                                        <p:cTn id="23" dur="1000" fill="hold"/>
                                        <p:tgtEl>
                                          <p:spTgt spid="5"/>
                                        </p:tgtEl>
                                        <p:attrNameLst>
                                          <p:attrName>ppt_h</p:attrName>
                                        </p:attrNameLst>
                                      </p:cBhvr>
                                      <p:tavLst>
                                        <p:tav tm="0">
                                          <p:val>
                                            <p:fltVal val="0"/>
                                          </p:val>
                                        </p:tav>
                                        <p:tav tm="100000">
                                          <p:val>
                                            <p:strVal val="#ppt_h"/>
                                          </p:val>
                                        </p:tav>
                                      </p:tavLst>
                                    </p:anim>
                                    <p:anim calcmode="lin" valueType="num">
                                      <p:cBhvr>
                                        <p:cTn id="24" dur="1000" fill="hold"/>
                                        <p:tgtEl>
                                          <p:spTgt spid="5"/>
                                        </p:tgtEl>
                                        <p:attrNameLst>
                                          <p:attrName>style.rotation</p:attrName>
                                        </p:attrNameLst>
                                      </p:cBhvr>
                                      <p:tavLst>
                                        <p:tav tm="0">
                                          <p:val>
                                            <p:fltVal val="90"/>
                                          </p:val>
                                        </p:tav>
                                        <p:tav tm="100000">
                                          <p:val>
                                            <p:fltVal val="0"/>
                                          </p:val>
                                        </p:tav>
                                      </p:tavLst>
                                    </p:anim>
                                    <p:animEffect transition="in" filter="fade">
                                      <p:cBhvr>
                                        <p:cTn id="25" dur="1000"/>
                                        <p:tgtEl>
                                          <p:spTgt spid="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5"/>
                                        </p:tgtEl>
                                        <p:attrNameLst>
                                          <p:attrName>style.visibility</p:attrName>
                                        </p:attrNameLst>
                                      </p:cBhvr>
                                      <p:to>
                                        <p:strVal val="visible"/>
                                      </p:to>
                                    </p:set>
                                    <p:animEffect transition="in" filter="fade">
                                      <p:cBhvr>
                                        <p:cTn id="28"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5"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F9F762F-AA05-86B2-7E7B-2244B1F71595}"/>
              </a:ext>
            </a:extLst>
          </p:cNvPr>
          <p:cNvPicPr>
            <a:picLocks noChangeAspect="1"/>
          </p:cNvPicPr>
          <p:nvPr/>
        </p:nvPicPr>
        <p:blipFill>
          <a:blip r:embed="rId3"/>
          <a:stretch>
            <a:fillRect/>
          </a:stretch>
        </p:blipFill>
        <p:spPr>
          <a:xfrm>
            <a:off x="1772234" y="2126215"/>
            <a:ext cx="5587850" cy="3395239"/>
          </a:xfrm>
          <a:prstGeom prst="rect">
            <a:avLst/>
          </a:prstGeom>
          <a:effectLst>
            <a:outerShdw blurRad="63500" sx="102000" sy="102000" algn="ctr" rotWithShape="0">
              <a:prstClr val="black">
                <a:alpha val="40000"/>
              </a:prstClr>
            </a:outerShdw>
          </a:effectLst>
        </p:spPr>
      </p:pic>
      <p:sp>
        <p:nvSpPr>
          <p:cNvPr id="2" name="TextBox 1">
            <a:extLst>
              <a:ext uri="{FF2B5EF4-FFF2-40B4-BE49-F238E27FC236}">
                <a16:creationId xmlns:a16="http://schemas.microsoft.com/office/drawing/2014/main" id="{4DD51257-2270-F7F3-260E-7C6C767FD570}"/>
              </a:ext>
            </a:extLst>
          </p:cNvPr>
          <p:cNvSpPr txBox="1"/>
          <p:nvPr/>
        </p:nvSpPr>
        <p:spPr>
          <a:xfrm>
            <a:off x="1998489" y="460784"/>
            <a:ext cx="5361595" cy="584775"/>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r>
              <a:rPr lang="vi-VN" sz="3200">
                <a:solidFill>
                  <a:srgbClr val="002060"/>
                </a:solidFill>
                <a:latin typeface="Roboto Black" panose="02000000000000000000" pitchFamily="2" charset="0"/>
                <a:ea typeface="Roboto Black" panose="02000000000000000000" pitchFamily="2" charset="0"/>
              </a:rPr>
              <a:t>Xây dựng mô hình ngôi nhà</a:t>
            </a:r>
            <a:endParaRPr lang="vi-VN" sz="4400">
              <a:solidFill>
                <a:srgbClr val="002060"/>
              </a:solidFill>
              <a:latin typeface="Roboto Black" panose="02000000000000000000" pitchFamily="2" charset="0"/>
              <a:ea typeface="Roboto Black" panose="02000000000000000000" pitchFamily="2" charset="0"/>
            </a:endParaRPr>
          </a:p>
        </p:txBody>
      </p:sp>
      <p:pic>
        <p:nvPicPr>
          <p:cNvPr id="8" name="Picture 7">
            <a:extLst>
              <a:ext uri="{FF2B5EF4-FFF2-40B4-BE49-F238E27FC236}">
                <a16:creationId xmlns:a16="http://schemas.microsoft.com/office/drawing/2014/main" id="{EC716822-DF6F-12CA-D31E-7EF904A37B82}"/>
              </a:ext>
            </a:extLst>
          </p:cNvPr>
          <p:cNvPicPr>
            <a:picLocks noChangeAspect="1"/>
          </p:cNvPicPr>
          <p:nvPr/>
        </p:nvPicPr>
        <p:blipFill>
          <a:blip r:embed="rId4">
            <a:extLst>
              <a:ext uri="{28A0092B-C50C-407E-A947-70E740481C1C}">
                <a14:useLocalDpi xmlns:a14="http://schemas.microsoft.com/office/drawing/2010/main" val="0"/>
              </a:ext>
            </a:extLst>
          </a:blip>
          <a:srcRect l="81" r="81"/>
          <a:stretch/>
        </p:blipFill>
        <p:spPr>
          <a:xfrm>
            <a:off x="13986" y="18561"/>
            <a:ext cx="1469374" cy="1462634"/>
          </a:xfrm>
          <a:prstGeom prst="ellipse">
            <a:avLst/>
          </a:prstGeom>
        </p:spPr>
      </p:pic>
      <p:sp>
        <p:nvSpPr>
          <p:cNvPr id="20" name="Rectangle: Rounded Corners 19">
            <a:extLst>
              <a:ext uri="{FF2B5EF4-FFF2-40B4-BE49-F238E27FC236}">
                <a16:creationId xmlns:a16="http://schemas.microsoft.com/office/drawing/2014/main" id="{5B22FC18-1FD5-110E-3777-5D0707B4966A}"/>
              </a:ext>
            </a:extLst>
          </p:cNvPr>
          <p:cNvSpPr/>
          <p:nvPr/>
        </p:nvSpPr>
        <p:spPr>
          <a:xfrm>
            <a:off x="8040218" y="1657400"/>
            <a:ext cx="3640340" cy="4227720"/>
          </a:xfrm>
          <a:prstGeom prst="roundRect">
            <a:avLst>
              <a:gd name="adj" fmla="val 4986"/>
            </a:avLst>
          </a:prstGeom>
          <a:solidFill>
            <a:srgbClr val="71C2FF"/>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6" name="Group 15">
            <a:extLst>
              <a:ext uri="{FF2B5EF4-FFF2-40B4-BE49-F238E27FC236}">
                <a16:creationId xmlns:a16="http://schemas.microsoft.com/office/drawing/2014/main" id="{E0EE7834-3EF5-6D82-63D6-452D07267B47}"/>
              </a:ext>
            </a:extLst>
          </p:cNvPr>
          <p:cNvGrpSpPr/>
          <p:nvPr/>
        </p:nvGrpSpPr>
        <p:grpSpPr>
          <a:xfrm>
            <a:off x="11077302" y="-653914"/>
            <a:ext cx="2229396" cy="2229396"/>
            <a:chOff x="11063316" y="-510615"/>
            <a:chExt cx="2229396" cy="2229396"/>
          </a:xfrm>
        </p:grpSpPr>
        <p:grpSp>
          <p:nvGrpSpPr>
            <p:cNvPr id="14" name="Group 13">
              <a:extLst>
                <a:ext uri="{FF2B5EF4-FFF2-40B4-BE49-F238E27FC236}">
                  <a16:creationId xmlns:a16="http://schemas.microsoft.com/office/drawing/2014/main" id="{094DDB1D-D2F3-272D-1DD7-1863C4794A3C}"/>
                </a:ext>
              </a:extLst>
            </p:cNvPr>
            <p:cNvGrpSpPr/>
            <p:nvPr/>
          </p:nvGrpSpPr>
          <p:grpSpPr>
            <a:xfrm>
              <a:off x="11063316" y="-510615"/>
              <a:ext cx="2229396" cy="2229396"/>
              <a:chOff x="8289620" y="1028369"/>
              <a:chExt cx="2229396" cy="2229396"/>
            </a:xfrm>
          </p:grpSpPr>
          <p:sp>
            <p:nvSpPr>
              <p:cNvPr id="9" name="Oval 8">
                <a:extLst>
                  <a:ext uri="{FF2B5EF4-FFF2-40B4-BE49-F238E27FC236}">
                    <a16:creationId xmlns:a16="http://schemas.microsoft.com/office/drawing/2014/main" id="{9B885B00-7599-A059-47B1-CA4A6D48CEF7}"/>
                  </a:ext>
                </a:extLst>
              </p:cNvPr>
              <p:cNvSpPr/>
              <p:nvPr/>
            </p:nvSpPr>
            <p:spPr>
              <a:xfrm>
                <a:off x="8289620" y="1028369"/>
                <a:ext cx="2229396" cy="2229396"/>
              </a:xfrm>
              <a:prstGeom prst="ellipse">
                <a:avLst/>
              </a:prstGeom>
              <a:solidFill>
                <a:srgbClr val="71C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Oval 9">
                <a:extLst>
                  <a:ext uri="{FF2B5EF4-FFF2-40B4-BE49-F238E27FC236}">
                    <a16:creationId xmlns:a16="http://schemas.microsoft.com/office/drawing/2014/main" id="{3CA6AB7F-3839-F249-36C5-2B906BDFE463}"/>
                  </a:ext>
                </a:extLst>
              </p:cNvPr>
              <p:cNvSpPr/>
              <p:nvPr/>
            </p:nvSpPr>
            <p:spPr>
              <a:xfrm>
                <a:off x="8473626" y="1227599"/>
                <a:ext cx="1862220" cy="1862220"/>
              </a:xfrm>
              <a:prstGeom prst="ellipse">
                <a:avLst/>
              </a:prstGeom>
              <a:solidFill>
                <a:srgbClr val="89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Oval 11">
                <a:extLst>
                  <a:ext uri="{FF2B5EF4-FFF2-40B4-BE49-F238E27FC236}">
                    <a16:creationId xmlns:a16="http://schemas.microsoft.com/office/drawing/2014/main" id="{644DD771-4639-9104-669D-2AD0092E19A4}"/>
                  </a:ext>
                </a:extLst>
              </p:cNvPr>
              <p:cNvSpPr/>
              <p:nvPr/>
            </p:nvSpPr>
            <p:spPr>
              <a:xfrm>
                <a:off x="8606441" y="1348830"/>
                <a:ext cx="1647998" cy="1647998"/>
              </a:xfrm>
              <a:prstGeom prst="ellipse">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Oval 12">
                <a:extLst>
                  <a:ext uri="{FF2B5EF4-FFF2-40B4-BE49-F238E27FC236}">
                    <a16:creationId xmlns:a16="http://schemas.microsoft.com/office/drawing/2014/main" id="{D6B57756-CA06-9E12-7153-D2A245DBD9DE}"/>
                  </a:ext>
                </a:extLst>
              </p:cNvPr>
              <p:cNvSpPr/>
              <p:nvPr/>
            </p:nvSpPr>
            <p:spPr>
              <a:xfrm>
                <a:off x="8752642" y="1478973"/>
                <a:ext cx="1387711" cy="1387711"/>
              </a:xfrm>
              <a:prstGeom prst="ellipse">
                <a:avLst/>
              </a:prstGeom>
              <a:solidFill>
                <a:srgbClr val="D3BE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15" name="Oval 14">
              <a:extLst>
                <a:ext uri="{FF2B5EF4-FFF2-40B4-BE49-F238E27FC236}">
                  <a16:creationId xmlns:a16="http://schemas.microsoft.com/office/drawing/2014/main" id="{31CBE043-8628-B81C-B034-6EF777D85AB8}"/>
                </a:ext>
              </a:extLst>
            </p:cNvPr>
            <p:cNvSpPr/>
            <p:nvPr/>
          </p:nvSpPr>
          <p:spPr>
            <a:xfrm>
              <a:off x="11666572" y="72783"/>
              <a:ext cx="1122122" cy="11221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pic>
        <p:nvPicPr>
          <p:cNvPr id="4" name="Picture 3">
            <a:extLst>
              <a:ext uri="{FF2B5EF4-FFF2-40B4-BE49-F238E27FC236}">
                <a16:creationId xmlns:a16="http://schemas.microsoft.com/office/drawing/2014/main" id="{1F186E77-446B-F5B7-9407-90B4E89C2A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7770" y="2021066"/>
            <a:ext cx="3165237" cy="3500388"/>
          </a:xfrm>
          <a:prstGeom prst="roundRect">
            <a:avLst>
              <a:gd name="adj" fmla="val 6002"/>
            </a:avLst>
          </a:prstGeom>
        </p:spPr>
      </p:pic>
      <p:pic>
        <p:nvPicPr>
          <p:cNvPr id="103" name="Picture 102">
            <a:extLst>
              <a:ext uri="{FF2B5EF4-FFF2-40B4-BE49-F238E27FC236}">
                <a16:creationId xmlns:a16="http://schemas.microsoft.com/office/drawing/2014/main" id="{F574D93A-5502-F971-155C-499E6195E34E}"/>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8457728" y="2312769"/>
            <a:ext cx="2805320" cy="1790491"/>
          </a:xfrm>
          <a:prstGeom prst="rect">
            <a:avLst/>
          </a:prstGeom>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pic>
      <p:sp>
        <p:nvSpPr>
          <p:cNvPr id="105" name="TextBox 104">
            <a:extLst>
              <a:ext uri="{FF2B5EF4-FFF2-40B4-BE49-F238E27FC236}">
                <a16:creationId xmlns:a16="http://schemas.microsoft.com/office/drawing/2014/main" id="{A0FB7E8A-1A2F-A3BE-4E2A-706B91A03728}"/>
              </a:ext>
            </a:extLst>
          </p:cNvPr>
          <p:cNvSpPr txBox="1"/>
          <p:nvPr/>
        </p:nvSpPr>
        <p:spPr>
          <a:xfrm>
            <a:off x="2539091" y="5821334"/>
            <a:ext cx="3225384" cy="461665"/>
          </a:xfrm>
          <a:prstGeom prst="rect">
            <a:avLst/>
          </a:prstGeom>
          <a:noFill/>
        </p:spPr>
        <p:txBody>
          <a:bodyPr wrap="square" rtlCol="0">
            <a:spAutoFit/>
          </a:bodyPr>
          <a:lstStyle>
            <a:defPPr>
              <a:defRPr lang="vi-VN"/>
            </a:defPPr>
            <a:lvl1pPr algn="ctr">
              <a:defRPr>
                <a:solidFill>
                  <a:srgbClr val="002060"/>
                </a:solidFill>
                <a:latin typeface="Roboto" panose="02000000000000000000" pitchFamily="2" charset="0"/>
                <a:ea typeface="Roboto" panose="02000000000000000000" pitchFamily="2" charset="0"/>
              </a:defRPr>
            </a:lvl1pPr>
          </a:lstStyle>
          <a:p>
            <a:r>
              <a:rPr lang="vi-VN" sz="2400"/>
              <a:t>01 Tấm mặt trước A4</a:t>
            </a:r>
          </a:p>
        </p:txBody>
      </p:sp>
      <p:sp>
        <p:nvSpPr>
          <p:cNvPr id="107" name="TextBox 106">
            <a:extLst>
              <a:ext uri="{FF2B5EF4-FFF2-40B4-BE49-F238E27FC236}">
                <a16:creationId xmlns:a16="http://schemas.microsoft.com/office/drawing/2014/main" id="{2BA59C40-BC2B-05EB-7770-9A0AD091D374}"/>
              </a:ext>
            </a:extLst>
          </p:cNvPr>
          <p:cNvSpPr txBox="1"/>
          <p:nvPr/>
        </p:nvSpPr>
        <p:spPr>
          <a:xfrm>
            <a:off x="8351344" y="4465237"/>
            <a:ext cx="2923793" cy="646331"/>
          </a:xfrm>
          <a:prstGeom prst="rect">
            <a:avLst/>
          </a:prstGeom>
          <a:noFill/>
        </p:spPr>
        <p:txBody>
          <a:bodyPr wrap="square" rtlCol="0">
            <a:spAutoFit/>
          </a:bodyPr>
          <a:lstStyle>
            <a:defPPr>
              <a:defRPr lang="vi-VN"/>
            </a:defPPr>
            <a:lvl1pPr algn="ctr">
              <a:defRPr sz="2400">
                <a:solidFill>
                  <a:srgbClr val="002060"/>
                </a:solidFill>
                <a:latin typeface="Roboto" panose="02000000000000000000" pitchFamily="2" charset="0"/>
                <a:ea typeface="Roboto" panose="02000000000000000000" pitchFamily="2" charset="0"/>
              </a:defRPr>
            </a:lvl1pPr>
          </a:lstStyle>
          <a:p>
            <a:r>
              <a:rPr lang="vi-VN" sz="1800"/>
              <a:t>Tạo mặt lưng, các mặt bên và mặt trước ngôi nhà </a:t>
            </a:r>
          </a:p>
        </p:txBody>
      </p:sp>
      <p:sp>
        <p:nvSpPr>
          <p:cNvPr id="11" name="TextBox 10">
            <a:extLst>
              <a:ext uri="{FF2B5EF4-FFF2-40B4-BE49-F238E27FC236}">
                <a16:creationId xmlns:a16="http://schemas.microsoft.com/office/drawing/2014/main" id="{1A563BA2-6FBC-8A6E-A8F9-A4A6011682C9}"/>
              </a:ext>
            </a:extLst>
          </p:cNvPr>
          <p:cNvSpPr txBox="1"/>
          <p:nvPr/>
        </p:nvSpPr>
        <p:spPr>
          <a:xfrm>
            <a:off x="5329645" y="3681387"/>
            <a:ext cx="766355" cy="584775"/>
          </a:xfrm>
          <a:prstGeom prst="rect">
            <a:avLst/>
          </a:prstGeom>
          <a:noFill/>
        </p:spPr>
        <p:txBody>
          <a:bodyPr wrap="square" rtlCol="0">
            <a:spAutoFit/>
          </a:bodyPr>
          <a:lstStyle>
            <a:defPPr>
              <a:defRPr lang="vi-VN"/>
            </a:defPPr>
            <a:lvl1pPr algn="ctr">
              <a:defRPr>
                <a:solidFill>
                  <a:srgbClr val="002060"/>
                </a:solidFill>
                <a:latin typeface="Roboto" panose="02000000000000000000" pitchFamily="2" charset="0"/>
                <a:ea typeface="Roboto" panose="02000000000000000000" pitchFamily="2" charset="0"/>
              </a:defRPr>
            </a:lvl1pPr>
          </a:lstStyle>
          <a:p>
            <a:r>
              <a:rPr lang="vi-VN" sz="3200">
                <a:latin typeface="Roboto Black" panose="02000000000000000000" pitchFamily="2" charset="0"/>
                <a:ea typeface="Roboto Black" panose="02000000000000000000" pitchFamily="2" charset="0"/>
              </a:rPr>
              <a:t>A4</a:t>
            </a:r>
          </a:p>
        </p:txBody>
      </p:sp>
    </p:spTree>
    <p:extLst>
      <p:ext uri="{BB962C8B-B14F-4D97-AF65-F5344CB8AC3E}">
        <p14:creationId xmlns:p14="http://schemas.microsoft.com/office/powerpoint/2010/main" val="1158859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8" presetClass="emph" presetSubtype="0" repeatCount="indefinite" accel="22000" fill="hold" nodeType="withEffect">
                                  <p:stCondLst>
                                    <p:cond delay="0"/>
                                  </p:stCondLst>
                                  <p:childTnLst>
                                    <p:animRot by="21600000">
                                      <p:cBhvr>
                                        <p:cTn id="11" dur="10000" fill="hold"/>
                                        <p:tgtEl>
                                          <p:spTgt spid="8"/>
                                        </p:tgtEl>
                                        <p:attrNameLst>
                                          <p:attrName>r</p:attrName>
                                        </p:attrNameLst>
                                      </p:cBhvr>
                                    </p:animRot>
                                  </p:childTnLst>
                                </p:cTn>
                              </p:par>
                              <p:par>
                                <p:cTn id="12" presetID="31"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1000" fill="hold"/>
                                        <p:tgtEl>
                                          <p:spTgt spid="11"/>
                                        </p:tgtEl>
                                        <p:attrNameLst>
                                          <p:attrName>ppt_w</p:attrName>
                                        </p:attrNameLst>
                                      </p:cBhvr>
                                      <p:tavLst>
                                        <p:tav tm="0">
                                          <p:val>
                                            <p:fltVal val="0"/>
                                          </p:val>
                                        </p:tav>
                                        <p:tav tm="100000">
                                          <p:val>
                                            <p:strVal val="#ppt_w"/>
                                          </p:val>
                                        </p:tav>
                                      </p:tavLst>
                                    </p:anim>
                                    <p:anim calcmode="lin" valueType="num">
                                      <p:cBhvr>
                                        <p:cTn id="15" dur="1000" fill="hold"/>
                                        <p:tgtEl>
                                          <p:spTgt spid="11"/>
                                        </p:tgtEl>
                                        <p:attrNameLst>
                                          <p:attrName>ppt_h</p:attrName>
                                        </p:attrNameLst>
                                      </p:cBhvr>
                                      <p:tavLst>
                                        <p:tav tm="0">
                                          <p:val>
                                            <p:fltVal val="0"/>
                                          </p:val>
                                        </p:tav>
                                        <p:tav tm="100000">
                                          <p:val>
                                            <p:strVal val="#ppt_h"/>
                                          </p:val>
                                        </p:tav>
                                      </p:tavLst>
                                    </p:anim>
                                    <p:anim calcmode="lin" valueType="num">
                                      <p:cBhvr>
                                        <p:cTn id="16" dur="1000" fill="hold"/>
                                        <p:tgtEl>
                                          <p:spTgt spid="11"/>
                                        </p:tgtEl>
                                        <p:attrNameLst>
                                          <p:attrName>style.rotation</p:attrName>
                                        </p:attrNameLst>
                                      </p:cBhvr>
                                      <p:tavLst>
                                        <p:tav tm="0">
                                          <p:val>
                                            <p:fltVal val="90"/>
                                          </p:val>
                                        </p:tav>
                                        <p:tav tm="100000">
                                          <p:val>
                                            <p:fltVal val="0"/>
                                          </p:val>
                                        </p:tav>
                                      </p:tavLst>
                                    </p:anim>
                                    <p:animEffect transition="in" filter="fade">
                                      <p:cBhvr>
                                        <p:cTn id="17" dur="1000"/>
                                        <p:tgtEl>
                                          <p:spTgt spid="11"/>
                                        </p:tgtEl>
                                      </p:cBhvr>
                                    </p:animEffect>
                                  </p:childTnLst>
                                </p:cTn>
                              </p:par>
                              <p:par>
                                <p:cTn id="18" presetID="31"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fltVal val="0"/>
                                          </p:val>
                                        </p:tav>
                                        <p:tav tm="100000">
                                          <p:val>
                                            <p:strVal val="#ppt_w"/>
                                          </p:val>
                                        </p:tav>
                                      </p:tavLst>
                                    </p:anim>
                                    <p:anim calcmode="lin" valueType="num">
                                      <p:cBhvr>
                                        <p:cTn id="21" dur="1000" fill="hold"/>
                                        <p:tgtEl>
                                          <p:spTgt spid="6"/>
                                        </p:tgtEl>
                                        <p:attrNameLst>
                                          <p:attrName>ppt_h</p:attrName>
                                        </p:attrNameLst>
                                      </p:cBhvr>
                                      <p:tavLst>
                                        <p:tav tm="0">
                                          <p:val>
                                            <p:fltVal val="0"/>
                                          </p:val>
                                        </p:tav>
                                        <p:tav tm="100000">
                                          <p:val>
                                            <p:strVal val="#ppt_h"/>
                                          </p:val>
                                        </p:tav>
                                      </p:tavLst>
                                    </p:anim>
                                    <p:anim calcmode="lin" valueType="num">
                                      <p:cBhvr>
                                        <p:cTn id="22" dur="1000" fill="hold"/>
                                        <p:tgtEl>
                                          <p:spTgt spid="6"/>
                                        </p:tgtEl>
                                        <p:attrNameLst>
                                          <p:attrName>style.rotation</p:attrName>
                                        </p:attrNameLst>
                                      </p:cBhvr>
                                      <p:tavLst>
                                        <p:tav tm="0">
                                          <p:val>
                                            <p:fltVal val="90"/>
                                          </p:val>
                                        </p:tav>
                                        <p:tav tm="100000">
                                          <p:val>
                                            <p:fltVal val="0"/>
                                          </p:val>
                                        </p:tav>
                                      </p:tavLst>
                                    </p:anim>
                                    <p:animEffect transition="in" filter="fade">
                                      <p:cBhvr>
                                        <p:cTn id="23" dur="1000"/>
                                        <p:tgtEl>
                                          <p:spTgt spid="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5"/>
                                        </p:tgtEl>
                                        <p:attrNameLst>
                                          <p:attrName>style.visibility</p:attrName>
                                        </p:attrNameLst>
                                      </p:cBhvr>
                                      <p:to>
                                        <p:strVal val="visible"/>
                                      </p:to>
                                    </p:set>
                                    <p:animEffect transition="in" filter="fade">
                                      <p:cBhvr>
                                        <p:cTn id="26"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5"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03DE90E-83D7-D0DC-1232-C7C74FC8253C}"/>
              </a:ext>
            </a:extLst>
          </p:cNvPr>
          <p:cNvPicPr>
            <a:picLocks noChangeAspect="1"/>
          </p:cNvPicPr>
          <p:nvPr/>
        </p:nvPicPr>
        <p:blipFill>
          <a:blip r:embed="rId3"/>
          <a:stretch>
            <a:fillRect/>
          </a:stretch>
        </p:blipFill>
        <p:spPr>
          <a:xfrm>
            <a:off x="1885834" y="1530851"/>
            <a:ext cx="5361595" cy="4065777"/>
          </a:xfrm>
          <a:prstGeom prst="rect">
            <a:avLst/>
          </a:prstGeom>
          <a:effectLst>
            <a:outerShdw blurRad="63500" sx="102000" sy="102000" algn="ctr" rotWithShape="0">
              <a:prstClr val="black">
                <a:alpha val="40000"/>
              </a:prstClr>
            </a:outerShdw>
          </a:effectLst>
        </p:spPr>
      </p:pic>
      <p:sp>
        <p:nvSpPr>
          <p:cNvPr id="2" name="TextBox 1">
            <a:extLst>
              <a:ext uri="{FF2B5EF4-FFF2-40B4-BE49-F238E27FC236}">
                <a16:creationId xmlns:a16="http://schemas.microsoft.com/office/drawing/2014/main" id="{4DD51257-2270-F7F3-260E-7C6C767FD570}"/>
              </a:ext>
            </a:extLst>
          </p:cNvPr>
          <p:cNvSpPr txBox="1"/>
          <p:nvPr/>
        </p:nvSpPr>
        <p:spPr>
          <a:xfrm>
            <a:off x="1998489" y="460784"/>
            <a:ext cx="5361595" cy="584775"/>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r>
              <a:rPr lang="vi-VN" sz="3200">
                <a:solidFill>
                  <a:srgbClr val="002060"/>
                </a:solidFill>
                <a:latin typeface="Roboto Black" panose="02000000000000000000" pitchFamily="2" charset="0"/>
                <a:ea typeface="Roboto Black" panose="02000000000000000000" pitchFamily="2" charset="0"/>
              </a:rPr>
              <a:t>Xây dựng mô hình ngôi nhà</a:t>
            </a:r>
            <a:endParaRPr lang="vi-VN" sz="4400">
              <a:solidFill>
                <a:srgbClr val="002060"/>
              </a:solidFill>
              <a:latin typeface="Roboto Black" panose="02000000000000000000" pitchFamily="2" charset="0"/>
              <a:ea typeface="Roboto Black" panose="02000000000000000000" pitchFamily="2" charset="0"/>
            </a:endParaRPr>
          </a:p>
        </p:txBody>
      </p:sp>
      <p:pic>
        <p:nvPicPr>
          <p:cNvPr id="8" name="Picture 7">
            <a:extLst>
              <a:ext uri="{FF2B5EF4-FFF2-40B4-BE49-F238E27FC236}">
                <a16:creationId xmlns:a16="http://schemas.microsoft.com/office/drawing/2014/main" id="{EC716822-DF6F-12CA-D31E-7EF904A37B82}"/>
              </a:ext>
            </a:extLst>
          </p:cNvPr>
          <p:cNvPicPr>
            <a:picLocks noChangeAspect="1"/>
          </p:cNvPicPr>
          <p:nvPr/>
        </p:nvPicPr>
        <p:blipFill>
          <a:blip r:embed="rId4">
            <a:extLst>
              <a:ext uri="{28A0092B-C50C-407E-A947-70E740481C1C}">
                <a14:useLocalDpi xmlns:a14="http://schemas.microsoft.com/office/drawing/2010/main" val="0"/>
              </a:ext>
            </a:extLst>
          </a:blip>
          <a:srcRect l="81" r="81"/>
          <a:stretch/>
        </p:blipFill>
        <p:spPr>
          <a:xfrm>
            <a:off x="13986" y="18560"/>
            <a:ext cx="1408414" cy="1401953"/>
          </a:xfrm>
          <a:prstGeom prst="ellipse">
            <a:avLst/>
          </a:prstGeom>
        </p:spPr>
      </p:pic>
      <p:sp>
        <p:nvSpPr>
          <p:cNvPr id="20" name="Rectangle: Rounded Corners 19">
            <a:extLst>
              <a:ext uri="{FF2B5EF4-FFF2-40B4-BE49-F238E27FC236}">
                <a16:creationId xmlns:a16="http://schemas.microsoft.com/office/drawing/2014/main" id="{5B22FC18-1FD5-110E-3777-5D0707B4966A}"/>
              </a:ext>
            </a:extLst>
          </p:cNvPr>
          <p:cNvSpPr/>
          <p:nvPr/>
        </p:nvSpPr>
        <p:spPr>
          <a:xfrm>
            <a:off x="8040218" y="1657400"/>
            <a:ext cx="3640340" cy="4227720"/>
          </a:xfrm>
          <a:prstGeom prst="roundRect">
            <a:avLst>
              <a:gd name="adj" fmla="val 4986"/>
            </a:avLst>
          </a:prstGeom>
          <a:solidFill>
            <a:srgbClr val="71C2FF"/>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6" name="Group 15">
            <a:extLst>
              <a:ext uri="{FF2B5EF4-FFF2-40B4-BE49-F238E27FC236}">
                <a16:creationId xmlns:a16="http://schemas.microsoft.com/office/drawing/2014/main" id="{E0EE7834-3EF5-6D82-63D6-452D07267B47}"/>
              </a:ext>
            </a:extLst>
          </p:cNvPr>
          <p:cNvGrpSpPr/>
          <p:nvPr/>
        </p:nvGrpSpPr>
        <p:grpSpPr>
          <a:xfrm>
            <a:off x="11077302" y="-653914"/>
            <a:ext cx="2229396" cy="2229396"/>
            <a:chOff x="11063316" y="-510615"/>
            <a:chExt cx="2229396" cy="2229396"/>
          </a:xfrm>
        </p:grpSpPr>
        <p:grpSp>
          <p:nvGrpSpPr>
            <p:cNvPr id="14" name="Group 13">
              <a:extLst>
                <a:ext uri="{FF2B5EF4-FFF2-40B4-BE49-F238E27FC236}">
                  <a16:creationId xmlns:a16="http://schemas.microsoft.com/office/drawing/2014/main" id="{094DDB1D-D2F3-272D-1DD7-1863C4794A3C}"/>
                </a:ext>
              </a:extLst>
            </p:cNvPr>
            <p:cNvGrpSpPr/>
            <p:nvPr/>
          </p:nvGrpSpPr>
          <p:grpSpPr>
            <a:xfrm>
              <a:off x="11063316" y="-510615"/>
              <a:ext cx="2229396" cy="2229396"/>
              <a:chOff x="8289620" y="1028369"/>
              <a:chExt cx="2229396" cy="2229396"/>
            </a:xfrm>
          </p:grpSpPr>
          <p:sp>
            <p:nvSpPr>
              <p:cNvPr id="9" name="Oval 8">
                <a:extLst>
                  <a:ext uri="{FF2B5EF4-FFF2-40B4-BE49-F238E27FC236}">
                    <a16:creationId xmlns:a16="http://schemas.microsoft.com/office/drawing/2014/main" id="{9B885B00-7599-A059-47B1-CA4A6D48CEF7}"/>
                  </a:ext>
                </a:extLst>
              </p:cNvPr>
              <p:cNvSpPr/>
              <p:nvPr/>
            </p:nvSpPr>
            <p:spPr>
              <a:xfrm>
                <a:off x="8289620" y="1028369"/>
                <a:ext cx="2229396" cy="2229396"/>
              </a:xfrm>
              <a:prstGeom prst="ellipse">
                <a:avLst/>
              </a:prstGeom>
              <a:solidFill>
                <a:srgbClr val="71C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Oval 9">
                <a:extLst>
                  <a:ext uri="{FF2B5EF4-FFF2-40B4-BE49-F238E27FC236}">
                    <a16:creationId xmlns:a16="http://schemas.microsoft.com/office/drawing/2014/main" id="{3CA6AB7F-3839-F249-36C5-2B906BDFE463}"/>
                  </a:ext>
                </a:extLst>
              </p:cNvPr>
              <p:cNvSpPr/>
              <p:nvPr/>
            </p:nvSpPr>
            <p:spPr>
              <a:xfrm>
                <a:off x="8473626" y="1227599"/>
                <a:ext cx="1862220" cy="1862220"/>
              </a:xfrm>
              <a:prstGeom prst="ellipse">
                <a:avLst/>
              </a:prstGeom>
              <a:solidFill>
                <a:srgbClr val="89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Oval 11">
                <a:extLst>
                  <a:ext uri="{FF2B5EF4-FFF2-40B4-BE49-F238E27FC236}">
                    <a16:creationId xmlns:a16="http://schemas.microsoft.com/office/drawing/2014/main" id="{644DD771-4639-9104-669D-2AD0092E19A4}"/>
                  </a:ext>
                </a:extLst>
              </p:cNvPr>
              <p:cNvSpPr/>
              <p:nvPr/>
            </p:nvSpPr>
            <p:spPr>
              <a:xfrm>
                <a:off x="8606441" y="1348830"/>
                <a:ext cx="1647998" cy="1647998"/>
              </a:xfrm>
              <a:prstGeom prst="ellipse">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Oval 12">
                <a:extLst>
                  <a:ext uri="{FF2B5EF4-FFF2-40B4-BE49-F238E27FC236}">
                    <a16:creationId xmlns:a16="http://schemas.microsoft.com/office/drawing/2014/main" id="{D6B57756-CA06-9E12-7153-D2A245DBD9DE}"/>
                  </a:ext>
                </a:extLst>
              </p:cNvPr>
              <p:cNvSpPr/>
              <p:nvPr/>
            </p:nvSpPr>
            <p:spPr>
              <a:xfrm>
                <a:off x="8752642" y="1478973"/>
                <a:ext cx="1387711" cy="1387711"/>
              </a:xfrm>
              <a:prstGeom prst="ellipse">
                <a:avLst/>
              </a:prstGeom>
              <a:solidFill>
                <a:srgbClr val="D3BE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15" name="Oval 14">
              <a:extLst>
                <a:ext uri="{FF2B5EF4-FFF2-40B4-BE49-F238E27FC236}">
                  <a16:creationId xmlns:a16="http://schemas.microsoft.com/office/drawing/2014/main" id="{31CBE043-8628-B81C-B034-6EF777D85AB8}"/>
                </a:ext>
              </a:extLst>
            </p:cNvPr>
            <p:cNvSpPr/>
            <p:nvPr/>
          </p:nvSpPr>
          <p:spPr>
            <a:xfrm>
              <a:off x="11666572" y="72783"/>
              <a:ext cx="1122122" cy="11221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pic>
        <p:nvPicPr>
          <p:cNvPr id="4" name="Picture 3">
            <a:extLst>
              <a:ext uri="{FF2B5EF4-FFF2-40B4-BE49-F238E27FC236}">
                <a16:creationId xmlns:a16="http://schemas.microsoft.com/office/drawing/2014/main" id="{1F186E77-446B-F5B7-9407-90B4E89C2A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7770" y="2021066"/>
            <a:ext cx="3165237" cy="3500388"/>
          </a:xfrm>
          <a:prstGeom prst="roundRect">
            <a:avLst>
              <a:gd name="adj" fmla="val 6002"/>
            </a:avLst>
          </a:prstGeom>
        </p:spPr>
      </p:pic>
      <p:pic>
        <p:nvPicPr>
          <p:cNvPr id="103" name="Picture 102">
            <a:extLst>
              <a:ext uri="{FF2B5EF4-FFF2-40B4-BE49-F238E27FC236}">
                <a16:creationId xmlns:a16="http://schemas.microsoft.com/office/drawing/2014/main" id="{F574D93A-5502-F971-155C-499E6195E34E}"/>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8457728" y="2312769"/>
            <a:ext cx="2805320" cy="1790491"/>
          </a:xfrm>
          <a:prstGeom prst="rect">
            <a:avLst/>
          </a:prstGeom>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pic>
      <p:sp>
        <p:nvSpPr>
          <p:cNvPr id="105" name="TextBox 104">
            <a:extLst>
              <a:ext uri="{FF2B5EF4-FFF2-40B4-BE49-F238E27FC236}">
                <a16:creationId xmlns:a16="http://schemas.microsoft.com/office/drawing/2014/main" id="{A0FB7E8A-1A2F-A3BE-4E2A-706B91A03728}"/>
              </a:ext>
            </a:extLst>
          </p:cNvPr>
          <p:cNvSpPr txBox="1"/>
          <p:nvPr/>
        </p:nvSpPr>
        <p:spPr>
          <a:xfrm>
            <a:off x="2539091" y="5821334"/>
            <a:ext cx="3225384" cy="461665"/>
          </a:xfrm>
          <a:prstGeom prst="rect">
            <a:avLst/>
          </a:prstGeom>
          <a:noFill/>
        </p:spPr>
        <p:txBody>
          <a:bodyPr wrap="square" rtlCol="0">
            <a:spAutoFit/>
          </a:bodyPr>
          <a:lstStyle>
            <a:defPPr>
              <a:defRPr lang="vi-VN"/>
            </a:defPPr>
            <a:lvl1pPr algn="ctr">
              <a:defRPr>
                <a:solidFill>
                  <a:srgbClr val="002060"/>
                </a:solidFill>
                <a:latin typeface="Roboto" panose="02000000000000000000" pitchFamily="2" charset="0"/>
                <a:ea typeface="Roboto" panose="02000000000000000000" pitchFamily="2" charset="0"/>
              </a:defRPr>
            </a:lvl1pPr>
          </a:lstStyle>
          <a:p>
            <a:r>
              <a:rPr lang="vi-VN" sz="2400"/>
              <a:t>02 Tấm mặt bên A5</a:t>
            </a:r>
          </a:p>
        </p:txBody>
      </p:sp>
      <p:sp>
        <p:nvSpPr>
          <p:cNvPr id="107" name="TextBox 106">
            <a:extLst>
              <a:ext uri="{FF2B5EF4-FFF2-40B4-BE49-F238E27FC236}">
                <a16:creationId xmlns:a16="http://schemas.microsoft.com/office/drawing/2014/main" id="{2BA59C40-BC2B-05EB-7770-9A0AD091D374}"/>
              </a:ext>
            </a:extLst>
          </p:cNvPr>
          <p:cNvSpPr txBox="1"/>
          <p:nvPr/>
        </p:nvSpPr>
        <p:spPr>
          <a:xfrm>
            <a:off x="8351344" y="4465237"/>
            <a:ext cx="2923793" cy="646331"/>
          </a:xfrm>
          <a:prstGeom prst="rect">
            <a:avLst/>
          </a:prstGeom>
          <a:noFill/>
        </p:spPr>
        <p:txBody>
          <a:bodyPr wrap="square" rtlCol="0">
            <a:spAutoFit/>
          </a:bodyPr>
          <a:lstStyle>
            <a:defPPr>
              <a:defRPr lang="vi-VN"/>
            </a:defPPr>
            <a:lvl1pPr algn="ctr">
              <a:defRPr sz="2400">
                <a:solidFill>
                  <a:srgbClr val="002060"/>
                </a:solidFill>
                <a:latin typeface="Roboto" panose="02000000000000000000" pitchFamily="2" charset="0"/>
                <a:ea typeface="Roboto" panose="02000000000000000000" pitchFamily="2" charset="0"/>
              </a:defRPr>
            </a:lvl1pPr>
          </a:lstStyle>
          <a:p>
            <a:r>
              <a:rPr lang="vi-VN" sz="1800"/>
              <a:t>Tạo mặt lưng, các mặt bên và mặt trước ngôi nhà </a:t>
            </a:r>
          </a:p>
        </p:txBody>
      </p:sp>
      <p:sp>
        <p:nvSpPr>
          <p:cNvPr id="11" name="TextBox 10">
            <a:extLst>
              <a:ext uri="{FF2B5EF4-FFF2-40B4-BE49-F238E27FC236}">
                <a16:creationId xmlns:a16="http://schemas.microsoft.com/office/drawing/2014/main" id="{1A563BA2-6FBC-8A6E-A8F9-A4A6011682C9}"/>
              </a:ext>
            </a:extLst>
          </p:cNvPr>
          <p:cNvSpPr txBox="1"/>
          <p:nvPr/>
        </p:nvSpPr>
        <p:spPr>
          <a:xfrm>
            <a:off x="3564641" y="3518485"/>
            <a:ext cx="766355" cy="584775"/>
          </a:xfrm>
          <a:prstGeom prst="rect">
            <a:avLst/>
          </a:prstGeom>
          <a:noFill/>
        </p:spPr>
        <p:txBody>
          <a:bodyPr wrap="square" rtlCol="0">
            <a:spAutoFit/>
          </a:bodyPr>
          <a:lstStyle>
            <a:defPPr>
              <a:defRPr lang="vi-VN"/>
            </a:defPPr>
            <a:lvl1pPr algn="ctr">
              <a:defRPr>
                <a:solidFill>
                  <a:srgbClr val="002060"/>
                </a:solidFill>
                <a:latin typeface="Roboto" panose="02000000000000000000" pitchFamily="2" charset="0"/>
                <a:ea typeface="Roboto" panose="02000000000000000000" pitchFamily="2" charset="0"/>
              </a:defRPr>
            </a:lvl1pPr>
          </a:lstStyle>
          <a:p>
            <a:r>
              <a:rPr lang="vi-VN" sz="3200">
                <a:latin typeface="Roboto Black" panose="02000000000000000000" pitchFamily="2" charset="0"/>
                <a:ea typeface="Roboto Black" panose="02000000000000000000" pitchFamily="2" charset="0"/>
              </a:rPr>
              <a:t>A5</a:t>
            </a:r>
          </a:p>
        </p:txBody>
      </p:sp>
    </p:spTree>
    <p:extLst>
      <p:ext uri="{BB962C8B-B14F-4D97-AF65-F5344CB8AC3E}">
        <p14:creationId xmlns:p14="http://schemas.microsoft.com/office/powerpoint/2010/main" val="1374045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8" presetClass="emph" presetSubtype="0" repeatCount="indefinite" accel="22000" fill="hold" nodeType="withEffect">
                                  <p:stCondLst>
                                    <p:cond delay="0"/>
                                  </p:stCondLst>
                                  <p:childTnLst>
                                    <p:animRot by="21600000">
                                      <p:cBhvr>
                                        <p:cTn id="11" dur="10000" fill="hold"/>
                                        <p:tgtEl>
                                          <p:spTgt spid="8"/>
                                        </p:tgtEl>
                                        <p:attrNameLst>
                                          <p:attrName>r</p:attrName>
                                        </p:attrNameLst>
                                      </p:cBhvr>
                                    </p:animRot>
                                  </p:childTnLst>
                                </p:cTn>
                              </p:par>
                              <p:par>
                                <p:cTn id="12" presetID="31"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1000" fill="hold"/>
                                        <p:tgtEl>
                                          <p:spTgt spid="11"/>
                                        </p:tgtEl>
                                        <p:attrNameLst>
                                          <p:attrName>ppt_w</p:attrName>
                                        </p:attrNameLst>
                                      </p:cBhvr>
                                      <p:tavLst>
                                        <p:tav tm="0">
                                          <p:val>
                                            <p:fltVal val="0"/>
                                          </p:val>
                                        </p:tav>
                                        <p:tav tm="100000">
                                          <p:val>
                                            <p:strVal val="#ppt_w"/>
                                          </p:val>
                                        </p:tav>
                                      </p:tavLst>
                                    </p:anim>
                                    <p:anim calcmode="lin" valueType="num">
                                      <p:cBhvr>
                                        <p:cTn id="15" dur="1000" fill="hold"/>
                                        <p:tgtEl>
                                          <p:spTgt spid="11"/>
                                        </p:tgtEl>
                                        <p:attrNameLst>
                                          <p:attrName>ppt_h</p:attrName>
                                        </p:attrNameLst>
                                      </p:cBhvr>
                                      <p:tavLst>
                                        <p:tav tm="0">
                                          <p:val>
                                            <p:fltVal val="0"/>
                                          </p:val>
                                        </p:tav>
                                        <p:tav tm="100000">
                                          <p:val>
                                            <p:strVal val="#ppt_h"/>
                                          </p:val>
                                        </p:tav>
                                      </p:tavLst>
                                    </p:anim>
                                    <p:anim calcmode="lin" valueType="num">
                                      <p:cBhvr>
                                        <p:cTn id="16" dur="1000" fill="hold"/>
                                        <p:tgtEl>
                                          <p:spTgt spid="11"/>
                                        </p:tgtEl>
                                        <p:attrNameLst>
                                          <p:attrName>style.rotation</p:attrName>
                                        </p:attrNameLst>
                                      </p:cBhvr>
                                      <p:tavLst>
                                        <p:tav tm="0">
                                          <p:val>
                                            <p:fltVal val="90"/>
                                          </p:val>
                                        </p:tav>
                                        <p:tav tm="100000">
                                          <p:val>
                                            <p:fltVal val="0"/>
                                          </p:val>
                                        </p:tav>
                                      </p:tavLst>
                                    </p:anim>
                                    <p:animEffect transition="in" filter="fade">
                                      <p:cBhvr>
                                        <p:cTn id="17" dur="1000"/>
                                        <p:tgtEl>
                                          <p:spTgt spid="11"/>
                                        </p:tgtEl>
                                      </p:cBhvr>
                                    </p:animEffect>
                                  </p:childTnLst>
                                </p:cTn>
                              </p:par>
                              <p:par>
                                <p:cTn id="18" presetID="31"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fltVal val="0"/>
                                          </p:val>
                                        </p:tav>
                                        <p:tav tm="100000">
                                          <p:val>
                                            <p:strVal val="#ppt_w"/>
                                          </p:val>
                                        </p:tav>
                                      </p:tavLst>
                                    </p:anim>
                                    <p:anim calcmode="lin" valueType="num">
                                      <p:cBhvr>
                                        <p:cTn id="21" dur="1000" fill="hold"/>
                                        <p:tgtEl>
                                          <p:spTgt spid="5"/>
                                        </p:tgtEl>
                                        <p:attrNameLst>
                                          <p:attrName>ppt_h</p:attrName>
                                        </p:attrNameLst>
                                      </p:cBhvr>
                                      <p:tavLst>
                                        <p:tav tm="0">
                                          <p:val>
                                            <p:fltVal val="0"/>
                                          </p:val>
                                        </p:tav>
                                        <p:tav tm="100000">
                                          <p:val>
                                            <p:strVal val="#ppt_h"/>
                                          </p:val>
                                        </p:tav>
                                      </p:tavLst>
                                    </p:anim>
                                    <p:anim calcmode="lin" valueType="num">
                                      <p:cBhvr>
                                        <p:cTn id="22" dur="1000" fill="hold"/>
                                        <p:tgtEl>
                                          <p:spTgt spid="5"/>
                                        </p:tgtEl>
                                        <p:attrNameLst>
                                          <p:attrName>style.rotation</p:attrName>
                                        </p:attrNameLst>
                                      </p:cBhvr>
                                      <p:tavLst>
                                        <p:tav tm="0">
                                          <p:val>
                                            <p:fltVal val="90"/>
                                          </p:val>
                                        </p:tav>
                                        <p:tav tm="100000">
                                          <p:val>
                                            <p:fltVal val="0"/>
                                          </p:val>
                                        </p:tav>
                                      </p:tavLst>
                                    </p:anim>
                                    <p:animEffect transition="in" filter="fade">
                                      <p:cBhvr>
                                        <p:cTn id="23" dur="1000"/>
                                        <p:tgtEl>
                                          <p:spTgt spid="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5"/>
                                        </p:tgtEl>
                                        <p:attrNameLst>
                                          <p:attrName>style.visibility</p:attrName>
                                        </p:attrNameLst>
                                      </p:cBhvr>
                                      <p:to>
                                        <p:strVal val="visible"/>
                                      </p:to>
                                    </p:set>
                                    <p:animEffect transition="in" filter="fade">
                                      <p:cBhvr>
                                        <p:cTn id="26"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5"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799D2BC-7B61-25D9-4251-F066AD0BC337}"/>
              </a:ext>
            </a:extLst>
          </p:cNvPr>
          <p:cNvPicPr>
            <a:picLocks noChangeAspect="1"/>
          </p:cNvPicPr>
          <p:nvPr/>
        </p:nvPicPr>
        <p:blipFill>
          <a:blip r:embed="rId3"/>
          <a:stretch>
            <a:fillRect/>
          </a:stretch>
        </p:blipFill>
        <p:spPr>
          <a:xfrm>
            <a:off x="1714205" y="2080210"/>
            <a:ext cx="5542279" cy="3140376"/>
          </a:xfrm>
          <a:prstGeom prst="rect">
            <a:avLst/>
          </a:prstGeom>
          <a:effectLst>
            <a:outerShdw blurRad="63500" sx="102000" sy="102000" algn="ctr" rotWithShape="0">
              <a:prstClr val="black">
                <a:alpha val="40000"/>
              </a:prstClr>
            </a:outerShdw>
          </a:effectLst>
        </p:spPr>
      </p:pic>
      <p:sp>
        <p:nvSpPr>
          <p:cNvPr id="2" name="TextBox 1">
            <a:extLst>
              <a:ext uri="{FF2B5EF4-FFF2-40B4-BE49-F238E27FC236}">
                <a16:creationId xmlns:a16="http://schemas.microsoft.com/office/drawing/2014/main" id="{4DD51257-2270-F7F3-260E-7C6C767FD570}"/>
              </a:ext>
            </a:extLst>
          </p:cNvPr>
          <p:cNvSpPr txBox="1"/>
          <p:nvPr/>
        </p:nvSpPr>
        <p:spPr>
          <a:xfrm>
            <a:off x="1998489" y="460784"/>
            <a:ext cx="5361595" cy="584775"/>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r>
              <a:rPr lang="vi-VN" sz="3200">
                <a:solidFill>
                  <a:srgbClr val="002060"/>
                </a:solidFill>
                <a:latin typeface="Roboto Black" panose="02000000000000000000" pitchFamily="2" charset="0"/>
                <a:ea typeface="Roboto Black" panose="02000000000000000000" pitchFamily="2" charset="0"/>
              </a:rPr>
              <a:t>Xây dựng mô hình ngôi nhà</a:t>
            </a:r>
            <a:endParaRPr lang="vi-VN" sz="4400">
              <a:solidFill>
                <a:srgbClr val="002060"/>
              </a:solidFill>
              <a:latin typeface="Roboto Black" panose="02000000000000000000" pitchFamily="2" charset="0"/>
              <a:ea typeface="Roboto Black" panose="02000000000000000000" pitchFamily="2" charset="0"/>
            </a:endParaRPr>
          </a:p>
        </p:txBody>
      </p:sp>
      <p:pic>
        <p:nvPicPr>
          <p:cNvPr id="8" name="Picture 7">
            <a:extLst>
              <a:ext uri="{FF2B5EF4-FFF2-40B4-BE49-F238E27FC236}">
                <a16:creationId xmlns:a16="http://schemas.microsoft.com/office/drawing/2014/main" id="{EC716822-DF6F-12CA-D31E-7EF904A37B82}"/>
              </a:ext>
            </a:extLst>
          </p:cNvPr>
          <p:cNvPicPr>
            <a:picLocks noChangeAspect="1"/>
          </p:cNvPicPr>
          <p:nvPr/>
        </p:nvPicPr>
        <p:blipFill>
          <a:blip r:embed="rId4">
            <a:extLst>
              <a:ext uri="{28A0092B-C50C-407E-A947-70E740481C1C}">
                <a14:useLocalDpi xmlns:a14="http://schemas.microsoft.com/office/drawing/2010/main" val="0"/>
              </a:ext>
            </a:extLst>
          </a:blip>
          <a:srcRect l="81" r="81"/>
          <a:stretch/>
        </p:blipFill>
        <p:spPr>
          <a:xfrm>
            <a:off x="13986" y="18561"/>
            <a:ext cx="1395377" cy="1388976"/>
          </a:xfrm>
          <a:prstGeom prst="ellipse">
            <a:avLst/>
          </a:prstGeom>
        </p:spPr>
      </p:pic>
      <p:sp>
        <p:nvSpPr>
          <p:cNvPr id="20" name="Rectangle: Rounded Corners 19">
            <a:extLst>
              <a:ext uri="{FF2B5EF4-FFF2-40B4-BE49-F238E27FC236}">
                <a16:creationId xmlns:a16="http://schemas.microsoft.com/office/drawing/2014/main" id="{5B22FC18-1FD5-110E-3777-5D0707B4966A}"/>
              </a:ext>
            </a:extLst>
          </p:cNvPr>
          <p:cNvSpPr/>
          <p:nvPr/>
        </p:nvSpPr>
        <p:spPr>
          <a:xfrm>
            <a:off x="8040218" y="1657400"/>
            <a:ext cx="3640340" cy="4227720"/>
          </a:xfrm>
          <a:prstGeom prst="roundRect">
            <a:avLst>
              <a:gd name="adj" fmla="val 4986"/>
            </a:avLst>
          </a:prstGeom>
          <a:solidFill>
            <a:srgbClr val="71C2FF"/>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6" name="Group 15">
            <a:extLst>
              <a:ext uri="{FF2B5EF4-FFF2-40B4-BE49-F238E27FC236}">
                <a16:creationId xmlns:a16="http://schemas.microsoft.com/office/drawing/2014/main" id="{E0EE7834-3EF5-6D82-63D6-452D07267B47}"/>
              </a:ext>
            </a:extLst>
          </p:cNvPr>
          <p:cNvGrpSpPr/>
          <p:nvPr/>
        </p:nvGrpSpPr>
        <p:grpSpPr>
          <a:xfrm>
            <a:off x="11077302" y="-653914"/>
            <a:ext cx="2229396" cy="2229396"/>
            <a:chOff x="11063316" y="-510615"/>
            <a:chExt cx="2229396" cy="2229396"/>
          </a:xfrm>
        </p:grpSpPr>
        <p:grpSp>
          <p:nvGrpSpPr>
            <p:cNvPr id="14" name="Group 13">
              <a:extLst>
                <a:ext uri="{FF2B5EF4-FFF2-40B4-BE49-F238E27FC236}">
                  <a16:creationId xmlns:a16="http://schemas.microsoft.com/office/drawing/2014/main" id="{094DDB1D-D2F3-272D-1DD7-1863C4794A3C}"/>
                </a:ext>
              </a:extLst>
            </p:cNvPr>
            <p:cNvGrpSpPr/>
            <p:nvPr/>
          </p:nvGrpSpPr>
          <p:grpSpPr>
            <a:xfrm>
              <a:off x="11063316" y="-510615"/>
              <a:ext cx="2229396" cy="2229396"/>
              <a:chOff x="8289620" y="1028369"/>
              <a:chExt cx="2229396" cy="2229396"/>
            </a:xfrm>
          </p:grpSpPr>
          <p:sp>
            <p:nvSpPr>
              <p:cNvPr id="9" name="Oval 8">
                <a:extLst>
                  <a:ext uri="{FF2B5EF4-FFF2-40B4-BE49-F238E27FC236}">
                    <a16:creationId xmlns:a16="http://schemas.microsoft.com/office/drawing/2014/main" id="{9B885B00-7599-A059-47B1-CA4A6D48CEF7}"/>
                  </a:ext>
                </a:extLst>
              </p:cNvPr>
              <p:cNvSpPr/>
              <p:nvPr/>
            </p:nvSpPr>
            <p:spPr>
              <a:xfrm>
                <a:off x="8289620" y="1028369"/>
                <a:ext cx="2229396" cy="2229396"/>
              </a:xfrm>
              <a:prstGeom prst="ellipse">
                <a:avLst/>
              </a:prstGeom>
              <a:solidFill>
                <a:srgbClr val="71C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Oval 9">
                <a:extLst>
                  <a:ext uri="{FF2B5EF4-FFF2-40B4-BE49-F238E27FC236}">
                    <a16:creationId xmlns:a16="http://schemas.microsoft.com/office/drawing/2014/main" id="{3CA6AB7F-3839-F249-36C5-2B906BDFE463}"/>
                  </a:ext>
                </a:extLst>
              </p:cNvPr>
              <p:cNvSpPr/>
              <p:nvPr/>
            </p:nvSpPr>
            <p:spPr>
              <a:xfrm>
                <a:off x="8473626" y="1227599"/>
                <a:ext cx="1862220" cy="1862220"/>
              </a:xfrm>
              <a:prstGeom prst="ellipse">
                <a:avLst/>
              </a:prstGeom>
              <a:solidFill>
                <a:srgbClr val="89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Oval 11">
                <a:extLst>
                  <a:ext uri="{FF2B5EF4-FFF2-40B4-BE49-F238E27FC236}">
                    <a16:creationId xmlns:a16="http://schemas.microsoft.com/office/drawing/2014/main" id="{644DD771-4639-9104-669D-2AD0092E19A4}"/>
                  </a:ext>
                </a:extLst>
              </p:cNvPr>
              <p:cNvSpPr/>
              <p:nvPr/>
            </p:nvSpPr>
            <p:spPr>
              <a:xfrm>
                <a:off x="8606441" y="1348830"/>
                <a:ext cx="1647998" cy="1647998"/>
              </a:xfrm>
              <a:prstGeom prst="ellipse">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Oval 12">
                <a:extLst>
                  <a:ext uri="{FF2B5EF4-FFF2-40B4-BE49-F238E27FC236}">
                    <a16:creationId xmlns:a16="http://schemas.microsoft.com/office/drawing/2014/main" id="{D6B57756-CA06-9E12-7153-D2A245DBD9DE}"/>
                  </a:ext>
                </a:extLst>
              </p:cNvPr>
              <p:cNvSpPr/>
              <p:nvPr/>
            </p:nvSpPr>
            <p:spPr>
              <a:xfrm>
                <a:off x="8752642" y="1478973"/>
                <a:ext cx="1387711" cy="1387711"/>
              </a:xfrm>
              <a:prstGeom prst="ellipse">
                <a:avLst/>
              </a:prstGeom>
              <a:solidFill>
                <a:srgbClr val="D3BE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15" name="Oval 14">
              <a:extLst>
                <a:ext uri="{FF2B5EF4-FFF2-40B4-BE49-F238E27FC236}">
                  <a16:creationId xmlns:a16="http://schemas.microsoft.com/office/drawing/2014/main" id="{31CBE043-8628-B81C-B034-6EF777D85AB8}"/>
                </a:ext>
              </a:extLst>
            </p:cNvPr>
            <p:cNvSpPr/>
            <p:nvPr/>
          </p:nvSpPr>
          <p:spPr>
            <a:xfrm>
              <a:off x="11666572" y="72783"/>
              <a:ext cx="1122122" cy="11221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pic>
        <p:nvPicPr>
          <p:cNvPr id="4" name="Picture 3">
            <a:extLst>
              <a:ext uri="{FF2B5EF4-FFF2-40B4-BE49-F238E27FC236}">
                <a16:creationId xmlns:a16="http://schemas.microsoft.com/office/drawing/2014/main" id="{1F186E77-446B-F5B7-9407-90B4E89C2A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7770" y="2021066"/>
            <a:ext cx="3165237" cy="3500388"/>
          </a:xfrm>
          <a:prstGeom prst="roundRect">
            <a:avLst>
              <a:gd name="adj" fmla="val 6002"/>
            </a:avLst>
          </a:prstGeom>
        </p:spPr>
      </p:pic>
      <p:pic>
        <p:nvPicPr>
          <p:cNvPr id="103" name="Picture 102">
            <a:extLst>
              <a:ext uri="{FF2B5EF4-FFF2-40B4-BE49-F238E27FC236}">
                <a16:creationId xmlns:a16="http://schemas.microsoft.com/office/drawing/2014/main" id="{F574D93A-5502-F971-155C-499E6195E34E}"/>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8457728" y="2312769"/>
            <a:ext cx="2805320" cy="1790491"/>
          </a:xfrm>
          <a:prstGeom prst="rect">
            <a:avLst/>
          </a:prstGeom>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pic>
      <p:sp>
        <p:nvSpPr>
          <p:cNvPr id="105" name="TextBox 104">
            <a:extLst>
              <a:ext uri="{FF2B5EF4-FFF2-40B4-BE49-F238E27FC236}">
                <a16:creationId xmlns:a16="http://schemas.microsoft.com/office/drawing/2014/main" id="{A0FB7E8A-1A2F-A3BE-4E2A-706B91A03728}"/>
              </a:ext>
            </a:extLst>
          </p:cNvPr>
          <p:cNvSpPr txBox="1"/>
          <p:nvPr/>
        </p:nvSpPr>
        <p:spPr>
          <a:xfrm>
            <a:off x="2539091" y="5821334"/>
            <a:ext cx="3225384" cy="461665"/>
          </a:xfrm>
          <a:prstGeom prst="rect">
            <a:avLst/>
          </a:prstGeom>
          <a:noFill/>
        </p:spPr>
        <p:txBody>
          <a:bodyPr wrap="square" rtlCol="0">
            <a:spAutoFit/>
          </a:bodyPr>
          <a:lstStyle>
            <a:defPPr>
              <a:defRPr lang="vi-VN"/>
            </a:defPPr>
            <a:lvl1pPr algn="ctr">
              <a:defRPr>
                <a:solidFill>
                  <a:srgbClr val="002060"/>
                </a:solidFill>
                <a:latin typeface="Roboto" panose="02000000000000000000" pitchFamily="2" charset="0"/>
                <a:ea typeface="Roboto" panose="02000000000000000000" pitchFamily="2" charset="0"/>
              </a:defRPr>
            </a:lvl1pPr>
          </a:lstStyle>
          <a:p>
            <a:r>
              <a:rPr lang="vi-VN" sz="2400"/>
              <a:t>02 Tấm mặt bên A6</a:t>
            </a:r>
          </a:p>
        </p:txBody>
      </p:sp>
      <p:sp>
        <p:nvSpPr>
          <p:cNvPr id="107" name="TextBox 106">
            <a:extLst>
              <a:ext uri="{FF2B5EF4-FFF2-40B4-BE49-F238E27FC236}">
                <a16:creationId xmlns:a16="http://schemas.microsoft.com/office/drawing/2014/main" id="{2BA59C40-BC2B-05EB-7770-9A0AD091D374}"/>
              </a:ext>
            </a:extLst>
          </p:cNvPr>
          <p:cNvSpPr txBox="1"/>
          <p:nvPr/>
        </p:nvSpPr>
        <p:spPr>
          <a:xfrm>
            <a:off x="8351344" y="4465237"/>
            <a:ext cx="2923793" cy="646331"/>
          </a:xfrm>
          <a:prstGeom prst="rect">
            <a:avLst/>
          </a:prstGeom>
          <a:noFill/>
        </p:spPr>
        <p:txBody>
          <a:bodyPr wrap="square" rtlCol="0">
            <a:spAutoFit/>
          </a:bodyPr>
          <a:lstStyle>
            <a:defPPr>
              <a:defRPr lang="vi-VN"/>
            </a:defPPr>
            <a:lvl1pPr algn="ctr">
              <a:defRPr sz="2400">
                <a:solidFill>
                  <a:srgbClr val="002060"/>
                </a:solidFill>
                <a:latin typeface="Roboto" panose="02000000000000000000" pitchFamily="2" charset="0"/>
                <a:ea typeface="Roboto" panose="02000000000000000000" pitchFamily="2" charset="0"/>
              </a:defRPr>
            </a:lvl1pPr>
          </a:lstStyle>
          <a:p>
            <a:r>
              <a:rPr lang="vi-VN" sz="1800"/>
              <a:t>Tạo mặt lưng, các mặt bên và mặt trước ngôi nhà </a:t>
            </a:r>
          </a:p>
        </p:txBody>
      </p:sp>
      <p:sp>
        <p:nvSpPr>
          <p:cNvPr id="11" name="TextBox 10">
            <a:extLst>
              <a:ext uri="{FF2B5EF4-FFF2-40B4-BE49-F238E27FC236}">
                <a16:creationId xmlns:a16="http://schemas.microsoft.com/office/drawing/2014/main" id="{1A563BA2-6FBC-8A6E-A8F9-A4A6011682C9}"/>
              </a:ext>
            </a:extLst>
          </p:cNvPr>
          <p:cNvSpPr txBox="1"/>
          <p:nvPr/>
        </p:nvSpPr>
        <p:spPr>
          <a:xfrm>
            <a:off x="3564641" y="3518485"/>
            <a:ext cx="766355" cy="584775"/>
          </a:xfrm>
          <a:prstGeom prst="rect">
            <a:avLst/>
          </a:prstGeom>
          <a:noFill/>
        </p:spPr>
        <p:txBody>
          <a:bodyPr wrap="square" rtlCol="0">
            <a:spAutoFit/>
          </a:bodyPr>
          <a:lstStyle>
            <a:defPPr>
              <a:defRPr lang="vi-VN"/>
            </a:defPPr>
            <a:lvl1pPr algn="ctr">
              <a:defRPr>
                <a:solidFill>
                  <a:srgbClr val="002060"/>
                </a:solidFill>
                <a:latin typeface="Roboto" panose="02000000000000000000" pitchFamily="2" charset="0"/>
                <a:ea typeface="Roboto" panose="02000000000000000000" pitchFamily="2" charset="0"/>
              </a:defRPr>
            </a:lvl1pPr>
          </a:lstStyle>
          <a:p>
            <a:r>
              <a:rPr lang="vi-VN" sz="3200">
                <a:latin typeface="Roboto Black" panose="02000000000000000000" pitchFamily="2" charset="0"/>
                <a:ea typeface="Roboto Black" panose="02000000000000000000" pitchFamily="2" charset="0"/>
              </a:rPr>
              <a:t>A6</a:t>
            </a:r>
          </a:p>
        </p:txBody>
      </p:sp>
    </p:spTree>
    <p:extLst>
      <p:ext uri="{BB962C8B-B14F-4D97-AF65-F5344CB8AC3E}">
        <p14:creationId xmlns:p14="http://schemas.microsoft.com/office/powerpoint/2010/main" val="2444830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8" presetClass="emph" presetSubtype="0" repeatCount="indefinite" accel="22000" fill="hold" nodeType="withEffect">
                                  <p:stCondLst>
                                    <p:cond delay="0"/>
                                  </p:stCondLst>
                                  <p:childTnLst>
                                    <p:animRot by="21600000">
                                      <p:cBhvr>
                                        <p:cTn id="11" dur="10000" fill="hold"/>
                                        <p:tgtEl>
                                          <p:spTgt spid="8"/>
                                        </p:tgtEl>
                                        <p:attrNameLst>
                                          <p:attrName>r</p:attrName>
                                        </p:attrNameLst>
                                      </p:cBhvr>
                                    </p:animRot>
                                  </p:childTnLst>
                                </p:cTn>
                              </p:par>
                              <p:par>
                                <p:cTn id="12" presetID="31"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1000" fill="hold"/>
                                        <p:tgtEl>
                                          <p:spTgt spid="11"/>
                                        </p:tgtEl>
                                        <p:attrNameLst>
                                          <p:attrName>ppt_w</p:attrName>
                                        </p:attrNameLst>
                                      </p:cBhvr>
                                      <p:tavLst>
                                        <p:tav tm="0">
                                          <p:val>
                                            <p:fltVal val="0"/>
                                          </p:val>
                                        </p:tav>
                                        <p:tav tm="100000">
                                          <p:val>
                                            <p:strVal val="#ppt_w"/>
                                          </p:val>
                                        </p:tav>
                                      </p:tavLst>
                                    </p:anim>
                                    <p:anim calcmode="lin" valueType="num">
                                      <p:cBhvr>
                                        <p:cTn id="15" dur="1000" fill="hold"/>
                                        <p:tgtEl>
                                          <p:spTgt spid="11"/>
                                        </p:tgtEl>
                                        <p:attrNameLst>
                                          <p:attrName>ppt_h</p:attrName>
                                        </p:attrNameLst>
                                      </p:cBhvr>
                                      <p:tavLst>
                                        <p:tav tm="0">
                                          <p:val>
                                            <p:fltVal val="0"/>
                                          </p:val>
                                        </p:tav>
                                        <p:tav tm="100000">
                                          <p:val>
                                            <p:strVal val="#ppt_h"/>
                                          </p:val>
                                        </p:tav>
                                      </p:tavLst>
                                    </p:anim>
                                    <p:anim calcmode="lin" valueType="num">
                                      <p:cBhvr>
                                        <p:cTn id="16" dur="1000" fill="hold"/>
                                        <p:tgtEl>
                                          <p:spTgt spid="11"/>
                                        </p:tgtEl>
                                        <p:attrNameLst>
                                          <p:attrName>style.rotation</p:attrName>
                                        </p:attrNameLst>
                                      </p:cBhvr>
                                      <p:tavLst>
                                        <p:tav tm="0">
                                          <p:val>
                                            <p:fltVal val="90"/>
                                          </p:val>
                                        </p:tav>
                                        <p:tav tm="100000">
                                          <p:val>
                                            <p:fltVal val="0"/>
                                          </p:val>
                                        </p:tav>
                                      </p:tavLst>
                                    </p:anim>
                                    <p:animEffect transition="in" filter="fade">
                                      <p:cBhvr>
                                        <p:cTn id="17" dur="1000"/>
                                        <p:tgtEl>
                                          <p:spTgt spid="1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5"/>
                                        </p:tgtEl>
                                        <p:attrNameLst>
                                          <p:attrName>style.visibility</p:attrName>
                                        </p:attrNameLst>
                                      </p:cBhvr>
                                      <p:to>
                                        <p:strVal val="visible"/>
                                      </p:to>
                                    </p:set>
                                    <p:animEffect transition="in" filter="fade">
                                      <p:cBhvr>
                                        <p:cTn id="20"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5"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B89CF609-BA3E-ECF8-6CE7-975610FD3E88}"/>
              </a:ext>
            </a:extLst>
          </p:cNvPr>
          <p:cNvSpPr/>
          <p:nvPr/>
        </p:nvSpPr>
        <p:spPr>
          <a:xfrm>
            <a:off x="5126871" y="1817438"/>
            <a:ext cx="6599633" cy="4624303"/>
          </a:xfrm>
          <a:prstGeom prst="roundRect">
            <a:avLst>
              <a:gd name="adj" fmla="val 5406"/>
            </a:avLst>
          </a:prstGeom>
          <a:solidFill>
            <a:srgbClr val="F9B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TextBox 2">
            <a:extLst>
              <a:ext uri="{FF2B5EF4-FFF2-40B4-BE49-F238E27FC236}">
                <a16:creationId xmlns:a16="http://schemas.microsoft.com/office/drawing/2014/main" id="{9A3EAD75-2298-5A01-EBBC-5ED80ED30351}"/>
              </a:ext>
            </a:extLst>
          </p:cNvPr>
          <p:cNvSpPr txBox="1"/>
          <p:nvPr/>
        </p:nvSpPr>
        <p:spPr>
          <a:xfrm>
            <a:off x="3145763" y="289505"/>
            <a:ext cx="3645629" cy="523220"/>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r>
              <a:rPr lang="vi-VN" sz="2800">
                <a:solidFill>
                  <a:srgbClr val="144E8C"/>
                </a:solidFill>
                <a:latin typeface="Roboto Black" panose="02000000000000000000" pitchFamily="2" charset="0"/>
                <a:ea typeface="Roboto Black" panose="02000000000000000000" pitchFamily="2" charset="0"/>
              </a:rPr>
              <a:t>BÀI TẬP VỀ NHÀ</a:t>
            </a:r>
            <a:endParaRPr lang="en-US" sz="2800">
              <a:solidFill>
                <a:srgbClr val="144E8C"/>
              </a:solidFill>
              <a:latin typeface="Roboto Black" panose="02000000000000000000" pitchFamily="2" charset="0"/>
              <a:ea typeface="Roboto Black" panose="02000000000000000000" pitchFamily="2" charset="0"/>
            </a:endParaRPr>
          </a:p>
        </p:txBody>
      </p:sp>
      <p:pic>
        <p:nvPicPr>
          <p:cNvPr id="8" name="Picture 7">
            <a:extLst>
              <a:ext uri="{FF2B5EF4-FFF2-40B4-BE49-F238E27FC236}">
                <a16:creationId xmlns:a16="http://schemas.microsoft.com/office/drawing/2014/main" id="{EC716822-DF6F-12CA-D31E-7EF904A37B82}"/>
              </a:ext>
            </a:extLst>
          </p:cNvPr>
          <p:cNvPicPr>
            <a:picLocks noChangeAspect="1"/>
          </p:cNvPicPr>
          <p:nvPr/>
        </p:nvPicPr>
        <p:blipFill>
          <a:blip r:embed="rId3">
            <a:extLst>
              <a:ext uri="{28A0092B-C50C-407E-A947-70E740481C1C}">
                <a14:useLocalDpi xmlns:a14="http://schemas.microsoft.com/office/drawing/2010/main" val="0"/>
              </a:ext>
            </a:extLst>
          </a:blip>
          <a:srcRect l="81" r="81"/>
          <a:stretch/>
        </p:blipFill>
        <p:spPr>
          <a:xfrm>
            <a:off x="45074" y="72698"/>
            <a:ext cx="1293662" cy="1287728"/>
          </a:xfrm>
          <a:prstGeom prst="ellipse">
            <a:avLst/>
          </a:prstGeom>
        </p:spPr>
      </p:pic>
      <p:sp>
        <p:nvSpPr>
          <p:cNvPr id="5" name="TextBox 4">
            <a:extLst>
              <a:ext uri="{FF2B5EF4-FFF2-40B4-BE49-F238E27FC236}">
                <a16:creationId xmlns:a16="http://schemas.microsoft.com/office/drawing/2014/main" id="{5121503F-E95B-6538-2139-7B8D6B354604}"/>
              </a:ext>
            </a:extLst>
          </p:cNvPr>
          <p:cNvSpPr txBox="1"/>
          <p:nvPr/>
        </p:nvSpPr>
        <p:spPr>
          <a:xfrm>
            <a:off x="5155956" y="1129593"/>
            <a:ext cx="6599633" cy="461665"/>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r>
              <a:rPr lang="vi-VN">
                <a:solidFill>
                  <a:srgbClr val="002060"/>
                </a:solidFill>
              </a:rPr>
              <a:t>Mô hình ngôi nhà cần đảm bảo các tiêu chí:</a:t>
            </a:r>
          </a:p>
        </p:txBody>
      </p:sp>
      <p:sp>
        <p:nvSpPr>
          <p:cNvPr id="9" name="TextBox 8">
            <a:extLst>
              <a:ext uri="{FF2B5EF4-FFF2-40B4-BE49-F238E27FC236}">
                <a16:creationId xmlns:a16="http://schemas.microsoft.com/office/drawing/2014/main" id="{1E3DF0EC-4703-AEEB-A68B-1805693D63BE}"/>
              </a:ext>
            </a:extLst>
          </p:cNvPr>
          <p:cNvSpPr txBox="1"/>
          <p:nvPr/>
        </p:nvSpPr>
        <p:spPr>
          <a:xfrm>
            <a:off x="5371056" y="2048573"/>
            <a:ext cx="6111262" cy="830997"/>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r>
              <a:rPr lang="vi-VN">
                <a:solidFill>
                  <a:srgbClr val="002060"/>
                </a:solidFill>
              </a:rPr>
              <a:t>- Có kích thước tối thiểu dài 30cm, rộng 20cm, cao 30cm</a:t>
            </a:r>
          </a:p>
        </p:txBody>
      </p:sp>
      <p:sp>
        <p:nvSpPr>
          <p:cNvPr id="2" name="TextBox 1">
            <a:extLst>
              <a:ext uri="{FF2B5EF4-FFF2-40B4-BE49-F238E27FC236}">
                <a16:creationId xmlns:a16="http://schemas.microsoft.com/office/drawing/2014/main" id="{FF026D90-7C2E-707C-C230-0692B7B921AE}"/>
              </a:ext>
            </a:extLst>
          </p:cNvPr>
          <p:cNvSpPr txBox="1"/>
          <p:nvPr/>
        </p:nvSpPr>
        <p:spPr>
          <a:xfrm>
            <a:off x="5371056" y="2826858"/>
            <a:ext cx="6111262" cy="461665"/>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r>
              <a:rPr lang="vi-VN">
                <a:solidFill>
                  <a:srgbClr val="002060"/>
                </a:solidFill>
              </a:rPr>
              <a:t>- Có mái truyền thống</a:t>
            </a:r>
          </a:p>
        </p:txBody>
      </p:sp>
      <p:sp>
        <p:nvSpPr>
          <p:cNvPr id="6" name="TextBox 5">
            <a:extLst>
              <a:ext uri="{FF2B5EF4-FFF2-40B4-BE49-F238E27FC236}">
                <a16:creationId xmlns:a16="http://schemas.microsoft.com/office/drawing/2014/main" id="{FD66A24E-9810-7644-609D-9198A45085CB}"/>
              </a:ext>
            </a:extLst>
          </p:cNvPr>
          <p:cNvSpPr txBox="1"/>
          <p:nvPr/>
        </p:nvSpPr>
        <p:spPr>
          <a:xfrm>
            <a:off x="5371056" y="3303767"/>
            <a:ext cx="6111262" cy="830997"/>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r>
              <a:rPr lang="vi-VN">
                <a:solidFill>
                  <a:srgbClr val="002060"/>
                </a:solidFill>
              </a:rPr>
              <a:t>- Có cửa sổ và cửa chính rộng để có thể lắp được điện trong nhà</a:t>
            </a:r>
          </a:p>
        </p:txBody>
      </p:sp>
      <p:sp>
        <p:nvSpPr>
          <p:cNvPr id="7" name="TextBox 6">
            <a:extLst>
              <a:ext uri="{FF2B5EF4-FFF2-40B4-BE49-F238E27FC236}">
                <a16:creationId xmlns:a16="http://schemas.microsoft.com/office/drawing/2014/main" id="{42E7CEF9-BA65-FE89-7183-A9E8460EBF42}"/>
              </a:ext>
            </a:extLst>
          </p:cNvPr>
          <p:cNvSpPr txBox="1"/>
          <p:nvPr/>
        </p:nvSpPr>
        <p:spPr>
          <a:xfrm>
            <a:off x="5371056" y="4129590"/>
            <a:ext cx="6111262" cy="461665"/>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r>
              <a:rPr lang="vi-VN">
                <a:solidFill>
                  <a:srgbClr val="002060"/>
                </a:solidFill>
              </a:rPr>
              <a:t>- Có tường nhà cứng, phẳng</a:t>
            </a:r>
          </a:p>
        </p:txBody>
      </p:sp>
      <p:sp>
        <p:nvSpPr>
          <p:cNvPr id="11" name="TextBox 10">
            <a:extLst>
              <a:ext uri="{FF2B5EF4-FFF2-40B4-BE49-F238E27FC236}">
                <a16:creationId xmlns:a16="http://schemas.microsoft.com/office/drawing/2014/main" id="{8FAD3F21-223D-9282-2BDC-528CE7AAAFA0}"/>
              </a:ext>
            </a:extLst>
          </p:cNvPr>
          <p:cNvSpPr txBox="1"/>
          <p:nvPr/>
        </p:nvSpPr>
        <p:spPr>
          <a:xfrm>
            <a:off x="5371056" y="4639355"/>
            <a:ext cx="6111262" cy="830997"/>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r>
              <a:rPr lang="vi-VN">
                <a:solidFill>
                  <a:srgbClr val="002060"/>
                </a:solidFill>
              </a:rPr>
              <a:t>- Có lỗ lồng dây điện để kết nối cảm biến, dây dẫn điện từ trong nhà ra ngoài nhà</a:t>
            </a:r>
          </a:p>
        </p:txBody>
      </p:sp>
      <p:sp>
        <p:nvSpPr>
          <p:cNvPr id="12" name="TextBox 11">
            <a:extLst>
              <a:ext uri="{FF2B5EF4-FFF2-40B4-BE49-F238E27FC236}">
                <a16:creationId xmlns:a16="http://schemas.microsoft.com/office/drawing/2014/main" id="{42AAD644-F0A9-09FE-7AED-9A17EF41ECF1}"/>
              </a:ext>
            </a:extLst>
          </p:cNvPr>
          <p:cNvSpPr txBox="1"/>
          <p:nvPr/>
        </p:nvSpPr>
        <p:spPr>
          <a:xfrm>
            <a:off x="5400141" y="5470352"/>
            <a:ext cx="6111262" cy="830997"/>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r>
              <a:rPr lang="vi-VN">
                <a:solidFill>
                  <a:srgbClr val="002060"/>
                </a:solidFill>
              </a:rPr>
              <a:t>- Có hệ thống điện bao gồm pin mặt trời, đèn và quạt điện</a:t>
            </a:r>
          </a:p>
        </p:txBody>
      </p:sp>
      <p:grpSp>
        <p:nvGrpSpPr>
          <p:cNvPr id="14" name="Group 13">
            <a:extLst>
              <a:ext uri="{FF2B5EF4-FFF2-40B4-BE49-F238E27FC236}">
                <a16:creationId xmlns:a16="http://schemas.microsoft.com/office/drawing/2014/main" id="{4528ED95-3A9A-09AD-B820-55A36A721917}"/>
              </a:ext>
            </a:extLst>
          </p:cNvPr>
          <p:cNvGrpSpPr/>
          <p:nvPr/>
        </p:nvGrpSpPr>
        <p:grpSpPr>
          <a:xfrm>
            <a:off x="825820" y="2395129"/>
            <a:ext cx="3454758" cy="3468920"/>
            <a:chOff x="1806610" y="1672289"/>
            <a:chExt cx="6081407" cy="1354137"/>
          </a:xfrm>
        </p:grpSpPr>
        <p:sp>
          <p:nvSpPr>
            <p:cNvPr id="15" name="Rectangle: Rounded Corners 14">
              <a:extLst>
                <a:ext uri="{FF2B5EF4-FFF2-40B4-BE49-F238E27FC236}">
                  <a16:creationId xmlns:a16="http://schemas.microsoft.com/office/drawing/2014/main" id="{A11E3290-E238-C0E9-2B5E-83BF35801E5C}"/>
                </a:ext>
              </a:extLst>
            </p:cNvPr>
            <p:cNvSpPr/>
            <p:nvPr/>
          </p:nvSpPr>
          <p:spPr>
            <a:xfrm>
              <a:off x="1806610" y="1672289"/>
              <a:ext cx="6081407" cy="1354137"/>
            </a:xfrm>
            <a:prstGeom prst="roundRect">
              <a:avLst/>
            </a:prstGeom>
            <a:solidFill>
              <a:srgbClr val="B853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TextBox 15">
              <a:extLst>
                <a:ext uri="{FF2B5EF4-FFF2-40B4-BE49-F238E27FC236}">
                  <a16:creationId xmlns:a16="http://schemas.microsoft.com/office/drawing/2014/main" id="{F993E7D9-6842-889C-005F-8F0CC2036955}"/>
                </a:ext>
              </a:extLst>
            </p:cNvPr>
            <p:cNvSpPr txBox="1"/>
            <p:nvPr/>
          </p:nvSpPr>
          <p:spPr>
            <a:xfrm>
              <a:off x="1987574" y="1692822"/>
              <a:ext cx="5751655" cy="1333604"/>
            </a:xfrm>
            <a:prstGeom prst="rect">
              <a:avLst/>
            </a:prstGeom>
            <a:noFill/>
          </p:spPr>
          <p:txBody>
            <a:bodyPr wrap="square" rtlCol="0">
              <a:spAutoFit/>
            </a:bodyPr>
            <a:lstStyle/>
            <a:p>
              <a:pPr algn="just"/>
              <a:r>
                <a:rPr lang="vi-VN" sz="2400">
                  <a:solidFill>
                    <a:schemeClr val="bg1"/>
                  </a:solidFill>
                  <a:latin typeface="Roboto" panose="02000000000000000000" pitchFamily="2" charset="0"/>
                  <a:ea typeface="Roboto" panose="02000000000000000000" pitchFamily="2" charset="0"/>
                </a:rPr>
                <a:t>Mỗi nhóm xây dựng mô hình ngôi nhà, tham khảo hướng dẫn trong sách. Chuẩn bị các thiết bị cần thiết như đèn, quạt, dây dẫn, ống dây, chân cắm để thực hiện nội dung bài học tiếp theo</a:t>
              </a:r>
            </a:p>
          </p:txBody>
        </p:sp>
      </p:grpSp>
      <p:grpSp>
        <p:nvGrpSpPr>
          <p:cNvPr id="4" name="Group 3">
            <a:extLst>
              <a:ext uri="{FF2B5EF4-FFF2-40B4-BE49-F238E27FC236}">
                <a16:creationId xmlns:a16="http://schemas.microsoft.com/office/drawing/2014/main" id="{36E46E13-13AA-3CDD-1F19-5967F614FBC7}"/>
              </a:ext>
            </a:extLst>
          </p:cNvPr>
          <p:cNvGrpSpPr/>
          <p:nvPr/>
        </p:nvGrpSpPr>
        <p:grpSpPr>
          <a:xfrm>
            <a:off x="11077302" y="-653914"/>
            <a:ext cx="2229396" cy="2229396"/>
            <a:chOff x="11063316" y="-510615"/>
            <a:chExt cx="2229396" cy="2229396"/>
          </a:xfrm>
        </p:grpSpPr>
        <p:grpSp>
          <p:nvGrpSpPr>
            <p:cNvPr id="13" name="Group 12">
              <a:extLst>
                <a:ext uri="{FF2B5EF4-FFF2-40B4-BE49-F238E27FC236}">
                  <a16:creationId xmlns:a16="http://schemas.microsoft.com/office/drawing/2014/main" id="{56F0FC4B-A806-C3C6-DAF1-24B7538A877A}"/>
                </a:ext>
              </a:extLst>
            </p:cNvPr>
            <p:cNvGrpSpPr/>
            <p:nvPr/>
          </p:nvGrpSpPr>
          <p:grpSpPr>
            <a:xfrm>
              <a:off x="11063316" y="-510615"/>
              <a:ext cx="2229396" cy="2229396"/>
              <a:chOff x="8289620" y="1028369"/>
              <a:chExt cx="2229396" cy="2229396"/>
            </a:xfrm>
          </p:grpSpPr>
          <p:sp>
            <p:nvSpPr>
              <p:cNvPr id="43" name="Oval 42">
                <a:extLst>
                  <a:ext uri="{FF2B5EF4-FFF2-40B4-BE49-F238E27FC236}">
                    <a16:creationId xmlns:a16="http://schemas.microsoft.com/office/drawing/2014/main" id="{104FB7A4-0F7F-6B89-7C4B-2EF9B4054E0B}"/>
                  </a:ext>
                </a:extLst>
              </p:cNvPr>
              <p:cNvSpPr/>
              <p:nvPr/>
            </p:nvSpPr>
            <p:spPr>
              <a:xfrm>
                <a:off x="8289620" y="1028369"/>
                <a:ext cx="2229396" cy="2229396"/>
              </a:xfrm>
              <a:prstGeom prst="ellipse">
                <a:avLst/>
              </a:prstGeom>
              <a:solidFill>
                <a:srgbClr val="71C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4" name="Oval 43">
                <a:extLst>
                  <a:ext uri="{FF2B5EF4-FFF2-40B4-BE49-F238E27FC236}">
                    <a16:creationId xmlns:a16="http://schemas.microsoft.com/office/drawing/2014/main" id="{E52D3F6A-E2A4-7E38-32A7-791009DCF375}"/>
                  </a:ext>
                </a:extLst>
              </p:cNvPr>
              <p:cNvSpPr/>
              <p:nvPr/>
            </p:nvSpPr>
            <p:spPr>
              <a:xfrm>
                <a:off x="8473626" y="1227599"/>
                <a:ext cx="1862220" cy="1862220"/>
              </a:xfrm>
              <a:prstGeom prst="ellipse">
                <a:avLst/>
              </a:prstGeom>
              <a:solidFill>
                <a:srgbClr val="89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5" name="Oval 44">
                <a:extLst>
                  <a:ext uri="{FF2B5EF4-FFF2-40B4-BE49-F238E27FC236}">
                    <a16:creationId xmlns:a16="http://schemas.microsoft.com/office/drawing/2014/main" id="{C38B63E6-3990-8D3D-04CD-71449F1E6978}"/>
                  </a:ext>
                </a:extLst>
              </p:cNvPr>
              <p:cNvSpPr/>
              <p:nvPr/>
            </p:nvSpPr>
            <p:spPr>
              <a:xfrm>
                <a:off x="8606441" y="1348830"/>
                <a:ext cx="1647998" cy="1647998"/>
              </a:xfrm>
              <a:prstGeom prst="ellipse">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6" name="Oval 45">
                <a:extLst>
                  <a:ext uri="{FF2B5EF4-FFF2-40B4-BE49-F238E27FC236}">
                    <a16:creationId xmlns:a16="http://schemas.microsoft.com/office/drawing/2014/main" id="{B35AF930-4378-5666-F0B2-1111A47EC0B5}"/>
                  </a:ext>
                </a:extLst>
              </p:cNvPr>
              <p:cNvSpPr/>
              <p:nvPr/>
            </p:nvSpPr>
            <p:spPr>
              <a:xfrm>
                <a:off x="8752642" y="1478973"/>
                <a:ext cx="1387711" cy="1387711"/>
              </a:xfrm>
              <a:prstGeom prst="ellipse">
                <a:avLst/>
              </a:prstGeom>
              <a:solidFill>
                <a:srgbClr val="D3BE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2" name="Oval 41">
              <a:extLst>
                <a:ext uri="{FF2B5EF4-FFF2-40B4-BE49-F238E27FC236}">
                  <a16:creationId xmlns:a16="http://schemas.microsoft.com/office/drawing/2014/main" id="{01FC9B8F-80CE-4AC3-A4A3-10E5D13CFF0E}"/>
                </a:ext>
              </a:extLst>
            </p:cNvPr>
            <p:cNvSpPr/>
            <p:nvPr/>
          </p:nvSpPr>
          <p:spPr>
            <a:xfrm>
              <a:off x="11666572" y="72783"/>
              <a:ext cx="1122122" cy="11221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Tree>
    <p:extLst>
      <p:ext uri="{BB962C8B-B14F-4D97-AF65-F5344CB8AC3E}">
        <p14:creationId xmlns:p14="http://schemas.microsoft.com/office/powerpoint/2010/main" val="3692611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p:bldP spid="5" grpId="0"/>
      <p:bldP spid="9" grpId="0"/>
      <p:bldP spid="2" grpId="0"/>
      <p:bldP spid="6" grpId="0"/>
      <p:bldP spid="7" grpId="0"/>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2B949408-D4DF-E52F-DB71-BD609080C09F}"/>
              </a:ext>
            </a:extLst>
          </p:cNvPr>
          <p:cNvGrpSpPr/>
          <p:nvPr/>
        </p:nvGrpSpPr>
        <p:grpSpPr>
          <a:xfrm flipH="1">
            <a:off x="6178587" y="0"/>
            <a:ext cx="6013413" cy="6858000"/>
            <a:chOff x="8312020" y="-28450"/>
            <a:chExt cx="2536324" cy="6886450"/>
          </a:xfrm>
        </p:grpSpPr>
        <p:sp>
          <p:nvSpPr>
            <p:cNvPr id="41" name="Freeform: Shape 40">
              <a:extLst>
                <a:ext uri="{FF2B5EF4-FFF2-40B4-BE49-F238E27FC236}">
                  <a16:creationId xmlns:a16="http://schemas.microsoft.com/office/drawing/2014/main" id="{6EBE9996-8669-CA5B-7497-4E79CFF1E01E}"/>
                </a:ext>
              </a:extLst>
            </p:cNvPr>
            <p:cNvSpPr/>
            <p:nvPr/>
          </p:nvSpPr>
          <p:spPr>
            <a:xfrm flipH="1">
              <a:off x="8873180" y="-28450"/>
              <a:ext cx="1975164" cy="6886450"/>
            </a:xfrm>
            <a:custGeom>
              <a:avLst/>
              <a:gdLst>
                <a:gd name="connsiteX0" fmla="*/ 1975164 w 1975164"/>
                <a:gd name="connsiteY0" fmla="*/ 0 h 6886450"/>
                <a:gd name="connsiteX1" fmla="*/ 0 w 1975164"/>
                <a:gd name="connsiteY1" fmla="*/ 0 h 6886450"/>
                <a:gd name="connsiteX2" fmla="*/ 9865 w 1975164"/>
                <a:gd name="connsiteY2" fmla="*/ 184336 h 6886450"/>
                <a:gd name="connsiteX3" fmla="*/ 369647 w 1975164"/>
                <a:gd name="connsiteY3" fmla="*/ 1689716 h 6886450"/>
                <a:gd name="connsiteX4" fmla="*/ 582300 w 1975164"/>
                <a:gd name="connsiteY4" fmla="*/ 4953911 h 6886450"/>
                <a:gd name="connsiteX5" fmla="*/ 151681 w 1975164"/>
                <a:gd name="connsiteY5" fmla="*/ 6787778 h 6886450"/>
                <a:gd name="connsiteX6" fmla="*/ 185567 w 1975164"/>
                <a:gd name="connsiteY6" fmla="*/ 6886450 h 6886450"/>
                <a:gd name="connsiteX7" fmla="*/ 1975164 w 1975164"/>
                <a:gd name="connsiteY7" fmla="*/ 6886450 h 6886450"/>
                <a:gd name="connsiteX8" fmla="*/ 1975164 w 1975164"/>
                <a:gd name="connsiteY8" fmla="*/ 0 h 68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5164" h="6886450">
                  <a:moveTo>
                    <a:pt x="1975164" y="0"/>
                  </a:moveTo>
                  <a:lnTo>
                    <a:pt x="0" y="0"/>
                  </a:lnTo>
                  <a:lnTo>
                    <a:pt x="9865" y="184336"/>
                  </a:lnTo>
                  <a:cubicBezTo>
                    <a:pt x="45687" y="667439"/>
                    <a:pt x="137060" y="1153657"/>
                    <a:pt x="369647" y="1689716"/>
                  </a:cubicBezTo>
                  <a:cubicBezTo>
                    <a:pt x="894187" y="2474753"/>
                    <a:pt x="1634923" y="3242069"/>
                    <a:pt x="582300" y="4953911"/>
                  </a:cubicBezTo>
                  <a:cubicBezTo>
                    <a:pt x="-47678" y="5607813"/>
                    <a:pt x="167" y="6306572"/>
                    <a:pt x="151681" y="6787778"/>
                  </a:cubicBezTo>
                  <a:lnTo>
                    <a:pt x="185567" y="6886450"/>
                  </a:lnTo>
                  <a:lnTo>
                    <a:pt x="1975164" y="6886450"/>
                  </a:lnTo>
                  <a:lnTo>
                    <a:pt x="1975164" y="0"/>
                  </a:lnTo>
                  <a:close/>
                </a:path>
              </a:pathLst>
            </a:custGeom>
            <a:solidFill>
              <a:srgbClr val="D3BED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Freeform: Shape 41">
              <a:extLst>
                <a:ext uri="{FF2B5EF4-FFF2-40B4-BE49-F238E27FC236}">
                  <a16:creationId xmlns:a16="http://schemas.microsoft.com/office/drawing/2014/main" id="{1219F71D-F09A-D70C-0084-54F75852AE61}"/>
                </a:ext>
              </a:extLst>
            </p:cNvPr>
            <p:cNvSpPr/>
            <p:nvPr/>
          </p:nvSpPr>
          <p:spPr>
            <a:xfrm flipH="1">
              <a:off x="8312020" y="-28450"/>
              <a:ext cx="1975164" cy="6886450"/>
            </a:xfrm>
            <a:custGeom>
              <a:avLst/>
              <a:gdLst>
                <a:gd name="connsiteX0" fmla="*/ 1975164 w 1975164"/>
                <a:gd name="connsiteY0" fmla="*/ 0 h 6886450"/>
                <a:gd name="connsiteX1" fmla="*/ 0 w 1975164"/>
                <a:gd name="connsiteY1" fmla="*/ 0 h 6886450"/>
                <a:gd name="connsiteX2" fmla="*/ 9865 w 1975164"/>
                <a:gd name="connsiteY2" fmla="*/ 184336 h 6886450"/>
                <a:gd name="connsiteX3" fmla="*/ 369647 w 1975164"/>
                <a:gd name="connsiteY3" fmla="*/ 1689716 h 6886450"/>
                <a:gd name="connsiteX4" fmla="*/ 582300 w 1975164"/>
                <a:gd name="connsiteY4" fmla="*/ 4953911 h 6886450"/>
                <a:gd name="connsiteX5" fmla="*/ 151681 w 1975164"/>
                <a:gd name="connsiteY5" fmla="*/ 6787778 h 6886450"/>
                <a:gd name="connsiteX6" fmla="*/ 185567 w 1975164"/>
                <a:gd name="connsiteY6" fmla="*/ 6886450 h 6886450"/>
                <a:gd name="connsiteX7" fmla="*/ 1975164 w 1975164"/>
                <a:gd name="connsiteY7" fmla="*/ 6886450 h 6886450"/>
                <a:gd name="connsiteX8" fmla="*/ 1975164 w 1975164"/>
                <a:gd name="connsiteY8" fmla="*/ 0 h 68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5164" h="6886450">
                  <a:moveTo>
                    <a:pt x="1975164" y="0"/>
                  </a:moveTo>
                  <a:lnTo>
                    <a:pt x="0" y="0"/>
                  </a:lnTo>
                  <a:lnTo>
                    <a:pt x="9865" y="184336"/>
                  </a:lnTo>
                  <a:cubicBezTo>
                    <a:pt x="45687" y="667439"/>
                    <a:pt x="137060" y="1153657"/>
                    <a:pt x="369647" y="1689716"/>
                  </a:cubicBezTo>
                  <a:cubicBezTo>
                    <a:pt x="894187" y="2474753"/>
                    <a:pt x="1634923" y="3242069"/>
                    <a:pt x="582300" y="4953911"/>
                  </a:cubicBezTo>
                  <a:cubicBezTo>
                    <a:pt x="-47678" y="5607813"/>
                    <a:pt x="167" y="6306572"/>
                    <a:pt x="151681" y="6787778"/>
                  </a:cubicBezTo>
                  <a:lnTo>
                    <a:pt x="185567" y="6886450"/>
                  </a:lnTo>
                  <a:lnTo>
                    <a:pt x="1975164" y="6886450"/>
                  </a:lnTo>
                  <a:lnTo>
                    <a:pt x="1975164" y="0"/>
                  </a:lnTo>
                  <a:close/>
                </a:path>
              </a:pathLst>
            </a:custGeom>
            <a:solidFill>
              <a:srgbClr val="00AAE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3" name="Freeform: Shape 42">
              <a:extLst>
                <a:ext uri="{FF2B5EF4-FFF2-40B4-BE49-F238E27FC236}">
                  <a16:creationId xmlns:a16="http://schemas.microsoft.com/office/drawing/2014/main" id="{C84B5351-6BBF-C7C2-E204-BA41D0BFF551}"/>
                </a:ext>
              </a:extLst>
            </p:cNvPr>
            <p:cNvSpPr/>
            <p:nvPr/>
          </p:nvSpPr>
          <p:spPr>
            <a:xfrm flipH="1">
              <a:off x="8312020" y="-28450"/>
              <a:ext cx="1420831" cy="6886450"/>
            </a:xfrm>
            <a:custGeom>
              <a:avLst/>
              <a:gdLst>
                <a:gd name="connsiteX0" fmla="*/ 1420831 w 1420831"/>
                <a:gd name="connsiteY0" fmla="*/ 0 h 6886450"/>
                <a:gd name="connsiteX1" fmla="*/ 0 w 1420831"/>
                <a:gd name="connsiteY1" fmla="*/ 0 h 6886450"/>
                <a:gd name="connsiteX2" fmla="*/ 9865 w 1420831"/>
                <a:gd name="connsiteY2" fmla="*/ 184336 h 6886450"/>
                <a:gd name="connsiteX3" fmla="*/ 369647 w 1420831"/>
                <a:gd name="connsiteY3" fmla="*/ 1689716 h 6886450"/>
                <a:gd name="connsiteX4" fmla="*/ 582300 w 1420831"/>
                <a:gd name="connsiteY4" fmla="*/ 4953911 h 6886450"/>
                <a:gd name="connsiteX5" fmla="*/ 151681 w 1420831"/>
                <a:gd name="connsiteY5" fmla="*/ 6787778 h 6886450"/>
                <a:gd name="connsiteX6" fmla="*/ 185567 w 1420831"/>
                <a:gd name="connsiteY6" fmla="*/ 6886450 h 6886450"/>
                <a:gd name="connsiteX7" fmla="*/ 1420831 w 1420831"/>
                <a:gd name="connsiteY7" fmla="*/ 6886450 h 6886450"/>
                <a:gd name="connsiteX8" fmla="*/ 1420831 w 1420831"/>
                <a:gd name="connsiteY8" fmla="*/ 0 h 68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0831" h="6886450">
                  <a:moveTo>
                    <a:pt x="1420831" y="0"/>
                  </a:moveTo>
                  <a:lnTo>
                    <a:pt x="0" y="0"/>
                  </a:lnTo>
                  <a:lnTo>
                    <a:pt x="9865" y="184336"/>
                  </a:lnTo>
                  <a:cubicBezTo>
                    <a:pt x="45687" y="667439"/>
                    <a:pt x="137060" y="1153657"/>
                    <a:pt x="369647" y="1689716"/>
                  </a:cubicBezTo>
                  <a:cubicBezTo>
                    <a:pt x="894187" y="2474753"/>
                    <a:pt x="1634923" y="3242069"/>
                    <a:pt x="582300" y="4953911"/>
                  </a:cubicBezTo>
                  <a:cubicBezTo>
                    <a:pt x="-47678" y="5607813"/>
                    <a:pt x="167" y="6306572"/>
                    <a:pt x="151681" y="6787778"/>
                  </a:cubicBezTo>
                  <a:lnTo>
                    <a:pt x="185567" y="6886450"/>
                  </a:lnTo>
                  <a:lnTo>
                    <a:pt x="1420831" y="6886450"/>
                  </a:lnTo>
                  <a:lnTo>
                    <a:pt x="1420831" y="0"/>
                  </a:lnTo>
                  <a:close/>
                </a:path>
              </a:pathLst>
            </a:custGeom>
            <a:solidFill>
              <a:srgbClr val="007DD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grpSp>
        <p:nvGrpSpPr>
          <p:cNvPr id="52" name="Group 51">
            <a:extLst>
              <a:ext uri="{FF2B5EF4-FFF2-40B4-BE49-F238E27FC236}">
                <a16:creationId xmlns:a16="http://schemas.microsoft.com/office/drawing/2014/main" id="{FDC72F28-119A-2373-0703-CC930FE16AD8}"/>
              </a:ext>
            </a:extLst>
          </p:cNvPr>
          <p:cNvGrpSpPr/>
          <p:nvPr/>
        </p:nvGrpSpPr>
        <p:grpSpPr>
          <a:xfrm>
            <a:off x="0" y="0"/>
            <a:ext cx="6096000" cy="6858000"/>
            <a:chOff x="8312020" y="-28450"/>
            <a:chExt cx="2536324" cy="6886450"/>
          </a:xfrm>
        </p:grpSpPr>
        <p:sp>
          <p:nvSpPr>
            <p:cNvPr id="53" name="Freeform: Shape 52">
              <a:extLst>
                <a:ext uri="{FF2B5EF4-FFF2-40B4-BE49-F238E27FC236}">
                  <a16:creationId xmlns:a16="http://schemas.microsoft.com/office/drawing/2014/main" id="{05FE5884-86B2-009D-8E08-891AD772ED35}"/>
                </a:ext>
              </a:extLst>
            </p:cNvPr>
            <p:cNvSpPr/>
            <p:nvPr/>
          </p:nvSpPr>
          <p:spPr>
            <a:xfrm flipH="1">
              <a:off x="8873180" y="-28450"/>
              <a:ext cx="1975164" cy="6886450"/>
            </a:xfrm>
            <a:custGeom>
              <a:avLst/>
              <a:gdLst>
                <a:gd name="connsiteX0" fmla="*/ 1975164 w 1975164"/>
                <a:gd name="connsiteY0" fmla="*/ 0 h 6886450"/>
                <a:gd name="connsiteX1" fmla="*/ 0 w 1975164"/>
                <a:gd name="connsiteY1" fmla="*/ 0 h 6886450"/>
                <a:gd name="connsiteX2" fmla="*/ 9865 w 1975164"/>
                <a:gd name="connsiteY2" fmla="*/ 184336 h 6886450"/>
                <a:gd name="connsiteX3" fmla="*/ 369647 w 1975164"/>
                <a:gd name="connsiteY3" fmla="*/ 1689716 h 6886450"/>
                <a:gd name="connsiteX4" fmla="*/ 582300 w 1975164"/>
                <a:gd name="connsiteY4" fmla="*/ 4953911 h 6886450"/>
                <a:gd name="connsiteX5" fmla="*/ 151681 w 1975164"/>
                <a:gd name="connsiteY5" fmla="*/ 6787778 h 6886450"/>
                <a:gd name="connsiteX6" fmla="*/ 185567 w 1975164"/>
                <a:gd name="connsiteY6" fmla="*/ 6886450 h 6886450"/>
                <a:gd name="connsiteX7" fmla="*/ 1975164 w 1975164"/>
                <a:gd name="connsiteY7" fmla="*/ 6886450 h 6886450"/>
                <a:gd name="connsiteX8" fmla="*/ 1975164 w 1975164"/>
                <a:gd name="connsiteY8" fmla="*/ 0 h 68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5164" h="6886450">
                  <a:moveTo>
                    <a:pt x="1975164" y="0"/>
                  </a:moveTo>
                  <a:lnTo>
                    <a:pt x="0" y="0"/>
                  </a:lnTo>
                  <a:lnTo>
                    <a:pt x="9865" y="184336"/>
                  </a:lnTo>
                  <a:cubicBezTo>
                    <a:pt x="45687" y="667439"/>
                    <a:pt x="137060" y="1153657"/>
                    <a:pt x="369647" y="1689716"/>
                  </a:cubicBezTo>
                  <a:cubicBezTo>
                    <a:pt x="894187" y="2474753"/>
                    <a:pt x="1634923" y="3242069"/>
                    <a:pt x="582300" y="4953911"/>
                  </a:cubicBezTo>
                  <a:cubicBezTo>
                    <a:pt x="-47678" y="5607813"/>
                    <a:pt x="167" y="6306572"/>
                    <a:pt x="151681" y="6787778"/>
                  </a:cubicBezTo>
                  <a:lnTo>
                    <a:pt x="185567" y="6886450"/>
                  </a:lnTo>
                  <a:lnTo>
                    <a:pt x="1975164" y="6886450"/>
                  </a:lnTo>
                  <a:lnTo>
                    <a:pt x="1975164" y="0"/>
                  </a:lnTo>
                  <a:close/>
                </a:path>
              </a:pathLst>
            </a:custGeom>
            <a:solidFill>
              <a:srgbClr val="D3BED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4" name="Freeform: Shape 53">
              <a:extLst>
                <a:ext uri="{FF2B5EF4-FFF2-40B4-BE49-F238E27FC236}">
                  <a16:creationId xmlns:a16="http://schemas.microsoft.com/office/drawing/2014/main" id="{007C598A-1E12-A414-A354-075B687C4FA3}"/>
                </a:ext>
              </a:extLst>
            </p:cNvPr>
            <p:cNvSpPr/>
            <p:nvPr/>
          </p:nvSpPr>
          <p:spPr>
            <a:xfrm flipH="1">
              <a:off x="8312020" y="-28450"/>
              <a:ext cx="1975164" cy="6886450"/>
            </a:xfrm>
            <a:custGeom>
              <a:avLst/>
              <a:gdLst>
                <a:gd name="connsiteX0" fmla="*/ 1975164 w 1975164"/>
                <a:gd name="connsiteY0" fmla="*/ 0 h 6886450"/>
                <a:gd name="connsiteX1" fmla="*/ 0 w 1975164"/>
                <a:gd name="connsiteY1" fmla="*/ 0 h 6886450"/>
                <a:gd name="connsiteX2" fmla="*/ 9865 w 1975164"/>
                <a:gd name="connsiteY2" fmla="*/ 184336 h 6886450"/>
                <a:gd name="connsiteX3" fmla="*/ 369647 w 1975164"/>
                <a:gd name="connsiteY3" fmla="*/ 1689716 h 6886450"/>
                <a:gd name="connsiteX4" fmla="*/ 582300 w 1975164"/>
                <a:gd name="connsiteY4" fmla="*/ 4953911 h 6886450"/>
                <a:gd name="connsiteX5" fmla="*/ 151681 w 1975164"/>
                <a:gd name="connsiteY5" fmla="*/ 6787778 h 6886450"/>
                <a:gd name="connsiteX6" fmla="*/ 185567 w 1975164"/>
                <a:gd name="connsiteY6" fmla="*/ 6886450 h 6886450"/>
                <a:gd name="connsiteX7" fmla="*/ 1975164 w 1975164"/>
                <a:gd name="connsiteY7" fmla="*/ 6886450 h 6886450"/>
                <a:gd name="connsiteX8" fmla="*/ 1975164 w 1975164"/>
                <a:gd name="connsiteY8" fmla="*/ 0 h 68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5164" h="6886450">
                  <a:moveTo>
                    <a:pt x="1975164" y="0"/>
                  </a:moveTo>
                  <a:lnTo>
                    <a:pt x="0" y="0"/>
                  </a:lnTo>
                  <a:lnTo>
                    <a:pt x="9865" y="184336"/>
                  </a:lnTo>
                  <a:cubicBezTo>
                    <a:pt x="45687" y="667439"/>
                    <a:pt x="137060" y="1153657"/>
                    <a:pt x="369647" y="1689716"/>
                  </a:cubicBezTo>
                  <a:cubicBezTo>
                    <a:pt x="894187" y="2474753"/>
                    <a:pt x="1634923" y="3242069"/>
                    <a:pt x="582300" y="4953911"/>
                  </a:cubicBezTo>
                  <a:cubicBezTo>
                    <a:pt x="-47678" y="5607813"/>
                    <a:pt x="167" y="6306572"/>
                    <a:pt x="151681" y="6787778"/>
                  </a:cubicBezTo>
                  <a:lnTo>
                    <a:pt x="185567" y="6886450"/>
                  </a:lnTo>
                  <a:lnTo>
                    <a:pt x="1975164" y="6886450"/>
                  </a:lnTo>
                  <a:lnTo>
                    <a:pt x="1975164" y="0"/>
                  </a:lnTo>
                  <a:close/>
                </a:path>
              </a:pathLst>
            </a:custGeom>
            <a:solidFill>
              <a:srgbClr val="00AAE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5" name="Freeform: Shape 54">
              <a:extLst>
                <a:ext uri="{FF2B5EF4-FFF2-40B4-BE49-F238E27FC236}">
                  <a16:creationId xmlns:a16="http://schemas.microsoft.com/office/drawing/2014/main" id="{E092B0D5-F084-A91F-F344-EEF51FE41D8C}"/>
                </a:ext>
              </a:extLst>
            </p:cNvPr>
            <p:cNvSpPr/>
            <p:nvPr/>
          </p:nvSpPr>
          <p:spPr>
            <a:xfrm flipH="1">
              <a:off x="8312020" y="-28450"/>
              <a:ext cx="1420831" cy="6886450"/>
            </a:xfrm>
            <a:custGeom>
              <a:avLst/>
              <a:gdLst>
                <a:gd name="connsiteX0" fmla="*/ 1420831 w 1420831"/>
                <a:gd name="connsiteY0" fmla="*/ 0 h 6886450"/>
                <a:gd name="connsiteX1" fmla="*/ 0 w 1420831"/>
                <a:gd name="connsiteY1" fmla="*/ 0 h 6886450"/>
                <a:gd name="connsiteX2" fmla="*/ 9865 w 1420831"/>
                <a:gd name="connsiteY2" fmla="*/ 184336 h 6886450"/>
                <a:gd name="connsiteX3" fmla="*/ 369647 w 1420831"/>
                <a:gd name="connsiteY3" fmla="*/ 1689716 h 6886450"/>
                <a:gd name="connsiteX4" fmla="*/ 582300 w 1420831"/>
                <a:gd name="connsiteY4" fmla="*/ 4953911 h 6886450"/>
                <a:gd name="connsiteX5" fmla="*/ 151681 w 1420831"/>
                <a:gd name="connsiteY5" fmla="*/ 6787778 h 6886450"/>
                <a:gd name="connsiteX6" fmla="*/ 185567 w 1420831"/>
                <a:gd name="connsiteY6" fmla="*/ 6886450 h 6886450"/>
                <a:gd name="connsiteX7" fmla="*/ 1420831 w 1420831"/>
                <a:gd name="connsiteY7" fmla="*/ 6886450 h 6886450"/>
                <a:gd name="connsiteX8" fmla="*/ 1420831 w 1420831"/>
                <a:gd name="connsiteY8" fmla="*/ 0 h 68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0831" h="6886450">
                  <a:moveTo>
                    <a:pt x="1420831" y="0"/>
                  </a:moveTo>
                  <a:lnTo>
                    <a:pt x="0" y="0"/>
                  </a:lnTo>
                  <a:lnTo>
                    <a:pt x="9865" y="184336"/>
                  </a:lnTo>
                  <a:cubicBezTo>
                    <a:pt x="45687" y="667439"/>
                    <a:pt x="137060" y="1153657"/>
                    <a:pt x="369647" y="1689716"/>
                  </a:cubicBezTo>
                  <a:cubicBezTo>
                    <a:pt x="894187" y="2474753"/>
                    <a:pt x="1634923" y="3242069"/>
                    <a:pt x="582300" y="4953911"/>
                  </a:cubicBezTo>
                  <a:cubicBezTo>
                    <a:pt x="-47678" y="5607813"/>
                    <a:pt x="167" y="6306572"/>
                    <a:pt x="151681" y="6787778"/>
                  </a:cubicBezTo>
                  <a:lnTo>
                    <a:pt x="185567" y="6886450"/>
                  </a:lnTo>
                  <a:lnTo>
                    <a:pt x="1420831" y="6886450"/>
                  </a:lnTo>
                  <a:lnTo>
                    <a:pt x="1420831" y="0"/>
                  </a:lnTo>
                  <a:close/>
                </a:path>
              </a:pathLst>
            </a:custGeom>
            <a:solidFill>
              <a:srgbClr val="007DD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pic>
        <p:nvPicPr>
          <p:cNvPr id="57" name="Picture 56">
            <a:extLst>
              <a:ext uri="{FF2B5EF4-FFF2-40B4-BE49-F238E27FC236}">
                <a16:creationId xmlns:a16="http://schemas.microsoft.com/office/drawing/2014/main" id="{F67434CF-A396-BD4B-EE75-EAEBCB12B3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04949" y="3312013"/>
            <a:ext cx="1785740" cy="3209812"/>
          </a:xfrm>
          <a:prstGeom prst="rect">
            <a:avLst/>
          </a:prstGeom>
        </p:spPr>
      </p:pic>
      <p:pic>
        <p:nvPicPr>
          <p:cNvPr id="59" name="Picture 58">
            <a:extLst>
              <a:ext uri="{FF2B5EF4-FFF2-40B4-BE49-F238E27FC236}">
                <a16:creationId xmlns:a16="http://schemas.microsoft.com/office/drawing/2014/main" id="{621872BC-9072-8F20-6ED1-47573320D9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8787" y="1378930"/>
            <a:ext cx="4406194" cy="3302782"/>
          </a:xfrm>
          <a:prstGeom prst="foldedCorner">
            <a:avLst>
              <a:gd name="adj" fmla="val 30956"/>
            </a:avLst>
          </a:prstGeom>
          <a:ln w="38100">
            <a:solidFill>
              <a:srgbClr val="FEFAEF"/>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67" name="Picture 66">
            <a:extLst>
              <a:ext uri="{FF2B5EF4-FFF2-40B4-BE49-F238E27FC236}">
                <a16:creationId xmlns:a16="http://schemas.microsoft.com/office/drawing/2014/main" id="{FAFB250B-8439-90EB-42D5-957B85384B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48752" y="2176287"/>
            <a:ext cx="4077269" cy="2505425"/>
          </a:xfrm>
          <a:prstGeom prst="foldedCorner">
            <a:avLst>
              <a:gd name="adj" fmla="val 26085"/>
            </a:avLst>
          </a:prstGeom>
          <a:ln w="38100">
            <a:solidFill>
              <a:srgbClr val="FEFAEF"/>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64" name="TextBox 63">
            <a:extLst>
              <a:ext uri="{FF2B5EF4-FFF2-40B4-BE49-F238E27FC236}">
                <a16:creationId xmlns:a16="http://schemas.microsoft.com/office/drawing/2014/main" id="{B8750BE1-DD72-EB4E-FBC6-CD430D10AF11}"/>
              </a:ext>
            </a:extLst>
          </p:cNvPr>
          <p:cNvSpPr txBox="1"/>
          <p:nvPr/>
        </p:nvSpPr>
        <p:spPr>
          <a:xfrm rot="193618">
            <a:off x="2238385" y="861484"/>
            <a:ext cx="8977630" cy="2444123"/>
          </a:xfrm>
          <a:prstGeom prst="rect">
            <a:avLst/>
          </a:prstGeom>
          <a:noFill/>
        </p:spPr>
        <p:txBody>
          <a:bodyPr wrap="square" rtlCol="0">
            <a:prstTxWarp prst="textCircle">
              <a:avLst>
                <a:gd name="adj" fmla="val 11279588"/>
              </a:avLst>
            </a:prstTxWarp>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4400" b="1" i="0" u="none" strike="noStrike" kern="1200" cap="none" spc="0" normalizeH="0" baseline="0" noProof="0">
                <a:ln>
                  <a:noFill/>
                </a:ln>
                <a:solidFill>
                  <a:srgbClr val="FFC000"/>
                </a:solidFill>
                <a:effectLst/>
                <a:uLnTx/>
                <a:uFillTx/>
                <a:latin typeface="Roboto Black" panose="02000000000000000000" pitchFamily="2" charset="0"/>
                <a:ea typeface="Roboto Black" panose="02000000000000000000" pitchFamily="2" charset="0"/>
                <a:cs typeface="+mn-cs"/>
              </a:rPr>
              <a:t>XÂY DỰNG MÔ HÌNH NGÔI NHÀ</a:t>
            </a:r>
          </a:p>
        </p:txBody>
      </p:sp>
      <p:pic>
        <p:nvPicPr>
          <p:cNvPr id="68" name="Picture 67">
            <a:extLst>
              <a:ext uri="{FF2B5EF4-FFF2-40B4-BE49-F238E27FC236}">
                <a16:creationId xmlns:a16="http://schemas.microsoft.com/office/drawing/2014/main" id="{F69482E5-DEFD-B554-C056-621645E71783}"/>
              </a:ext>
            </a:extLst>
          </p:cNvPr>
          <p:cNvPicPr>
            <a:picLocks noChangeAspect="1"/>
          </p:cNvPicPr>
          <p:nvPr/>
        </p:nvPicPr>
        <p:blipFill>
          <a:blip r:embed="rId6">
            <a:extLst>
              <a:ext uri="{28A0092B-C50C-407E-A947-70E740481C1C}">
                <a14:useLocalDpi xmlns:a14="http://schemas.microsoft.com/office/drawing/2010/main" val="0"/>
              </a:ext>
            </a:extLst>
          </a:blip>
          <a:srcRect l="81" r="81"/>
          <a:stretch/>
        </p:blipFill>
        <p:spPr>
          <a:xfrm>
            <a:off x="76487" y="-28450"/>
            <a:ext cx="1296623" cy="1290675"/>
          </a:xfrm>
          <a:prstGeom prst="ellipse">
            <a:avLst/>
          </a:prstGeom>
        </p:spPr>
      </p:pic>
      <p:grpSp>
        <p:nvGrpSpPr>
          <p:cNvPr id="70" name="Group 69">
            <a:extLst>
              <a:ext uri="{FF2B5EF4-FFF2-40B4-BE49-F238E27FC236}">
                <a16:creationId xmlns:a16="http://schemas.microsoft.com/office/drawing/2014/main" id="{9108A638-A631-B40F-EB27-C0D0FF42C5B8}"/>
              </a:ext>
            </a:extLst>
          </p:cNvPr>
          <p:cNvGrpSpPr/>
          <p:nvPr/>
        </p:nvGrpSpPr>
        <p:grpSpPr>
          <a:xfrm>
            <a:off x="5087405" y="5368412"/>
            <a:ext cx="1906877" cy="1168077"/>
            <a:chOff x="1132114" y="5756366"/>
            <a:chExt cx="1658460" cy="966651"/>
          </a:xfrm>
        </p:grpSpPr>
        <p:sp>
          <p:nvSpPr>
            <p:cNvPr id="71" name="Heart 5">
              <a:extLst>
                <a:ext uri="{FF2B5EF4-FFF2-40B4-BE49-F238E27FC236}">
                  <a16:creationId xmlns:a16="http://schemas.microsoft.com/office/drawing/2014/main" id="{75304E08-00C0-8A81-8E1E-2066D1C537F8}"/>
                </a:ext>
              </a:extLst>
            </p:cNvPr>
            <p:cNvSpPr/>
            <p:nvPr/>
          </p:nvSpPr>
          <p:spPr>
            <a:xfrm>
              <a:off x="1132114" y="5756366"/>
              <a:ext cx="1245068" cy="966651"/>
            </a:xfrm>
            <a:prstGeom prst="notchedRightArrow">
              <a:avLst/>
            </a:prstGeom>
            <a:solidFill>
              <a:srgbClr val="DD3435"/>
            </a:solidFill>
            <a:ln>
              <a:noFill/>
            </a:ln>
            <a:effectLst>
              <a:outerShdw blurRad="76200" dir="13500000" sy="23000" kx="1200000" algn="br" rotWithShape="0">
                <a:prstClr val="black">
                  <a:alpha val="2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2" name="TextBox 71">
              <a:extLst>
                <a:ext uri="{FF2B5EF4-FFF2-40B4-BE49-F238E27FC236}">
                  <a16:creationId xmlns:a16="http://schemas.microsoft.com/office/drawing/2014/main" id="{31C3D1C7-9B1E-78D8-8E90-0687A4717A5C}"/>
                </a:ext>
              </a:extLst>
            </p:cNvPr>
            <p:cNvSpPr txBox="1"/>
            <p:nvPr/>
          </p:nvSpPr>
          <p:spPr>
            <a:xfrm>
              <a:off x="1159820" y="5868011"/>
              <a:ext cx="1630754" cy="758936"/>
            </a:xfrm>
            <a:prstGeom prst="notchedRightArrow">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prstClr val="white"/>
                  </a:solidFill>
                  <a:effectLst/>
                  <a:uLnTx/>
                  <a:uFillTx/>
                  <a:latin typeface="Roboto Black" panose="02000000000000000000" pitchFamily="2" charset="0"/>
                  <a:ea typeface="Roboto Black" panose="02000000000000000000" pitchFamily="2" charset="0"/>
                  <a:cs typeface="+mn-cs"/>
                </a:rPr>
                <a:t>Tiết 4</a:t>
              </a:r>
            </a:p>
          </p:txBody>
        </p:sp>
      </p:grpSp>
      <p:sp>
        <p:nvSpPr>
          <p:cNvPr id="2" name="TextBox 1">
            <a:extLst>
              <a:ext uri="{FF2B5EF4-FFF2-40B4-BE49-F238E27FC236}">
                <a16:creationId xmlns:a16="http://schemas.microsoft.com/office/drawing/2014/main" id="{85829A89-A419-9718-D889-4FD22BFECF50}"/>
              </a:ext>
            </a:extLst>
          </p:cNvPr>
          <p:cNvSpPr txBox="1"/>
          <p:nvPr/>
        </p:nvSpPr>
        <p:spPr>
          <a:xfrm>
            <a:off x="10185934" y="2362374"/>
            <a:ext cx="1479202" cy="3170099"/>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Roboto Black" panose="02000000000000000000" pitchFamily="2" charset="0"/>
                <a:ea typeface="Roboto Black" panose="02000000000000000000" pitchFamily="2" charset="0"/>
                <a:cs typeface="+mn-cs"/>
              </a:rPr>
              <a:t>NGÔI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Roboto Black" panose="02000000000000000000" pitchFamily="2" charset="0"/>
                <a:ea typeface="Roboto Black" panose="02000000000000000000" pitchFamily="2" charset="0"/>
                <a:cs typeface="+mn-cs"/>
              </a:rPr>
              <a:t>NHÀ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Roboto Black" panose="02000000000000000000" pitchFamily="2" charset="0"/>
                <a:ea typeface="Roboto Black" panose="02000000000000000000" pitchFamily="2" charset="0"/>
                <a:cs typeface="+mn-cs"/>
              </a:rPr>
              <a:t>ĐIỆN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Roboto Black" panose="02000000000000000000" pitchFamily="2" charset="0"/>
                <a:ea typeface="Roboto Black" panose="02000000000000000000" pitchFamily="2" charset="0"/>
                <a:cs typeface="+mn-cs"/>
              </a:rPr>
              <a:t>MẶT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Roboto Black" panose="02000000000000000000" pitchFamily="2" charset="0"/>
                <a:ea typeface="Roboto Black" panose="02000000000000000000" pitchFamily="2" charset="0"/>
                <a:cs typeface="+mn-cs"/>
              </a:rPr>
              <a:t>TRỜI</a:t>
            </a:r>
            <a:endParaRPr kumimoji="0" lang="vi-VN" sz="4000" b="1" i="0" u="none" strike="noStrike" kern="1200" cap="none" spc="0" normalizeH="0" baseline="0" noProof="0">
              <a:ln>
                <a:noFill/>
              </a:ln>
              <a:solidFill>
                <a:prstClr val="white"/>
              </a:solidFill>
              <a:effectLst/>
              <a:uLnTx/>
              <a:uFillTx/>
              <a:latin typeface="Roboto Black" panose="02000000000000000000" pitchFamily="2" charset="0"/>
              <a:ea typeface="Roboto Black" panose="02000000000000000000" pitchFamily="2" charset="0"/>
              <a:cs typeface="+mn-cs"/>
            </a:endParaRPr>
          </a:p>
        </p:txBody>
      </p:sp>
      <p:sp>
        <p:nvSpPr>
          <p:cNvPr id="3" name="TextBox 2">
            <a:extLst>
              <a:ext uri="{FF2B5EF4-FFF2-40B4-BE49-F238E27FC236}">
                <a16:creationId xmlns:a16="http://schemas.microsoft.com/office/drawing/2014/main" id="{A64CA288-8357-3AD6-5009-83CCFB2C2E6E}"/>
              </a:ext>
            </a:extLst>
          </p:cNvPr>
          <p:cNvSpPr txBox="1"/>
          <p:nvPr/>
        </p:nvSpPr>
        <p:spPr>
          <a:xfrm>
            <a:off x="9622301" y="1737844"/>
            <a:ext cx="2606469" cy="584775"/>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Roboto Black" panose="02000000000000000000" pitchFamily="2" charset="0"/>
                <a:ea typeface="Roboto Black" panose="02000000000000000000" pitchFamily="2" charset="0"/>
                <a:cs typeface="+mn-cs"/>
              </a:rPr>
              <a:t>CHỦ ĐỀ 2</a:t>
            </a:r>
            <a:endParaRPr kumimoji="0" lang="vi-VN" sz="4400" b="1" i="0" u="none" strike="noStrike" kern="1200" cap="none" spc="0" normalizeH="0" baseline="0" noProof="0">
              <a:ln>
                <a:noFill/>
              </a:ln>
              <a:solidFill>
                <a:prstClr val="white"/>
              </a:solidFill>
              <a:effectLst/>
              <a:uLnTx/>
              <a:uFillTx/>
              <a:latin typeface="Roboto Black" panose="02000000000000000000" pitchFamily="2" charset="0"/>
              <a:ea typeface="Roboto Black" panose="02000000000000000000" pitchFamily="2" charset="0"/>
              <a:cs typeface="+mn-cs"/>
            </a:endParaRPr>
          </a:p>
        </p:txBody>
      </p:sp>
    </p:spTree>
    <p:extLst>
      <p:ext uri="{BB962C8B-B14F-4D97-AF65-F5344CB8AC3E}">
        <p14:creationId xmlns:p14="http://schemas.microsoft.com/office/powerpoint/2010/main" val="945753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accel="22000" fill="hold" nodeType="withEffect">
                                  <p:stCondLst>
                                    <p:cond delay="0"/>
                                  </p:stCondLst>
                                  <p:childTnLst>
                                    <p:animRot by="21600000">
                                      <p:cBhvr>
                                        <p:cTn id="6" dur="10000" fill="hold"/>
                                        <p:tgtEl>
                                          <p:spTgt spid="68"/>
                                        </p:tgtEl>
                                        <p:attrNameLst>
                                          <p:attrName>r</p:attrName>
                                        </p:attrNameLst>
                                      </p:cBhvr>
                                    </p:animRot>
                                  </p:childTnLst>
                                </p:cTn>
                              </p:par>
                              <p:par>
                                <p:cTn id="7" presetID="47" presetClass="entr" presetSubtype="0" fill="hold" grpId="0" nodeType="withEffect">
                                  <p:stCondLst>
                                    <p:cond delay="0"/>
                                  </p:stCondLst>
                                  <p:iterate type="lt">
                                    <p:tmPct val="0"/>
                                  </p:iterate>
                                  <p:childTnLst>
                                    <p:set>
                                      <p:cBhvr>
                                        <p:cTn id="8" dur="1" fill="hold">
                                          <p:stCondLst>
                                            <p:cond delay="0"/>
                                          </p:stCondLst>
                                        </p:cTn>
                                        <p:tgtEl>
                                          <p:spTgt spid="64"/>
                                        </p:tgtEl>
                                        <p:attrNameLst>
                                          <p:attrName>style.visibility</p:attrName>
                                        </p:attrNameLst>
                                      </p:cBhvr>
                                      <p:to>
                                        <p:strVal val="visible"/>
                                      </p:to>
                                    </p:set>
                                    <p:animEffect transition="in" filter="fade">
                                      <p:cBhvr>
                                        <p:cTn id="9" dur="1000"/>
                                        <p:tgtEl>
                                          <p:spTgt spid="64"/>
                                        </p:tgtEl>
                                      </p:cBhvr>
                                    </p:animEffect>
                                    <p:anim calcmode="lin" valueType="num">
                                      <p:cBhvr>
                                        <p:cTn id="10" dur="1000" fill="hold"/>
                                        <p:tgtEl>
                                          <p:spTgt spid="64"/>
                                        </p:tgtEl>
                                        <p:attrNameLst>
                                          <p:attrName>ppt_x</p:attrName>
                                        </p:attrNameLst>
                                      </p:cBhvr>
                                      <p:tavLst>
                                        <p:tav tm="0">
                                          <p:val>
                                            <p:strVal val="#ppt_x"/>
                                          </p:val>
                                        </p:tav>
                                        <p:tav tm="100000">
                                          <p:val>
                                            <p:strVal val="#ppt_x"/>
                                          </p:val>
                                        </p:tav>
                                      </p:tavLst>
                                    </p:anim>
                                    <p:anim calcmode="lin" valueType="num">
                                      <p:cBhvr>
                                        <p:cTn id="11" dur="1000" fill="hold"/>
                                        <p:tgtEl>
                                          <p:spTgt spid="64"/>
                                        </p:tgtEl>
                                        <p:attrNameLst>
                                          <p:attrName>ppt_y</p:attrName>
                                        </p:attrNameLst>
                                      </p:cBhvr>
                                      <p:tavLst>
                                        <p:tav tm="0">
                                          <p:val>
                                            <p:strVal val="#ppt_y-.1"/>
                                          </p:val>
                                        </p:tav>
                                        <p:tav tm="100000">
                                          <p:val>
                                            <p:strVal val="#ppt_y"/>
                                          </p:val>
                                        </p:tav>
                                      </p:tavLst>
                                    </p:anim>
                                  </p:childTnLst>
                                </p:cTn>
                              </p:par>
                              <p:par>
                                <p:cTn id="12" presetID="34" presetClass="emph" presetSubtype="0" repeatCount="indefinite" fill="hold" grpId="1" nodeType="withEffect">
                                  <p:stCondLst>
                                    <p:cond delay="0"/>
                                  </p:stCondLst>
                                  <p:iterate type="lt">
                                    <p:tmPct val="10000"/>
                                  </p:iterate>
                                  <p:childTnLst>
                                    <p:animMotion origin="layout" path="M 0.0 0.0 L 0.0 -0.07213" pathEditMode="relative" ptsTypes="">
                                      <p:cBhvr>
                                        <p:cTn id="13" dur="250" accel="50000" decel="50000" autoRev="1" fill="hold">
                                          <p:stCondLst>
                                            <p:cond delay="0"/>
                                          </p:stCondLst>
                                        </p:cTn>
                                        <p:tgtEl>
                                          <p:spTgt spid="64"/>
                                        </p:tgtEl>
                                        <p:attrNameLst>
                                          <p:attrName>ppt_x</p:attrName>
                                          <p:attrName>ppt_y</p:attrName>
                                        </p:attrNameLst>
                                      </p:cBhvr>
                                    </p:animMotion>
                                    <p:animRot by="1500000">
                                      <p:cBhvr>
                                        <p:cTn id="14" dur="125" fill="hold">
                                          <p:stCondLst>
                                            <p:cond delay="0"/>
                                          </p:stCondLst>
                                        </p:cTn>
                                        <p:tgtEl>
                                          <p:spTgt spid="64"/>
                                        </p:tgtEl>
                                        <p:attrNameLst>
                                          <p:attrName>r</p:attrName>
                                        </p:attrNameLst>
                                      </p:cBhvr>
                                    </p:animRot>
                                    <p:animRot by="-1500000">
                                      <p:cBhvr>
                                        <p:cTn id="15" dur="125" fill="hold">
                                          <p:stCondLst>
                                            <p:cond delay="125"/>
                                          </p:stCondLst>
                                        </p:cTn>
                                        <p:tgtEl>
                                          <p:spTgt spid="64"/>
                                        </p:tgtEl>
                                        <p:attrNameLst>
                                          <p:attrName>r</p:attrName>
                                        </p:attrNameLst>
                                      </p:cBhvr>
                                    </p:animRot>
                                    <p:animRot by="-1500000">
                                      <p:cBhvr>
                                        <p:cTn id="16" dur="125" fill="hold">
                                          <p:stCondLst>
                                            <p:cond delay="250"/>
                                          </p:stCondLst>
                                        </p:cTn>
                                        <p:tgtEl>
                                          <p:spTgt spid="64"/>
                                        </p:tgtEl>
                                        <p:attrNameLst>
                                          <p:attrName>r</p:attrName>
                                        </p:attrNameLst>
                                      </p:cBhvr>
                                    </p:animRot>
                                    <p:animRot by="1500000">
                                      <p:cBhvr>
                                        <p:cTn id="17" dur="125" fill="hold">
                                          <p:stCondLst>
                                            <p:cond delay="375"/>
                                          </p:stCondLst>
                                        </p:cTn>
                                        <p:tgtEl>
                                          <p:spTgt spid="64"/>
                                        </p:tgtEl>
                                        <p:attrNameLst>
                                          <p:attrName>r</p:attrName>
                                        </p:attrNameLst>
                                      </p:cBhvr>
                                    </p:animRot>
                                  </p:childTnLst>
                                </p:cTn>
                              </p:par>
                              <p:par>
                                <p:cTn id="18" presetID="2" presetClass="entr" presetSubtype="8" fill="hold" nodeType="withEffect">
                                  <p:stCondLst>
                                    <p:cond delay="0"/>
                                  </p:stCondLst>
                                  <p:childTnLst>
                                    <p:set>
                                      <p:cBhvr>
                                        <p:cTn id="19" dur="1" fill="hold">
                                          <p:stCondLst>
                                            <p:cond delay="0"/>
                                          </p:stCondLst>
                                        </p:cTn>
                                        <p:tgtEl>
                                          <p:spTgt spid="70"/>
                                        </p:tgtEl>
                                        <p:attrNameLst>
                                          <p:attrName>style.visibility</p:attrName>
                                        </p:attrNameLst>
                                      </p:cBhvr>
                                      <p:to>
                                        <p:strVal val="visible"/>
                                      </p:to>
                                    </p:set>
                                    <p:anim calcmode="lin" valueType="num">
                                      <p:cBhvr additive="base">
                                        <p:cTn id="20" dur="500" fill="hold"/>
                                        <p:tgtEl>
                                          <p:spTgt spid="70"/>
                                        </p:tgtEl>
                                        <p:attrNameLst>
                                          <p:attrName>ppt_x</p:attrName>
                                        </p:attrNameLst>
                                      </p:cBhvr>
                                      <p:tavLst>
                                        <p:tav tm="0">
                                          <p:val>
                                            <p:strVal val="0-#ppt_w/2"/>
                                          </p:val>
                                        </p:tav>
                                        <p:tav tm="100000">
                                          <p:val>
                                            <p:strVal val="#ppt_x"/>
                                          </p:val>
                                        </p:tav>
                                      </p:tavLst>
                                    </p:anim>
                                    <p:anim calcmode="lin" valueType="num">
                                      <p:cBhvr additive="base">
                                        <p:cTn id="21" dur="500" fill="hold"/>
                                        <p:tgtEl>
                                          <p:spTgt spid="70"/>
                                        </p:tgtEl>
                                        <p:attrNameLst>
                                          <p:attrName>ppt_y</p:attrName>
                                        </p:attrNameLst>
                                      </p:cBhvr>
                                      <p:tavLst>
                                        <p:tav tm="0">
                                          <p:val>
                                            <p:strVal val="#ppt_y"/>
                                          </p:val>
                                        </p:tav>
                                        <p:tav tm="100000">
                                          <p:val>
                                            <p:strVal val="#ppt_y"/>
                                          </p:val>
                                        </p:tav>
                                      </p:tavLst>
                                    </p:anim>
                                  </p:childTnLst>
                                </p:cTn>
                              </p:par>
                              <p:par>
                                <p:cTn id="22" presetID="14" presetClass="entr" presetSubtype="10" fill="hold" nodeType="with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randombar(horizontal)">
                                      <p:cBhvr>
                                        <p:cTn id="24" dur="500"/>
                                        <p:tgtEl>
                                          <p:spTgt spid="57"/>
                                        </p:tgtEl>
                                      </p:cBhvr>
                                    </p:animEffect>
                                  </p:childTnLst>
                                </p:cTn>
                              </p:par>
                              <p:par>
                                <p:cTn id="25" presetID="14" presetClass="entr" presetSubtype="10" fill="hold" nodeType="with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randombar(horizontal)">
                                      <p:cBhvr>
                                        <p:cTn id="27" dur="500"/>
                                        <p:tgtEl>
                                          <p:spTgt spid="59"/>
                                        </p:tgtEl>
                                      </p:cBhvr>
                                    </p:animEffect>
                                  </p:childTnLst>
                                </p:cTn>
                              </p:par>
                              <p:par>
                                <p:cTn id="28" presetID="14" presetClass="entr" presetSubtype="10" fill="hold" nodeType="withEffect">
                                  <p:stCondLst>
                                    <p:cond delay="0"/>
                                  </p:stCondLst>
                                  <p:childTnLst>
                                    <p:set>
                                      <p:cBhvr>
                                        <p:cTn id="29" dur="1" fill="hold">
                                          <p:stCondLst>
                                            <p:cond delay="0"/>
                                          </p:stCondLst>
                                        </p:cTn>
                                        <p:tgtEl>
                                          <p:spTgt spid="67"/>
                                        </p:tgtEl>
                                        <p:attrNameLst>
                                          <p:attrName>style.visibility</p:attrName>
                                        </p:attrNameLst>
                                      </p:cBhvr>
                                      <p:to>
                                        <p:strVal val="visible"/>
                                      </p:to>
                                    </p:set>
                                    <p:animEffect transition="in" filter="randombar(horizontal)">
                                      <p:cBhvr>
                                        <p:cTn id="30" dur="500"/>
                                        <p:tgtEl>
                                          <p:spTgt spid="67"/>
                                        </p:tgtEl>
                                      </p:cBhvr>
                                    </p:animEffect>
                                  </p:childTnLst>
                                </p:cTn>
                              </p:par>
                              <p:par>
                                <p:cTn id="31" presetID="47" presetClass="entr" presetSubtype="0" fill="hold" grpId="0" nodeType="with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1000"/>
                                        <p:tgtEl>
                                          <p:spTgt spid="2"/>
                                        </p:tgtEl>
                                      </p:cBhvr>
                                    </p:animEffect>
                                    <p:anim calcmode="lin" valueType="num">
                                      <p:cBhvr>
                                        <p:cTn id="34" dur="1000" fill="hold"/>
                                        <p:tgtEl>
                                          <p:spTgt spid="2"/>
                                        </p:tgtEl>
                                        <p:attrNameLst>
                                          <p:attrName>ppt_x</p:attrName>
                                        </p:attrNameLst>
                                      </p:cBhvr>
                                      <p:tavLst>
                                        <p:tav tm="0">
                                          <p:val>
                                            <p:strVal val="#ppt_x"/>
                                          </p:val>
                                        </p:tav>
                                        <p:tav tm="100000">
                                          <p:val>
                                            <p:strVal val="#ppt_x"/>
                                          </p:val>
                                        </p:tav>
                                      </p:tavLst>
                                    </p:anim>
                                    <p:anim calcmode="lin" valueType="num">
                                      <p:cBhvr>
                                        <p:cTn id="35" dur="1000" fill="hold"/>
                                        <p:tgtEl>
                                          <p:spTgt spid="2"/>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1000"/>
                                        <p:tgtEl>
                                          <p:spTgt spid="3"/>
                                        </p:tgtEl>
                                      </p:cBhvr>
                                    </p:animEffect>
                                    <p:anim calcmode="lin" valueType="num">
                                      <p:cBhvr>
                                        <p:cTn id="39" dur="1000" fill="hold"/>
                                        <p:tgtEl>
                                          <p:spTgt spid="3"/>
                                        </p:tgtEl>
                                        <p:attrNameLst>
                                          <p:attrName>ppt_x</p:attrName>
                                        </p:attrNameLst>
                                      </p:cBhvr>
                                      <p:tavLst>
                                        <p:tav tm="0">
                                          <p:val>
                                            <p:strVal val="#ppt_x"/>
                                          </p:val>
                                        </p:tav>
                                        <p:tav tm="100000">
                                          <p:val>
                                            <p:strVal val="#ppt_x"/>
                                          </p:val>
                                        </p:tav>
                                      </p:tavLst>
                                    </p:anim>
                                    <p:anim calcmode="lin" valueType="num">
                                      <p:cBhvr>
                                        <p:cTn id="4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4" grpId="1"/>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Folded Corner 15">
            <a:extLst>
              <a:ext uri="{FF2B5EF4-FFF2-40B4-BE49-F238E27FC236}">
                <a16:creationId xmlns:a16="http://schemas.microsoft.com/office/drawing/2014/main" id="{0BFC36B3-97C2-5ED2-199E-62B3DB9E3D90}"/>
              </a:ext>
            </a:extLst>
          </p:cNvPr>
          <p:cNvSpPr/>
          <p:nvPr/>
        </p:nvSpPr>
        <p:spPr>
          <a:xfrm>
            <a:off x="6219764" y="1039727"/>
            <a:ext cx="4757264" cy="4690158"/>
          </a:xfrm>
          <a:prstGeom prst="foldedCorner">
            <a:avLst>
              <a:gd name="adj" fmla="val 28197"/>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 name="TextBox 2">
            <a:extLst>
              <a:ext uri="{FF2B5EF4-FFF2-40B4-BE49-F238E27FC236}">
                <a16:creationId xmlns:a16="http://schemas.microsoft.com/office/drawing/2014/main" id="{9A3EAD75-2298-5A01-EBBC-5ED80ED30351}"/>
              </a:ext>
            </a:extLst>
          </p:cNvPr>
          <p:cNvSpPr txBox="1"/>
          <p:nvPr/>
        </p:nvSpPr>
        <p:spPr>
          <a:xfrm>
            <a:off x="1788018" y="454952"/>
            <a:ext cx="4072008" cy="584775"/>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ÔN TẬP KIẾN THỨC</a:t>
            </a:r>
            <a:endParaRPr kumimoji="0" lang="en-US"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sp>
        <p:nvSpPr>
          <p:cNvPr id="4" name="Rectangle: Folded Corner 3">
            <a:extLst>
              <a:ext uri="{FF2B5EF4-FFF2-40B4-BE49-F238E27FC236}">
                <a16:creationId xmlns:a16="http://schemas.microsoft.com/office/drawing/2014/main" id="{AD772D20-C39F-33DD-4483-76498CD965B0}"/>
              </a:ext>
            </a:extLst>
          </p:cNvPr>
          <p:cNvSpPr/>
          <p:nvPr/>
        </p:nvSpPr>
        <p:spPr>
          <a:xfrm flipV="1">
            <a:off x="571191" y="3972232"/>
            <a:ext cx="7245290" cy="1969176"/>
          </a:xfrm>
          <a:prstGeom prst="foldedCorner">
            <a:avLst>
              <a:gd name="adj" fmla="val 34651"/>
            </a:avLst>
          </a:prstGeom>
          <a:solidFill>
            <a:srgbClr val="AC84AE"/>
          </a:solidFill>
          <a:ln>
            <a:solidFill>
              <a:srgbClr val="EEF7E9"/>
            </a:solidFill>
          </a:ln>
          <a:effectLst>
            <a:innerShdw blurRad="114300">
              <a:prstClr val="black"/>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 name="TextBox 1">
            <a:extLst>
              <a:ext uri="{FF2B5EF4-FFF2-40B4-BE49-F238E27FC236}">
                <a16:creationId xmlns:a16="http://schemas.microsoft.com/office/drawing/2014/main" id="{B2078994-2B72-E581-12BF-54237F02C4B2}"/>
              </a:ext>
            </a:extLst>
          </p:cNvPr>
          <p:cNvSpPr txBox="1"/>
          <p:nvPr/>
        </p:nvSpPr>
        <p:spPr>
          <a:xfrm>
            <a:off x="1611037" y="4589151"/>
            <a:ext cx="5485256" cy="461665"/>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Trình bày bản vẽ ngôi nhà của nhóm</a:t>
            </a:r>
          </a:p>
        </p:txBody>
      </p:sp>
      <p:pic>
        <p:nvPicPr>
          <p:cNvPr id="5" name="Picture 4">
            <a:extLst>
              <a:ext uri="{FF2B5EF4-FFF2-40B4-BE49-F238E27FC236}">
                <a16:creationId xmlns:a16="http://schemas.microsoft.com/office/drawing/2014/main" id="{E1E59D93-06B1-65EC-7FF5-F28346E0D697}"/>
              </a:ext>
            </a:extLst>
          </p:cNvPr>
          <p:cNvPicPr>
            <a:picLocks noChangeAspect="1"/>
          </p:cNvPicPr>
          <p:nvPr/>
        </p:nvPicPr>
        <p:blipFill>
          <a:blip r:embed="rId4">
            <a:extLst>
              <a:ext uri="{28A0092B-C50C-407E-A947-70E740481C1C}">
                <a14:useLocalDpi xmlns:a14="http://schemas.microsoft.com/office/drawing/2010/main" val="0"/>
              </a:ext>
            </a:extLst>
          </a:blip>
          <a:srcRect l="81" r="81"/>
          <a:stretch/>
        </p:blipFill>
        <p:spPr>
          <a:xfrm>
            <a:off x="13986" y="18561"/>
            <a:ext cx="1324904" cy="1318826"/>
          </a:xfrm>
          <a:prstGeom prst="ellipse">
            <a:avLst/>
          </a:prstGeom>
        </p:spPr>
      </p:pic>
      <p:grpSp>
        <p:nvGrpSpPr>
          <p:cNvPr id="6" name="Group 5">
            <a:extLst>
              <a:ext uri="{FF2B5EF4-FFF2-40B4-BE49-F238E27FC236}">
                <a16:creationId xmlns:a16="http://schemas.microsoft.com/office/drawing/2014/main" id="{D266A010-4DE7-B053-4D4D-FDE93623D5CB}"/>
              </a:ext>
            </a:extLst>
          </p:cNvPr>
          <p:cNvGrpSpPr/>
          <p:nvPr/>
        </p:nvGrpSpPr>
        <p:grpSpPr>
          <a:xfrm>
            <a:off x="11077302" y="-653914"/>
            <a:ext cx="2229396" cy="2229396"/>
            <a:chOff x="11063316" y="-510615"/>
            <a:chExt cx="2229396" cy="2229396"/>
          </a:xfrm>
        </p:grpSpPr>
        <p:grpSp>
          <p:nvGrpSpPr>
            <p:cNvPr id="7" name="Group 6">
              <a:extLst>
                <a:ext uri="{FF2B5EF4-FFF2-40B4-BE49-F238E27FC236}">
                  <a16:creationId xmlns:a16="http://schemas.microsoft.com/office/drawing/2014/main" id="{31EADA06-FFB3-1078-D80B-B4401541F28D}"/>
                </a:ext>
              </a:extLst>
            </p:cNvPr>
            <p:cNvGrpSpPr/>
            <p:nvPr/>
          </p:nvGrpSpPr>
          <p:grpSpPr>
            <a:xfrm>
              <a:off x="11063316" y="-510615"/>
              <a:ext cx="2229396" cy="2229396"/>
              <a:chOff x="8289620" y="1028369"/>
              <a:chExt cx="2229396" cy="2229396"/>
            </a:xfrm>
          </p:grpSpPr>
          <p:sp>
            <p:nvSpPr>
              <p:cNvPr id="11" name="Oval 10">
                <a:extLst>
                  <a:ext uri="{FF2B5EF4-FFF2-40B4-BE49-F238E27FC236}">
                    <a16:creationId xmlns:a16="http://schemas.microsoft.com/office/drawing/2014/main" id="{6C4716C3-9DD4-0DA6-30F3-895962BD75B5}"/>
                  </a:ext>
                </a:extLst>
              </p:cNvPr>
              <p:cNvSpPr/>
              <p:nvPr/>
            </p:nvSpPr>
            <p:spPr>
              <a:xfrm>
                <a:off x="8289620" y="1028369"/>
                <a:ext cx="2229396" cy="2229396"/>
              </a:xfrm>
              <a:prstGeom prst="ellipse">
                <a:avLst/>
              </a:prstGeom>
              <a:solidFill>
                <a:srgbClr val="71C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Oval 11">
                <a:extLst>
                  <a:ext uri="{FF2B5EF4-FFF2-40B4-BE49-F238E27FC236}">
                    <a16:creationId xmlns:a16="http://schemas.microsoft.com/office/drawing/2014/main" id="{140C8BE3-2FDE-77EE-E70C-10CA7F80E572}"/>
                  </a:ext>
                </a:extLst>
              </p:cNvPr>
              <p:cNvSpPr/>
              <p:nvPr/>
            </p:nvSpPr>
            <p:spPr>
              <a:xfrm>
                <a:off x="8473626" y="1227599"/>
                <a:ext cx="1862220" cy="1862220"/>
              </a:xfrm>
              <a:prstGeom prst="ellipse">
                <a:avLst/>
              </a:prstGeom>
              <a:solidFill>
                <a:srgbClr val="89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Oval 12">
                <a:extLst>
                  <a:ext uri="{FF2B5EF4-FFF2-40B4-BE49-F238E27FC236}">
                    <a16:creationId xmlns:a16="http://schemas.microsoft.com/office/drawing/2014/main" id="{84BE96C8-0F17-AD3B-0152-C839CC9EE165}"/>
                  </a:ext>
                </a:extLst>
              </p:cNvPr>
              <p:cNvSpPr/>
              <p:nvPr/>
            </p:nvSpPr>
            <p:spPr>
              <a:xfrm>
                <a:off x="8606441" y="1348830"/>
                <a:ext cx="1647998" cy="1647998"/>
              </a:xfrm>
              <a:prstGeom prst="ellipse">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Oval 13">
                <a:extLst>
                  <a:ext uri="{FF2B5EF4-FFF2-40B4-BE49-F238E27FC236}">
                    <a16:creationId xmlns:a16="http://schemas.microsoft.com/office/drawing/2014/main" id="{F29F970D-3AE4-5C48-FAD5-6359880146FB}"/>
                  </a:ext>
                </a:extLst>
              </p:cNvPr>
              <p:cNvSpPr/>
              <p:nvPr/>
            </p:nvSpPr>
            <p:spPr>
              <a:xfrm>
                <a:off x="8752642" y="1478973"/>
                <a:ext cx="1387711" cy="1387711"/>
              </a:xfrm>
              <a:prstGeom prst="ellipse">
                <a:avLst/>
              </a:prstGeom>
              <a:solidFill>
                <a:srgbClr val="D3BE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10" name="Oval 9">
              <a:extLst>
                <a:ext uri="{FF2B5EF4-FFF2-40B4-BE49-F238E27FC236}">
                  <a16:creationId xmlns:a16="http://schemas.microsoft.com/office/drawing/2014/main" id="{F75B1C9D-F5FA-8590-8D49-06EEBDFF5806}"/>
                </a:ext>
              </a:extLst>
            </p:cNvPr>
            <p:cNvSpPr/>
            <p:nvPr/>
          </p:nvSpPr>
          <p:spPr>
            <a:xfrm>
              <a:off x="11666572" y="72783"/>
              <a:ext cx="1122122" cy="11221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Tree>
    <p:extLst>
      <p:ext uri="{BB962C8B-B14F-4D97-AF65-F5344CB8AC3E}">
        <p14:creationId xmlns:p14="http://schemas.microsoft.com/office/powerpoint/2010/main" val="3123402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8" presetClass="emph" presetSubtype="0" repeatCount="indefinite" accel="22000" fill="hold" nodeType="withEffect">
                                  <p:stCondLst>
                                    <p:cond delay="0"/>
                                  </p:stCondLst>
                                  <p:childTnLst>
                                    <p:animRot by="21600000">
                                      <p:cBhvr>
                                        <p:cTn id="16" dur="10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D51257-2270-F7F3-260E-7C6C767FD570}"/>
              </a:ext>
            </a:extLst>
          </p:cNvPr>
          <p:cNvSpPr txBox="1"/>
          <p:nvPr/>
        </p:nvSpPr>
        <p:spPr>
          <a:xfrm>
            <a:off x="1998489" y="460784"/>
            <a:ext cx="5361595" cy="584775"/>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Xây dựng mô hình ngôi nhà</a:t>
            </a:r>
            <a:endParaRPr kumimoji="0" lang="vi-VN" sz="44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pic>
        <p:nvPicPr>
          <p:cNvPr id="8" name="Picture 7">
            <a:extLst>
              <a:ext uri="{FF2B5EF4-FFF2-40B4-BE49-F238E27FC236}">
                <a16:creationId xmlns:a16="http://schemas.microsoft.com/office/drawing/2014/main" id="{EC716822-DF6F-12CA-D31E-7EF904A37B82}"/>
              </a:ext>
            </a:extLst>
          </p:cNvPr>
          <p:cNvPicPr>
            <a:picLocks noChangeAspect="1"/>
          </p:cNvPicPr>
          <p:nvPr/>
        </p:nvPicPr>
        <p:blipFill>
          <a:blip r:embed="rId3">
            <a:extLst>
              <a:ext uri="{28A0092B-C50C-407E-A947-70E740481C1C}">
                <a14:useLocalDpi xmlns:a14="http://schemas.microsoft.com/office/drawing/2010/main" val="0"/>
              </a:ext>
            </a:extLst>
          </a:blip>
          <a:srcRect l="81" r="81"/>
          <a:stretch/>
        </p:blipFill>
        <p:spPr>
          <a:xfrm>
            <a:off x="13986" y="18561"/>
            <a:ext cx="1324904" cy="1318826"/>
          </a:xfrm>
          <a:prstGeom prst="ellipse">
            <a:avLst/>
          </a:prstGeom>
        </p:spPr>
      </p:pic>
      <p:sp>
        <p:nvSpPr>
          <p:cNvPr id="20" name="Rectangle: Rounded Corners 19">
            <a:extLst>
              <a:ext uri="{FF2B5EF4-FFF2-40B4-BE49-F238E27FC236}">
                <a16:creationId xmlns:a16="http://schemas.microsoft.com/office/drawing/2014/main" id="{5B22FC18-1FD5-110E-3777-5D0707B4966A}"/>
              </a:ext>
            </a:extLst>
          </p:cNvPr>
          <p:cNvSpPr/>
          <p:nvPr/>
        </p:nvSpPr>
        <p:spPr>
          <a:xfrm>
            <a:off x="1753631" y="1190100"/>
            <a:ext cx="5123277" cy="5673598"/>
          </a:xfrm>
          <a:prstGeom prst="roundRect">
            <a:avLst>
              <a:gd name="adj" fmla="val 4986"/>
            </a:avLst>
          </a:prstGeom>
          <a:solidFill>
            <a:srgbClr val="AC84AE"/>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id="{1F186E77-446B-F5B7-9407-90B4E89C2A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5580" y="1645920"/>
            <a:ext cx="4296375" cy="4751296"/>
          </a:xfrm>
          <a:prstGeom prst="roundRect">
            <a:avLst>
              <a:gd name="adj" fmla="val 6002"/>
            </a:avLst>
          </a:prstGeom>
        </p:spPr>
      </p:pic>
      <p:grpSp>
        <p:nvGrpSpPr>
          <p:cNvPr id="108" name="Group 107">
            <a:extLst>
              <a:ext uri="{FF2B5EF4-FFF2-40B4-BE49-F238E27FC236}">
                <a16:creationId xmlns:a16="http://schemas.microsoft.com/office/drawing/2014/main" id="{545799C7-2D5E-3957-FA81-4A1345C98191}"/>
              </a:ext>
            </a:extLst>
          </p:cNvPr>
          <p:cNvGrpSpPr/>
          <p:nvPr/>
        </p:nvGrpSpPr>
        <p:grpSpPr>
          <a:xfrm>
            <a:off x="8005002" y="2514703"/>
            <a:ext cx="3082834" cy="3762443"/>
            <a:chOff x="1001486" y="2203269"/>
            <a:chExt cx="3082834" cy="3762443"/>
          </a:xfrm>
        </p:grpSpPr>
        <p:pic>
          <p:nvPicPr>
            <p:cNvPr id="21" name="Picture 20">
              <a:extLst>
                <a:ext uri="{FF2B5EF4-FFF2-40B4-BE49-F238E27FC236}">
                  <a16:creationId xmlns:a16="http://schemas.microsoft.com/office/drawing/2014/main" id="{A4B92612-EDE6-8021-E1B8-3EB6B9EADB4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11085" y="3685854"/>
              <a:ext cx="2115269" cy="2279858"/>
            </a:xfrm>
            <a:prstGeom prst="rect">
              <a:avLst/>
            </a:prstGeom>
          </p:spPr>
        </p:pic>
        <p:sp>
          <p:nvSpPr>
            <p:cNvPr id="22" name="Rectangle 21">
              <a:extLst>
                <a:ext uri="{FF2B5EF4-FFF2-40B4-BE49-F238E27FC236}">
                  <a16:creationId xmlns:a16="http://schemas.microsoft.com/office/drawing/2014/main" id="{2713EFA5-6F57-B30C-713D-4DE72D9C1FFE}"/>
                </a:ext>
              </a:extLst>
            </p:cNvPr>
            <p:cNvSpPr/>
            <p:nvPr/>
          </p:nvSpPr>
          <p:spPr>
            <a:xfrm rot="21249779">
              <a:off x="1001486" y="2203269"/>
              <a:ext cx="3082834" cy="1558834"/>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3" name="TextBox 22">
              <a:extLst>
                <a:ext uri="{FF2B5EF4-FFF2-40B4-BE49-F238E27FC236}">
                  <a16:creationId xmlns:a16="http://schemas.microsoft.com/office/drawing/2014/main" id="{22363AE8-6069-F65F-95F7-1D59971592EF}"/>
                </a:ext>
              </a:extLst>
            </p:cNvPr>
            <p:cNvSpPr txBox="1"/>
            <p:nvPr/>
          </p:nvSpPr>
          <p:spPr>
            <a:xfrm rot="21217134">
              <a:off x="1377163" y="2479266"/>
              <a:ext cx="2349755" cy="830997"/>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Nhóm 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Tạo khung nhà</a:t>
              </a:r>
            </a:p>
          </p:txBody>
        </p:sp>
      </p:grpSp>
      <p:sp>
        <p:nvSpPr>
          <p:cNvPr id="107" name="TextBox 106">
            <a:extLst>
              <a:ext uri="{FF2B5EF4-FFF2-40B4-BE49-F238E27FC236}">
                <a16:creationId xmlns:a16="http://schemas.microsoft.com/office/drawing/2014/main" id="{2BA59C40-BC2B-05EB-7770-9A0AD091D374}"/>
              </a:ext>
            </a:extLst>
          </p:cNvPr>
          <p:cNvSpPr txBox="1"/>
          <p:nvPr/>
        </p:nvSpPr>
        <p:spPr>
          <a:xfrm>
            <a:off x="2516677" y="5241520"/>
            <a:ext cx="3336594" cy="369332"/>
          </a:xfrm>
          <a:prstGeom prst="rect">
            <a:avLst/>
          </a:prstGeom>
          <a:noFill/>
        </p:spPr>
        <p:txBody>
          <a:bodyPr wrap="square" rtlCol="0">
            <a:spAutoFit/>
          </a:bodyPr>
          <a:lstStyle>
            <a:defPPr>
              <a:defRPr lang="vi-VN"/>
            </a:defPPr>
            <a:lvl1pPr algn="ctr">
              <a:defRPr sz="2400">
                <a:solidFill>
                  <a:srgbClr val="002060"/>
                </a:solidFill>
                <a:latin typeface="Roboto" panose="02000000000000000000" pitchFamily="2" charset="0"/>
                <a:ea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Tạo các cột và các thanh chắn</a:t>
            </a:r>
          </a:p>
        </p:txBody>
      </p:sp>
      <p:pic>
        <p:nvPicPr>
          <p:cNvPr id="5" name="Picture 4">
            <a:extLst>
              <a:ext uri="{FF2B5EF4-FFF2-40B4-BE49-F238E27FC236}">
                <a16:creationId xmlns:a16="http://schemas.microsoft.com/office/drawing/2014/main" id="{E5C84573-22DD-56E3-DEC8-3BCDCFEF859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16677" y="1978731"/>
            <a:ext cx="3554180" cy="2900537"/>
          </a:xfrm>
          <a:prstGeom prst="rect">
            <a:avLst/>
          </a:prstGeom>
        </p:spPr>
      </p:pic>
      <p:grpSp>
        <p:nvGrpSpPr>
          <p:cNvPr id="9" name="Group 8">
            <a:extLst>
              <a:ext uri="{FF2B5EF4-FFF2-40B4-BE49-F238E27FC236}">
                <a16:creationId xmlns:a16="http://schemas.microsoft.com/office/drawing/2014/main" id="{A6C3BBA1-86BB-D701-49F1-0DF54AA373EE}"/>
              </a:ext>
            </a:extLst>
          </p:cNvPr>
          <p:cNvGrpSpPr/>
          <p:nvPr/>
        </p:nvGrpSpPr>
        <p:grpSpPr>
          <a:xfrm>
            <a:off x="11077302" y="-653914"/>
            <a:ext cx="2229396" cy="2229396"/>
            <a:chOff x="11063316" y="-510615"/>
            <a:chExt cx="2229396" cy="2229396"/>
          </a:xfrm>
        </p:grpSpPr>
        <p:grpSp>
          <p:nvGrpSpPr>
            <p:cNvPr id="10" name="Group 9">
              <a:extLst>
                <a:ext uri="{FF2B5EF4-FFF2-40B4-BE49-F238E27FC236}">
                  <a16:creationId xmlns:a16="http://schemas.microsoft.com/office/drawing/2014/main" id="{B144BD33-3003-A453-04F6-6821FE7FEC78}"/>
                </a:ext>
              </a:extLst>
            </p:cNvPr>
            <p:cNvGrpSpPr/>
            <p:nvPr/>
          </p:nvGrpSpPr>
          <p:grpSpPr>
            <a:xfrm>
              <a:off x="11063316" y="-510615"/>
              <a:ext cx="2229396" cy="2229396"/>
              <a:chOff x="8289620" y="1028369"/>
              <a:chExt cx="2229396" cy="2229396"/>
            </a:xfrm>
          </p:grpSpPr>
          <p:sp>
            <p:nvSpPr>
              <p:cNvPr id="12" name="Oval 11">
                <a:extLst>
                  <a:ext uri="{FF2B5EF4-FFF2-40B4-BE49-F238E27FC236}">
                    <a16:creationId xmlns:a16="http://schemas.microsoft.com/office/drawing/2014/main" id="{7768AACC-6A29-9262-740A-62859F932E7B}"/>
                  </a:ext>
                </a:extLst>
              </p:cNvPr>
              <p:cNvSpPr/>
              <p:nvPr/>
            </p:nvSpPr>
            <p:spPr>
              <a:xfrm>
                <a:off x="8289620" y="1028369"/>
                <a:ext cx="2229396" cy="2229396"/>
              </a:xfrm>
              <a:prstGeom prst="ellipse">
                <a:avLst/>
              </a:prstGeom>
              <a:solidFill>
                <a:srgbClr val="71C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Oval 12">
                <a:extLst>
                  <a:ext uri="{FF2B5EF4-FFF2-40B4-BE49-F238E27FC236}">
                    <a16:creationId xmlns:a16="http://schemas.microsoft.com/office/drawing/2014/main" id="{D2362399-776F-D9DF-4EF1-93FB5B3B7184}"/>
                  </a:ext>
                </a:extLst>
              </p:cNvPr>
              <p:cNvSpPr/>
              <p:nvPr/>
            </p:nvSpPr>
            <p:spPr>
              <a:xfrm>
                <a:off x="8473626" y="1227599"/>
                <a:ext cx="1862220" cy="1862220"/>
              </a:xfrm>
              <a:prstGeom prst="ellipse">
                <a:avLst/>
              </a:prstGeom>
              <a:solidFill>
                <a:srgbClr val="89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Oval 13">
                <a:extLst>
                  <a:ext uri="{FF2B5EF4-FFF2-40B4-BE49-F238E27FC236}">
                    <a16:creationId xmlns:a16="http://schemas.microsoft.com/office/drawing/2014/main" id="{0A6BF906-7A42-2799-77FA-264B0E8F0785}"/>
                  </a:ext>
                </a:extLst>
              </p:cNvPr>
              <p:cNvSpPr/>
              <p:nvPr/>
            </p:nvSpPr>
            <p:spPr>
              <a:xfrm>
                <a:off x="8606441" y="1348830"/>
                <a:ext cx="1647998" cy="1647998"/>
              </a:xfrm>
              <a:prstGeom prst="ellipse">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Oval 14">
                <a:extLst>
                  <a:ext uri="{FF2B5EF4-FFF2-40B4-BE49-F238E27FC236}">
                    <a16:creationId xmlns:a16="http://schemas.microsoft.com/office/drawing/2014/main" id="{98436186-1846-A178-1D84-06CE5322DABC}"/>
                  </a:ext>
                </a:extLst>
              </p:cNvPr>
              <p:cNvSpPr/>
              <p:nvPr/>
            </p:nvSpPr>
            <p:spPr>
              <a:xfrm>
                <a:off x="8752642" y="1478973"/>
                <a:ext cx="1387711" cy="1387711"/>
              </a:xfrm>
              <a:prstGeom prst="ellipse">
                <a:avLst/>
              </a:prstGeom>
              <a:solidFill>
                <a:srgbClr val="D3BE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11" name="Oval 10">
              <a:extLst>
                <a:ext uri="{FF2B5EF4-FFF2-40B4-BE49-F238E27FC236}">
                  <a16:creationId xmlns:a16="http://schemas.microsoft.com/office/drawing/2014/main" id="{C7433B1E-DB3B-4F16-376A-CD2E776D0959}"/>
                </a:ext>
              </a:extLst>
            </p:cNvPr>
            <p:cNvSpPr/>
            <p:nvPr/>
          </p:nvSpPr>
          <p:spPr>
            <a:xfrm>
              <a:off x="11666572" y="72783"/>
              <a:ext cx="1122122" cy="11221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Tree>
    <p:extLst>
      <p:ext uri="{BB962C8B-B14F-4D97-AF65-F5344CB8AC3E}">
        <p14:creationId xmlns:p14="http://schemas.microsoft.com/office/powerpoint/2010/main" val="328223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8" presetClass="emph" presetSubtype="0" repeatCount="indefinite" accel="22000" fill="hold" nodeType="withEffect">
                                  <p:stCondLst>
                                    <p:cond delay="0"/>
                                  </p:stCondLst>
                                  <p:childTnLst>
                                    <p:animRot by="21600000">
                                      <p:cBhvr>
                                        <p:cTn id="11" dur="10000" fill="hold"/>
                                        <p:tgtEl>
                                          <p:spTgt spid="8"/>
                                        </p:tgtEl>
                                        <p:attrNameLst>
                                          <p:attrName>r</p:attrName>
                                        </p:attrNameLst>
                                      </p:cBhvr>
                                    </p:animRot>
                                  </p:childTnLst>
                                </p:cTn>
                              </p:par>
                              <p:par>
                                <p:cTn id="12" presetID="31"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par>
                                <p:cTn id="18" presetID="31" presetClass="entr" presetSubtype="0" fill="hold" grpId="0" nodeType="withEffect">
                                  <p:stCondLst>
                                    <p:cond delay="0"/>
                                  </p:stCondLst>
                                  <p:childTnLst>
                                    <p:set>
                                      <p:cBhvr>
                                        <p:cTn id="19" dur="1" fill="hold">
                                          <p:stCondLst>
                                            <p:cond delay="0"/>
                                          </p:stCondLst>
                                        </p:cTn>
                                        <p:tgtEl>
                                          <p:spTgt spid="107"/>
                                        </p:tgtEl>
                                        <p:attrNameLst>
                                          <p:attrName>style.visibility</p:attrName>
                                        </p:attrNameLst>
                                      </p:cBhvr>
                                      <p:to>
                                        <p:strVal val="visible"/>
                                      </p:to>
                                    </p:set>
                                    <p:anim calcmode="lin" valueType="num">
                                      <p:cBhvr>
                                        <p:cTn id="20" dur="1000" fill="hold"/>
                                        <p:tgtEl>
                                          <p:spTgt spid="107"/>
                                        </p:tgtEl>
                                        <p:attrNameLst>
                                          <p:attrName>ppt_w</p:attrName>
                                        </p:attrNameLst>
                                      </p:cBhvr>
                                      <p:tavLst>
                                        <p:tav tm="0">
                                          <p:val>
                                            <p:fltVal val="0"/>
                                          </p:val>
                                        </p:tav>
                                        <p:tav tm="100000">
                                          <p:val>
                                            <p:strVal val="#ppt_w"/>
                                          </p:val>
                                        </p:tav>
                                      </p:tavLst>
                                    </p:anim>
                                    <p:anim calcmode="lin" valueType="num">
                                      <p:cBhvr>
                                        <p:cTn id="21" dur="1000" fill="hold"/>
                                        <p:tgtEl>
                                          <p:spTgt spid="107"/>
                                        </p:tgtEl>
                                        <p:attrNameLst>
                                          <p:attrName>ppt_h</p:attrName>
                                        </p:attrNameLst>
                                      </p:cBhvr>
                                      <p:tavLst>
                                        <p:tav tm="0">
                                          <p:val>
                                            <p:fltVal val="0"/>
                                          </p:val>
                                        </p:tav>
                                        <p:tav tm="100000">
                                          <p:val>
                                            <p:strVal val="#ppt_h"/>
                                          </p:val>
                                        </p:tav>
                                      </p:tavLst>
                                    </p:anim>
                                    <p:anim calcmode="lin" valueType="num">
                                      <p:cBhvr>
                                        <p:cTn id="22" dur="1000" fill="hold"/>
                                        <p:tgtEl>
                                          <p:spTgt spid="107"/>
                                        </p:tgtEl>
                                        <p:attrNameLst>
                                          <p:attrName>style.rotation</p:attrName>
                                        </p:attrNameLst>
                                      </p:cBhvr>
                                      <p:tavLst>
                                        <p:tav tm="0">
                                          <p:val>
                                            <p:fltVal val="90"/>
                                          </p:val>
                                        </p:tav>
                                        <p:tav tm="100000">
                                          <p:val>
                                            <p:fltVal val="0"/>
                                          </p:val>
                                        </p:tav>
                                      </p:tavLst>
                                    </p:anim>
                                    <p:animEffect transition="in" filter="fade">
                                      <p:cBhvr>
                                        <p:cTn id="23" dur="10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AE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D51257-2270-F7F3-260E-7C6C767FD570}"/>
              </a:ext>
            </a:extLst>
          </p:cNvPr>
          <p:cNvSpPr txBox="1"/>
          <p:nvPr/>
        </p:nvSpPr>
        <p:spPr>
          <a:xfrm>
            <a:off x="1887721" y="417443"/>
            <a:ext cx="6830977" cy="584775"/>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Ôn tập kiến thức</a:t>
            </a:r>
            <a:endParaRPr kumimoji="0" lang="vi-VN" sz="4400" b="1"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8" name="Picture 7">
            <a:extLst>
              <a:ext uri="{FF2B5EF4-FFF2-40B4-BE49-F238E27FC236}">
                <a16:creationId xmlns:a16="http://schemas.microsoft.com/office/drawing/2014/main" id="{EC716822-DF6F-12CA-D31E-7EF904A37B82}"/>
              </a:ext>
            </a:extLst>
          </p:cNvPr>
          <p:cNvPicPr>
            <a:picLocks noChangeAspect="1"/>
          </p:cNvPicPr>
          <p:nvPr/>
        </p:nvPicPr>
        <p:blipFill>
          <a:blip r:embed="rId3">
            <a:extLst>
              <a:ext uri="{28A0092B-C50C-407E-A947-70E740481C1C}">
                <a14:useLocalDpi xmlns:a14="http://schemas.microsoft.com/office/drawing/2010/main" val="0"/>
              </a:ext>
            </a:extLst>
          </a:blip>
          <a:srcRect l="81" r="81"/>
          <a:stretch/>
        </p:blipFill>
        <p:spPr>
          <a:xfrm>
            <a:off x="13986" y="18560"/>
            <a:ext cx="1286494" cy="1280593"/>
          </a:xfrm>
          <a:prstGeom prst="ellipse">
            <a:avLst/>
          </a:prstGeom>
        </p:spPr>
      </p:pic>
      <p:sp>
        <p:nvSpPr>
          <p:cNvPr id="31" name="Rectangle 30">
            <a:extLst>
              <a:ext uri="{FF2B5EF4-FFF2-40B4-BE49-F238E27FC236}">
                <a16:creationId xmlns:a16="http://schemas.microsoft.com/office/drawing/2014/main" id="{F838D024-0AC9-FA7C-BFDC-C1948750732C}"/>
              </a:ext>
            </a:extLst>
          </p:cNvPr>
          <p:cNvSpPr/>
          <p:nvPr/>
        </p:nvSpPr>
        <p:spPr>
          <a:xfrm>
            <a:off x="6943399" y="3268660"/>
            <a:ext cx="3839570" cy="21171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99" name="Rectangle: Rounded Corners 98">
            <a:extLst>
              <a:ext uri="{FF2B5EF4-FFF2-40B4-BE49-F238E27FC236}">
                <a16:creationId xmlns:a16="http://schemas.microsoft.com/office/drawing/2014/main" id="{EDDF99F2-AAC1-E4DA-B129-DE96DAFD7079}"/>
              </a:ext>
            </a:extLst>
          </p:cNvPr>
          <p:cNvSpPr/>
          <p:nvPr/>
        </p:nvSpPr>
        <p:spPr>
          <a:xfrm>
            <a:off x="3062376" y="2098233"/>
            <a:ext cx="7276291" cy="856175"/>
          </a:xfrm>
          <a:prstGeom prst="roundRect">
            <a:avLst/>
          </a:prstGeom>
          <a:solidFill>
            <a:schemeClr val="bg1"/>
          </a:solidFill>
          <a:ln>
            <a:solidFill>
              <a:srgbClr val="65BDB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00" name="TextBox 99">
            <a:extLst>
              <a:ext uri="{FF2B5EF4-FFF2-40B4-BE49-F238E27FC236}">
                <a16:creationId xmlns:a16="http://schemas.microsoft.com/office/drawing/2014/main" id="{B6236940-21C1-F742-3FFA-97B0C946F67B}"/>
              </a:ext>
            </a:extLst>
          </p:cNvPr>
          <p:cNvSpPr txBox="1"/>
          <p:nvPr/>
        </p:nvSpPr>
        <p:spPr>
          <a:xfrm>
            <a:off x="2103844" y="1355085"/>
            <a:ext cx="243546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CÂU HỎI 1</a:t>
            </a:r>
          </a:p>
        </p:txBody>
      </p:sp>
      <p:sp>
        <p:nvSpPr>
          <p:cNvPr id="101" name="Sai 1">
            <a:extLst>
              <a:ext uri="{FF2B5EF4-FFF2-40B4-BE49-F238E27FC236}">
                <a16:creationId xmlns:a16="http://schemas.microsoft.com/office/drawing/2014/main" id="{AA06D16D-2B6B-D2AB-B593-C1FDC67067D7}"/>
              </a:ext>
            </a:extLst>
          </p:cNvPr>
          <p:cNvSpPr/>
          <p:nvPr/>
        </p:nvSpPr>
        <p:spPr>
          <a:xfrm>
            <a:off x="3062377" y="4939599"/>
            <a:ext cx="2973534" cy="1105248"/>
          </a:xfrm>
          <a:prstGeom prst="roundRect">
            <a:avLst/>
          </a:prstGeom>
          <a:solidFill>
            <a:srgbClr val="648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B. </a:t>
            </a:r>
            <a:r>
              <a:rPr kumimoji="0" lang="vi-VN" sz="22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Giá</a:t>
            </a:r>
            <a:r>
              <a:rPr kumimoji="0" lang="vi-VN" sz="2200" b="0" i="0" u="none" strike="noStrike" kern="1200" cap="none" spc="0" normalizeH="0" noProof="0">
                <a:ln>
                  <a:noFill/>
                </a:ln>
                <a:solidFill>
                  <a:prstClr val="white"/>
                </a:solidFill>
                <a:effectLst/>
                <a:uLnTx/>
                <a:uFillTx/>
                <a:latin typeface="Roboto" panose="02000000000000000000" pitchFamily="2" charset="0"/>
                <a:ea typeface="Roboto" panose="02000000000000000000" pitchFamily="2" charset="0"/>
                <a:cs typeface="+mn-cs"/>
              </a:rPr>
              <a:t> thành và chi phí lắp đặt tiết kiệm</a:t>
            </a:r>
            <a:endParaRPr kumimoji="0" lang="en-US" sz="22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02" name="Đúng">
            <a:extLst>
              <a:ext uri="{FF2B5EF4-FFF2-40B4-BE49-F238E27FC236}">
                <a16:creationId xmlns:a16="http://schemas.microsoft.com/office/drawing/2014/main" id="{B9FEE029-F37F-769E-1B74-52504C779EFE}"/>
              </a:ext>
            </a:extLst>
          </p:cNvPr>
          <p:cNvSpPr/>
          <p:nvPr/>
        </p:nvSpPr>
        <p:spPr>
          <a:xfrm>
            <a:off x="7376417" y="4927347"/>
            <a:ext cx="2973534" cy="1105248"/>
          </a:xfrm>
          <a:prstGeom prst="roundRect">
            <a:avLst/>
          </a:prstGeom>
          <a:solidFill>
            <a:srgbClr val="648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D. Năng</a:t>
            </a:r>
            <a:r>
              <a:rPr kumimoji="0" lang="en-US" sz="2200" b="0" i="0" u="none" strike="noStrike" kern="1200" cap="none" spc="0" normalizeH="0" noProof="0">
                <a:ln>
                  <a:noFill/>
                </a:ln>
                <a:solidFill>
                  <a:prstClr val="white"/>
                </a:solidFill>
                <a:effectLst/>
                <a:uLnTx/>
                <a:uFillTx/>
                <a:latin typeface="Roboto" panose="02000000000000000000" pitchFamily="2" charset="0"/>
                <a:ea typeface="Roboto" panose="02000000000000000000" pitchFamily="2" charset="0"/>
                <a:cs typeface="+mn-cs"/>
              </a:rPr>
              <a:t> lượng có sẵn</a:t>
            </a:r>
            <a:endParaRPr kumimoji="0" lang="en-US" sz="22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03" name="Sai 2">
            <a:extLst>
              <a:ext uri="{FF2B5EF4-FFF2-40B4-BE49-F238E27FC236}">
                <a16:creationId xmlns:a16="http://schemas.microsoft.com/office/drawing/2014/main" id="{35A1DB2F-3584-4689-39D3-D2BEC8596EC1}"/>
              </a:ext>
            </a:extLst>
          </p:cNvPr>
          <p:cNvSpPr/>
          <p:nvPr/>
        </p:nvSpPr>
        <p:spPr>
          <a:xfrm>
            <a:off x="7382570" y="3516301"/>
            <a:ext cx="2967381" cy="1105248"/>
          </a:xfrm>
          <a:prstGeom prst="roundRect">
            <a:avLst/>
          </a:prstGeom>
          <a:solidFill>
            <a:srgbClr val="648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C. </a:t>
            </a:r>
            <a:r>
              <a:rPr lang="en-US" sz="2200" noProof="0">
                <a:solidFill>
                  <a:prstClr val="white"/>
                </a:solidFill>
                <a:latin typeface="Roboto" panose="02000000000000000000" pitchFamily="2" charset="0"/>
                <a:ea typeface="Roboto" panose="02000000000000000000" pitchFamily="2" charset="0"/>
              </a:rPr>
              <a:t>Chỉ cần mang quạt ra nắng sẽ thu được điện mặt trời</a:t>
            </a:r>
            <a:endParaRPr kumimoji="0" lang="en-US" sz="22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08" name="TextBox 107">
            <a:extLst>
              <a:ext uri="{FF2B5EF4-FFF2-40B4-BE49-F238E27FC236}">
                <a16:creationId xmlns:a16="http://schemas.microsoft.com/office/drawing/2014/main" id="{2BAE67E0-0B1D-02A0-337F-D8BC175945FF}"/>
              </a:ext>
            </a:extLst>
          </p:cNvPr>
          <p:cNvSpPr txBox="1"/>
          <p:nvPr/>
        </p:nvSpPr>
        <p:spPr>
          <a:xfrm>
            <a:off x="3073661" y="2292727"/>
            <a:ext cx="7276290" cy="492443"/>
          </a:xfrm>
          <a:prstGeom prst="rect">
            <a:avLst/>
          </a:prstGeom>
          <a:noFill/>
        </p:spPr>
        <p:txBody>
          <a:bodyPr wrap="square" rtlCol="0">
            <a:spAutoFit/>
          </a:bodyPr>
          <a:lstStyle/>
          <a:p>
            <a:pPr lvl="0" algn="ctr">
              <a:defRPr/>
            </a:pPr>
            <a:r>
              <a:rPr lang="vi-VN" sz="2600">
                <a:solidFill>
                  <a:srgbClr val="002060"/>
                </a:solidFill>
                <a:latin typeface="Roboto" panose="02000000000000000000" pitchFamily="2" charset="0"/>
                <a:ea typeface="Roboto" panose="02000000000000000000" pitchFamily="2" charset="0"/>
              </a:rPr>
              <a:t>Chọn phát biểu đúng về năng lượng từ Mặt Trời</a:t>
            </a:r>
            <a:r>
              <a:rPr kumimoji="0" lang="en-US" sz="26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a:t>
            </a:r>
          </a:p>
        </p:txBody>
      </p:sp>
      <p:sp>
        <p:nvSpPr>
          <p:cNvPr id="111" name="Sai 1">
            <a:extLst>
              <a:ext uri="{FF2B5EF4-FFF2-40B4-BE49-F238E27FC236}">
                <a16:creationId xmlns:a16="http://schemas.microsoft.com/office/drawing/2014/main" id="{BBC91A55-2648-0FCB-37AF-59D08F543473}"/>
              </a:ext>
            </a:extLst>
          </p:cNvPr>
          <p:cNvSpPr/>
          <p:nvPr/>
        </p:nvSpPr>
        <p:spPr>
          <a:xfrm>
            <a:off x="3072429" y="3520099"/>
            <a:ext cx="2973534" cy="1105248"/>
          </a:xfrm>
          <a:prstGeom prst="roundRect">
            <a:avLst/>
          </a:prstGeom>
          <a:solidFill>
            <a:srgbClr val="648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A. Năng</a:t>
            </a:r>
            <a:r>
              <a:rPr kumimoji="0" lang="en-US" sz="2200" b="0" i="0" u="none" strike="noStrike" kern="1200" cap="none" spc="0" normalizeH="0" noProof="0">
                <a:ln>
                  <a:noFill/>
                </a:ln>
                <a:solidFill>
                  <a:prstClr val="white"/>
                </a:solidFill>
                <a:effectLst/>
                <a:uLnTx/>
                <a:uFillTx/>
                <a:latin typeface="Roboto" panose="02000000000000000000" pitchFamily="2" charset="0"/>
                <a:ea typeface="Roboto" panose="02000000000000000000" pitchFamily="2" charset="0"/>
                <a:cs typeface="+mn-cs"/>
              </a:rPr>
              <a:t> lượng không có sẵn</a:t>
            </a:r>
            <a:endParaRPr kumimoji="0" lang="en-US" sz="22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Tree>
    <p:extLst>
      <p:ext uri="{BB962C8B-B14F-4D97-AF65-F5344CB8AC3E}">
        <p14:creationId xmlns:p14="http://schemas.microsoft.com/office/powerpoint/2010/main" val="3721029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8" presetClass="emph" presetSubtype="0" repeatCount="indefinite" accel="22000" fill="hold" nodeType="withEffect">
                                  <p:stCondLst>
                                    <p:cond delay="0"/>
                                  </p:stCondLst>
                                  <p:childTnLst>
                                    <p:animRot by="21600000">
                                      <p:cBhvr>
                                        <p:cTn id="11" dur="10000" fill="hold"/>
                                        <p:tgtEl>
                                          <p:spTgt spid="8"/>
                                        </p:tgtEl>
                                        <p:attrNameLst>
                                          <p:attrName>r</p:attrName>
                                        </p:attrNameLst>
                                      </p:cBhvr>
                                    </p:animRot>
                                  </p:childTnLst>
                                </p:cTn>
                              </p:par>
                              <p:par>
                                <p:cTn id="12" presetID="23" presetClass="entr" presetSubtype="16" fill="hold" grpId="0" nodeType="withEffect">
                                  <p:stCondLst>
                                    <p:cond delay="0"/>
                                  </p:stCondLst>
                                  <p:childTnLst>
                                    <p:set>
                                      <p:cBhvr>
                                        <p:cTn id="13" dur="1" fill="hold">
                                          <p:stCondLst>
                                            <p:cond delay="0"/>
                                          </p:stCondLst>
                                        </p:cTn>
                                        <p:tgtEl>
                                          <p:spTgt spid="100"/>
                                        </p:tgtEl>
                                        <p:attrNameLst>
                                          <p:attrName>style.visibility</p:attrName>
                                        </p:attrNameLst>
                                      </p:cBhvr>
                                      <p:to>
                                        <p:strVal val="visible"/>
                                      </p:to>
                                    </p:set>
                                    <p:anim calcmode="lin" valueType="num">
                                      <p:cBhvr>
                                        <p:cTn id="14" dur="500" fill="hold"/>
                                        <p:tgtEl>
                                          <p:spTgt spid="100"/>
                                        </p:tgtEl>
                                        <p:attrNameLst>
                                          <p:attrName>ppt_w</p:attrName>
                                        </p:attrNameLst>
                                      </p:cBhvr>
                                      <p:tavLst>
                                        <p:tav tm="0">
                                          <p:val>
                                            <p:fltVal val="0"/>
                                          </p:val>
                                        </p:tav>
                                        <p:tav tm="100000">
                                          <p:val>
                                            <p:strVal val="#ppt_w"/>
                                          </p:val>
                                        </p:tav>
                                      </p:tavLst>
                                    </p:anim>
                                    <p:anim calcmode="lin" valueType="num">
                                      <p:cBhvr>
                                        <p:cTn id="15" dur="500" fill="hold"/>
                                        <p:tgtEl>
                                          <p:spTgt spid="100"/>
                                        </p:tgtEl>
                                        <p:attrNameLst>
                                          <p:attrName>ppt_h</p:attrName>
                                        </p:attrNameLst>
                                      </p:cBhvr>
                                      <p:tavLst>
                                        <p:tav tm="0">
                                          <p:val>
                                            <p:fltVal val="0"/>
                                          </p:val>
                                        </p:tav>
                                        <p:tav tm="100000">
                                          <p:val>
                                            <p:strVal val="#ppt_h"/>
                                          </p:val>
                                        </p:tav>
                                      </p:tavLst>
                                    </p:anim>
                                  </p:childTnLst>
                                </p:cTn>
                              </p:par>
                              <p:par>
                                <p:cTn id="16" presetID="23" presetClass="entr" presetSubtype="16" fill="hold" grpId="0" nodeType="withEffect">
                                  <p:stCondLst>
                                    <p:cond delay="0"/>
                                  </p:stCondLst>
                                  <p:childTnLst>
                                    <p:set>
                                      <p:cBhvr>
                                        <p:cTn id="17" dur="1" fill="hold">
                                          <p:stCondLst>
                                            <p:cond delay="0"/>
                                          </p:stCondLst>
                                        </p:cTn>
                                        <p:tgtEl>
                                          <p:spTgt spid="108"/>
                                        </p:tgtEl>
                                        <p:attrNameLst>
                                          <p:attrName>style.visibility</p:attrName>
                                        </p:attrNameLst>
                                      </p:cBhvr>
                                      <p:to>
                                        <p:strVal val="visible"/>
                                      </p:to>
                                    </p:set>
                                    <p:anim calcmode="lin" valueType="num">
                                      <p:cBhvr>
                                        <p:cTn id="18" dur="500" fill="hold"/>
                                        <p:tgtEl>
                                          <p:spTgt spid="108"/>
                                        </p:tgtEl>
                                        <p:attrNameLst>
                                          <p:attrName>ppt_w</p:attrName>
                                        </p:attrNameLst>
                                      </p:cBhvr>
                                      <p:tavLst>
                                        <p:tav tm="0">
                                          <p:val>
                                            <p:fltVal val="0"/>
                                          </p:val>
                                        </p:tav>
                                        <p:tav tm="100000">
                                          <p:val>
                                            <p:strVal val="#ppt_w"/>
                                          </p:val>
                                        </p:tav>
                                      </p:tavLst>
                                    </p:anim>
                                    <p:anim calcmode="lin" valueType="num">
                                      <p:cBhvr>
                                        <p:cTn id="19" dur="500" fill="hold"/>
                                        <p:tgtEl>
                                          <p:spTgt spid="1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101"/>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01"/>
                                        </p:tgtEl>
                                        <p:attrNameLst>
                                          <p:attrName>fillcolor</p:attrName>
                                        </p:attrNameLst>
                                      </p:cBhvr>
                                      <p:to>
                                        <a:srgbClr val="ED7D31"/>
                                      </p:to>
                                    </p:animClr>
                                    <p:set>
                                      <p:cBhvr>
                                        <p:cTn id="25" dur="2000" fill="hold"/>
                                        <p:tgtEl>
                                          <p:spTgt spid="101"/>
                                        </p:tgtEl>
                                        <p:attrNameLst>
                                          <p:attrName>fill.type</p:attrName>
                                        </p:attrNameLst>
                                      </p:cBhvr>
                                      <p:to>
                                        <p:strVal val="solid"/>
                                      </p:to>
                                    </p:set>
                                    <p:set>
                                      <p:cBhvr>
                                        <p:cTn id="26" dur="2000" fill="hold"/>
                                        <p:tgtEl>
                                          <p:spTgt spid="101"/>
                                        </p:tgtEl>
                                        <p:attrNameLst>
                                          <p:attrName>fill.on</p:attrName>
                                        </p:attrNameLst>
                                      </p:cBhvr>
                                      <p:to>
                                        <p:strVal val="true"/>
                                      </p:to>
                                    </p:set>
                                  </p:childTnLst>
                                </p:cTn>
                              </p:par>
                              <p:par>
                                <p:cTn id="27" presetID="26" presetClass="emph" presetSubtype="0" fill="hold" grpId="0" nodeType="withEffect">
                                  <p:stCondLst>
                                    <p:cond delay="0"/>
                                  </p:stCondLst>
                                  <p:childTnLst>
                                    <p:animEffect transition="out" filter="fade">
                                      <p:cBhvr>
                                        <p:cTn id="28" dur="500" tmFilter="0, 0; .2, .5; .8, .5; 1, 0"/>
                                        <p:tgtEl>
                                          <p:spTgt spid="101"/>
                                        </p:tgtEl>
                                      </p:cBhvr>
                                    </p:animEffect>
                                    <p:animScale>
                                      <p:cBhvr>
                                        <p:cTn id="29" dur="250" autoRev="1" fill="hold"/>
                                        <p:tgtEl>
                                          <p:spTgt spid="101"/>
                                        </p:tgtEl>
                                      </p:cBhvr>
                                      <p:by x="105000" y="105000"/>
                                    </p:animScale>
                                  </p:childTnLst>
                                </p:cTn>
                              </p:par>
                            </p:childTnLst>
                          </p:cTn>
                        </p:par>
                      </p:childTnLst>
                    </p:cTn>
                  </p:par>
                </p:childTnLst>
              </p:cTn>
              <p:nextCondLst>
                <p:cond evt="onClick" delay="0">
                  <p:tgtEl>
                    <p:spTgt spid="101"/>
                  </p:tgtEl>
                </p:cond>
              </p:nextCondLst>
            </p:seq>
            <p:seq concurrent="1" nextAc="seek">
              <p:cTn id="30" restart="whenNotActive" fill="hold" evtFilter="cancelBubble" nodeType="interactiveSeq">
                <p:stCondLst>
                  <p:cond evt="onClick" delay="0">
                    <p:tgtEl>
                      <p:spTgt spid="102"/>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000" fill="hold"/>
                                        <p:tgtEl>
                                          <p:spTgt spid="102"/>
                                        </p:tgtEl>
                                        <p:attrNameLst>
                                          <p:attrName>fillcolor</p:attrName>
                                        </p:attrNameLst>
                                      </p:cBhvr>
                                      <p:to>
                                        <a:srgbClr val="538135"/>
                                      </p:to>
                                    </p:animClr>
                                    <p:set>
                                      <p:cBhvr>
                                        <p:cTn id="35" dur="2000" fill="hold"/>
                                        <p:tgtEl>
                                          <p:spTgt spid="102"/>
                                        </p:tgtEl>
                                        <p:attrNameLst>
                                          <p:attrName>fill.type</p:attrName>
                                        </p:attrNameLst>
                                      </p:cBhvr>
                                      <p:to>
                                        <p:strVal val="solid"/>
                                      </p:to>
                                    </p:set>
                                    <p:set>
                                      <p:cBhvr>
                                        <p:cTn id="36" dur="2000" fill="hold"/>
                                        <p:tgtEl>
                                          <p:spTgt spid="102"/>
                                        </p:tgtEl>
                                        <p:attrNameLst>
                                          <p:attrName>fill.on</p:attrName>
                                        </p:attrNameLst>
                                      </p:cBhvr>
                                      <p:to>
                                        <p:strVal val="true"/>
                                      </p:to>
                                    </p:set>
                                  </p:childTnLst>
                                </p:cTn>
                              </p:par>
                              <p:par>
                                <p:cTn id="37" presetID="26" presetClass="emph" presetSubtype="0" fill="hold" grpId="0" nodeType="withEffect">
                                  <p:stCondLst>
                                    <p:cond delay="0"/>
                                  </p:stCondLst>
                                  <p:childTnLst>
                                    <p:animEffect transition="out" filter="fade">
                                      <p:cBhvr>
                                        <p:cTn id="38" dur="500" tmFilter="0, 0; .2, .5; .8, .5; 1, 0"/>
                                        <p:tgtEl>
                                          <p:spTgt spid="102"/>
                                        </p:tgtEl>
                                      </p:cBhvr>
                                    </p:animEffect>
                                    <p:animScale>
                                      <p:cBhvr>
                                        <p:cTn id="39" dur="250" autoRev="1" fill="hold"/>
                                        <p:tgtEl>
                                          <p:spTgt spid="102"/>
                                        </p:tgtEl>
                                      </p:cBhvr>
                                      <p:by x="105000" y="105000"/>
                                    </p:animScale>
                                  </p:childTnLst>
                                </p:cTn>
                              </p:par>
                            </p:childTnLst>
                          </p:cTn>
                        </p:par>
                      </p:childTnLst>
                    </p:cTn>
                  </p:par>
                </p:childTnLst>
              </p:cTn>
              <p:nextCondLst>
                <p:cond evt="onClick" delay="0">
                  <p:tgtEl>
                    <p:spTgt spid="102"/>
                  </p:tgtEl>
                </p:cond>
              </p:nextCondLst>
            </p:seq>
            <p:seq concurrent="1" nextAc="seek">
              <p:cTn id="40" restart="whenNotActive" fill="hold" evtFilter="cancelBubble" nodeType="interactiveSeq">
                <p:stCondLst>
                  <p:cond evt="onClick" delay="0">
                    <p:tgtEl>
                      <p:spTgt spid="103"/>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2000" fill="hold"/>
                                        <p:tgtEl>
                                          <p:spTgt spid="103"/>
                                        </p:tgtEl>
                                        <p:attrNameLst>
                                          <p:attrName>fillcolor</p:attrName>
                                        </p:attrNameLst>
                                      </p:cBhvr>
                                      <p:to>
                                        <a:srgbClr val="ED7D31"/>
                                      </p:to>
                                    </p:animClr>
                                    <p:set>
                                      <p:cBhvr>
                                        <p:cTn id="45" dur="2000" fill="hold"/>
                                        <p:tgtEl>
                                          <p:spTgt spid="103"/>
                                        </p:tgtEl>
                                        <p:attrNameLst>
                                          <p:attrName>fill.type</p:attrName>
                                        </p:attrNameLst>
                                      </p:cBhvr>
                                      <p:to>
                                        <p:strVal val="solid"/>
                                      </p:to>
                                    </p:set>
                                    <p:set>
                                      <p:cBhvr>
                                        <p:cTn id="46" dur="2000" fill="hold"/>
                                        <p:tgtEl>
                                          <p:spTgt spid="103"/>
                                        </p:tgtEl>
                                        <p:attrNameLst>
                                          <p:attrName>fill.on</p:attrName>
                                        </p:attrNameLst>
                                      </p:cBhvr>
                                      <p:to>
                                        <p:strVal val="true"/>
                                      </p:to>
                                    </p:set>
                                  </p:childTnLst>
                                </p:cTn>
                              </p:par>
                              <p:par>
                                <p:cTn id="47" presetID="26" presetClass="emph" presetSubtype="0" fill="hold" grpId="0" nodeType="withEffect">
                                  <p:stCondLst>
                                    <p:cond delay="0"/>
                                  </p:stCondLst>
                                  <p:childTnLst>
                                    <p:animEffect transition="out" filter="fade">
                                      <p:cBhvr>
                                        <p:cTn id="48" dur="500" tmFilter="0, 0; .2, .5; .8, .5; 1, 0"/>
                                        <p:tgtEl>
                                          <p:spTgt spid="103"/>
                                        </p:tgtEl>
                                      </p:cBhvr>
                                    </p:animEffect>
                                    <p:animScale>
                                      <p:cBhvr>
                                        <p:cTn id="49" dur="250" autoRev="1" fill="hold"/>
                                        <p:tgtEl>
                                          <p:spTgt spid="103"/>
                                        </p:tgtEl>
                                      </p:cBhvr>
                                      <p:by x="105000" y="105000"/>
                                    </p:animScale>
                                  </p:childTnLst>
                                </p:cTn>
                              </p:par>
                            </p:childTnLst>
                          </p:cTn>
                        </p:par>
                      </p:childTnLst>
                    </p:cTn>
                  </p:par>
                </p:childTnLst>
              </p:cTn>
              <p:nextCondLst>
                <p:cond evt="onClick" delay="0">
                  <p:tgtEl>
                    <p:spTgt spid="103"/>
                  </p:tgtEl>
                </p:cond>
              </p:nextCondLst>
            </p:seq>
            <p:seq concurrent="1" nextAc="seek">
              <p:cTn id="50" restart="whenNotActive" fill="hold" evtFilter="cancelBubble" nodeType="interactiveSeq">
                <p:stCondLst>
                  <p:cond evt="onClick" delay="0">
                    <p:tgtEl>
                      <p:spTgt spid="111"/>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clickEffect">
                                  <p:stCondLst>
                                    <p:cond delay="0"/>
                                  </p:stCondLst>
                                  <p:childTnLst>
                                    <p:animClr clrSpc="rgb" dir="cw">
                                      <p:cBhvr>
                                        <p:cTn id="54" dur="2000" fill="hold"/>
                                        <p:tgtEl>
                                          <p:spTgt spid="111"/>
                                        </p:tgtEl>
                                        <p:attrNameLst>
                                          <p:attrName>fillcolor</p:attrName>
                                        </p:attrNameLst>
                                      </p:cBhvr>
                                      <p:to>
                                        <a:srgbClr val="ED7D31"/>
                                      </p:to>
                                    </p:animClr>
                                    <p:set>
                                      <p:cBhvr>
                                        <p:cTn id="55" dur="2000" fill="hold"/>
                                        <p:tgtEl>
                                          <p:spTgt spid="111"/>
                                        </p:tgtEl>
                                        <p:attrNameLst>
                                          <p:attrName>fill.type</p:attrName>
                                        </p:attrNameLst>
                                      </p:cBhvr>
                                      <p:to>
                                        <p:strVal val="solid"/>
                                      </p:to>
                                    </p:set>
                                    <p:set>
                                      <p:cBhvr>
                                        <p:cTn id="56" dur="2000" fill="hold"/>
                                        <p:tgtEl>
                                          <p:spTgt spid="111"/>
                                        </p:tgtEl>
                                        <p:attrNameLst>
                                          <p:attrName>fill.on</p:attrName>
                                        </p:attrNameLst>
                                      </p:cBhvr>
                                      <p:to>
                                        <p:strVal val="true"/>
                                      </p:to>
                                    </p:set>
                                  </p:childTnLst>
                                </p:cTn>
                              </p:par>
                              <p:par>
                                <p:cTn id="57" presetID="26" presetClass="emph" presetSubtype="0" fill="hold" grpId="0" nodeType="withEffect">
                                  <p:stCondLst>
                                    <p:cond delay="0"/>
                                  </p:stCondLst>
                                  <p:childTnLst>
                                    <p:animEffect transition="out" filter="fade">
                                      <p:cBhvr>
                                        <p:cTn id="58" dur="500" tmFilter="0, 0; .2, .5; .8, .5; 1, 0"/>
                                        <p:tgtEl>
                                          <p:spTgt spid="111"/>
                                        </p:tgtEl>
                                      </p:cBhvr>
                                    </p:animEffect>
                                    <p:animScale>
                                      <p:cBhvr>
                                        <p:cTn id="59" dur="250" autoRev="1" fill="hold"/>
                                        <p:tgtEl>
                                          <p:spTgt spid="111"/>
                                        </p:tgtEl>
                                      </p:cBhvr>
                                      <p:by x="105000" y="105000"/>
                                    </p:animScale>
                                  </p:childTnLst>
                                </p:cTn>
                              </p:par>
                            </p:childTnLst>
                          </p:cTn>
                        </p:par>
                      </p:childTnLst>
                    </p:cTn>
                  </p:par>
                </p:childTnLst>
              </p:cTn>
              <p:nextCondLst>
                <p:cond evt="onClick" delay="0">
                  <p:tgtEl>
                    <p:spTgt spid="111"/>
                  </p:tgtEl>
                </p:cond>
              </p:nextCondLst>
            </p:seq>
          </p:childTnLst>
        </p:cTn>
      </p:par>
    </p:tnLst>
    <p:bldLst>
      <p:bldP spid="2" grpId="0"/>
      <p:bldP spid="100" grpId="0"/>
      <p:bldP spid="101" grpId="0" animBg="1"/>
      <p:bldP spid="102" grpId="0" animBg="1"/>
      <p:bldP spid="103" grpId="0" animBg="1"/>
      <p:bldP spid="108" grpId="0"/>
      <p:bldP spid="1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D51257-2270-F7F3-260E-7C6C767FD570}"/>
              </a:ext>
            </a:extLst>
          </p:cNvPr>
          <p:cNvSpPr txBox="1"/>
          <p:nvPr/>
        </p:nvSpPr>
        <p:spPr>
          <a:xfrm>
            <a:off x="1998489" y="460784"/>
            <a:ext cx="5361595" cy="584775"/>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Xây dựng mô hình ngôi nhà</a:t>
            </a:r>
            <a:endParaRPr kumimoji="0" lang="vi-VN" sz="44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pic>
        <p:nvPicPr>
          <p:cNvPr id="8" name="Picture 7">
            <a:extLst>
              <a:ext uri="{FF2B5EF4-FFF2-40B4-BE49-F238E27FC236}">
                <a16:creationId xmlns:a16="http://schemas.microsoft.com/office/drawing/2014/main" id="{EC716822-DF6F-12CA-D31E-7EF904A37B82}"/>
              </a:ext>
            </a:extLst>
          </p:cNvPr>
          <p:cNvPicPr>
            <a:picLocks noChangeAspect="1"/>
          </p:cNvPicPr>
          <p:nvPr/>
        </p:nvPicPr>
        <p:blipFill>
          <a:blip r:embed="rId3">
            <a:extLst>
              <a:ext uri="{28A0092B-C50C-407E-A947-70E740481C1C}">
                <a14:useLocalDpi xmlns:a14="http://schemas.microsoft.com/office/drawing/2010/main" val="0"/>
              </a:ext>
            </a:extLst>
          </a:blip>
          <a:srcRect l="81" r="81"/>
          <a:stretch/>
        </p:blipFill>
        <p:spPr>
          <a:xfrm>
            <a:off x="13986" y="18561"/>
            <a:ext cx="1247000" cy="1241280"/>
          </a:xfrm>
          <a:prstGeom prst="ellipse">
            <a:avLst/>
          </a:prstGeom>
        </p:spPr>
      </p:pic>
      <p:sp>
        <p:nvSpPr>
          <p:cNvPr id="20" name="Rectangle: Rounded Corners 19">
            <a:extLst>
              <a:ext uri="{FF2B5EF4-FFF2-40B4-BE49-F238E27FC236}">
                <a16:creationId xmlns:a16="http://schemas.microsoft.com/office/drawing/2014/main" id="{5B22FC18-1FD5-110E-3777-5D0707B4966A}"/>
              </a:ext>
            </a:extLst>
          </p:cNvPr>
          <p:cNvSpPr/>
          <p:nvPr/>
        </p:nvSpPr>
        <p:spPr>
          <a:xfrm>
            <a:off x="6270846" y="1184402"/>
            <a:ext cx="5123277" cy="5673598"/>
          </a:xfrm>
          <a:prstGeom prst="roundRect">
            <a:avLst>
              <a:gd name="adj" fmla="val 4986"/>
            </a:avLst>
          </a:prstGeom>
          <a:solidFill>
            <a:srgbClr val="AC84AE"/>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id="{1F186E77-446B-F5B7-9407-90B4E89C2A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84296" y="1645920"/>
            <a:ext cx="4296375" cy="4751296"/>
          </a:xfrm>
          <a:prstGeom prst="roundRect">
            <a:avLst>
              <a:gd name="adj" fmla="val 6002"/>
            </a:avLst>
          </a:prstGeom>
        </p:spPr>
      </p:pic>
      <p:pic>
        <p:nvPicPr>
          <p:cNvPr id="21" name="Picture 20">
            <a:extLst>
              <a:ext uri="{FF2B5EF4-FFF2-40B4-BE49-F238E27FC236}">
                <a16:creationId xmlns:a16="http://schemas.microsoft.com/office/drawing/2014/main" id="{A4B92612-EDE6-8021-E1B8-3EB6B9EADB4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11085" y="3685854"/>
            <a:ext cx="2115269" cy="2279858"/>
          </a:xfrm>
          <a:prstGeom prst="rect">
            <a:avLst/>
          </a:prstGeom>
        </p:spPr>
      </p:pic>
      <p:sp>
        <p:nvSpPr>
          <p:cNvPr id="22" name="Rectangle 21">
            <a:extLst>
              <a:ext uri="{FF2B5EF4-FFF2-40B4-BE49-F238E27FC236}">
                <a16:creationId xmlns:a16="http://schemas.microsoft.com/office/drawing/2014/main" id="{2713EFA5-6F57-B30C-713D-4DE72D9C1FFE}"/>
              </a:ext>
            </a:extLst>
          </p:cNvPr>
          <p:cNvSpPr/>
          <p:nvPr/>
        </p:nvSpPr>
        <p:spPr>
          <a:xfrm rot="21249779">
            <a:off x="1001486" y="2203269"/>
            <a:ext cx="3082834" cy="1558834"/>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3" name="TextBox 22">
            <a:extLst>
              <a:ext uri="{FF2B5EF4-FFF2-40B4-BE49-F238E27FC236}">
                <a16:creationId xmlns:a16="http://schemas.microsoft.com/office/drawing/2014/main" id="{22363AE8-6069-F65F-95F7-1D59971592EF}"/>
              </a:ext>
            </a:extLst>
          </p:cNvPr>
          <p:cNvSpPr txBox="1"/>
          <p:nvPr/>
        </p:nvSpPr>
        <p:spPr>
          <a:xfrm rot="21217134">
            <a:off x="1205075" y="2304192"/>
            <a:ext cx="2522378" cy="1200329"/>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Nhóm 3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Chuẩn bị các thiết bị</a:t>
            </a:r>
          </a:p>
        </p:txBody>
      </p:sp>
      <p:pic>
        <p:nvPicPr>
          <p:cNvPr id="5" name="chân cắm">
            <a:extLst>
              <a:ext uri="{FF2B5EF4-FFF2-40B4-BE49-F238E27FC236}">
                <a16:creationId xmlns:a16="http://schemas.microsoft.com/office/drawing/2014/main" id="{B814D4CD-E791-CD04-CAF4-4083C2E82D4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21676" y="4972020"/>
            <a:ext cx="1079197" cy="821036"/>
          </a:xfrm>
          <a:prstGeom prst="rect">
            <a:avLst/>
          </a:prstGeom>
          <a:effectLst>
            <a:outerShdw blurRad="63500" sx="102000" sy="102000" algn="ctr" rotWithShape="0">
              <a:prstClr val="black">
                <a:alpha val="40000"/>
              </a:prstClr>
            </a:outerShdw>
          </a:effectLst>
        </p:spPr>
      </p:pic>
      <p:pic>
        <p:nvPicPr>
          <p:cNvPr id="17" name="quạt">
            <a:extLst>
              <a:ext uri="{FF2B5EF4-FFF2-40B4-BE49-F238E27FC236}">
                <a16:creationId xmlns:a16="http://schemas.microsoft.com/office/drawing/2014/main" id="{789F188F-16D7-A951-A27D-E4FF54D3092F}"/>
              </a:ext>
            </a:extLst>
          </p:cNvPr>
          <p:cNvPicPr>
            <a:picLocks noChangeAspect="1"/>
          </p:cNvPicPr>
          <p:nvPr/>
        </p:nvPicPr>
        <p:blipFill>
          <a:blip r:embed="rId7"/>
          <a:stretch>
            <a:fillRect/>
          </a:stretch>
        </p:blipFill>
        <p:spPr>
          <a:xfrm>
            <a:off x="9707851" y="2832872"/>
            <a:ext cx="905798" cy="1455471"/>
          </a:xfrm>
          <a:prstGeom prst="rect">
            <a:avLst/>
          </a:prstGeom>
          <a:effectLst>
            <a:outerShdw blurRad="63500" sx="102000" sy="102000" algn="ctr" rotWithShape="0">
              <a:prstClr val="black">
                <a:alpha val="40000"/>
              </a:prstClr>
            </a:outerShdw>
          </a:effectLst>
        </p:spPr>
      </p:pic>
      <p:sp>
        <p:nvSpPr>
          <p:cNvPr id="29" name="TextBox 28">
            <a:extLst>
              <a:ext uri="{FF2B5EF4-FFF2-40B4-BE49-F238E27FC236}">
                <a16:creationId xmlns:a16="http://schemas.microsoft.com/office/drawing/2014/main" id="{3EA13D9B-DCF5-C655-8E1A-AEC9F1E6C05E}"/>
              </a:ext>
            </a:extLst>
          </p:cNvPr>
          <p:cNvSpPr txBox="1"/>
          <p:nvPr/>
        </p:nvSpPr>
        <p:spPr>
          <a:xfrm>
            <a:off x="9599626" y="4371929"/>
            <a:ext cx="1012951" cy="369332"/>
          </a:xfrm>
          <a:prstGeom prst="rect">
            <a:avLst/>
          </a:prstGeom>
          <a:noFill/>
        </p:spPr>
        <p:txBody>
          <a:bodyPr wrap="square" rtlCol="0">
            <a:spAutoFit/>
          </a:bodyPr>
          <a:lstStyle>
            <a:defPPr>
              <a:defRPr lang="vi-VN"/>
            </a:defPPr>
            <a:lvl1pPr algn="ctr">
              <a:defRPr sz="2400">
                <a:solidFill>
                  <a:srgbClr val="002060"/>
                </a:solidFill>
                <a:latin typeface="Roboto" panose="02000000000000000000" pitchFamily="2" charset="0"/>
                <a:ea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Quạt</a:t>
            </a:r>
          </a:p>
        </p:txBody>
      </p:sp>
      <p:pic>
        <p:nvPicPr>
          <p:cNvPr id="97" name="dây dẫn">
            <a:extLst>
              <a:ext uri="{FF2B5EF4-FFF2-40B4-BE49-F238E27FC236}">
                <a16:creationId xmlns:a16="http://schemas.microsoft.com/office/drawing/2014/main" id="{AEA2ACB2-A624-BF18-B679-B7E726046449}"/>
              </a:ext>
            </a:extLst>
          </p:cNvPr>
          <p:cNvPicPr>
            <a:picLocks noChangeAspect="1"/>
          </p:cNvPicPr>
          <p:nvPr/>
        </p:nvPicPr>
        <p:blipFill>
          <a:blip r:embed="rId8"/>
          <a:stretch>
            <a:fillRect/>
          </a:stretch>
        </p:blipFill>
        <p:spPr>
          <a:xfrm>
            <a:off x="7703769" y="5029148"/>
            <a:ext cx="1356639" cy="814879"/>
          </a:xfrm>
          <a:prstGeom prst="rect">
            <a:avLst/>
          </a:prstGeom>
          <a:effectLst>
            <a:outerShdw blurRad="63500" sx="102000" sy="102000" algn="ctr" rotWithShape="0">
              <a:prstClr val="black">
                <a:alpha val="40000"/>
              </a:prstClr>
            </a:outerShdw>
          </a:effectLst>
        </p:spPr>
      </p:pic>
      <p:pic>
        <p:nvPicPr>
          <p:cNvPr id="7" name="ống đi dây">
            <a:extLst>
              <a:ext uri="{FF2B5EF4-FFF2-40B4-BE49-F238E27FC236}">
                <a16:creationId xmlns:a16="http://schemas.microsoft.com/office/drawing/2014/main" id="{4933DFD2-3424-61B6-D862-D3E665F64C2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92142" y="3687502"/>
            <a:ext cx="1913119" cy="617135"/>
          </a:xfrm>
          <a:prstGeom prst="rect">
            <a:avLst/>
          </a:prstGeom>
          <a:effectLst>
            <a:outerShdw blurRad="63500" sx="102000" sy="102000" algn="ctr" rotWithShape="0">
              <a:prstClr val="black">
                <a:alpha val="40000"/>
              </a:prstClr>
            </a:outerShdw>
          </a:effectLst>
        </p:spPr>
      </p:pic>
      <p:pic>
        <p:nvPicPr>
          <p:cNvPr id="19" name="đèn">
            <a:extLst>
              <a:ext uri="{FF2B5EF4-FFF2-40B4-BE49-F238E27FC236}">
                <a16:creationId xmlns:a16="http://schemas.microsoft.com/office/drawing/2014/main" id="{54A780A7-6419-B128-91A3-6F2BD99D8C3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96020" y="3533430"/>
            <a:ext cx="549881" cy="1177931"/>
          </a:xfrm>
          <a:prstGeom prst="rect">
            <a:avLst/>
          </a:prstGeom>
          <a:effectLst>
            <a:outerShdw blurRad="63500" sx="102000" sy="102000" algn="ctr" rotWithShape="0">
              <a:prstClr val="black">
                <a:alpha val="40000"/>
              </a:prstClr>
            </a:outerShdw>
          </a:effectLst>
        </p:spPr>
      </p:pic>
      <p:sp>
        <p:nvSpPr>
          <p:cNvPr id="30" name="TextBox 29">
            <a:extLst>
              <a:ext uri="{FF2B5EF4-FFF2-40B4-BE49-F238E27FC236}">
                <a16:creationId xmlns:a16="http://schemas.microsoft.com/office/drawing/2014/main" id="{19DA2D39-C7C5-E8E4-1B0B-7962D91E7CBE}"/>
              </a:ext>
            </a:extLst>
          </p:cNvPr>
          <p:cNvSpPr txBox="1"/>
          <p:nvPr/>
        </p:nvSpPr>
        <p:spPr>
          <a:xfrm>
            <a:off x="7612807" y="5876642"/>
            <a:ext cx="1308580" cy="369332"/>
          </a:xfrm>
          <a:prstGeom prst="rect">
            <a:avLst/>
          </a:prstGeom>
          <a:noFill/>
        </p:spPr>
        <p:txBody>
          <a:bodyPr wrap="square" rtlCol="0">
            <a:spAutoFit/>
          </a:bodyPr>
          <a:lstStyle>
            <a:defPPr>
              <a:defRPr lang="vi-VN"/>
            </a:defPPr>
            <a:lvl1pPr algn="ctr">
              <a:defRPr sz="2400">
                <a:solidFill>
                  <a:srgbClr val="002060"/>
                </a:solidFill>
                <a:latin typeface="Roboto" panose="02000000000000000000" pitchFamily="2" charset="0"/>
                <a:ea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Dây dẫn</a:t>
            </a:r>
          </a:p>
        </p:txBody>
      </p:sp>
      <p:sp>
        <p:nvSpPr>
          <p:cNvPr id="107" name="TextBox 106">
            <a:extLst>
              <a:ext uri="{FF2B5EF4-FFF2-40B4-BE49-F238E27FC236}">
                <a16:creationId xmlns:a16="http://schemas.microsoft.com/office/drawing/2014/main" id="{2BA59C40-BC2B-05EB-7770-9A0AD091D374}"/>
              </a:ext>
            </a:extLst>
          </p:cNvPr>
          <p:cNvSpPr txBox="1"/>
          <p:nvPr/>
        </p:nvSpPr>
        <p:spPr>
          <a:xfrm>
            <a:off x="9308658" y="5876642"/>
            <a:ext cx="1437832" cy="369332"/>
          </a:xfrm>
          <a:prstGeom prst="rect">
            <a:avLst/>
          </a:prstGeom>
          <a:noFill/>
        </p:spPr>
        <p:txBody>
          <a:bodyPr wrap="square" rtlCol="0">
            <a:spAutoFit/>
          </a:bodyPr>
          <a:lstStyle>
            <a:defPPr>
              <a:defRPr lang="vi-VN"/>
            </a:defPPr>
            <a:lvl1pPr algn="ctr">
              <a:defRPr sz="2400">
                <a:solidFill>
                  <a:srgbClr val="002060"/>
                </a:solidFill>
                <a:latin typeface="Roboto" panose="02000000000000000000" pitchFamily="2" charset="0"/>
                <a:ea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Chân cắm</a:t>
            </a:r>
          </a:p>
        </p:txBody>
      </p:sp>
      <p:sp>
        <p:nvSpPr>
          <p:cNvPr id="31" name="TextBox 30">
            <a:extLst>
              <a:ext uri="{FF2B5EF4-FFF2-40B4-BE49-F238E27FC236}">
                <a16:creationId xmlns:a16="http://schemas.microsoft.com/office/drawing/2014/main" id="{B4BFC2C4-7B45-F41A-D76C-ABFFC82E2465}"/>
              </a:ext>
            </a:extLst>
          </p:cNvPr>
          <p:cNvSpPr txBox="1"/>
          <p:nvPr/>
        </p:nvSpPr>
        <p:spPr>
          <a:xfrm>
            <a:off x="7876272" y="4454486"/>
            <a:ext cx="1565449" cy="369332"/>
          </a:xfrm>
          <a:prstGeom prst="rect">
            <a:avLst/>
          </a:prstGeom>
          <a:noFill/>
        </p:spPr>
        <p:txBody>
          <a:bodyPr wrap="square" rtlCol="0">
            <a:spAutoFit/>
          </a:bodyPr>
          <a:lstStyle>
            <a:defPPr>
              <a:defRPr lang="vi-VN"/>
            </a:defPPr>
            <a:lvl1pPr algn="ctr">
              <a:defRPr sz="2400">
                <a:solidFill>
                  <a:srgbClr val="002060"/>
                </a:solidFill>
                <a:latin typeface="Roboto" panose="02000000000000000000" pitchFamily="2" charset="0"/>
                <a:ea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Ống đi dây</a:t>
            </a:r>
          </a:p>
        </p:txBody>
      </p:sp>
      <p:sp>
        <p:nvSpPr>
          <p:cNvPr id="28" name="TextBox 27">
            <a:extLst>
              <a:ext uri="{FF2B5EF4-FFF2-40B4-BE49-F238E27FC236}">
                <a16:creationId xmlns:a16="http://schemas.microsoft.com/office/drawing/2014/main" id="{079DFF15-7622-5141-D9B4-70B009DAA57F}"/>
              </a:ext>
            </a:extLst>
          </p:cNvPr>
          <p:cNvSpPr txBox="1"/>
          <p:nvPr/>
        </p:nvSpPr>
        <p:spPr>
          <a:xfrm>
            <a:off x="6928306" y="4844482"/>
            <a:ext cx="684501" cy="369332"/>
          </a:xfrm>
          <a:prstGeom prst="rect">
            <a:avLst/>
          </a:prstGeom>
          <a:noFill/>
        </p:spPr>
        <p:txBody>
          <a:bodyPr wrap="square" rtlCol="0">
            <a:spAutoFit/>
          </a:bodyPr>
          <a:lstStyle>
            <a:defPPr>
              <a:defRPr lang="vi-VN"/>
            </a:defPPr>
            <a:lvl1pPr algn="ctr">
              <a:defRPr sz="2400">
                <a:solidFill>
                  <a:srgbClr val="002060"/>
                </a:solidFill>
                <a:latin typeface="Roboto" panose="02000000000000000000" pitchFamily="2" charset="0"/>
                <a:ea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Đèn</a:t>
            </a:r>
          </a:p>
        </p:txBody>
      </p:sp>
      <p:pic>
        <p:nvPicPr>
          <p:cNvPr id="26" name="pin">
            <a:extLst>
              <a:ext uri="{FF2B5EF4-FFF2-40B4-BE49-F238E27FC236}">
                <a16:creationId xmlns:a16="http://schemas.microsoft.com/office/drawing/2014/main" id="{582A8C09-C3E8-16A7-2899-B1CC01BF8EA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964405" y="1788620"/>
            <a:ext cx="2135013" cy="1455471"/>
          </a:xfrm>
          <a:prstGeom prst="rect">
            <a:avLst/>
          </a:prstGeom>
          <a:effectLst>
            <a:outerShdw blurRad="63500" sx="102000" sy="102000" algn="ctr" rotWithShape="0">
              <a:prstClr val="black">
                <a:alpha val="40000"/>
              </a:prstClr>
            </a:outerShdw>
          </a:effectLst>
        </p:spPr>
      </p:pic>
      <p:sp>
        <p:nvSpPr>
          <p:cNvPr id="105" name="TextBox 104">
            <a:extLst>
              <a:ext uri="{FF2B5EF4-FFF2-40B4-BE49-F238E27FC236}">
                <a16:creationId xmlns:a16="http://schemas.microsoft.com/office/drawing/2014/main" id="{A0FB7E8A-1A2F-A3BE-4E2A-706B91A03728}"/>
              </a:ext>
            </a:extLst>
          </p:cNvPr>
          <p:cNvSpPr txBox="1"/>
          <p:nvPr/>
        </p:nvSpPr>
        <p:spPr>
          <a:xfrm>
            <a:off x="8919741" y="2011754"/>
            <a:ext cx="2060930" cy="646331"/>
          </a:xfrm>
          <a:prstGeom prst="rect">
            <a:avLst/>
          </a:prstGeom>
          <a:noFill/>
        </p:spPr>
        <p:txBody>
          <a:bodyPr wrap="square" rtlCol="0">
            <a:spAutoFit/>
          </a:bodyPr>
          <a:lstStyle>
            <a:defPPr>
              <a:defRPr lang="vi-VN"/>
            </a:defPPr>
            <a:lvl1pPr algn="ctr">
              <a:defRPr>
                <a:solidFill>
                  <a:srgbClr val="002060"/>
                </a:solidFill>
                <a:latin typeface="Roboto" panose="02000000000000000000" pitchFamily="2" charset="0"/>
                <a:ea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2 tấm thu năng lượng mặt trời</a:t>
            </a:r>
          </a:p>
        </p:txBody>
      </p:sp>
      <p:grpSp>
        <p:nvGrpSpPr>
          <p:cNvPr id="9" name="Group 8">
            <a:extLst>
              <a:ext uri="{FF2B5EF4-FFF2-40B4-BE49-F238E27FC236}">
                <a16:creationId xmlns:a16="http://schemas.microsoft.com/office/drawing/2014/main" id="{DF2D0E77-7EDF-FA65-1DC5-F7F45D5368BE}"/>
              </a:ext>
            </a:extLst>
          </p:cNvPr>
          <p:cNvGrpSpPr/>
          <p:nvPr/>
        </p:nvGrpSpPr>
        <p:grpSpPr>
          <a:xfrm>
            <a:off x="11077302" y="-653914"/>
            <a:ext cx="2229396" cy="2229396"/>
            <a:chOff x="11063316" y="-510615"/>
            <a:chExt cx="2229396" cy="2229396"/>
          </a:xfrm>
        </p:grpSpPr>
        <p:grpSp>
          <p:nvGrpSpPr>
            <p:cNvPr id="10" name="Group 9">
              <a:extLst>
                <a:ext uri="{FF2B5EF4-FFF2-40B4-BE49-F238E27FC236}">
                  <a16:creationId xmlns:a16="http://schemas.microsoft.com/office/drawing/2014/main" id="{0FD37E43-82FE-1C50-B154-541F5CC95EB1}"/>
                </a:ext>
              </a:extLst>
            </p:cNvPr>
            <p:cNvGrpSpPr/>
            <p:nvPr/>
          </p:nvGrpSpPr>
          <p:grpSpPr>
            <a:xfrm>
              <a:off x="11063316" y="-510615"/>
              <a:ext cx="2229396" cy="2229396"/>
              <a:chOff x="8289620" y="1028369"/>
              <a:chExt cx="2229396" cy="2229396"/>
            </a:xfrm>
          </p:grpSpPr>
          <p:sp>
            <p:nvSpPr>
              <p:cNvPr id="13" name="Oval 12">
                <a:extLst>
                  <a:ext uri="{FF2B5EF4-FFF2-40B4-BE49-F238E27FC236}">
                    <a16:creationId xmlns:a16="http://schemas.microsoft.com/office/drawing/2014/main" id="{03F6C010-1DAC-806F-B7F9-689D38556791}"/>
                  </a:ext>
                </a:extLst>
              </p:cNvPr>
              <p:cNvSpPr/>
              <p:nvPr/>
            </p:nvSpPr>
            <p:spPr>
              <a:xfrm>
                <a:off x="8289620" y="1028369"/>
                <a:ext cx="2229396" cy="2229396"/>
              </a:xfrm>
              <a:prstGeom prst="ellipse">
                <a:avLst/>
              </a:prstGeom>
              <a:solidFill>
                <a:srgbClr val="71C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Oval 13">
                <a:extLst>
                  <a:ext uri="{FF2B5EF4-FFF2-40B4-BE49-F238E27FC236}">
                    <a16:creationId xmlns:a16="http://schemas.microsoft.com/office/drawing/2014/main" id="{068D4643-716F-4070-B87D-82B601BA8274}"/>
                  </a:ext>
                </a:extLst>
              </p:cNvPr>
              <p:cNvSpPr/>
              <p:nvPr/>
            </p:nvSpPr>
            <p:spPr>
              <a:xfrm>
                <a:off x="8473626" y="1227599"/>
                <a:ext cx="1862220" cy="1862220"/>
              </a:xfrm>
              <a:prstGeom prst="ellipse">
                <a:avLst/>
              </a:prstGeom>
              <a:solidFill>
                <a:srgbClr val="89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Oval 14">
                <a:extLst>
                  <a:ext uri="{FF2B5EF4-FFF2-40B4-BE49-F238E27FC236}">
                    <a16:creationId xmlns:a16="http://schemas.microsoft.com/office/drawing/2014/main" id="{9A6373F6-800B-9023-AC18-D1EE1CBBFEFB}"/>
                  </a:ext>
                </a:extLst>
              </p:cNvPr>
              <p:cNvSpPr/>
              <p:nvPr/>
            </p:nvSpPr>
            <p:spPr>
              <a:xfrm>
                <a:off x="8606441" y="1348830"/>
                <a:ext cx="1647998" cy="1647998"/>
              </a:xfrm>
              <a:prstGeom prst="ellipse">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Oval 15">
                <a:extLst>
                  <a:ext uri="{FF2B5EF4-FFF2-40B4-BE49-F238E27FC236}">
                    <a16:creationId xmlns:a16="http://schemas.microsoft.com/office/drawing/2014/main" id="{5383E61C-A36D-A9F7-E083-0B8A72396ABE}"/>
                  </a:ext>
                </a:extLst>
              </p:cNvPr>
              <p:cNvSpPr/>
              <p:nvPr/>
            </p:nvSpPr>
            <p:spPr>
              <a:xfrm>
                <a:off x="8752642" y="1478973"/>
                <a:ext cx="1387711" cy="1387711"/>
              </a:xfrm>
              <a:prstGeom prst="ellipse">
                <a:avLst/>
              </a:prstGeom>
              <a:solidFill>
                <a:srgbClr val="D3BE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12" name="Oval 11">
              <a:extLst>
                <a:ext uri="{FF2B5EF4-FFF2-40B4-BE49-F238E27FC236}">
                  <a16:creationId xmlns:a16="http://schemas.microsoft.com/office/drawing/2014/main" id="{53CC59C9-F094-2CE4-EA88-87F404ED5232}"/>
                </a:ext>
              </a:extLst>
            </p:cNvPr>
            <p:cNvSpPr/>
            <p:nvPr/>
          </p:nvSpPr>
          <p:spPr>
            <a:xfrm>
              <a:off x="11666572" y="72783"/>
              <a:ext cx="1122122" cy="11221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Tree>
    <p:extLst>
      <p:ext uri="{BB962C8B-B14F-4D97-AF65-F5344CB8AC3E}">
        <p14:creationId xmlns:p14="http://schemas.microsoft.com/office/powerpoint/2010/main" val="4291284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8" presetClass="emph" presetSubtype="0" repeatCount="indefinite" accel="22000" fill="hold" nodeType="withEffect">
                                  <p:stCondLst>
                                    <p:cond delay="0"/>
                                  </p:stCondLst>
                                  <p:childTnLst>
                                    <p:animRot by="21600000">
                                      <p:cBhvr>
                                        <p:cTn id="11" dur="10000" fill="hold"/>
                                        <p:tgtEl>
                                          <p:spTgt spid="8"/>
                                        </p:tgtEl>
                                        <p:attrNameLst>
                                          <p:attrName>r</p:attrName>
                                        </p:attrNameLst>
                                      </p:cBhvr>
                                    </p:animRot>
                                  </p:childTnLst>
                                </p:cTn>
                              </p:par>
                              <p:par>
                                <p:cTn id="12" presetID="1" presetClass="entr" presetSubtype="0" fill="hold" nodeType="withEffect">
                                  <p:stCondLst>
                                    <p:cond delay="0"/>
                                  </p:stCondLst>
                                  <p:childTnLst>
                                    <p:set>
                                      <p:cBhvr>
                                        <p:cTn id="13" dur="1" fill="hold">
                                          <p:stCondLst>
                                            <p:cond delay="0"/>
                                          </p:stCondLst>
                                        </p:cTn>
                                        <p:tgtEl>
                                          <p:spTgt spid="19"/>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97"/>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6" presetClass="emph" presetSubtype="0" fill="hold" nodeType="clickEffect">
                                  <p:stCondLst>
                                    <p:cond delay="0"/>
                                  </p:stCondLst>
                                  <p:childTnLst>
                                    <p:animScale>
                                      <p:cBhvr>
                                        <p:cTn id="27" dur="2000" fill="hold"/>
                                        <p:tgtEl>
                                          <p:spTgt spid="26"/>
                                        </p:tgtEl>
                                      </p:cBhvr>
                                      <p:by x="150000" y="150000"/>
                                    </p:animScale>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0"/>
                                          </p:stCondLst>
                                        </p:cTn>
                                        <p:tgtEl>
                                          <p:spTgt spid="26"/>
                                        </p:tgtEl>
                                        <p:attrNameLst>
                                          <p:attrName>style.visibility</p:attrName>
                                        </p:attrNameLst>
                                      </p:cBhvr>
                                      <p:to>
                                        <p:strVal val="hidden"/>
                                      </p:to>
                                    </p:set>
                                  </p:childTnLst>
                                </p:cTn>
                              </p:par>
                              <p:par>
                                <p:cTn id="32" presetID="6" presetClass="emph" presetSubtype="0" fill="hold" nodeType="withEffect">
                                  <p:stCondLst>
                                    <p:cond delay="0"/>
                                  </p:stCondLst>
                                  <p:childTnLst>
                                    <p:animScale>
                                      <p:cBhvr>
                                        <p:cTn id="33" dur="2000" fill="hold"/>
                                        <p:tgtEl>
                                          <p:spTgt spid="19"/>
                                        </p:tgtEl>
                                      </p:cBhvr>
                                      <p:by x="150000" y="150000"/>
                                    </p:animScale>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nodeType="clickEffect">
                                  <p:stCondLst>
                                    <p:cond delay="0"/>
                                  </p:stCondLst>
                                  <p:childTnLst>
                                    <p:set>
                                      <p:cBhvr>
                                        <p:cTn id="37" dur="1" fill="hold">
                                          <p:stCondLst>
                                            <p:cond delay="0"/>
                                          </p:stCondLst>
                                        </p:cTn>
                                        <p:tgtEl>
                                          <p:spTgt spid="19"/>
                                        </p:tgtEl>
                                        <p:attrNameLst>
                                          <p:attrName>style.visibility</p:attrName>
                                        </p:attrNameLst>
                                      </p:cBhvr>
                                      <p:to>
                                        <p:strVal val="hidden"/>
                                      </p:to>
                                    </p:set>
                                  </p:childTnLst>
                                </p:cTn>
                              </p:par>
                              <p:par>
                                <p:cTn id="38" presetID="6" presetClass="emph" presetSubtype="0" fill="hold" nodeType="withEffect">
                                  <p:stCondLst>
                                    <p:cond delay="0"/>
                                  </p:stCondLst>
                                  <p:childTnLst>
                                    <p:animScale>
                                      <p:cBhvr>
                                        <p:cTn id="39" dur="2000" fill="hold"/>
                                        <p:tgtEl>
                                          <p:spTgt spid="7"/>
                                        </p:tgtEl>
                                      </p:cBhvr>
                                      <p:by x="150000" y="150000"/>
                                    </p:animScale>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nodeType="clickEffect">
                                  <p:stCondLst>
                                    <p:cond delay="0"/>
                                  </p:stCondLst>
                                  <p:childTnLst>
                                    <p:set>
                                      <p:cBhvr>
                                        <p:cTn id="43" dur="1" fill="hold">
                                          <p:stCondLst>
                                            <p:cond delay="0"/>
                                          </p:stCondLst>
                                        </p:cTn>
                                        <p:tgtEl>
                                          <p:spTgt spid="7"/>
                                        </p:tgtEl>
                                        <p:attrNameLst>
                                          <p:attrName>style.visibility</p:attrName>
                                        </p:attrNameLst>
                                      </p:cBhvr>
                                      <p:to>
                                        <p:strVal val="hidden"/>
                                      </p:to>
                                    </p:set>
                                  </p:childTnLst>
                                </p:cTn>
                              </p:par>
                              <p:par>
                                <p:cTn id="44" presetID="6" presetClass="emph" presetSubtype="0" fill="hold" nodeType="withEffect">
                                  <p:stCondLst>
                                    <p:cond delay="0"/>
                                  </p:stCondLst>
                                  <p:childTnLst>
                                    <p:animScale>
                                      <p:cBhvr>
                                        <p:cTn id="45" dur="2000" fill="hold"/>
                                        <p:tgtEl>
                                          <p:spTgt spid="17"/>
                                        </p:tgtEl>
                                      </p:cBhvr>
                                      <p:by x="150000" y="150000"/>
                                    </p:animScale>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nodeType="clickEffect">
                                  <p:stCondLst>
                                    <p:cond delay="0"/>
                                  </p:stCondLst>
                                  <p:childTnLst>
                                    <p:set>
                                      <p:cBhvr>
                                        <p:cTn id="49" dur="1" fill="hold">
                                          <p:stCondLst>
                                            <p:cond delay="0"/>
                                          </p:stCondLst>
                                        </p:cTn>
                                        <p:tgtEl>
                                          <p:spTgt spid="17"/>
                                        </p:tgtEl>
                                        <p:attrNameLst>
                                          <p:attrName>style.visibility</p:attrName>
                                        </p:attrNameLst>
                                      </p:cBhvr>
                                      <p:to>
                                        <p:strVal val="hidden"/>
                                      </p:to>
                                    </p:set>
                                  </p:childTnLst>
                                </p:cTn>
                              </p:par>
                              <p:par>
                                <p:cTn id="50" presetID="6" presetClass="emph" presetSubtype="0" fill="hold" nodeType="withEffect">
                                  <p:stCondLst>
                                    <p:cond delay="0"/>
                                  </p:stCondLst>
                                  <p:childTnLst>
                                    <p:animScale>
                                      <p:cBhvr>
                                        <p:cTn id="51" dur="2000" fill="hold"/>
                                        <p:tgtEl>
                                          <p:spTgt spid="97"/>
                                        </p:tgtEl>
                                      </p:cBhvr>
                                      <p:by x="150000" y="150000"/>
                                    </p:animScale>
                                  </p:childTnLst>
                                </p:cTn>
                              </p:par>
                            </p:childTnLst>
                          </p:cTn>
                        </p:par>
                      </p:childTnLst>
                    </p:cTn>
                  </p:par>
                  <p:par>
                    <p:cTn id="52" fill="hold">
                      <p:stCondLst>
                        <p:cond delay="indefinite"/>
                      </p:stCondLst>
                      <p:childTnLst>
                        <p:par>
                          <p:cTn id="53" fill="hold">
                            <p:stCondLst>
                              <p:cond delay="0"/>
                            </p:stCondLst>
                            <p:childTnLst>
                              <p:par>
                                <p:cTn id="54" presetID="1" presetClass="exit" presetSubtype="0" fill="hold" nodeType="clickEffect">
                                  <p:stCondLst>
                                    <p:cond delay="0"/>
                                  </p:stCondLst>
                                  <p:childTnLst>
                                    <p:set>
                                      <p:cBhvr>
                                        <p:cTn id="55" dur="1" fill="hold">
                                          <p:stCondLst>
                                            <p:cond delay="0"/>
                                          </p:stCondLst>
                                        </p:cTn>
                                        <p:tgtEl>
                                          <p:spTgt spid="97"/>
                                        </p:tgtEl>
                                        <p:attrNameLst>
                                          <p:attrName>style.visibility</p:attrName>
                                        </p:attrNameLst>
                                      </p:cBhvr>
                                      <p:to>
                                        <p:strVal val="hidden"/>
                                      </p:to>
                                    </p:set>
                                  </p:childTnLst>
                                </p:cTn>
                              </p:par>
                              <p:par>
                                <p:cTn id="56" presetID="6" presetClass="emph" presetSubtype="0" fill="hold" nodeType="withEffect">
                                  <p:stCondLst>
                                    <p:cond delay="0"/>
                                  </p:stCondLst>
                                  <p:childTnLst>
                                    <p:animScale>
                                      <p:cBhvr>
                                        <p:cTn id="57"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282C8FB-D693-C5C1-D058-A962162AB7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7291" y="1802961"/>
            <a:ext cx="4877481" cy="4115374"/>
          </a:xfrm>
          <a:prstGeom prst="rect">
            <a:avLst/>
          </a:prstGeom>
        </p:spPr>
      </p:pic>
      <p:sp>
        <p:nvSpPr>
          <p:cNvPr id="2" name="TextBox 1">
            <a:extLst>
              <a:ext uri="{FF2B5EF4-FFF2-40B4-BE49-F238E27FC236}">
                <a16:creationId xmlns:a16="http://schemas.microsoft.com/office/drawing/2014/main" id="{4DD51257-2270-F7F3-260E-7C6C767FD570}"/>
              </a:ext>
            </a:extLst>
          </p:cNvPr>
          <p:cNvSpPr txBox="1"/>
          <p:nvPr/>
        </p:nvSpPr>
        <p:spPr>
          <a:xfrm>
            <a:off x="1998489" y="460784"/>
            <a:ext cx="5361595" cy="584775"/>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Xây dựng mô hình ngôi nhà</a:t>
            </a:r>
            <a:endParaRPr kumimoji="0" lang="vi-VN" sz="44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pic>
        <p:nvPicPr>
          <p:cNvPr id="8" name="Picture 7">
            <a:extLst>
              <a:ext uri="{FF2B5EF4-FFF2-40B4-BE49-F238E27FC236}">
                <a16:creationId xmlns:a16="http://schemas.microsoft.com/office/drawing/2014/main" id="{EC716822-DF6F-12CA-D31E-7EF904A37B82}"/>
              </a:ext>
            </a:extLst>
          </p:cNvPr>
          <p:cNvPicPr>
            <a:picLocks noChangeAspect="1"/>
          </p:cNvPicPr>
          <p:nvPr/>
        </p:nvPicPr>
        <p:blipFill>
          <a:blip r:embed="rId4">
            <a:extLst>
              <a:ext uri="{28A0092B-C50C-407E-A947-70E740481C1C}">
                <a14:useLocalDpi xmlns:a14="http://schemas.microsoft.com/office/drawing/2010/main" val="0"/>
              </a:ext>
            </a:extLst>
          </a:blip>
          <a:srcRect l="81" r="81"/>
          <a:stretch/>
        </p:blipFill>
        <p:spPr>
          <a:xfrm>
            <a:off x="13986" y="18561"/>
            <a:ext cx="1313342" cy="1307318"/>
          </a:xfrm>
          <a:prstGeom prst="ellipse">
            <a:avLst/>
          </a:prstGeom>
        </p:spPr>
      </p:pic>
      <p:sp>
        <p:nvSpPr>
          <p:cNvPr id="20" name="Rectangle: Rounded Corners 19">
            <a:extLst>
              <a:ext uri="{FF2B5EF4-FFF2-40B4-BE49-F238E27FC236}">
                <a16:creationId xmlns:a16="http://schemas.microsoft.com/office/drawing/2014/main" id="{5B22FC18-1FD5-110E-3777-5D0707B4966A}"/>
              </a:ext>
            </a:extLst>
          </p:cNvPr>
          <p:cNvSpPr/>
          <p:nvPr/>
        </p:nvSpPr>
        <p:spPr>
          <a:xfrm>
            <a:off x="1695671" y="1128105"/>
            <a:ext cx="5123277" cy="5673598"/>
          </a:xfrm>
          <a:prstGeom prst="roundRect">
            <a:avLst>
              <a:gd name="adj" fmla="val 4986"/>
            </a:avLst>
          </a:prstGeom>
          <a:solidFill>
            <a:srgbClr val="AC84AE"/>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id="{1F186E77-446B-F5B7-9407-90B4E89C2A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09120" y="1622588"/>
            <a:ext cx="4296375" cy="4751296"/>
          </a:xfrm>
          <a:prstGeom prst="roundRect">
            <a:avLst>
              <a:gd name="adj" fmla="val 6002"/>
            </a:avLst>
          </a:prstGeom>
        </p:spPr>
      </p:pic>
      <p:sp>
        <p:nvSpPr>
          <p:cNvPr id="23" name="TextBox 22">
            <a:extLst>
              <a:ext uri="{FF2B5EF4-FFF2-40B4-BE49-F238E27FC236}">
                <a16:creationId xmlns:a16="http://schemas.microsoft.com/office/drawing/2014/main" id="{22363AE8-6069-F65F-95F7-1D59971592EF}"/>
              </a:ext>
            </a:extLst>
          </p:cNvPr>
          <p:cNvSpPr txBox="1"/>
          <p:nvPr/>
        </p:nvSpPr>
        <p:spPr>
          <a:xfrm>
            <a:off x="8002130" y="2329530"/>
            <a:ext cx="3184518" cy="461665"/>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Lắp ghép ngôi nhà</a:t>
            </a:r>
          </a:p>
        </p:txBody>
      </p:sp>
      <p:sp>
        <p:nvSpPr>
          <p:cNvPr id="105" name="TextBox 104">
            <a:extLst>
              <a:ext uri="{FF2B5EF4-FFF2-40B4-BE49-F238E27FC236}">
                <a16:creationId xmlns:a16="http://schemas.microsoft.com/office/drawing/2014/main" id="{A0FB7E8A-1A2F-A3BE-4E2A-706B91A03728}"/>
              </a:ext>
            </a:extLst>
          </p:cNvPr>
          <p:cNvSpPr txBox="1"/>
          <p:nvPr/>
        </p:nvSpPr>
        <p:spPr>
          <a:xfrm>
            <a:off x="2700903" y="5456670"/>
            <a:ext cx="3142445" cy="461665"/>
          </a:xfrm>
          <a:prstGeom prst="rect">
            <a:avLst/>
          </a:prstGeom>
          <a:noFill/>
        </p:spPr>
        <p:txBody>
          <a:bodyPr wrap="square" rtlCol="0">
            <a:spAutoFit/>
          </a:bodyPr>
          <a:lstStyle>
            <a:defPPr>
              <a:defRPr lang="vi-VN"/>
            </a:defPPr>
            <a:lvl1pPr algn="ctr">
              <a:defRPr>
                <a:solidFill>
                  <a:srgbClr val="002060"/>
                </a:solidFill>
                <a:latin typeface="Roboto" panose="02000000000000000000" pitchFamily="2" charset="0"/>
                <a:ea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Dựng mặt bên trước</a:t>
            </a:r>
          </a:p>
        </p:txBody>
      </p:sp>
      <p:pic>
        <p:nvPicPr>
          <p:cNvPr id="26" name="pin">
            <a:extLst>
              <a:ext uri="{FF2B5EF4-FFF2-40B4-BE49-F238E27FC236}">
                <a16:creationId xmlns:a16="http://schemas.microsoft.com/office/drawing/2014/main" id="{582A8C09-C3E8-16A7-2899-B1CC01BF8EA6}"/>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565968" y="2331790"/>
            <a:ext cx="3412317" cy="2081825"/>
          </a:xfrm>
          <a:prstGeom prst="rect">
            <a:avLst/>
          </a:prstGeom>
          <a:effectLst>
            <a:outerShdw blurRad="63500" sx="102000" sy="102000" algn="ctr" rotWithShape="0">
              <a:prstClr val="black">
                <a:alpha val="40000"/>
              </a:prstClr>
            </a:outerShdw>
          </a:effectLst>
        </p:spPr>
      </p:pic>
      <p:grpSp>
        <p:nvGrpSpPr>
          <p:cNvPr id="9" name="Group 8">
            <a:extLst>
              <a:ext uri="{FF2B5EF4-FFF2-40B4-BE49-F238E27FC236}">
                <a16:creationId xmlns:a16="http://schemas.microsoft.com/office/drawing/2014/main" id="{1EF9C6EE-A83B-5E2D-3CC9-047BB2699F05}"/>
              </a:ext>
            </a:extLst>
          </p:cNvPr>
          <p:cNvGrpSpPr/>
          <p:nvPr/>
        </p:nvGrpSpPr>
        <p:grpSpPr>
          <a:xfrm>
            <a:off x="11077302" y="-653914"/>
            <a:ext cx="2229396" cy="2229396"/>
            <a:chOff x="11063316" y="-510615"/>
            <a:chExt cx="2229396" cy="2229396"/>
          </a:xfrm>
        </p:grpSpPr>
        <p:grpSp>
          <p:nvGrpSpPr>
            <p:cNvPr id="10" name="Group 9">
              <a:extLst>
                <a:ext uri="{FF2B5EF4-FFF2-40B4-BE49-F238E27FC236}">
                  <a16:creationId xmlns:a16="http://schemas.microsoft.com/office/drawing/2014/main" id="{CB143270-D752-294F-F487-3739D4882F2D}"/>
                </a:ext>
              </a:extLst>
            </p:cNvPr>
            <p:cNvGrpSpPr/>
            <p:nvPr/>
          </p:nvGrpSpPr>
          <p:grpSpPr>
            <a:xfrm>
              <a:off x="11063316" y="-510615"/>
              <a:ext cx="2229396" cy="2229396"/>
              <a:chOff x="8289620" y="1028369"/>
              <a:chExt cx="2229396" cy="2229396"/>
            </a:xfrm>
          </p:grpSpPr>
          <p:sp>
            <p:nvSpPr>
              <p:cNvPr id="12" name="Oval 11">
                <a:extLst>
                  <a:ext uri="{FF2B5EF4-FFF2-40B4-BE49-F238E27FC236}">
                    <a16:creationId xmlns:a16="http://schemas.microsoft.com/office/drawing/2014/main" id="{719082FE-82A4-40AD-24CF-8CCC6798DB65}"/>
                  </a:ext>
                </a:extLst>
              </p:cNvPr>
              <p:cNvSpPr/>
              <p:nvPr/>
            </p:nvSpPr>
            <p:spPr>
              <a:xfrm>
                <a:off x="8289620" y="1028369"/>
                <a:ext cx="2229396" cy="2229396"/>
              </a:xfrm>
              <a:prstGeom prst="ellipse">
                <a:avLst/>
              </a:prstGeom>
              <a:solidFill>
                <a:srgbClr val="71C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Oval 12">
                <a:extLst>
                  <a:ext uri="{FF2B5EF4-FFF2-40B4-BE49-F238E27FC236}">
                    <a16:creationId xmlns:a16="http://schemas.microsoft.com/office/drawing/2014/main" id="{A56B8EEE-9D08-0E7D-095C-3A51F34BD996}"/>
                  </a:ext>
                </a:extLst>
              </p:cNvPr>
              <p:cNvSpPr/>
              <p:nvPr/>
            </p:nvSpPr>
            <p:spPr>
              <a:xfrm>
                <a:off x="8473626" y="1227599"/>
                <a:ext cx="1862220" cy="1862220"/>
              </a:xfrm>
              <a:prstGeom prst="ellipse">
                <a:avLst/>
              </a:prstGeom>
              <a:solidFill>
                <a:srgbClr val="89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Oval 13">
                <a:extLst>
                  <a:ext uri="{FF2B5EF4-FFF2-40B4-BE49-F238E27FC236}">
                    <a16:creationId xmlns:a16="http://schemas.microsoft.com/office/drawing/2014/main" id="{C6E8C972-7AB1-7FA8-23FB-B441B5DD6952}"/>
                  </a:ext>
                </a:extLst>
              </p:cNvPr>
              <p:cNvSpPr/>
              <p:nvPr/>
            </p:nvSpPr>
            <p:spPr>
              <a:xfrm>
                <a:off x="8606441" y="1348830"/>
                <a:ext cx="1647998" cy="1647998"/>
              </a:xfrm>
              <a:prstGeom prst="ellipse">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Oval 14">
                <a:extLst>
                  <a:ext uri="{FF2B5EF4-FFF2-40B4-BE49-F238E27FC236}">
                    <a16:creationId xmlns:a16="http://schemas.microsoft.com/office/drawing/2014/main" id="{DC3F2782-B26E-0344-C46E-6D4DC86EF7A4}"/>
                  </a:ext>
                </a:extLst>
              </p:cNvPr>
              <p:cNvSpPr/>
              <p:nvPr/>
            </p:nvSpPr>
            <p:spPr>
              <a:xfrm>
                <a:off x="8752642" y="1478973"/>
                <a:ext cx="1387711" cy="1387711"/>
              </a:xfrm>
              <a:prstGeom prst="ellipse">
                <a:avLst/>
              </a:prstGeom>
              <a:solidFill>
                <a:srgbClr val="D3BE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11" name="Oval 10">
              <a:extLst>
                <a:ext uri="{FF2B5EF4-FFF2-40B4-BE49-F238E27FC236}">
                  <a16:creationId xmlns:a16="http://schemas.microsoft.com/office/drawing/2014/main" id="{8BA681C9-2D06-C294-DBD8-2AB68F26C722}"/>
                </a:ext>
              </a:extLst>
            </p:cNvPr>
            <p:cNvSpPr/>
            <p:nvPr/>
          </p:nvSpPr>
          <p:spPr>
            <a:xfrm>
              <a:off x="11666572" y="72783"/>
              <a:ext cx="1122122" cy="11221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Tree>
    <p:extLst>
      <p:ext uri="{BB962C8B-B14F-4D97-AF65-F5344CB8AC3E}">
        <p14:creationId xmlns:p14="http://schemas.microsoft.com/office/powerpoint/2010/main" val="1377874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8" presetClass="emph" presetSubtype="0" repeatCount="indefinite" accel="22000" fill="hold" nodeType="withEffect">
                                  <p:stCondLst>
                                    <p:cond delay="0"/>
                                  </p:stCondLst>
                                  <p:childTnLst>
                                    <p:animRot by="21600000">
                                      <p:cBhvr>
                                        <p:cTn id="11" dur="10000" fill="hold"/>
                                        <p:tgtEl>
                                          <p:spTgt spid="8"/>
                                        </p:tgtEl>
                                        <p:attrNameLst>
                                          <p:attrName>r</p:attrName>
                                        </p:attrNameLst>
                                      </p:cBhvr>
                                    </p:animRot>
                                  </p:childTnLst>
                                </p:cTn>
                              </p:par>
                              <p:par>
                                <p:cTn id="12" presetID="10" presetClass="entr" presetSubtype="0"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500"/>
                                        <p:tgtEl>
                                          <p:spTgt spid="2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05"/>
                                        </p:tgtEl>
                                        <p:attrNameLst>
                                          <p:attrName>style.visibility</p:attrName>
                                        </p:attrNameLst>
                                      </p:cBhvr>
                                      <p:to>
                                        <p:strVal val="visible"/>
                                      </p:to>
                                    </p:set>
                                    <p:anim calcmode="lin" valueType="num">
                                      <p:cBhvr>
                                        <p:cTn id="17" dur="500" fill="hold"/>
                                        <p:tgtEl>
                                          <p:spTgt spid="105"/>
                                        </p:tgtEl>
                                        <p:attrNameLst>
                                          <p:attrName>ppt_w</p:attrName>
                                        </p:attrNameLst>
                                      </p:cBhvr>
                                      <p:tavLst>
                                        <p:tav tm="0">
                                          <p:val>
                                            <p:fltVal val="0"/>
                                          </p:val>
                                        </p:tav>
                                        <p:tav tm="100000">
                                          <p:val>
                                            <p:strVal val="#ppt_w"/>
                                          </p:val>
                                        </p:tav>
                                      </p:tavLst>
                                    </p:anim>
                                    <p:anim calcmode="lin" valueType="num">
                                      <p:cBhvr>
                                        <p:cTn id="18" dur="500" fill="hold"/>
                                        <p:tgtEl>
                                          <p:spTgt spid="105"/>
                                        </p:tgtEl>
                                        <p:attrNameLst>
                                          <p:attrName>ppt_h</p:attrName>
                                        </p:attrNameLst>
                                      </p:cBhvr>
                                      <p:tavLst>
                                        <p:tav tm="0">
                                          <p:val>
                                            <p:fltVal val="0"/>
                                          </p:val>
                                        </p:tav>
                                        <p:tav tm="100000">
                                          <p:val>
                                            <p:strVal val="#ppt_h"/>
                                          </p:val>
                                        </p:tav>
                                      </p:tavLst>
                                    </p:anim>
                                    <p:animEffect transition="in" filter="fade">
                                      <p:cBhvr>
                                        <p:cTn id="19" dur="500"/>
                                        <p:tgtEl>
                                          <p:spTgt spid="105"/>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mph" presetSubtype="0" fill="hold" nodeType="clickEffect">
                                  <p:stCondLst>
                                    <p:cond delay="0"/>
                                  </p:stCondLst>
                                  <p:childTnLst>
                                    <p:animScale>
                                      <p:cBhvr>
                                        <p:cTn id="23" dur="2000" fill="hold"/>
                                        <p:tgtEl>
                                          <p:spTgt spid="2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282C8FB-D693-C5C1-D058-A962162AB7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7291" y="1802961"/>
            <a:ext cx="4877481" cy="4115374"/>
          </a:xfrm>
          <a:prstGeom prst="rect">
            <a:avLst/>
          </a:prstGeom>
        </p:spPr>
      </p:pic>
      <p:sp>
        <p:nvSpPr>
          <p:cNvPr id="2" name="TextBox 1">
            <a:extLst>
              <a:ext uri="{FF2B5EF4-FFF2-40B4-BE49-F238E27FC236}">
                <a16:creationId xmlns:a16="http://schemas.microsoft.com/office/drawing/2014/main" id="{4DD51257-2270-F7F3-260E-7C6C767FD570}"/>
              </a:ext>
            </a:extLst>
          </p:cNvPr>
          <p:cNvSpPr txBox="1"/>
          <p:nvPr/>
        </p:nvSpPr>
        <p:spPr>
          <a:xfrm>
            <a:off x="1998489" y="460784"/>
            <a:ext cx="5361595" cy="584775"/>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Xây dựng mô hình ngôi nhà</a:t>
            </a:r>
            <a:endParaRPr kumimoji="0" lang="vi-VN" sz="44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pic>
        <p:nvPicPr>
          <p:cNvPr id="8" name="Picture 7">
            <a:extLst>
              <a:ext uri="{FF2B5EF4-FFF2-40B4-BE49-F238E27FC236}">
                <a16:creationId xmlns:a16="http://schemas.microsoft.com/office/drawing/2014/main" id="{EC716822-DF6F-12CA-D31E-7EF904A37B82}"/>
              </a:ext>
            </a:extLst>
          </p:cNvPr>
          <p:cNvPicPr>
            <a:picLocks noChangeAspect="1"/>
          </p:cNvPicPr>
          <p:nvPr/>
        </p:nvPicPr>
        <p:blipFill>
          <a:blip r:embed="rId4">
            <a:extLst>
              <a:ext uri="{28A0092B-C50C-407E-A947-70E740481C1C}">
                <a14:useLocalDpi xmlns:a14="http://schemas.microsoft.com/office/drawing/2010/main" val="0"/>
              </a:ext>
            </a:extLst>
          </a:blip>
          <a:srcRect l="81" r="81"/>
          <a:stretch/>
        </p:blipFill>
        <p:spPr>
          <a:xfrm>
            <a:off x="13986" y="18561"/>
            <a:ext cx="1313342" cy="1307318"/>
          </a:xfrm>
          <a:prstGeom prst="ellipse">
            <a:avLst/>
          </a:prstGeom>
        </p:spPr>
      </p:pic>
      <p:sp>
        <p:nvSpPr>
          <p:cNvPr id="20" name="Rectangle: Rounded Corners 19">
            <a:extLst>
              <a:ext uri="{FF2B5EF4-FFF2-40B4-BE49-F238E27FC236}">
                <a16:creationId xmlns:a16="http://schemas.microsoft.com/office/drawing/2014/main" id="{5B22FC18-1FD5-110E-3777-5D0707B4966A}"/>
              </a:ext>
            </a:extLst>
          </p:cNvPr>
          <p:cNvSpPr/>
          <p:nvPr/>
        </p:nvSpPr>
        <p:spPr>
          <a:xfrm>
            <a:off x="1695671" y="1128105"/>
            <a:ext cx="5123277" cy="5673598"/>
          </a:xfrm>
          <a:prstGeom prst="roundRect">
            <a:avLst>
              <a:gd name="adj" fmla="val 4986"/>
            </a:avLst>
          </a:prstGeom>
          <a:solidFill>
            <a:srgbClr val="AC84AE"/>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id="{1F186E77-446B-F5B7-9407-90B4E89C2A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09120" y="1622588"/>
            <a:ext cx="4296375" cy="4751296"/>
          </a:xfrm>
          <a:prstGeom prst="roundRect">
            <a:avLst>
              <a:gd name="adj" fmla="val 6002"/>
            </a:avLst>
          </a:prstGeom>
        </p:spPr>
      </p:pic>
      <p:sp>
        <p:nvSpPr>
          <p:cNvPr id="23" name="TextBox 22">
            <a:extLst>
              <a:ext uri="{FF2B5EF4-FFF2-40B4-BE49-F238E27FC236}">
                <a16:creationId xmlns:a16="http://schemas.microsoft.com/office/drawing/2014/main" id="{22363AE8-6069-F65F-95F7-1D59971592EF}"/>
              </a:ext>
            </a:extLst>
          </p:cNvPr>
          <p:cNvSpPr txBox="1"/>
          <p:nvPr/>
        </p:nvSpPr>
        <p:spPr>
          <a:xfrm>
            <a:off x="8002130" y="2329530"/>
            <a:ext cx="3184518" cy="461665"/>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Lắp ghép ngôi nhà</a:t>
            </a:r>
          </a:p>
        </p:txBody>
      </p:sp>
      <p:sp>
        <p:nvSpPr>
          <p:cNvPr id="105" name="TextBox 104">
            <a:extLst>
              <a:ext uri="{FF2B5EF4-FFF2-40B4-BE49-F238E27FC236}">
                <a16:creationId xmlns:a16="http://schemas.microsoft.com/office/drawing/2014/main" id="{A0FB7E8A-1A2F-A3BE-4E2A-706B91A03728}"/>
              </a:ext>
            </a:extLst>
          </p:cNvPr>
          <p:cNvSpPr txBox="1"/>
          <p:nvPr/>
        </p:nvSpPr>
        <p:spPr>
          <a:xfrm>
            <a:off x="2700903" y="5456670"/>
            <a:ext cx="3142445" cy="461665"/>
          </a:xfrm>
          <a:prstGeom prst="rect">
            <a:avLst/>
          </a:prstGeom>
          <a:noFill/>
        </p:spPr>
        <p:txBody>
          <a:bodyPr wrap="square" rtlCol="0">
            <a:spAutoFit/>
          </a:bodyPr>
          <a:lstStyle>
            <a:defPPr>
              <a:defRPr lang="vi-VN"/>
            </a:defPPr>
            <a:lvl1pPr algn="ctr">
              <a:defRPr>
                <a:solidFill>
                  <a:srgbClr val="002060"/>
                </a:solidFill>
                <a:latin typeface="Roboto" panose="02000000000000000000" pitchFamily="2" charset="0"/>
                <a:ea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Dựng mặt bên thứ 2</a:t>
            </a:r>
          </a:p>
        </p:txBody>
      </p:sp>
      <p:pic>
        <p:nvPicPr>
          <p:cNvPr id="10" name="Picture 9">
            <a:extLst>
              <a:ext uri="{FF2B5EF4-FFF2-40B4-BE49-F238E27FC236}">
                <a16:creationId xmlns:a16="http://schemas.microsoft.com/office/drawing/2014/main" id="{76334031-1C89-6EF1-277E-4C5663AE094A}"/>
              </a:ext>
            </a:extLst>
          </p:cNvPr>
          <p:cNvPicPr>
            <a:picLocks noChangeAspect="1"/>
          </p:cNvPicPr>
          <p:nvPr/>
        </p:nvPicPr>
        <p:blipFill>
          <a:blip r:embed="rId6"/>
          <a:stretch>
            <a:fillRect/>
          </a:stretch>
        </p:blipFill>
        <p:spPr>
          <a:xfrm>
            <a:off x="2544612" y="2560362"/>
            <a:ext cx="3455025" cy="2041977"/>
          </a:xfrm>
          <a:prstGeom prst="rect">
            <a:avLst/>
          </a:prstGeom>
          <a:effectLst>
            <a:outerShdw blurRad="63500" sx="102000" sy="102000" algn="ctr" rotWithShape="0">
              <a:prstClr val="black">
                <a:alpha val="40000"/>
              </a:prstClr>
            </a:outerShdw>
          </a:effectLst>
        </p:spPr>
      </p:pic>
      <p:grpSp>
        <p:nvGrpSpPr>
          <p:cNvPr id="9" name="Group 8">
            <a:extLst>
              <a:ext uri="{FF2B5EF4-FFF2-40B4-BE49-F238E27FC236}">
                <a16:creationId xmlns:a16="http://schemas.microsoft.com/office/drawing/2014/main" id="{A3FC666C-5EB7-67B8-9E95-B59F72A4C412}"/>
              </a:ext>
            </a:extLst>
          </p:cNvPr>
          <p:cNvGrpSpPr/>
          <p:nvPr/>
        </p:nvGrpSpPr>
        <p:grpSpPr>
          <a:xfrm>
            <a:off x="11077302" y="-653914"/>
            <a:ext cx="2229396" cy="2229396"/>
            <a:chOff x="11063316" y="-510615"/>
            <a:chExt cx="2229396" cy="2229396"/>
          </a:xfrm>
        </p:grpSpPr>
        <p:grpSp>
          <p:nvGrpSpPr>
            <p:cNvPr id="11" name="Group 10">
              <a:extLst>
                <a:ext uri="{FF2B5EF4-FFF2-40B4-BE49-F238E27FC236}">
                  <a16:creationId xmlns:a16="http://schemas.microsoft.com/office/drawing/2014/main" id="{F59BCA3C-76A8-0328-CB6F-0D415DA72BE2}"/>
                </a:ext>
              </a:extLst>
            </p:cNvPr>
            <p:cNvGrpSpPr/>
            <p:nvPr/>
          </p:nvGrpSpPr>
          <p:grpSpPr>
            <a:xfrm>
              <a:off x="11063316" y="-510615"/>
              <a:ext cx="2229396" cy="2229396"/>
              <a:chOff x="8289620" y="1028369"/>
              <a:chExt cx="2229396" cy="2229396"/>
            </a:xfrm>
          </p:grpSpPr>
          <p:sp>
            <p:nvSpPr>
              <p:cNvPr id="13" name="Oval 12">
                <a:extLst>
                  <a:ext uri="{FF2B5EF4-FFF2-40B4-BE49-F238E27FC236}">
                    <a16:creationId xmlns:a16="http://schemas.microsoft.com/office/drawing/2014/main" id="{8EB904A6-C893-29FF-DDE5-3AF0BB250D1A}"/>
                  </a:ext>
                </a:extLst>
              </p:cNvPr>
              <p:cNvSpPr/>
              <p:nvPr/>
            </p:nvSpPr>
            <p:spPr>
              <a:xfrm>
                <a:off x="8289620" y="1028369"/>
                <a:ext cx="2229396" cy="2229396"/>
              </a:xfrm>
              <a:prstGeom prst="ellipse">
                <a:avLst/>
              </a:prstGeom>
              <a:solidFill>
                <a:srgbClr val="71C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Oval 13">
                <a:extLst>
                  <a:ext uri="{FF2B5EF4-FFF2-40B4-BE49-F238E27FC236}">
                    <a16:creationId xmlns:a16="http://schemas.microsoft.com/office/drawing/2014/main" id="{214BF374-903C-FD44-7193-6C0102A07FAB}"/>
                  </a:ext>
                </a:extLst>
              </p:cNvPr>
              <p:cNvSpPr/>
              <p:nvPr/>
            </p:nvSpPr>
            <p:spPr>
              <a:xfrm>
                <a:off x="8473626" y="1227599"/>
                <a:ext cx="1862220" cy="1862220"/>
              </a:xfrm>
              <a:prstGeom prst="ellipse">
                <a:avLst/>
              </a:prstGeom>
              <a:solidFill>
                <a:srgbClr val="89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Oval 14">
                <a:extLst>
                  <a:ext uri="{FF2B5EF4-FFF2-40B4-BE49-F238E27FC236}">
                    <a16:creationId xmlns:a16="http://schemas.microsoft.com/office/drawing/2014/main" id="{D6070B10-7735-4CF2-351E-77FEB346432A}"/>
                  </a:ext>
                </a:extLst>
              </p:cNvPr>
              <p:cNvSpPr/>
              <p:nvPr/>
            </p:nvSpPr>
            <p:spPr>
              <a:xfrm>
                <a:off x="8606441" y="1348830"/>
                <a:ext cx="1647998" cy="1647998"/>
              </a:xfrm>
              <a:prstGeom prst="ellipse">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Oval 15">
                <a:extLst>
                  <a:ext uri="{FF2B5EF4-FFF2-40B4-BE49-F238E27FC236}">
                    <a16:creationId xmlns:a16="http://schemas.microsoft.com/office/drawing/2014/main" id="{A33E5445-4002-A87F-CA0F-8CBC14AD0682}"/>
                  </a:ext>
                </a:extLst>
              </p:cNvPr>
              <p:cNvSpPr/>
              <p:nvPr/>
            </p:nvSpPr>
            <p:spPr>
              <a:xfrm>
                <a:off x="8752642" y="1478973"/>
                <a:ext cx="1387711" cy="1387711"/>
              </a:xfrm>
              <a:prstGeom prst="ellipse">
                <a:avLst/>
              </a:prstGeom>
              <a:solidFill>
                <a:srgbClr val="D3BE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12" name="Oval 11">
              <a:extLst>
                <a:ext uri="{FF2B5EF4-FFF2-40B4-BE49-F238E27FC236}">
                  <a16:creationId xmlns:a16="http://schemas.microsoft.com/office/drawing/2014/main" id="{7821445A-C1CB-AC92-6F89-298A8B3DBE1E}"/>
                </a:ext>
              </a:extLst>
            </p:cNvPr>
            <p:cNvSpPr/>
            <p:nvPr/>
          </p:nvSpPr>
          <p:spPr>
            <a:xfrm>
              <a:off x="11666572" y="72783"/>
              <a:ext cx="1122122" cy="11221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Tree>
    <p:extLst>
      <p:ext uri="{BB962C8B-B14F-4D97-AF65-F5344CB8AC3E}">
        <p14:creationId xmlns:p14="http://schemas.microsoft.com/office/powerpoint/2010/main" val="2869498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8" presetClass="emph" presetSubtype="0" repeatCount="indefinite" accel="22000" fill="hold" nodeType="withEffect">
                                  <p:stCondLst>
                                    <p:cond delay="0"/>
                                  </p:stCondLst>
                                  <p:childTnLst>
                                    <p:animRot by="21600000">
                                      <p:cBhvr>
                                        <p:cTn id="11" dur="10000" fill="hold"/>
                                        <p:tgtEl>
                                          <p:spTgt spid="8"/>
                                        </p:tgtEl>
                                        <p:attrNameLst>
                                          <p:attrName>r</p:attrName>
                                        </p:attrNameLst>
                                      </p:cBhvr>
                                    </p:animRot>
                                  </p:childTnLst>
                                </p:cTn>
                              </p:par>
                              <p:par>
                                <p:cTn id="12" presetID="53" presetClass="entr" presetSubtype="16" fill="hold" grpId="0" nodeType="withEffect">
                                  <p:stCondLst>
                                    <p:cond delay="0"/>
                                  </p:stCondLst>
                                  <p:childTnLst>
                                    <p:set>
                                      <p:cBhvr>
                                        <p:cTn id="13" dur="1" fill="hold">
                                          <p:stCondLst>
                                            <p:cond delay="0"/>
                                          </p:stCondLst>
                                        </p:cTn>
                                        <p:tgtEl>
                                          <p:spTgt spid="105"/>
                                        </p:tgtEl>
                                        <p:attrNameLst>
                                          <p:attrName>style.visibility</p:attrName>
                                        </p:attrNameLst>
                                      </p:cBhvr>
                                      <p:to>
                                        <p:strVal val="visible"/>
                                      </p:to>
                                    </p:set>
                                    <p:anim calcmode="lin" valueType="num">
                                      <p:cBhvr>
                                        <p:cTn id="14" dur="500" fill="hold"/>
                                        <p:tgtEl>
                                          <p:spTgt spid="105"/>
                                        </p:tgtEl>
                                        <p:attrNameLst>
                                          <p:attrName>ppt_w</p:attrName>
                                        </p:attrNameLst>
                                      </p:cBhvr>
                                      <p:tavLst>
                                        <p:tav tm="0">
                                          <p:val>
                                            <p:fltVal val="0"/>
                                          </p:val>
                                        </p:tav>
                                        <p:tav tm="100000">
                                          <p:val>
                                            <p:strVal val="#ppt_w"/>
                                          </p:val>
                                        </p:tav>
                                      </p:tavLst>
                                    </p:anim>
                                    <p:anim calcmode="lin" valueType="num">
                                      <p:cBhvr>
                                        <p:cTn id="15" dur="500" fill="hold"/>
                                        <p:tgtEl>
                                          <p:spTgt spid="105"/>
                                        </p:tgtEl>
                                        <p:attrNameLst>
                                          <p:attrName>ppt_h</p:attrName>
                                        </p:attrNameLst>
                                      </p:cBhvr>
                                      <p:tavLst>
                                        <p:tav tm="0">
                                          <p:val>
                                            <p:fltVal val="0"/>
                                          </p:val>
                                        </p:tav>
                                        <p:tav tm="100000">
                                          <p:val>
                                            <p:strVal val="#ppt_h"/>
                                          </p:val>
                                        </p:tav>
                                      </p:tavLst>
                                    </p:anim>
                                    <p:animEffect transition="in" filter="fade">
                                      <p:cBhvr>
                                        <p:cTn id="16" dur="500"/>
                                        <p:tgtEl>
                                          <p:spTgt spid="105"/>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mph" presetSubtype="0" fill="hold" nodeType="clickEffect">
                                  <p:stCondLst>
                                    <p:cond delay="0"/>
                                  </p:stCondLst>
                                  <p:childTnLst>
                                    <p:animScale>
                                      <p:cBhvr>
                                        <p:cTn id="23" dur="2000" fill="hold"/>
                                        <p:tgtEl>
                                          <p:spTgt spid="1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282C8FB-D693-C5C1-D058-A962162AB7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031" y="2175964"/>
            <a:ext cx="4877481" cy="4115374"/>
          </a:xfrm>
          <a:prstGeom prst="rect">
            <a:avLst/>
          </a:prstGeom>
        </p:spPr>
      </p:pic>
      <p:sp>
        <p:nvSpPr>
          <p:cNvPr id="2" name="TextBox 1">
            <a:extLst>
              <a:ext uri="{FF2B5EF4-FFF2-40B4-BE49-F238E27FC236}">
                <a16:creationId xmlns:a16="http://schemas.microsoft.com/office/drawing/2014/main" id="{4DD51257-2270-F7F3-260E-7C6C767FD570}"/>
              </a:ext>
            </a:extLst>
          </p:cNvPr>
          <p:cNvSpPr txBox="1"/>
          <p:nvPr/>
        </p:nvSpPr>
        <p:spPr>
          <a:xfrm>
            <a:off x="1998489" y="460784"/>
            <a:ext cx="5361595" cy="584775"/>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Xây dựng mô hình ngôi nhà</a:t>
            </a:r>
            <a:endParaRPr kumimoji="0" lang="vi-VN" sz="44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pic>
        <p:nvPicPr>
          <p:cNvPr id="8" name="Picture 7">
            <a:extLst>
              <a:ext uri="{FF2B5EF4-FFF2-40B4-BE49-F238E27FC236}">
                <a16:creationId xmlns:a16="http://schemas.microsoft.com/office/drawing/2014/main" id="{EC716822-DF6F-12CA-D31E-7EF904A37B82}"/>
              </a:ext>
            </a:extLst>
          </p:cNvPr>
          <p:cNvPicPr>
            <a:picLocks noChangeAspect="1"/>
          </p:cNvPicPr>
          <p:nvPr/>
        </p:nvPicPr>
        <p:blipFill>
          <a:blip r:embed="rId4">
            <a:extLst>
              <a:ext uri="{28A0092B-C50C-407E-A947-70E740481C1C}">
                <a14:useLocalDpi xmlns:a14="http://schemas.microsoft.com/office/drawing/2010/main" val="0"/>
              </a:ext>
            </a:extLst>
          </a:blip>
          <a:srcRect l="81" r="81"/>
          <a:stretch/>
        </p:blipFill>
        <p:spPr>
          <a:xfrm>
            <a:off x="13986" y="18561"/>
            <a:ext cx="1337294" cy="1331160"/>
          </a:xfrm>
          <a:prstGeom prst="ellipse">
            <a:avLst/>
          </a:prstGeom>
        </p:spPr>
      </p:pic>
      <p:sp>
        <p:nvSpPr>
          <p:cNvPr id="20" name="Rectangle: Rounded Corners 19">
            <a:extLst>
              <a:ext uri="{FF2B5EF4-FFF2-40B4-BE49-F238E27FC236}">
                <a16:creationId xmlns:a16="http://schemas.microsoft.com/office/drawing/2014/main" id="{5B22FC18-1FD5-110E-3777-5D0707B4966A}"/>
              </a:ext>
            </a:extLst>
          </p:cNvPr>
          <p:cNvSpPr/>
          <p:nvPr/>
        </p:nvSpPr>
        <p:spPr>
          <a:xfrm>
            <a:off x="6223168" y="1184402"/>
            <a:ext cx="5123277" cy="5673598"/>
          </a:xfrm>
          <a:prstGeom prst="roundRect">
            <a:avLst>
              <a:gd name="adj" fmla="val 4986"/>
            </a:avLst>
          </a:prstGeom>
          <a:solidFill>
            <a:srgbClr val="AC84AE"/>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id="{1F186E77-446B-F5B7-9407-90B4E89C2A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36617" y="1678885"/>
            <a:ext cx="4296375" cy="4751296"/>
          </a:xfrm>
          <a:prstGeom prst="roundRect">
            <a:avLst>
              <a:gd name="adj" fmla="val 6002"/>
            </a:avLst>
          </a:prstGeom>
        </p:spPr>
      </p:pic>
      <p:sp>
        <p:nvSpPr>
          <p:cNvPr id="23" name="TextBox 22">
            <a:extLst>
              <a:ext uri="{FF2B5EF4-FFF2-40B4-BE49-F238E27FC236}">
                <a16:creationId xmlns:a16="http://schemas.microsoft.com/office/drawing/2014/main" id="{22363AE8-6069-F65F-95F7-1D59971592EF}"/>
              </a:ext>
            </a:extLst>
          </p:cNvPr>
          <p:cNvSpPr txBox="1"/>
          <p:nvPr/>
        </p:nvSpPr>
        <p:spPr>
          <a:xfrm>
            <a:off x="1557703" y="2702533"/>
            <a:ext cx="3184518" cy="461665"/>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Lắp ghép ngôi nhà</a:t>
            </a:r>
          </a:p>
        </p:txBody>
      </p:sp>
      <p:sp>
        <p:nvSpPr>
          <p:cNvPr id="105" name="TextBox 104">
            <a:extLst>
              <a:ext uri="{FF2B5EF4-FFF2-40B4-BE49-F238E27FC236}">
                <a16:creationId xmlns:a16="http://schemas.microsoft.com/office/drawing/2014/main" id="{A0FB7E8A-1A2F-A3BE-4E2A-706B91A03728}"/>
              </a:ext>
            </a:extLst>
          </p:cNvPr>
          <p:cNvSpPr txBox="1"/>
          <p:nvPr/>
        </p:nvSpPr>
        <p:spPr>
          <a:xfrm>
            <a:off x="7228400" y="5512967"/>
            <a:ext cx="3142445" cy="461665"/>
          </a:xfrm>
          <a:prstGeom prst="rect">
            <a:avLst/>
          </a:prstGeom>
          <a:noFill/>
        </p:spPr>
        <p:txBody>
          <a:bodyPr wrap="square" rtlCol="0">
            <a:spAutoFit/>
          </a:bodyPr>
          <a:lstStyle>
            <a:defPPr>
              <a:defRPr lang="vi-VN"/>
            </a:defPPr>
            <a:lvl1pPr algn="ctr">
              <a:defRPr>
                <a:solidFill>
                  <a:srgbClr val="002060"/>
                </a:solidFill>
                <a:latin typeface="Roboto" panose="02000000000000000000" pitchFamily="2" charset="0"/>
                <a:ea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Dựng mặt lưng</a:t>
            </a:r>
          </a:p>
        </p:txBody>
      </p:sp>
      <p:pic>
        <p:nvPicPr>
          <p:cNvPr id="26" name="pin">
            <a:extLst>
              <a:ext uri="{FF2B5EF4-FFF2-40B4-BE49-F238E27FC236}">
                <a16:creationId xmlns:a16="http://schemas.microsoft.com/office/drawing/2014/main" id="{582A8C09-C3E8-16A7-2899-B1CC01BF8EA6}"/>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7093465" y="2406085"/>
            <a:ext cx="3412317" cy="2045828"/>
          </a:xfrm>
          <a:prstGeom prst="rect">
            <a:avLst/>
          </a:prstGeom>
          <a:effectLst>
            <a:outerShdw blurRad="63500" sx="102000" sy="102000" algn="ctr" rotWithShape="0">
              <a:prstClr val="black">
                <a:alpha val="40000"/>
              </a:prstClr>
            </a:outerShdw>
          </a:effectLst>
        </p:spPr>
      </p:pic>
      <p:grpSp>
        <p:nvGrpSpPr>
          <p:cNvPr id="9" name="Group 8">
            <a:extLst>
              <a:ext uri="{FF2B5EF4-FFF2-40B4-BE49-F238E27FC236}">
                <a16:creationId xmlns:a16="http://schemas.microsoft.com/office/drawing/2014/main" id="{94EEBD4B-2DCD-5541-46F6-A7155FCC14D5}"/>
              </a:ext>
            </a:extLst>
          </p:cNvPr>
          <p:cNvGrpSpPr/>
          <p:nvPr/>
        </p:nvGrpSpPr>
        <p:grpSpPr>
          <a:xfrm>
            <a:off x="11077302" y="-653914"/>
            <a:ext cx="2229396" cy="2229396"/>
            <a:chOff x="11063316" y="-510615"/>
            <a:chExt cx="2229396" cy="2229396"/>
          </a:xfrm>
        </p:grpSpPr>
        <p:grpSp>
          <p:nvGrpSpPr>
            <p:cNvPr id="10" name="Group 9">
              <a:extLst>
                <a:ext uri="{FF2B5EF4-FFF2-40B4-BE49-F238E27FC236}">
                  <a16:creationId xmlns:a16="http://schemas.microsoft.com/office/drawing/2014/main" id="{010F85A0-4ACF-0C1B-3448-5B8FC2612055}"/>
                </a:ext>
              </a:extLst>
            </p:cNvPr>
            <p:cNvGrpSpPr/>
            <p:nvPr/>
          </p:nvGrpSpPr>
          <p:grpSpPr>
            <a:xfrm>
              <a:off x="11063316" y="-510615"/>
              <a:ext cx="2229396" cy="2229396"/>
              <a:chOff x="8289620" y="1028369"/>
              <a:chExt cx="2229396" cy="2229396"/>
            </a:xfrm>
          </p:grpSpPr>
          <p:sp>
            <p:nvSpPr>
              <p:cNvPr id="12" name="Oval 11">
                <a:extLst>
                  <a:ext uri="{FF2B5EF4-FFF2-40B4-BE49-F238E27FC236}">
                    <a16:creationId xmlns:a16="http://schemas.microsoft.com/office/drawing/2014/main" id="{40DA26E7-C4C4-2944-3F08-712B9C8D0C08}"/>
                  </a:ext>
                </a:extLst>
              </p:cNvPr>
              <p:cNvSpPr/>
              <p:nvPr/>
            </p:nvSpPr>
            <p:spPr>
              <a:xfrm>
                <a:off x="8289620" y="1028369"/>
                <a:ext cx="2229396" cy="2229396"/>
              </a:xfrm>
              <a:prstGeom prst="ellipse">
                <a:avLst/>
              </a:prstGeom>
              <a:solidFill>
                <a:srgbClr val="71C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Oval 12">
                <a:extLst>
                  <a:ext uri="{FF2B5EF4-FFF2-40B4-BE49-F238E27FC236}">
                    <a16:creationId xmlns:a16="http://schemas.microsoft.com/office/drawing/2014/main" id="{5CF68887-CB40-70A5-EECB-CA64E0D1BEC1}"/>
                  </a:ext>
                </a:extLst>
              </p:cNvPr>
              <p:cNvSpPr/>
              <p:nvPr/>
            </p:nvSpPr>
            <p:spPr>
              <a:xfrm>
                <a:off x="8473626" y="1227599"/>
                <a:ext cx="1862220" cy="1862220"/>
              </a:xfrm>
              <a:prstGeom prst="ellipse">
                <a:avLst/>
              </a:prstGeom>
              <a:solidFill>
                <a:srgbClr val="89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Oval 13">
                <a:extLst>
                  <a:ext uri="{FF2B5EF4-FFF2-40B4-BE49-F238E27FC236}">
                    <a16:creationId xmlns:a16="http://schemas.microsoft.com/office/drawing/2014/main" id="{B2941DCB-6B70-60AF-879F-B21DCD612B90}"/>
                  </a:ext>
                </a:extLst>
              </p:cNvPr>
              <p:cNvSpPr/>
              <p:nvPr/>
            </p:nvSpPr>
            <p:spPr>
              <a:xfrm>
                <a:off x="8606441" y="1348830"/>
                <a:ext cx="1647998" cy="1647998"/>
              </a:xfrm>
              <a:prstGeom prst="ellipse">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Oval 14">
                <a:extLst>
                  <a:ext uri="{FF2B5EF4-FFF2-40B4-BE49-F238E27FC236}">
                    <a16:creationId xmlns:a16="http://schemas.microsoft.com/office/drawing/2014/main" id="{CAB1A12A-8806-226A-5B21-D6E9856CF661}"/>
                  </a:ext>
                </a:extLst>
              </p:cNvPr>
              <p:cNvSpPr/>
              <p:nvPr/>
            </p:nvSpPr>
            <p:spPr>
              <a:xfrm>
                <a:off x="8752642" y="1478973"/>
                <a:ext cx="1387711" cy="1387711"/>
              </a:xfrm>
              <a:prstGeom prst="ellipse">
                <a:avLst/>
              </a:prstGeom>
              <a:solidFill>
                <a:srgbClr val="D3BE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11" name="Oval 10">
              <a:extLst>
                <a:ext uri="{FF2B5EF4-FFF2-40B4-BE49-F238E27FC236}">
                  <a16:creationId xmlns:a16="http://schemas.microsoft.com/office/drawing/2014/main" id="{0648CC84-85B7-ECE1-0386-2F833F946377}"/>
                </a:ext>
              </a:extLst>
            </p:cNvPr>
            <p:cNvSpPr/>
            <p:nvPr/>
          </p:nvSpPr>
          <p:spPr>
            <a:xfrm>
              <a:off x="11666572" y="72783"/>
              <a:ext cx="1122122" cy="11221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Tree>
    <p:extLst>
      <p:ext uri="{BB962C8B-B14F-4D97-AF65-F5344CB8AC3E}">
        <p14:creationId xmlns:p14="http://schemas.microsoft.com/office/powerpoint/2010/main" val="1528025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8" presetClass="emph" presetSubtype="0" repeatCount="indefinite" accel="22000" fill="hold" nodeType="withEffect">
                                  <p:stCondLst>
                                    <p:cond delay="0"/>
                                  </p:stCondLst>
                                  <p:childTnLst>
                                    <p:animRot by="21600000">
                                      <p:cBhvr>
                                        <p:cTn id="11" dur="10000" fill="hold"/>
                                        <p:tgtEl>
                                          <p:spTgt spid="8"/>
                                        </p:tgtEl>
                                        <p:attrNameLst>
                                          <p:attrName>r</p:attrName>
                                        </p:attrNameLst>
                                      </p:cBhvr>
                                    </p:animRot>
                                  </p:childTnLst>
                                </p:cTn>
                              </p:par>
                              <p:par>
                                <p:cTn id="12" presetID="10" presetClass="entr" presetSubtype="0"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500"/>
                                        <p:tgtEl>
                                          <p:spTgt spid="2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05"/>
                                        </p:tgtEl>
                                        <p:attrNameLst>
                                          <p:attrName>style.visibility</p:attrName>
                                        </p:attrNameLst>
                                      </p:cBhvr>
                                      <p:to>
                                        <p:strVal val="visible"/>
                                      </p:to>
                                    </p:set>
                                    <p:anim calcmode="lin" valueType="num">
                                      <p:cBhvr>
                                        <p:cTn id="17" dur="500" fill="hold"/>
                                        <p:tgtEl>
                                          <p:spTgt spid="105"/>
                                        </p:tgtEl>
                                        <p:attrNameLst>
                                          <p:attrName>ppt_w</p:attrName>
                                        </p:attrNameLst>
                                      </p:cBhvr>
                                      <p:tavLst>
                                        <p:tav tm="0">
                                          <p:val>
                                            <p:fltVal val="0"/>
                                          </p:val>
                                        </p:tav>
                                        <p:tav tm="100000">
                                          <p:val>
                                            <p:strVal val="#ppt_w"/>
                                          </p:val>
                                        </p:tav>
                                      </p:tavLst>
                                    </p:anim>
                                    <p:anim calcmode="lin" valueType="num">
                                      <p:cBhvr>
                                        <p:cTn id="18" dur="500" fill="hold"/>
                                        <p:tgtEl>
                                          <p:spTgt spid="105"/>
                                        </p:tgtEl>
                                        <p:attrNameLst>
                                          <p:attrName>ppt_h</p:attrName>
                                        </p:attrNameLst>
                                      </p:cBhvr>
                                      <p:tavLst>
                                        <p:tav tm="0">
                                          <p:val>
                                            <p:fltVal val="0"/>
                                          </p:val>
                                        </p:tav>
                                        <p:tav tm="100000">
                                          <p:val>
                                            <p:strVal val="#ppt_h"/>
                                          </p:val>
                                        </p:tav>
                                      </p:tavLst>
                                    </p:anim>
                                    <p:animEffect transition="in" filter="fade">
                                      <p:cBhvr>
                                        <p:cTn id="19" dur="500"/>
                                        <p:tgtEl>
                                          <p:spTgt spid="105"/>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mph" presetSubtype="0" fill="hold" nodeType="clickEffect">
                                  <p:stCondLst>
                                    <p:cond delay="0"/>
                                  </p:stCondLst>
                                  <p:childTnLst>
                                    <p:animScale>
                                      <p:cBhvr>
                                        <p:cTn id="23" dur="2000" fill="hold"/>
                                        <p:tgtEl>
                                          <p:spTgt spid="2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282C8FB-D693-C5C1-D058-A962162AB7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976" y="2058762"/>
            <a:ext cx="4877481" cy="4115374"/>
          </a:xfrm>
          <a:prstGeom prst="rect">
            <a:avLst/>
          </a:prstGeom>
        </p:spPr>
      </p:pic>
      <p:sp>
        <p:nvSpPr>
          <p:cNvPr id="2" name="TextBox 1">
            <a:extLst>
              <a:ext uri="{FF2B5EF4-FFF2-40B4-BE49-F238E27FC236}">
                <a16:creationId xmlns:a16="http://schemas.microsoft.com/office/drawing/2014/main" id="{4DD51257-2270-F7F3-260E-7C6C767FD570}"/>
              </a:ext>
            </a:extLst>
          </p:cNvPr>
          <p:cNvSpPr txBox="1"/>
          <p:nvPr/>
        </p:nvSpPr>
        <p:spPr>
          <a:xfrm>
            <a:off x="1998489" y="460784"/>
            <a:ext cx="5361595" cy="584775"/>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Xây dựng mô hình ngôi nhà</a:t>
            </a:r>
            <a:endParaRPr kumimoji="0" lang="vi-VN" sz="44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pic>
        <p:nvPicPr>
          <p:cNvPr id="8" name="Picture 7">
            <a:extLst>
              <a:ext uri="{FF2B5EF4-FFF2-40B4-BE49-F238E27FC236}">
                <a16:creationId xmlns:a16="http://schemas.microsoft.com/office/drawing/2014/main" id="{EC716822-DF6F-12CA-D31E-7EF904A37B82}"/>
              </a:ext>
            </a:extLst>
          </p:cNvPr>
          <p:cNvPicPr>
            <a:picLocks noChangeAspect="1"/>
          </p:cNvPicPr>
          <p:nvPr/>
        </p:nvPicPr>
        <p:blipFill>
          <a:blip r:embed="rId4">
            <a:extLst>
              <a:ext uri="{28A0092B-C50C-407E-A947-70E740481C1C}">
                <a14:useLocalDpi xmlns:a14="http://schemas.microsoft.com/office/drawing/2010/main" val="0"/>
              </a:ext>
            </a:extLst>
          </a:blip>
          <a:srcRect l="81" r="81"/>
          <a:stretch/>
        </p:blipFill>
        <p:spPr>
          <a:xfrm>
            <a:off x="13985" y="18560"/>
            <a:ext cx="1461343" cy="1454639"/>
          </a:xfrm>
          <a:prstGeom prst="ellipse">
            <a:avLst/>
          </a:prstGeom>
        </p:spPr>
      </p:pic>
      <p:sp>
        <p:nvSpPr>
          <p:cNvPr id="20" name="Rectangle: Rounded Corners 19">
            <a:extLst>
              <a:ext uri="{FF2B5EF4-FFF2-40B4-BE49-F238E27FC236}">
                <a16:creationId xmlns:a16="http://schemas.microsoft.com/office/drawing/2014/main" id="{5B22FC18-1FD5-110E-3777-5D0707B4966A}"/>
              </a:ext>
            </a:extLst>
          </p:cNvPr>
          <p:cNvSpPr/>
          <p:nvPr/>
        </p:nvSpPr>
        <p:spPr>
          <a:xfrm>
            <a:off x="6230631" y="1184402"/>
            <a:ext cx="5123277" cy="5673598"/>
          </a:xfrm>
          <a:prstGeom prst="roundRect">
            <a:avLst>
              <a:gd name="adj" fmla="val 4986"/>
            </a:avLst>
          </a:prstGeom>
          <a:solidFill>
            <a:srgbClr val="AC84AE"/>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id="{1F186E77-446B-F5B7-9407-90B4E89C2A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44081" y="1645920"/>
            <a:ext cx="4296375" cy="4751296"/>
          </a:xfrm>
          <a:prstGeom prst="roundRect">
            <a:avLst>
              <a:gd name="adj" fmla="val 6002"/>
            </a:avLst>
          </a:prstGeom>
        </p:spPr>
      </p:pic>
      <p:sp>
        <p:nvSpPr>
          <p:cNvPr id="23" name="TextBox 22">
            <a:extLst>
              <a:ext uri="{FF2B5EF4-FFF2-40B4-BE49-F238E27FC236}">
                <a16:creationId xmlns:a16="http://schemas.microsoft.com/office/drawing/2014/main" id="{22363AE8-6069-F65F-95F7-1D59971592EF}"/>
              </a:ext>
            </a:extLst>
          </p:cNvPr>
          <p:cNvSpPr txBox="1"/>
          <p:nvPr/>
        </p:nvSpPr>
        <p:spPr>
          <a:xfrm>
            <a:off x="1341764" y="2585331"/>
            <a:ext cx="3184518" cy="461665"/>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Lắp ghép ngôi nhà</a:t>
            </a:r>
          </a:p>
        </p:txBody>
      </p:sp>
      <p:pic>
        <p:nvPicPr>
          <p:cNvPr id="19" name="đèn">
            <a:extLst>
              <a:ext uri="{FF2B5EF4-FFF2-40B4-BE49-F238E27FC236}">
                <a16:creationId xmlns:a16="http://schemas.microsoft.com/office/drawing/2014/main" id="{54A780A7-6419-B128-91A3-6F2BD99D8C36}"/>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6984499" y="2523415"/>
            <a:ext cx="3361385" cy="2353254"/>
          </a:xfrm>
          <a:prstGeom prst="rect">
            <a:avLst/>
          </a:prstGeom>
          <a:effectLst>
            <a:outerShdw blurRad="63500" sx="102000" sy="102000" algn="ctr" rotWithShape="0">
              <a:prstClr val="black">
                <a:alpha val="40000"/>
              </a:prstClr>
            </a:outerShdw>
          </a:effectLst>
        </p:spPr>
      </p:pic>
      <p:sp>
        <p:nvSpPr>
          <p:cNvPr id="28" name="TextBox 27">
            <a:extLst>
              <a:ext uri="{FF2B5EF4-FFF2-40B4-BE49-F238E27FC236}">
                <a16:creationId xmlns:a16="http://schemas.microsoft.com/office/drawing/2014/main" id="{079DFF15-7622-5141-D9B4-70B009DAA57F}"/>
              </a:ext>
            </a:extLst>
          </p:cNvPr>
          <p:cNvSpPr txBox="1"/>
          <p:nvPr/>
        </p:nvSpPr>
        <p:spPr>
          <a:xfrm>
            <a:off x="6815566" y="5522284"/>
            <a:ext cx="3953404" cy="461665"/>
          </a:xfrm>
          <a:prstGeom prst="rect">
            <a:avLst/>
          </a:prstGeom>
          <a:noFill/>
        </p:spPr>
        <p:txBody>
          <a:bodyPr wrap="square" rtlCol="0">
            <a:spAutoFit/>
          </a:bodyPr>
          <a:lstStyle>
            <a:defPPr>
              <a:defRPr lang="vi-VN"/>
            </a:defPPr>
            <a:lvl1pPr algn="ctr">
              <a:defRPr sz="2400">
                <a:solidFill>
                  <a:srgbClr val="002060"/>
                </a:solidFill>
                <a:latin typeface="Roboto" panose="02000000000000000000" pitchFamily="2" charset="0"/>
                <a:ea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Dựng mặt trước</a:t>
            </a:r>
          </a:p>
        </p:txBody>
      </p:sp>
      <p:grpSp>
        <p:nvGrpSpPr>
          <p:cNvPr id="9" name="Group 8">
            <a:extLst>
              <a:ext uri="{FF2B5EF4-FFF2-40B4-BE49-F238E27FC236}">
                <a16:creationId xmlns:a16="http://schemas.microsoft.com/office/drawing/2014/main" id="{54EE141C-F087-5754-C125-E854AE7DB6B2}"/>
              </a:ext>
            </a:extLst>
          </p:cNvPr>
          <p:cNvGrpSpPr/>
          <p:nvPr/>
        </p:nvGrpSpPr>
        <p:grpSpPr>
          <a:xfrm>
            <a:off x="11077302" y="-653914"/>
            <a:ext cx="2229396" cy="2229396"/>
            <a:chOff x="11063316" y="-510615"/>
            <a:chExt cx="2229396" cy="2229396"/>
          </a:xfrm>
        </p:grpSpPr>
        <p:grpSp>
          <p:nvGrpSpPr>
            <p:cNvPr id="10" name="Group 9">
              <a:extLst>
                <a:ext uri="{FF2B5EF4-FFF2-40B4-BE49-F238E27FC236}">
                  <a16:creationId xmlns:a16="http://schemas.microsoft.com/office/drawing/2014/main" id="{082414F0-2B41-D713-A3AA-B02B65762F4F}"/>
                </a:ext>
              </a:extLst>
            </p:cNvPr>
            <p:cNvGrpSpPr/>
            <p:nvPr/>
          </p:nvGrpSpPr>
          <p:grpSpPr>
            <a:xfrm>
              <a:off x="11063316" y="-510615"/>
              <a:ext cx="2229396" cy="2229396"/>
              <a:chOff x="8289620" y="1028369"/>
              <a:chExt cx="2229396" cy="2229396"/>
            </a:xfrm>
          </p:grpSpPr>
          <p:sp>
            <p:nvSpPr>
              <p:cNvPr id="12" name="Oval 11">
                <a:extLst>
                  <a:ext uri="{FF2B5EF4-FFF2-40B4-BE49-F238E27FC236}">
                    <a16:creationId xmlns:a16="http://schemas.microsoft.com/office/drawing/2014/main" id="{EB7D7879-5F16-5BA5-DD01-40D503EDF2E0}"/>
                  </a:ext>
                </a:extLst>
              </p:cNvPr>
              <p:cNvSpPr/>
              <p:nvPr/>
            </p:nvSpPr>
            <p:spPr>
              <a:xfrm>
                <a:off x="8289620" y="1028369"/>
                <a:ext cx="2229396" cy="2229396"/>
              </a:xfrm>
              <a:prstGeom prst="ellipse">
                <a:avLst/>
              </a:prstGeom>
              <a:solidFill>
                <a:srgbClr val="71C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Oval 12">
                <a:extLst>
                  <a:ext uri="{FF2B5EF4-FFF2-40B4-BE49-F238E27FC236}">
                    <a16:creationId xmlns:a16="http://schemas.microsoft.com/office/drawing/2014/main" id="{4125629C-46F8-378E-BEEE-7E77F8DE250A}"/>
                  </a:ext>
                </a:extLst>
              </p:cNvPr>
              <p:cNvSpPr/>
              <p:nvPr/>
            </p:nvSpPr>
            <p:spPr>
              <a:xfrm>
                <a:off x="8473626" y="1227599"/>
                <a:ext cx="1862220" cy="1862220"/>
              </a:xfrm>
              <a:prstGeom prst="ellipse">
                <a:avLst/>
              </a:prstGeom>
              <a:solidFill>
                <a:srgbClr val="89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Oval 13">
                <a:extLst>
                  <a:ext uri="{FF2B5EF4-FFF2-40B4-BE49-F238E27FC236}">
                    <a16:creationId xmlns:a16="http://schemas.microsoft.com/office/drawing/2014/main" id="{F3F00FD8-FD20-A25D-4EF7-2F4151865862}"/>
                  </a:ext>
                </a:extLst>
              </p:cNvPr>
              <p:cNvSpPr/>
              <p:nvPr/>
            </p:nvSpPr>
            <p:spPr>
              <a:xfrm>
                <a:off x="8606441" y="1348830"/>
                <a:ext cx="1647998" cy="1647998"/>
              </a:xfrm>
              <a:prstGeom prst="ellipse">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Oval 14">
                <a:extLst>
                  <a:ext uri="{FF2B5EF4-FFF2-40B4-BE49-F238E27FC236}">
                    <a16:creationId xmlns:a16="http://schemas.microsoft.com/office/drawing/2014/main" id="{CB8894C8-A660-94F2-D32F-84CCCDE651ED}"/>
                  </a:ext>
                </a:extLst>
              </p:cNvPr>
              <p:cNvSpPr/>
              <p:nvPr/>
            </p:nvSpPr>
            <p:spPr>
              <a:xfrm>
                <a:off x="8752642" y="1478973"/>
                <a:ext cx="1387711" cy="1387711"/>
              </a:xfrm>
              <a:prstGeom prst="ellipse">
                <a:avLst/>
              </a:prstGeom>
              <a:solidFill>
                <a:srgbClr val="D3BE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11" name="Oval 10">
              <a:extLst>
                <a:ext uri="{FF2B5EF4-FFF2-40B4-BE49-F238E27FC236}">
                  <a16:creationId xmlns:a16="http://schemas.microsoft.com/office/drawing/2014/main" id="{EF450EAF-6136-69B0-7BE6-DBCDB5D9105F}"/>
                </a:ext>
              </a:extLst>
            </p:cNvPr>
            <p:cNvSpPr/>
            <p:nvPr/>
          </p:nvSpPr>
          <p:spPr>
            <a:xfrm>
              <a:off x="11666572" y="72783"/>
              <a:ext cx="1122122" cy="11221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Tree>
    <p:extLst>
      <p:ext uri="{BB962C8B-B14F-4D97-AF65-F5344CB8AC3E}">
        <p14:creationId xmlns:p14="http://schemas.microsoft.com/office/powerpoint/2010/main" val="2266791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8" presetClass="emph" presetSubtype="0" repeatCount="indefinite" accel="22000" fill="hold" nodeType="withEffect">
                                  <p:stCondLst>
                                    <p:cond delay="0"/>
                                  </p:stCondLst>
                                  <p:childTnLst>
                                    <p:animRot by="21600000">
                                      <p:cBhvr>
                                        <p:cTn id="11" dur="10000" fill="hold"/>
                                        <p:tgtEl>
                                          <p:spTgt spid="8"/>
                                        </p:tgtEl>
                                        <p:attrNameLst>
                                          <p:attrName>r</p:attrName>
                                        </p:attrNameLst>
                                      </p:cBhvr>
                                    </p:animRot>
                                  </p:childTnLst>
                                </p:cTn>
                              </p:par>
                              <p:par>
                                <p:cTn id="12" presetID="1" presetClass="entr" presetSubtype="0" fill="hold" nodeType="withEffect">
                                  <p:stCondLst>
                                    <p:cond delay="0"/>
                                  </p:stCondLst>
                                  <p:childTnLst>
                                    <p:set>
                                      <p:cBhvr>
                                        <p:cTn id="13" dur="1" fill="hold">
                                          <p:stCondLst>
                                            <p:cond delay="0"/>
                                          </p:stCondLst>
                                        </p:cTn>
                                        <p:tgtEl>
                                          <p:spTgt spid="1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6" presetClass="emph" presetSubtype="0" fill="hold" nodeType="clickEffect">
                                  <p:stCondLst>
                                    <p:cond delay="0"/>
                                  </p:stCondLst>
                                  <p:childTnLst>
                                    <p:animScale>
                                      <p:cBhvr>
                                        <p:cTn id="17" dur="2000" fill="hold"/>
                                        <p:tgtEl>
                                          <p:spTgt spid="1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282C8FB-D693-C5C1-D058-A962162AB7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5183" y="2037000"/>
            <a:ext cx="4877481" cy="4115374"/>
          </a:xfrm>
          <a:prstGeom prst="rect">
            <a:avLst/>
          </a:prstGeom>
        </p:spPr>
      </p:pic>
      <p:sp>
        <p:nvSpPr>
          <p:cNvPr id="2" name="TextBox 1">
            <a:extLst>
              <a:ext uri="{FF2B5EF4-FFF2-40B4-BE49-F238E27FC236}">
                <a16:creationId xmlns:a16="http://schemas.microsoft.com/office/drawing/2014/main" id="{4DD51257-2270-F7F3-260E-7C6C767FD570}"/>
              </a:ext>
            </a:extLst>
          </p:cNvPr>
          <p:cNvSpPr txBox="1"/>
          <p:nvPr/>
        </p:nvSpPr>
        <p:spPr>
          <a:xfrm>
            <a:off x="1998489" y="460784"/>
            <a:ext cx="5361595" cy="584775"/>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Xây dựng mô hình ngôi nhà</a:t>
            </a:r>
            <a:endParaRPr kumimoji="0" lang="vi-VN" sz="44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pic>
        <p:nvPicPr>
          <p:cNvPr id="8" name="Picture 7">
            <a:extLst>
              <a:ext uri="{FF2B5EF4-FFF2-40B4-BE49-F238E27FC236}">
                <a16:creationId xmlns:a16="http://schemas.microsoft.com/office/drawing/2014/main" id="{EC716822-DF6F-12CA-D31E-7EF904A37B82}"/>
              </a:ext>
            </a:extLst>
          </p:cNvPr>
          <p:cNvPicPr>
            <a:picLocks noChangeAspect="1"/>
          </p:cNvPicPr>
          <p:nvPr/>
        </p:nvPicPr>
        <p:blipFill>
          <a:blip r:embed="rId4">
            <a:extLst>
              <a:ext uri="{28A0092B-C50C-407E-A947-70E740481C1C}">
                <a14:useLocalDpi xmlns:a14="http://schemas.microsoft.com/office/drawing/2010/main" val="0"/>
              </a:ext>
            </a:extLst>
          </a:blip>
          <a:srcRect l="81" r="81"/>
          <a:stretch/>
        </p:blipFill>
        <p:spPr>
          <a:xfrm>
            <a:off x="13986" y="18560"/>
            <a:ext cx="1489694" cy="1482861"/>
          </a:xfrm>
          <a:prstGeom prst="ellipse">
            <a:avLst/>
          </a:prstGeom>
        </p:spPr>
      </p:pic>
      <p:sp>
        <p:nvSpPr>
          <p:cNvPr id="20" name="Rectangle: Rounded Corners 19">
            <a:extLst>
              <a:ext uri="{FF2B5EF4-FFF2-40B4-BE49-F238E27FC236}">
                <a16:creationId xmlns:a16="http://schemas.microsoft.com/office/drawing/2014/main" id="{5B22FC18-1FD5-110E-3777-5D0707B4966A}"/>
              </a:ext>
            </a:extLst>
          </p:cNvPr>
          <p:cNvSpPr/>
          <p:nvPr/>
        </p:nvSpPr>
        <p:spPr>
          <a:xfrm>
            <a:off x="1647331" y="1184402"/>
            <a:ext cx="5123277" cy="5673598"/>
          </a:xfrm>
          <a:prstGeom prst="roundRect">
            <a:avLst>
              <a:gd name="adj" fmla="val 4986"/>
            </a:avLst>
          </a:prstGeom>
          <a:solidFill>
            <a:srgbClr val="AC84AE"/>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id="{1F186E77-446B-F5B7-9407-90B4E89C2A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60781" y="1645920"/>
            <a:ext cx="4296375" cy="4751296"/>
          </a:xfrm>
          <a:prstGeom prst="roundRect">
            <a:avLst>
              <a:gd name="adj" fmla="val 6002"/>
            </a:avLst>
          </a:prstGeom>
        </p:spPr>
      </p:pic>
      <p:sp>
        <p:nvSpPr>
          <p:cNvPr id="23" name="TextBox 22">
            <a:extLst>
              <a:ext uri="{FF2B5EF4-FFF2-40B4-BE49-F238E27FC236}">
                <a16:creationId xmlns:a16="http://schemas.microsoft.com/office/drawing/2014/main" id="{22363AE8-6069-F65F-95F7-1D59971592EF}"/>
              </a:ext>
            </a:extLst>
          </p:cNvPr>
          <p:cNvSpPr txBox="1"/>
          <p:nvPr/>
        </p:nvSpPr>
        <p:spPr>
          <a:xfrm>
            <a:off x="7933971" y="2563569"/>
            <a:ext cx="3184518" cy="461665"/>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Lắp ghép ngôi nhà</a:t>
            </a:r>
          </a:p>
        </p:txBody>
      </p:sp>
      <p:pic>
        <p:nvPicPr>
          <p:cNvPr id="19" name="đèn">
            <a:extLst>
              <a:ext uri="{FF2B5EF4-FFF2-40B4-BE49-F238E27FC236}">
                <a16:creationId xmlns:a16="http://schemas.microsoft.com/office/drawing/2014/main" id="{54A780A7-6419-B128-91A3-6F2BD99D8C36}"/>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401199" y="2673813"/>
            <a:ext cx="3361385" cy="2052458"/>
          </a:xfrm>
          <a:prstGeom prst="rect">
            <a:avLst/>
          </a:prstGeom>
          <a:effectLst>
            <a:outerShdw blurRad="63500" sx="102000" sy="102000" algn="ctr" rotWithShape="0">
              <a:prstClr val="black">
                <a:alpha val="40000"/>
              </a:prstClr>
            </a:outerShdw>
          </a:effectLst>
        </p:spPr>
      </p:pic>
      <p:sp>
        <p:nvSpPr>
          <p:cNvPr id="28" name="TextBox 27">
            <a:extLst>
              <a:ext uri="{FF2B5EF4-FFF2-40B4-BE49-F238E27FC236}">
                <a16:creationId xmlns:a16="http://schemas.microsoft.com/office/drawing/2014/main" id="{079DFF15-7622-5141-D9B4-70B009DAA57F}"/>
              </a:ext>
            </a:extLst>
          </p:cNvPr>
          <p:cNvSpPr txBox="1"/>
          <p:nvPr/>
        </p:nvSpPr>
        <p:spPr>
          <a:xfrm>
            <a:off x="2232266" y="5522284"/>
            <a:ext cx="3953404" cy="461665"/>
          </a:xfrm>
          <a:prstGeom prst="rect">
            <a:avLst/>
          </a:prstGeom>
          <a:noFill/>
        </p:spPr>
        <p:txBody>
          <a:bodyPr wrap="square" rtlCol="0">
            <a:spAutoFit/>
          </a:bodyPr>
          <a:lstStyle>
            <a:defPPr>
              <a:defRPr lang="vi-VN"/>
            </a:defPPr>
            <a:lvl1pPr algn="ctr">
              <a:defRPr sz="2400">
                <a:solidFill>
                  <a:srgbClr val="002060"/>
                </a:solidFill>
                <a:latin typeface="Roboto" panose="02000000000000000000" pitchFamily="2" charset="0"/>
                <a:ea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Lắp các tấm đỡ mái</a:t>
            </a:r>
          </a:p>
        </p:txBody>
      </p:sp>
      <p:grpSp>
        <p:nvGrpSpPr>
          <p:cNvPr id="9" name="Group 8">
            <a:extLst>
              <a:ext uri="{FF2B5EF4-FFF2-40B4-BE49-F238E27FC236}">
                <a16:creationId xmlns:a16="http://schemas.microsoft.com/office/drawing/2014/main" id="{3DE3A29A-C729-341F-8044-6F1664835DA9}"/>
              </a:ext>
            </a:extLst>
          </p:cNvPr>
          <p:cNvGrpSpPr/>
          <p:nvPr/>
        </p:nvGrpSpPr>
        <p:grpSpPr>
          <a:xfrm>
            <a:off x="11077302" y="-653914"/>
            <a:ext cx="2229396" cy="2229396"/>
            <a:chOff x="11063316" y="-510615"/>
            <a:chExt cx="2229396" cy="2229396"/>
          </a:xfrm>
        </p:grpSpPr>
        <p:grpSp>
          <p:nvGrpSpPr>
            <p:cNvPr id="10" name="Group 9">
              <a:extLst>
                <a:ext uri="{FF2B5EF4-FFF2-40B4-BE49-F238E27FC236}">
                  <a16:creationId xmlns:a16="http://schemas.microsoft.com/office/drawing/2014/main" id="{2F9D2523-96D1-0E71-79A7-BFAEAE32C377}"/>
                </a:ext>
              </a:extLst>
            </p:cNvPr>
            <p:cNvGrpSpPr/>
            <p:nvPr/>
          </p:nvGrpSpPr>
          <p:grpSpPr>
            <a:xfrm>
              <a:off x="11063316" y="-510615"/>
              <a:ext cx="2229396" cy="2229396"/>
              <a:chOff x="8289620" y="1028369"/>
              <a:chExt cx="2229396" cy="2229396"/>
            </a:xfrm>
          </p:grpSpPr>
          <p:sp>
            <p:nvSpPr>
              <p:cNvPr id="12" name="Oval 11">
                <a:extLst>
                  <a:ext uri="{FF2B5EF4-FFF2-40B4-BE49-F238E27FC236}">
                    <a16:creationId xmlns:a16="http://schemas.microsoft.com/office/drawing/2014/main" id="{E1A2EEC8-208D-7BFF-864F-E45B2C866522}"/>
                  </a:ext>
                </a:extLst>
              </p:cNvPr>
              <p:cNvSpPr/>
              <p:nvPr/>
            </p:nvSpPr>
            <p:spPr>
              <a:xfrm>
                <a:off x="8289620" y="1028369"/>
                <a:ext cx="2229396" cy="2229396"/>
              </a:xfrm>
              <a:prstGeom prst="ellipse">
                <a:avLst/>
              </a:prstGeom>
              <a:solidFill>
                <a:srgbClr val="71C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Oval 12">
                <a:extLst>
                  <a:ext uri="{FF2B5EF4-FFF2-40B4-BE49-F238E27FC236}">
                    <a16:creationId xmlns:a16="http://schemas.microsoft.com/office/drawing/2014/main" id="{82844C1A-F70D-5EAE-26B4-68A1D1D87BC3}"/>
                  </a:ext>
                </a:extLst>
              </p:cNvPr>
              <p:cNvSpPr/>
              <p:nvPr/>
            </p:nvSpPr>
            <p:spPr>
              <a:xfrm>
                <a:off x="8473626" y="1227599"/>
                <a:ext cx="1862220" cy="1862220"/>
              </a:xfrm>
              <a:prstGeom prst="ellipse">
                <a:avLst/>
              </a:prstGeom>
              <a:solidFill>
                <a:srgbClr val="89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Oval 13">
                <a:extLst>
                  <a:ext uri="{FF2B5EF4-FFF2-40B4-BE49-F238E27FC236}">
                    <a16:creationId xmlns:a16="http://schemas.microsoft.com/office/drawing/2014/main" id="{B89714AB-7C70-1669-481F-40386D8A56FC}"/>
                  </a:ext>
                </a:extLst>
              </p:cNvPr>
              <p:cNvSpPr/>
              <p:nvPr/>
            </p:nvSpPr>
            <p:spPr>
              <a:xfrm>
                <a:off x="8606441" y="1348830"/>
                <a:ext cx="1647998" cy="1647998"/>
              </a:xfrm>
              <a:prstGeom prst="ellipse">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Oval 14">
                <a:extLst>
                  <a:ext uri="{FF2B5EF4-FFF2-40B4-BE49-F238E27FC236}">
                    <a16:creationId xmlns:a16="http://schemas.microsoft.com/office/drawing/2014/main" id="{CB51E49D-E9A5-FADC-F7B9-B3F7361CD7FB}"/>
                  </a:ext>
                </a:extLst>
              </p:cNvPr>
              <p:cNvSpPr/>
              <p:nvPr/>
            </p:nvSpPr>
            <p:spPr>
              <a:xfrm>
                <a:off x="8752642" y="1478973"/>
                <a:ext cx="1387711" cy="1387711"/>
              </a:xfrm>
              <a:prstGeom prst="ellipse">
                <a:avLst/>
              </a:prstGeom>
              <a:solidFill>
                <a:srgbClr val="D3BE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11" name="Oval 10">
              <a:extLst>
                <a:ext uri="{FF2B5EF4-FFF2-40B4-BE49-F238E27FC236}">
                  <a16:creationId xmlns:a16="http://schemas.microsoft.com/office/drawing/2014/main" id="{93A99751-E0E7-F6F5-5239-83B371B797B5}"/>
                </a:ext>
              </a:extLst>
            </p:cNvPr>
            <p:cNvSpPr/>
            <p:nvPr/>
          </p:nvSpPr>
          <p:spPr>
            <a:xfrm>
              <a:off x="11666572" y="72783"/>
              <a:ext cx="1122122" cy="11221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Tree>
    <p:extLst>
      <p:ext uri="{BB962C8B-B14F-4D97-AF65-F5344CB8AC3E}">
        <p14:creationId xmlns:p14="http://schemas.microsoft.com/office/powerpoint/2010/main" val="3969822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8" presetClass="emph" presetSubtype="0" repeatCount="indefinite" accel="22000" fill="hold" nodeType="withEffect">
                                  <p:stCondLst>
                                    <p:cond delay="0"/>
                                  </p:stCondLst>
                                  <p:childTnLst>
                                    <p:animRot by="21600000">
                                      <p:cBhvr>
                                        <p:cTn id="11" dur="10000" fill="hold"/>
                                        <p:tgtEl>
                                          <p:spTgt spid="8"/>
                                        </p:tgtEl>
                                        <p:attrNameLst>
                                          <p:attrName>r</p:attrName>
                                        </p:attrNameLst>
                                      </p:cBhvr>
                                    </p:animRot>
                                  </p:childTnLst>
                                </p:cTn>
                              </p:par>
                              <p:par>
                                <p:cTn id="12" presetID="1" presetClass="entr" presetSubtype="0" fill="hold" nodeType="withEffect">
                                  <p:stCondLst>
                                    <p:cond delay="0"/>
                                  </p:stCondLst>
                                  <p:childTnLst>
                                    <p:set>
                                      <p:cBhvr>
                                        <p:cTn id="13" dur="1" fill="hold">
                                          <p:stCondLst>
                                            <p:cond delay="0"/>
                                          </p:stCondLst>
                                        </p:cTn>
                                        <p:tgtEl>
                                          <p:spTgt spid="1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6" presetClass="emph" presetSubtype="0" fill="hold" nodeType="clickEffect">
                                  <p:stCondLst>
                                    <p:cond delay="0"/>
                                  </p:stCondLst>
                                  <p:childTnLst>
                                    <p:animScale>
                                      <p:cBhvr>
                                        <p:cTn id="17" dur="2000" fill="hold"/>
                                        <p:tgtEl>
                                          <p:spTgt spid="1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282C8FB-D693-C5C1-D058-A962162AB7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2976" y="2159054"/>
            <a:ext cx="4877481" cy="4115374"/>
          </a:xfrm>
          <a:prstGeom prst="rect">
            <a:avLst/>
          </a:prstGeom>
        </p:spPr>
      </p:pic>
      <p:sp>
        <p:nvSpPr>
          <p:cNvPr id="2" name="TextBox 1">
            <a:extLst>
              <a:ext uri="{FF2B5EF4-FFF2-40B4-BE49-F238E27FC236}">
                <a16:creationId xmlns:a16="http://schemas.microsoft.com/office/drawing/2014/main" id="{4DD51257-2270-F7F3-260E-7C6C767FD570}"/>
              </a:ext>
            </a:extLst>
          </p:cNvPr>
          <p:cNvSpPr txBox="1"/>
          <p:nvPr/>
        </p:nvSpPr>
        <p:spPr>
          <a:xfrm>
            <a:off x="1998489" y="460784"/>
            <a:ext cx="5361595" cy="584775"/>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Xây dựng mô hình ngôi nhà</a:t>
            </a:r>
            <a:endParaRPr kumimoji="0" lang="vi-VN" sz="44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pic>
        <p:nvPicPr>
          <p:cNvPr id="8" name="Picture 7">
            <a:extLst>
              <a:ext uri="{FF2B5EF4-FFF2-40B4-BE49-F238E27FC236}">
                <a16:creationId xmlns:a16="http://schemas.microsoft.com/office/drawing/2014/main" id="{EC716822-DF6F-12CA-D31E-7EF904A37B82}"/>
              </a:ext>
            </a:extLst>
          </p:cNvPr>
          <p:cNvPicPr>
            <a:picLocks noChangeAspect="1"/>
          </p:cNvPicPr>
          <p:nvPr/>
        </p:nvPicPr>
        <p:blipFill>
          <a:blip r:embed="rId4">
            <a:extLst>
              <a:ext uri="{28A0092B-C50C-407E-A947-70E740481C1C}">
                <a14:useLocalDpi xmlns:a14="http://schemas.microsoft.com/office/drawing/2010/main" val="0"/>
              </a:ext>
            </a:extLst>
          </a:blip>
          <a:srcRect l="81" r="81"/>
          <a:stretch/>
        </p:blipFill>
        <p:spPr>
          <a:xfrm>
            <a:off x="13986" y="18561"/>
            <a:ext cx="1445185" cy="1438556"/>
          </a:xfrm>
          <a:prstGeom prst="ellipse">
            <a:avLst/>
          </a:prstGeom>
        </p:spPr>
      </p:pic>
      <p:sp>
        <p:nvSpPr>
          <p:cNvPr id="20" name="Rectangle: Rounded Corners 19">
            <a:extLst>
              <a:ext uri="{FF2B5EF4-FFF2-40B4-BE49-F238E27FC236}">
                <a16:creationId xmlns:a16="http://schemas.microsoft.com/office/drawing/2014/main" id="{5B22FC18-1FD5-110E-3777-5D0707B4966A}"/>
              </a:ext>
            </a:extLst>
          </p:cNvPr>
          <p:cNvSpPr/>
          <p:nvPr/>
        </p:nvSpPr>
        <p:spPr>
          <a:xfrm>
            <a:off x="1685921" y="1184402"/>
            <a:ext cx="5123277" cy="5673598"/>
          </a:xfrm>
          <a:prstGeom prst="roundRect">
            <a:avLst>
              <a:gd name="adj" fmla="val 4986"/>
            </a:avLst>
          </a:prstGeom>
          <a:solidFill>
            <a:srgbClr val="AC84AE"/>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id="{1F186E77-446B-F5B7-9407-90B4E89C2A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99371" y="1645920"/>
            <a:ext cx="4296375" cy="4751296"/>
          </a:xfrm>
          <a:prstGeom prst="roundRect">
            <a:avLst>
              <a:gd name="adj" fmla="val 6002"/>
            </a:avLst>
          </a:prstGeom>
        </p:spPr>
      </p:pic>
      <p:sp>
        <p:nvSpPr>
          <p:cNvPr id="23" name="TextBox 22">
            <a:extLst>
              <a:ext uri="{FF2B5EF4-FFF2-40B4-BE49-F238E27FC236}">
                <a16:creationId xmlns:a16="http://schemas.microsoft.com/office/drawing/2014/main" id="{22363AE8-6069-F65F-95F7-1D59971592EF}"/>
              </a:ext>
            </a:extLst>
          </p:cNvPr>
          <p:cNvSpPr txBox="1"/>
          <p:nvPr/>
        </p:nvSpPr>
        <p:spPr>
          <a:xfrm>
            <a:off x="7911764" y="2685623"/>
            <a:ext cx="3184518" cy="461665"/>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Lắp ghép ngôi nhà</a:t>
            </a:r>
          </a:p>
        </p:txBody>
      </p:sp>
      <p:pic>
        <p:nvPicPr>
          <p:cNvPr id="7" name="ống đi dây">
            <a:extLst>
              <a:ext uri="{FF2B5EF4-FFF2-40B4-BE49-F238E27FC236}">
                <a16:creationId xmlns:a16="http://schemas.microsoft.com/office/drawing/2014/main" id="{4933DFD2-3424-61B6-D862-D3E665F64C25}"/>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538051" y="2603277"/>
            <a:ext cx="3460819" cy="2113173"/>
          </a:xfrm>
          <a:prstGeom prst="rect">
            <a:avLst/>
          </a:prstGeom>
          <a:effectLst>
            <a:outerShdw blurRad="63500" sx="102000" sy="102000" algn="ctr" rotWithShape="0">
              <a:prstClr val="black">
                <a:alpha val="40000"/>
              </a:prstClr>
            </a:outerShdw>
          </a:effectLst>
        </p:spPr>
      </p:pic>
      <p:sp>
        <p:nvSpPr>
          <p:cNvPr id="31" name="TextBox 30">
            <a:extLst>
              <a:ext uri="{FF2B5EF4-FFF2-40B4-BE49-F238E27FC236}">
                <a16:creationId xmlns:a16="http://schemas.microsoft.com/office/drawing/2014/main" id="{B4BFC2C4-7B45-F41A-D76C-ABFFC82E2465}"/>
              </a:ext>
            </a:extLst>
          </p:cNvPr>
          <p:cNvSpPr txBox="1"/>
          <p:nvPr/>
        </p:nvSpPr>
        <p:spPr>
          <a:xfrm>
            <a:off x="2245610" y="5326000"/>
            <a:ext cx="4045700" cy="461665"/>
          </a:xfrm>
          <a:prstGeom prst="rect">
            <a:avLst/>
          </a:prstGeom>
          <a:noFill/>
        </p:spPr>
        <p:txBody>
          <a:bodyPr wrap="square" rtlCol="0">
            <a:spAutoFit/>
          </a:bodyPr>
          <a:lstStyle>
            <a:defPPr>
              <a:defRPr lang="vi-VN"/>
            </a:defPPr>
            <a:lvl1pPr algn="ctr">
              <a:defRPr sz="2400">
                <a:solidFill>
                  <a:srgbClr val="002060"/>
                </a:solidFill>
                <a:latin typeface="Roboto" panose="02000000000000000000" pitchFamily="2" charset="0"/>
                <a:ea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Lắp các cột</a:t>
            </a:r>
          </a:p>
        </p:txBody>
      </p:sp>
      <p:grpSp>
        <p:nvGrpSpPr>
          <p:cNvPr id="9" name="Group 8">
            <a:extLst>
              <a:ext uri="{FF2B5EF4-FFF2-40B4-BE49-F238E27FC236}">
                <a16:creationId xmlns:a16="http://schemas.microsoft.com/office/drawing/2014/main" id="{986F0697-F97E-A401-04E3-53EEF3EBCDFF}"/>
              </a:ext>
            </a:extLst>
          </p:cNvPr>
          <p:cNvGrpSpPr/>
          <p:nvPr/>
        </p:nvGrpSpPr>
        <p:grpSpPr>
          <a:xfrm>
            <a:off x="11077302" y="-653914"/>
            <a:ext cx="2229396" cy="2229396"/>
            <a:chOff x="11063316" y="-510615"/>
            <a:chExt cx="2229396" cy="2229396"/>
          </a:xfrm>
        </p:grpSpPr>
        <p:grpSp>
          <p:nvGrpSpPr>
            <p:cNvPr id="10" name="Group 9">
              <a:extLst>
                <a:ext uri="{FF2B5EF4-FFF2-40B4-BE49-F238E27FC236}">
                  <a16:creationId xmlns:a16="http://schemas.microsoft.com/office/drawing/2014/main" id="{AC3F94D6-FE62-8825-CAFA-01B7CE775E9B}"/>
                </a:ext>
              </a:extLst>
            </p:cNvPr>
            <p:cNvGrpSpPr/>
            <p:nvPr/>
          </p:nvGrpSpPr>
          <p:grpSpPr>
            <a:xfrm>
              <a:off x="11063316" y="-510615"/>
              <a:ext cx="2229396" cy="2229396"/>
              <a:chOff x="8289620" y="1028369"/>
              <a:chExt cx="2229396" cy="2229396"/>
            </a:xfrm>
          </p:grpSpPr>
          <p:sp>
            <p:nvSpPr>
              <p:cNvPr id="13" name="Oval 12">
                <a:extLst>
                  <a:ext uri="{FF2B5EF4-FFF2-40B4-BE49-F238E27FC236}">
                    <a16:creationId xmlns:a16="http://schemas.microsoft.com/office/drawing/2014/main" id="{5501C40F-598D-A057-D917-D474616522BD}"/>
                  </a:ext>
                </a:extLst>
              </p:cNvPr>
              <p:cNvSpPr/>
              <p:nvPr/>
            </p:nvSpPr>
            <p:spPr>
              <a:xfrm>
                <a:off x="8289620" y="1028369"/>
                <a:ext cx="2229396" cy="2229396"/>
              </a:xfrm>
              <a:prstGeom prst="ellipse">
                <a:avLst/>
              </a:prstGeom>
              <a:solidFill>
                <a:srgbClr val="71C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Oval 13">
                <a:extLst>
                  <a:ext uri="{FF2B5EF4-FFF2-40B4-BE49-F238E27FC236}">
                    <a16:creationId xmlns:a16="http://schemas.microsoft.com/office/drawing/2014/main" id="{FFCD721F-18ED-7194-DD9E-4C9B82222AD4}"/>
                  </a:ext>
                </a:extLst>
              </p:cNvPr>
              <p:cNvSpPr/>
              <p:nvPr/>
            </p:nvSpPr>
            <p:spPr>
              <a:xfrm>
                <a:off x="8473626" y="1227599"/>
                <a:ext cx="1862220" cy="1862220"/>
              </a:xfrm>
              <a:prstGeom prst="ellipse">
                <a:avLst/>
              </a:prstGeom>
              <a:solidFill>
                <a:srgbClr val="89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Oval 14">
                <a:extLst>
                  <a:ext uri="{FF2B5EF4-FFF2-40B4-BE49-F238E27FC236}">
                    <a16:creationId xmlns:a16="http://schemas.microsoft.com/office/drawing/2014/main" id="{E20DA03A-F843-0A6C-D7E3-9A47C751BA8B}"/>
                  </a:ext>
                </a:extLst>
              </p:cNvPr>
              <p:cNvSpPr/>
              <p:nvPr/>
            </p:nvSpPr>
            <p:spPr>
              <a:xfrm>
                <a:off x="8606441" y="1348830"/>
                <a:ext cx="1647998" cy="1647998"/>
              </a:xfrm>
              <a:prstGeom prst="ellipse">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Oval 15">
                <a:extLst>
                  <a:ext uri="{FF2B5EF4-FFF2-40B4-BE49-F238E27FC236}">
                    <a16:creationId xmlns:a16="http://schemas.microsoft.com/office/drawing/2014/main" id="{13D92EB1-031A-E06F-415E-329C60529B88}"/>
                  </a:ext>
                </a:extLst>
              </p:cNvPr>
              <p:cNvSpPr/>
              <p:nvPr/>
            </p:nvSpPr>
            <p:spPr>
              <a:xfrm>
                <a:off x="8752642" y="1478973"/>
                <a:ext cx="1387711" cy="1387711"/>
              </a:xfrm>
              <a:prstGeom prst="ellipse">
                <a:avLst/>
              </a:prstGeom>
              <a:solidFill>
                <a:srgbClr val="D3BE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12" name="Oval 11">
              <a:extLst>
                <a:ext uri="{FF2B5EF4-FFF2-40B4-BE49-F238E27FC236}">
                  <a16:creationId xmlns:a16="http://schemas.microsoft.com/office/drawing/2014/main" id="{194FF6E3-FEAD-3567-C0E5-4CD16313270C}"/>
                </a:ext>
              </a:extLst>
            </p:cNvPr>
            <p:cNvSpPr/>
            <p:nvPr/>
          </p:nvSpPr>
          <p:spPr>
            <a:xfrm>
              <a:off x="11666572" y="72783"/>
              <a:ext cx="1122122" cy="11221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Tree>
    <p:extLst>
      <p:ext uri="{BB962C8B-B14F-4D97-AF65-F5344CB8AC3E}">
        <p14:creationId xmlns:p14="http://schemas.microsoft.com/office/powerpoint/2010/main" val="1724901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8" presetClass="emph" presetSubtype="0" repeatCount="indefinite" accel="22000" fill="hold" nodeType="withEffect">
                                  <p:stCondLst>
                                    <p:cond delay="0"/>
                                  </p:stCondLst>
                                  <p:childTnLst>
                                    <p:animRot by="21600000">
                                      <p:cBhvr>
                                        <p:cTn id="11" dur="10000" fill="hold"/>
                                        <p:tgtEl>
                                          <p:spTgt spid="8"/>
                                        </p:tgtEl>
                                        <p:attrNameLst>
                                          <p:attrName>r</p:attrName>
                                        </p:attrNameLst>
                                      </p:cBhvr>
                                    </p:animRot>
                                  </p:childTnLst>
                                </p:cTn>
                              </p:par>
                              <p:par>
                                <p:cTn id="12" presetID="1"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6" presetClass="emph" presetSubtype="0" fill="hold" nodeType="clickEffect">
                                  <p:stCondLst>
                                    <p:cond delay="0"/>
                                  </p:stCondLst>
                                  <p:childTnLst>
                                    <p:animScale>
                                      <p:cBhvr>
                                        <p:cTn id="17"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D51257-2270-F7F3-260E-7C6C767FD570}"/>
              </a:ext>
            </a:extLst>
          </p:cNvPr>
          <p:cNvSpPr txBox="1"/>
          <p:nvPr/>
        </p:nvSpPr>
        <p:spPr>
          <a:xfrm>
            <a:off x="1998489" y="460784"/>
            <a:ext cx="5361595" cy="584775"/>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Xây dựng mô hình ngôi nhà</a:t>
            </a:r>
            <a:endParaRPr kumimoji="0" lang="vi-VN" sz="44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pic>
        <p:nvPicPr>
          <p:cNvPr id="8" name="Picture 7">
            <a:extLst>
              <a:ext uri="{FF2B5EF4-FFF2-40B4-BE49-F238E27FC236}">
                <a16:creationId xmlns:a16="http://schemas.microsoft.com/office/drawing/2014/main" id="{EC716822-DF6F-12CA-D31E-7EF904A37B82}"/>
              </a:ext>
            </a:extLst>
          </p:cNvPr>
          <p:cNvPicPr>
            <a:picLocks noChangeAspect="1"/>
          </p:cNvPicPr>
          <p:nvPr/>
        </p:nvPicPr>
        <p:blipFill>
          <a:blip r:embed="rId3">
            <a:extLst>
              <a:ext uri="{28A0092B-C50C-407E-A947-70E740481C1C}">
                <a14:useLocalDpi xmlns:a14="http://schemas.microsoft.com/office/drawing/2010/main" val="0"/>
              </a:ext>
            </a:extLst>
          </a:blip>
          <a:srcRect l="81" r="81"/>
          <a:stretch/>
        </p:blipFill>
        <p:spPr>
          <a:xfrm>
            <a:off x="13986" y="18560"/>
            <a:ext cx="1449054" cy="1442407"/>
          </a:xfrm>
          <a:prstGeom prst="ellipse">
            <a:avLst/>
          </a:prstGeom>
        </p:spPr>
      </p:pic>
      <p:sp>
        <p:nvSpPr>
          <p:cNvPr id="20" name="Rectangle: Rounded Corners 19">
            <a:extLst>
              <a:ext uri="{FF2B5EF4-FFF2-40B4-BE49-F238E27FC236}">
                <a16:creationId xmlns:a16="http://schemas.microsoft.com/office/drawing/2014/main" id="{5B22FC18-1FD5-110E-3777-5D0707B4966A}"/>
              </a:ext>
            </a:extLst>
          </p:cNvPr>
          <p:cNvSpPr/>
          <p:nvPr/>
        </p:nvSpPr>
        <p:spPr>
          <a:xfrm>
            <a:off x="3047135" y="1184402"/>
            <a:ext cx="6599141" cy="5673598"/>
          </a:xfrm>
          <a:prstGeom prst="roundRect">
            <a:avLst>
              <a:gd name="adj" fmla="val 4986"/>
            </a:avLst>
          </a:prstGeom>
          <a:solidFill>
            <a:srgbClr val="AC84AE"/>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id="{1F186E77-446B-F5B7-9407-90B4E89C2A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0585" y="1645920"/>
            <a:ext cx="5534033" cy="4751296"/>
          </a:xfrm>
          <a:prstGeom prst="roundRect">
            <a:avLst>
              <a:gd name="adj" fmla="val 6002"/>
            </a:avLst>
          </a:prstGeom>
        </p:spPr>
      </p:pic>
      <p:sp>
        <p:nvSpPr>
          <p:cNvPr id="23" name="TextBox 22">
            <a:extLst>
              <a:ext uri="{FF2B5EF4-FFF2-40B4-BE49-F238E27FC236}">
                <a16:creationId xmlns:a16="http://schemas.microsoft.com/office/drawing/2014/main" id="{22363AE8-6069-F65F-95F7-1D59971592EF}"/>
              </a:ext>
            </a:extLst>
          </p:cNvPr>
          <p:cNvSpPr txBox="1"/>
          <p:nvPr/>
        </p:nvSpPr>
        <p:spPr>
          <a:xfrm>
            <a:off x="-85303" y="3790368"/>
            <a:ext cx="3184518" cy="461665"/>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Hoàn thiện ngôi nhà</a:t>
            </a:r>
          </a:p>
        </p:txBody>
      </p:sp>
      <p:sp>
        <p:nvSpPr>
          <p:cNvPr id="31" name="TextBox 30">
            <a:extLst>
              <a:ext uri="{FF2B5EF4-FFF2-40B4-BE49-F238E27FC236}">
                <a16:creationId xmlns:a16="http://schemas.microsoft.com/office/drawing/2014/main" id="{B4BFC2C4-7B45-F41A-D76C-ABFFC82E2465}"/>
              </a:ext>
            </a:extLst>
          </p:cNvPr>
          <p:cNvSpPr txBox="1"/>
          <p:nvPr/>
        </p:nvSpPr>
        <p:spPr>
          <a:xfrm>
            <a:off x="3756407" y="5494791"/>
            <a:ext cx="4939892" cy="830997"/>
          </a:xfrm>
          <a:prstGeom prst="rect">
            <a:avLst/>
          </a:prstGeom>
          <a:noFill/>
        </p:spPr>
        <p:txBody>
          <a:bodyPr wrap="square" rtlCol="0">
            <a:spAutoFit/>
          </a:bodyPr>
          <a:lstStyle>
            <a:defPPr>
              <a:defRPr lang="vi-VN"/>
            </a:defPPr>
            <a:lvl1pPr algn="ctr">
              <a:defRPr sz="2400">
                <a:solidFill>
                  <a:srgbClr val="002060"/>
                </a:solidFill>
                <a:latin typeface="Roboto" panose="02000000000000000000" pitchFamily="2" charset="0"/>
                <a:ea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Sơ đồ lắp mạch điện đi trong nhà và thiết bị điện</a:t>
            </a:r>
          </a:p>
        </p:txBody>
      </p:sp>
      <p:grpSp>
        <p:nvGrpSpPr>
          <p:cNvPr id="44" name="Group 43">
            <a:extLst>
              <a:ext uri="{FF2B5EF4-FFF2-40B4-BE49-F238E27FC236}">
                <a16:creationId xmlns:a16="http://schemas.microsoft.com/office/drawing/2014/main" id="{C5C191A6-9402-96DF-B45E-38DC964F95D5}"/>
              </a:ext>
            </a:extLst>
          </p:cNvPr>
          <p:cNvGrpSpPr/>
          <p:nvPr/>
        </p:nvGrpSpPr>
        <p:grpSpPr>
          <a:xfrm>
            <a:off x="3685200" y="1802961"/>
            <a:ext cx="5084802" cy="3379759"/>
            <a:chOff x="3685200" y="1802961"/>
            <a:chExt cx="5084802" cy="3379759"/>
          </a:xfrm>
        </p:grpSpPr>
        <p:sp>
          <p:nvSpPr>
            <p:cNvPr id="17" name="Rectangle: Rounded Corners 16">
              <a:extLst>
                <a:ext uri="{FF2B5EF4-FFF2-40B4-BE49-F238E27FC236}">
                  <a16:creationId xmlns:a16="http://schemas.microsoft.com/office/drawing/2014/main" id="{F882718F-ED26-A1E0-12D7-6090940A8CF7}"/>
                </a:ext>
              </a:extLst>
            </p:cNvPr>
            <p:cNvSpPr/>
            <p:nvPr/>
          </p:nvSpPr>
          <p:spPr>
            <a:xfrm>
              <a:off x="3685200" y="1802961"/>
              <a:ext cx="5084802" cy="1275090"/>
            </a:xfrm>
            <a:prstGeom prst="round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Pin mặt trời</a:t>
              </a:r>
            </a:p>
          </p:txBody>
        </p:sp>
        <p:sp>
          <p:nvSpPr>
            <p:cNvPr id="19" name="Oval 18">
              <a:extLst>
                <a:ext uri="{FF2B5EF4-FFF2-40B4-BE49-F238E27FC236}">
                  <a16:creationId xmlns:a16="http://schemas.microsoft.com/office/drawing/2014/main" id="{1494C5E1-E735-FC0A-1EEB-0FDF922B10E2}"/>
                </a:ext>
              </a:extLst>
            </p:cNvPr>
            <p:cNvSpPr/>
            <p:nvPr/>
          </p:nvSpPr>
          <p:spPr>
            <a:xfrm>
              <a:off x="5860635" y="4351723"/>
              <a:ext cx="830997" cy="830997"/>
            </a:xfrm>
            <a:prstGeom prst="ellipse">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Đèn</a:t>
              </a:r>
            </a:p>
          </p:txBody>
        </p:sp>
        <p:grpSp>
          <p:nvGrpSpPr>
            <p:cNvPr id="22" name="Group 21">
              <a:extLst>
                <a:ext uri="{FF2B5EF4-FFF2-40B4-BE49-F238E27FC236}">
                  <a16:creationId xmlns:a16="http://schemas.microsoft.com/office/drawing/2014/main" id="{6F758E70-5017-E7F5-8981-02B82478755B}"/>
                </a:ext>
              </a:extLst>
            </p:cNvPr>
            <p:cNvGrpSpPr/>
            <p:nvPr/>
          </p:nvGrpSpPr>
          <p:grpSpPr>
            <a:xfrm>
              <a:off x="5859505" y="3325867"/>
              <a:ext cx="834621" cy="830997"/>
              <a:chOff x="6227601" y="3535407"/>
              <a:chExt cx="933052" cy="929001"/>
            </a:xfrm>
          </p:grpSpPr>
          <p:sp>
            <p:nvSpPr>
              <p:cNvPr id="18" name="Oval 17">
                <a:extLst>
                  <a:ext uri="{FF2B5EF4-FFF2-40B4-BE49-F238E27FC236}">
                    <a16:creationId xmlns:a16="http://schemas.microsoft.com/office/drawing/2014/main" id="{74827FEA-7439-116C-E82D-12D2E877A3B1}"/>
                  </a:ext>
                </a:extLst>
              </p:cNvPr>
              <p:cNvSpPr/>
              <p:nvPr/>
            </p:nvSpPr>
            <p:spPr>
              <a:xfrm>
                <a:off x="6231652" y="3535407"/>
                <a:ext cx="929001" cy="929001"/>
              </a:xfrm>
              <a:prstGeom prst="ellipse">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sp>
            <p:nvSpPr>
              <p:cNvPr id="21" name="TextBox 20">
                <a:extLst>
                  <a:ext uri="{FF2B5EF4-FFF2-40B4-BE49-F238E27FC236}">
                    <a16:creationId xmlns:a16="http://schemas.microsoft.com/office/drawing/2014/main" id="{0A0C4D30-5FDB-0ABD-9F72-F8E2D9E19B3B}"/>
                  </a:ext>
                </a:extLst>
              </p:cNvPr>
              <p:cNvSpPr txBox="1"/>
              <p:nvPr/>
            </p:nvSpPr>
            <p:spPr>
              <a:xfrm>
                <a:off x="6227601" y="3838168"/>
                <a:ext cx="930557" cy="369332"/>
              </a:xfrm>
              <a:prstGeom prst="rect">
                <a:avLst/>
              </a:prstGeom>
              <a:noFill/>
            </p:spPr>
            <p:txBody>
              <a:bodyPr wrap="square" rtlCol="0">
                <a:spAutoFit/>
              </a:bodyPr>
              <a:lstStyle>
                <a:defPPr>
                  <a:defRPr lang="vi-VN"/>
                </a:defPPr>
                <a:lvl1pPr algn="ctr">
                  <a:defRPr sz="2400">
                    <a:solidFill>
                      <a:srgbClr val="002060"/>
                    </a:solidFill>
                    <a:latin typeface="Roboto" panose="02000000000000000000" pitchFamily="2" charset="0"/>
                    <a:ea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Quạt</a:t>
                </a:r>
              </a:p>
            </p:txBody>
          </p:sp>
        </p:grpSp>
        <p:cxnSp>
          <p:nvCxnSpPr>
            <p:cNvPr id="25" name="Connector: Elbow 24">
              <a:extLst>
                <a:ext uri="{FF2B5EF4-FFF2-40B4-BE49-F238E27FC236}">
                  <a16:creationId xmlns:a16="http://schemas.microsoft.com/office/drawing/2014/main" id="{8AE246E6-50C6-36CB-B1B1-C8CAC960C803}"/>
                </a:ext>
              </a:extLst>
            </p:cNvPr>
            <p:cNvCxnSpPr>
              <a:endCxn id="19" idx="2"/>
            </p:cNvCxnSpPr>
            <p:nvPr/>
          </p:nvCxnSpPr>
          <p:spPr>
            <a:xfrm rot="16200000" flipH="1">
              <a:off x="4255602" y="3162188"/>
              <a:ext cx="1689171" cy="1520895"/>
            </a:xfrm>
            <a:prstGeom prst="bentConnector2">
              <a:avLst/>
            </a:prstGeom>
            <a:ln w="38100">
              <a:solidFill>
                <a:srgbClr val="FF0000"/>
              </a:solidFill>
              <a:head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E9F3552-24A9-8871-6888-B5CC01C7E532}"/>
                </a:ext>
              </a:extLst>
            </p:cNvPr>
            <p:cNvCxnSpPr>
              <a:endCxn id="21" idx="1"/>
            </p:cNvCxnSpPr>
            <p:nvPr/>
          </p:nvCxnSpPr>
          <p:spPr>
            <a:xfrm flipV="1">
              <a:off x="4339740" y="3761874"/>
              <a:ext cx="1519765" cy="1807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Connector: Elbow 28">
              <a:extLst>
                <a:ext uri="{FF2B5EF4-FFF2-40B4-BE49-F238E27FC236}">
                  <a16:creationId xmlns:a16="http://schemas.microsoft.com/office/drawing/2014/main" id="{192C8DC0-0FA7-B331-D574-87F7F7D7E1CF}"/>
                </a:ext>
              </a:extLst>
            </p:cNvPr>
            <p:cNvCxnSpPr>
              <a:cxnSpLocks/>
            </p:cNvCxnSpPr>
            <p:nvPr/>
          </p:nvCxnSpPr>
          <p:spPr>
            <a:xfrm rot="5400000">
              <a:off x="6580827" y="3228711"/>
              <a:ext cx="1643669" cy="1422059"/>
            </a:xfrm>
            <a:prstGeom prst="bentConnector3">
              <a:avLst>
                <a:gd name="adj1" fmla="val 100930"/>
              </a:avLst>
            </a:prstGeom>
            <a:ln w="38100">
              <a:solidFill>
                <a:srgbClr val="002060"/>
              </a:solidFill>
              <a:headEnd type="ova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9B7441E-EF61-26EB-4207-2E7E4AF6017E}"/>
                </a:ext>
              </a:extLst>
            </p:cNvPr>
            <p:cNvCxnSpPr>
              <a:stCxn id="21" idx="3"/>
            </p:cNvCxnSpPr>
            <p:nvPr/>
          </p:nvCxnSpPr>
          <p:spPr>
            <a:xfrm>
              <a:off x="6691894" y="3761874"/>
              <a:ext cx="1421796"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8F4A65C1-8E4E-B9EE-05D8-D2CCA07ECA6B}"/>
                </a:ext>
              </a:extLst>
            </p:cNvPr>
            <p:cNvSpPr txBox="1"/>
            <p:nvPr/>
          </p:nvSpPr>
          <p:spPr>
            <a:xfrm>
              <a:off x="3911556" y="2574011"/>
              <a:ext cx="830997" cy="461665"/>
            </a:xfrm>
            <a:prstGeom prst="rect">
              <a:avLst/>
            </a:prstGeom>
            <a:noFill/>
          </p:spPr>
          <p:txBody>
            <a:bodyPr wrap="square" rtlCol="0">
              <a:spAutoFit/>
            </a:bodyPr>
            <a:lstStyle>
              <a:defPPr>
                <a:defRPr lang="vi-VN"/>
              </a:defPPr>
              <a:lvl1pPr algn="ctr">
                <a:defRPr sz="2400">
                  <a:solidFill>
                    <a:srgbClr val="002060"/>
                  </a:solidFill>
                  <a:latin typeface="Roboto" panose="02000000000000000000" pitchFamily="2" charset="0"/>
                  <a:ea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a:t>
              </a:r>
            </a:p>
          </p:txBody>
        </p:sp>
        <p:sp>
          <p:nvSpPr>
            <p:cNvPr id="37" name="TextBox 36">
              <a:extLst>
                <a:ext uri="{FF2B5EF4-FFF2-40B4-BE49-F238E27FC236}">
                  <a16:creationId xmlns:a16="http://schemas.microsoft.com/office/drawing/2014/main" id="{D02B7752-33F5-81B4-CCD5-7BB07DFF841F}"/>
                </a:ext>
              </a:extLst>
            </p:cNvPr>
            <p:cNvSpPr txBox="1"/>
            <p:nvPr/>
          </p:nvSpPr>
          <p:spPr>
            <a:xfrm>
              <a:off x="7715933" y="2528947"/>
              <a:ext cx="830997" cy="461665"/>
            </a:xfrm>
            <a:prstGeom prst="rect">
              <a:avLst/>
            </a:prstGeom>
            <a:noFill/>
          </p:spPr>
          <p:txBody>
            <a:bodyPr wrap="square" rtlCol="0">
              <a:spAutoFit/>
            </a:bodyPr>
            <a:lstStyle>
              <a:defPPr>
                <a:defRPr lang="vi-VN"/>
              </a:defPPr>
              <a:lvl1pPr algn="ctr">
                <a:defRPr sz="2400">
                  <a:solidFill>
                    <a:srgbClr val="002060"/>
                  </a:solidFill>
                  <a:latin typeface="Roboto" panose="02000000000000000000" pitchFamily="2" charset="0"/>
                  <a:ea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a:t>
              </a:r>
            </a:p>
          </p:txBody>
        </p:sp>
        <p:sp>
          <p:nvSpPr>
            <p:cNvPr id="38" name="TextBox 37">
              <a:extLst>
                <a:ext uri="{FF2B5EF4-FFF2-40B4-BE49-F238E27FC236}">
                  <a16:creationId xmlns:a16="http://schemas.microsoft.com/office/drawing/2014/main" id="{632E033F-233A-523F-F763-3771D78B59E5}"/>
                </a:ext>
              </a:extLst>
            </p:cNvPr>
            <p:cNvSpPr txBox="1"/>
            <p:nvPr/>
          </p:nvSpPr>
          <p:spPr>
            <a:xfrm>
              <a:off x="6707726" y="4389431"/>
              <a:ext cx="830997" cy="461665"/>
            </a:xfrm>
            <a:prstGeom prst="rect">
              <a:avLst/>
            </a:prstGeom>
            <a:noFill/>
          </p:spPr>
          <p:txBody>
            <a:bodyPr wrap="square" rtlCol="0">
              <a:spAutoFit/>
            </a:bodyPr>
            <a:lstStyle>
              <a:defPPr>
                <a:defRPr lang="vi-VN"/>
              </a:defPPr>
              <a:lvl1pPr algn="ctr">
                <a:defRPr sz="2400">
                  <a:solidFill>
                    <a:srgbClr val="002060"/>
                  </a:solidFill>
                  <a:latin typeface="Roboto" panose="02000000000000000000" pitchFamily="2" charset="0"/>
                  <a:ea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a:t>
              </a:r>
            </a:p>
          </p:txBody>
        </p:sp>
        <p:sp>
          <p:nvSpPr>
            <p:cNvPr id="39" name="TextBox 38">
              <a:extLst>
                <a:ext uri="{FF2B5EF4-FFF2-40B4-BE49-F238E27FC236}">
                  <a16:creationId xmlns:a16="http://schemas.microsoft.com/office/drawing/2014/main" id="{D159D31D-7D79-1992-63A5-DDC9DEF944BA}"/>
                </a:ext>
              </a:extLst>
            </p:cNvPr>
            <p:cNvSpPr txBox="1"/>
            <p:nvPr/>
          </p:nvSpPr>
          <p:spPr>
            <a:xfrm>
              <a:off x="5151985" y="4304828"/>
              <a:ext cx="830997" cy="461665"/>
            </a:xfrm>
            <a:prstGeom prst="rect">
              <a:avLst/>
            </a:prstGeom>
            <a:noFill/>
          </p:spPr>
          <p:txBody>
            <a:bodyPr wrap="square" rtlCol="0">
              <a:spAutoFit/>
            </a:bodyPr>
            <a:lstStyle>
              <a:defPPr>
                <a:defRPr lang="vi-VN"/>
              </a:defPPr>
              <a:lvl1pPr algn="ctr">
                <a:defRPr sz="2400">
                  <a:solidFill>
                    <a:srgbClr val="002060"/>
                  </a:solidFill>
                  <a:latin typeface="Roboto" panose="02000000000000000000" pitchFamily="2" charset="0"/>
                  <a:ea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a:t>
              </a:r>
            </a:p>
          </p:txBody>
        </p:sp>
      </p:grpSp>
      <p:grpSp>
        <p:nvGrpSpPr>
          <p:cNvPr id="7" name="Group 6">
            <a:extLst>
              <a:ext uri="{FF2B5EF4-FFF2-40B4-BE49-F238E27FC236}">
                <a16:creationId xmlns:a16="http://schemas.microsoft.com/office/drawing/2014/main" id="{2C48EFDA-3E6F-1915-19E7-389F1627C651}"/>
              </a:ext>
            </a:extLst>
          </p:cNvPr>
          <p:cNvGrpSpPr/>
          <p:nvPr/>
        </p:nvGrpSpPr>
        <p:grpSpPr>
          <a:xfrm>
            <a:off x="11077302" y="-653914"/>
            <a:ext cx="2229396" cy="2229396"/>
            <a:chOff x="11063316" y="-510615"/>
            <a:chExt cx="2229396" cy="2229396"/>
          </a:xfrm>
        </p:grpSpPr>
        <p:grpSp>
          <p:nvGrpSpPr>
            <p:cNvPr id="9" name="Group 8">
              <a:extLst>
                <a:ext uri="{FF2B5EF4-FFF2-40B4-BE49-F238E27FC236}">
                  <a16:creationId xmlns:a16="http://schemas.microsoft.com/office/drawing/2014/main" id="{F61C72A4-6D58-4D1E-9EA6-2843A340A279}"/>
                </a:ext>
              </a:extLst>
            </p:cNvPr>
            <p:cNvGrpSpPr/>
            <p:nvPr/>
          </p:nvGrpSpPr>
          <p:grpSpPr>
            <a:xfrm>
              <a:off x="11063316" y="-510615"/>
              <a:ext cx="2229396" cy="2229396"/>
              <a:chOff x="8289620" y="1028369"/>
              <a:chExt cx="2229396" cy="2229396"/>
            </a:xfrm>
          </p:grpSpPr>
          <p:sp>
            <p:nvSpPr>
              <p:cNvPr id="11" name="Oval 10">
                <a:extLst>
                  <a:ext uri="{FF2B5EF4-FFF2-40B4-BE49-F238E27FC236}">
                    <a16:creationId xmlns:a16="http://schemas.microsoft.com/office/drawing/2014/main" id="{21EAA8D0-6DA7-2BDD-4F3C-4E2A2679317A}"/>
                  </a:ext>
                </a:extLst>
              </p:cNvPr>
              <p:cNvSpPr/>
              <p:nvPr/>
            </p:nvSpPr>
            <p:spPr>
              <a:xfrm>
                <a:off x="8289620" y="1028369"/>
                <a:ext cx="2229396" cy="2229396"/>
              </a:xfrm>
              <a:prstGeom prst="ellipse">
                <a:avLst/>
              </a:prstGeom>
              <a:solidFill>
                <a:srgbClr val="71C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Oval 11">
                <a:extLst>
                  <a:ext uri="{FF2B5EF4-FFF2-40B4-BE49-F238E27FC236}">
                    <a16:creationId xmlns:a16="http://schemas.microsoft.com/office/drawing/2014/main" id="{B0DAA049-979C-F333-D2FB-6F4AD9B0180F}"/>
                  </a:ext>
                </a:extLst>
              </p:cNvPr>
              <p:cNvSpPr/>
              <p:nvPr/>
            </p:nvSpPr>
            <p:spPr>
              <a:xfrm>
                <a:off x="8473626" y="1227599"/>
                <a:ext cx="1862220" cy="1862220"/>
              </a:xfrm>
              <a:prstGeom prst="ellipse">
                <a:avLst/>
              </a:prstGeom>
              <a:solidFill>
                <a:srgbClr val="89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Oval 12">
                <a:extLst>
                  <a:ext uri="{FF2B5EF4-FFF2-40B4-BE49-F238E27FC236}">
                    <a16:creationId xmlns:a16="http://schemas.microsoft.com/office/drawing/2014/main" id="{0ACD82E9-A6AA-71BA-426E-4744F9C3BEE4}"/>
                  </a:ext>
                </a:extLst>
              </p:cNvPr>
              <p:cNvSpPr/>
              <p:nvPr/>
            </p:nvSpPr>
            <p:spPr>
              <a:xfrm>
                <a:off x="8606441" y="1348830"/>
                <a:ext cx="1647998" cy="1647998"/>
              </a:xfrm>
              <a:prstGeom prst="ellipse">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Oval 13">
                <a:extLst>
                  <a:ext uri="{FF2B5EF4-FFF2-40B4-BE49-F238E27FC236}">
                    <a16:creationId xmlns:a16="http://schemas.microsoft.com/office/drawing/2014/main" id="{3981A7DF-9FB7-7711-F722-C12DAA6BD086}"/>
                  </a:ext>
                </a:extLst>
              </p:cNvPr>
              <p:cNvSpPr/>
              <p:nvPr/>
            </p:nvSpPr>
            <p:spPr>
              <a:xfrm>
                <a:off x="8752642" y="1478973"/>
                <a:ext cx="1387711" cy="1387711"/>
              </a:xfrm>
              <a:prstGeom prst="ellipse">
                <a:avLst/>
              </a:prstGeom>
              <a:solidFill>
                <a:srgbClr val="D3BE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10" name="Oval 9">
              <a:extLst>
                <a:ext uri="{FF2B5EF4-FFF2-40B4-BE49-F238E27FC236}">
                  <a16:creationId xmlns:a16="http://schemas.microsoft.com/office/drawing/2014/main" id="{72DCF934-82DE-2300-70BD-AC0ABD34C4F6}"/>
                </a:ext>
              </a:extLst>
            </p:cNvPr>
            <p:cNvSpPr/>
            <p:nvPr/>
          </p:nvSpPr>
          <p:spPr>
            <a:xfrm>
              <a:off x="11666572" y="72783"/>
              <a:ext cx="1122122" cy="11221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Tree>
    <p:extLst>
      <p:ext uri="{BB962C8B-B14F-4D97-AF65-F5344CB8AC3E}">
        <p14:creationId xmlns:p14="http://schemas.microsoft.com/office/powerpoint/2010/main" val="1088974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8" presetClass="emph" presetSubtype="0" repeatCount="indefinite" accel="22000" fill="hold" nodeType="withEffect">
                                  <p:stCondLst>
                                    <p:cond delay="0"/>
                                  </p:stCondLst>
                                  <p:childTnLst>
                                    <p:animRot by="21600000">
                                      <p:cBhvr>
                                        <p:cTn id="11" dur="10000" fill="hold"/>
                                        <p:tgtEl>
                                          <p:spTgt spid="8"/>
                                        </p:tgtEl>
                                        <p:attrNameLst>
                                          <p:attrName>r</p:attrName>
                                        </p:attrNameLst>
                                      </p:cBhvr>
                                    </p:animRot>
                                  </p:childTnLst>
                                </p:cTn>
                              </p:par>
                              <p:par>
                                <p:cTn id="12" presetID="10" presetClass="entr" presetSubtype="0" fill="hold" grpId="0"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barn(inVertical)">
                                      <p:cBhvr>
                                        <p:cTn id="19" dur="500"/>
                                        <p:tgtEl>
                                          <p:spTgt spid="44"/>
                                        </p:tgtEl>
                                      </p:cBhvr>
                                    </p:animEffect>
                                  </p:childTnLst>
                                </p:cTn>
                              </p:par>
                              <p:par>
                                <p:cTn id="20" presetID="42" presetClass="entr" presetSubtype="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1000"/>
                                        <p:tgtEl>
                                          <p:spTgt spid="31"/>
                                        </p:tgtEl>
                                      </p:cBhvr>
                                    </p:animEffect>
                                    <p:anim calcmode="lin" valueType="num">
                                      <p:cBhvr>
                                        <p:cTn id="23" dur="1000" fill="hold"/>
                                        <p:tgtEl>
                                          <p:spTgt spid="31"/>
                                        </p:tgtEl>
                                        <p:attrNameLst>
                                          <p:attrName>ppt_x</p:attrName>
                                        </p:attrNameLst>
                                      </p:cBhvr>
                                      <p:tavLst>
                                        <p:tav tm="0">
                                          <p:val>
                                            <p:strVal val="#ppt_x"/>
                                          </p:val>
                                        </p:tav>
                                        <p:tav tm="100000">
                                          <p:val>
                                            <p:strVal val="#ppt_x"/>
                                          </p:val>
                                        </p:tav>
                                      </p:tavLst>
                                    </p:anim>
                                    <p:anim calcmode="lin" valueType="num">
                                      <p:cBhvr>
                                        <p:cTn id="24"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3" grpId="0"/>
      <p:bldP spid="3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D51257-2270-F7F3-260E-7C6C767FD570}"/>
              </a:ext>
            </a:extLst>
          </p:cNvPr>
          <p:cNvSpPr txBox="1"/>
          <p:nvPr/>
        </p:nvSpPr>
        <p:spPr>
          <a:xfrm>
            <a:off x="1998489" y="460784"/>
            <a:ext cx="5361595" cy="584775"/>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Xây dựng mô hình ngôi nhà</a:t>
            </a:r>
            <a:endParaRPr kumimoji="0" lang="vi-VN" sz="44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pic>
        <p:nvPicPr>
          <p:cNvPr id="8" name="Picture 7">
            <a:extLst>
              <a:ext uri="{FF2B5EF4-FFF2-40B4-BE49-F238E27FC236}">
                <a16:creationId xmlns:a16="http://schemas.microsoft.com/office/drawing/2014/main" id="{EC716822-DF6F-12CA-D31E-7EF904A37B82}"/>
              </a:ext>
            </a:extLst>
          </p:cNvPr>
          <p:cNvPicPr>
            <a:picLocks noChangeAspect="1"/>
          </p:cNvPicPr>
          <p:nvPr/>
        </p:nvPicPr>
        <p:blipFill>
          <a:blip r:embed="rId3">
            <a:extLst>
              <a:ext uri="{28A0092B-C50C-407E-A947-70E740481C1C}">
                <a14:useLocalDpi xmlns:a14="http://schemas.microsoft.com/office/drawing/2010/main" val="0"/>
              </a:ext>
            </a:extLst>
          </a:blip>
          <a:srcRect l="81" r="81"/>
          <a:stretch/>
        </p:blipFill>
        <p:spPr>
          <a:xfrm>
            <a:off x="13986" y="18561"/>
            <a:ext cx="1475896" cy="1469126"/>
          </a:xfrm>
          <a:prstGeom prst="ellipse">
            <a:avLst/>
          </a:prstGeom>
        </p:spPr>
      </p:pic>
      <p:sp>
        <p:nvSpPr>
          <p:cNvPr id="23" name="TextBox 22">
            <a:extLst>
              <a:ext uri="{FF2B5EF4-FFF2-40B4-BE49-F238E27FC236}">
                <a16:creationId xmlns:a16="http://schemas.microsoft.com/office/drawing/2014/main" id="{22363AE8-6069-F65F-95F7-1D59971592EF}"/>
              </a:ext>
            </a:extLst>
          </p:cNvPr>
          <p:cNvSpPr txBox="1"/>
          <p:nvPr/>
        </p:nvSpPr>
        <p:spPr>
          <a:xfrm>
            <a:off x="1489882" y="1687240"/>
            <a:ext cx="3184518" cy="461665"/>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Hoàn thiện ngôi nhà</a:t>
            </a:r>
          </a:p>
        </p:txBody>
      </p:sp>
      <p:sp>
        <p:nvSpPr>
          <p:cNvPr id="45" name="Freeform: Shape 44">
            <a:extLst>
              <a:ext uri="{FF2B5EF4-FFF2-40B4-BE49-F238E27FC236}">
                <a16:creationId xmlns:a16="http://schemas.microsoft.com/office/drawing/2014/main" id="{2BD091F7-7F39-3DCE-4DD3-CB897D6DA597}"/>
              </a:ext>
            </a:extLst>
          </p:cNvPr>
          <p:cNvSpPr/>
          <p:nvPr/>
        </p:nvSpPr>
        <p:spPr>
          <a:xfrm rot="356944">
            <a:off x="3168741" y="2008397"/>
            <a:ext cx="3952526" cy="1876493"/>
          </a:xfrm>
          <a:custGeom>
            <a:avLst/>
            <a:gdLst>
              <a:gd name="connsiteX0" fmla="*/ 2187249 w 3520042"/>
              <a:gd name="connsiteY0" fmla="*/ 0 h 1634109"/>
              <a:gd name="connsiteX1" fmla="*/ 3520042 w 3520042"/>
              <a:gd name="connsiteY1" fmla="*/ 604934 h 1634109"/>
              <a:gd name="connsiteX2" fmla="*/ 1413029 w 3520042"/>
              <a:gd name="connsiteY2" fmla="*/ 1634109 h 1634109"/>
              <a:gd name="connsiteX3" fmla="*/ 0 w 3520042"/>
              <a:gd name="connsiteY3" fmla="*/ 992758 h 1634109"/>
              <a:gd name="connsiteX4" fmla="*/ 2187249 w 3520042"/>
              <a:gd name="connsiteY4" fmla="*/ 0 h 1634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0042" h="1634109">
                <a:moveTo>
                  <a:pt x="2187249" y="0"/>
                </a:moveTo>
                <a:lnTo>
                  <a:pt x="3520042" y="604934"/>
                </a:lnTo>
                <a:lnTo>
                  <a:pt x="1413029" y="1634109"/>
                </a:lnTo>
                <a:lnTo>
                  <a:pt x="0" y="992758"/>
                </a:lnTo>
                <a:lnTo>
                  <a:pt x="2187249" y="0"/>
                </a:lnTo>
                <a:close/>
              </a:path>
            </a:pathLst>
          </a:custGeom>
          <a:solidFill>
            <a:srgbClr val="3082C6"/>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8" name="TextBox 47">
            <a:extLst>
              <a:ext uri="{FF2B5EF4-FFF2-40B4-BE49-F238E27FC236}">
                <a16:creationId xmlns:a16="http://schemas.microsoft.com/office/drawing/2014/main" id="{4861262A-07A8-B040-886F-F791EBBC2189}"/>
              </a:ext>
            </a:extLst>
          </p:cNvPr>
          <p:cNvSpPr txBox="1"/>
          <p:nvPr/>
        </p:nvSpPr>
        <p:spPr>
          <a:xfrm>
            <a:off x="498209" y="5554165"/>
            <a:ext cx="3932124" cy="830997"/>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Gắn tấm thu năng lượng mặt trời lên trên mái</a:t>
            </a:r>
          </a:p>
        </p:txBody>
      </p:sp>
      <p:pic>
        <p:nvPicPr>
          <p:cNvPr id="28" name="Picture 27">
            <a:extLst>
              <a:ext uri="{FF2B5EF4-FFF2-40B4-BE49-F238E27FC236}">
                <a16:creationId xmlns:a16="http://schemas.microsoft.com/office/drawing/2014/main" id="{997074F7-7196-022D-B7C3-293B58504DB7}"/>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21299790">
            <a:off x="317615" y="2714239"/>
            <a:ext cx="4153480" cy="2505425"/>
          </a:xfrm>
          <a:prstGeom prst="rect">
            <a:avLst/>
          </a:prstGeom>
        </p:spPr>
      </p:pic>
      <p:sp>
        <p:nvSpPr>
          <p:cNvPr id="3" name="TextBox 2">
            <a:extLst>
              <a:ext uri="{FF2B5EF4-FFF2-40B4-BE49-F238E27FC236}">
                <a16:creationId xmlns:a16="http://schemas.microsoft.com/office/drawing/2014/main" id="{AE726303-60C7-34F0-A64F-AA5B2A46A970}"/>
              </a:ext>
            </a:extLst>
          </p:cNvPr>
          <p:cNvSpPr txBox="1"/>
          <p:nvPr/>
        </p:nvSpPr>
        <p:spPr>
          <a:xfrm>
            <a:off x="4284270" y="4193650"/>
            <a:ext cx="1721468" cy="461665"/>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7030A0"/>
                </a:solidFill>
                <a:effectLst/>
                <a:uLnTx/>
                <a:uFillTx/>
                <a:latin typeface="Roboto" panose="02000000000000000000" pitchFamily="2" charset="0"/>
                <a:ea typeface="Roboto" panose="02000000000000000000" pitchFamily="2" charset="0"/>
                <a:cs typeface="+mn-cs"/>
              </a:rPr>
              <a:t>Mái nhà</a:t>
            </a:r>
          </a:p>
        </p:txBody>
      </p:sp>
      <p:pic>
        <p:nvPicPr>
          <p:cNvPr id="4" name="Picture 3">
            <a:extLst>
              <a:ext uri="{FF2B5EF4-FFF2-40B4-BE49-F238E27FC236}">
                <a16:creationId xmlns:a16="http://schemas.microsoft.com/office/drawing/2014/main" id="{88754546-3EE5-A47E-5D22-E1D9268B838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46633" y="2481701"/>
            <a:ext cx="5217253" cy="3205929"/>
          </a:xfrm>
          <a:prstGeom prst="rect">
            <a:avLst/>
          </a:prstGeom>
        </p:spPr>
      </p:pic>
      <p:sp>
        <p:nvSpPr>
          <p:cNvPr id="5" name="Freeform: Shape 4">
            <a:extLst>
              <a:ext uri="{FF2B5EF4-FFF2-40B4-BE49-F238E27FC236}">
                <a16:creationId xmlns:a16="http://schemas.microsoft.com/office/drawing/2014/main" id="{C0ED64D5-DD87-7485-582F-78209E3D9E49}"/>
              </a:ext>
            </a:extLst>
          </p:cNvPr>
          <p:cNvSpPr/>
          <p:nvPr/>
        </p:nvSpPr>
        <p:spPr>
          <a:xfrm rot="356944">
            <a:off x="7757674" y="2448337"/>
            <a:ext cx="3952526" cy="1876493"/>
          </a:xfrm>
          <a:custGeom>
            <a:avLst/>
            <a:gdLst>
              <a:gd name="connsiteX0" fmla="*/ 2187249 w 3520042"/>
              <a:gd name="connsiteY0" fmla="*/ 0 h 1634109"/>
              <a:gd name="connsiteX1" fmla="*/ 3520042 w 3520042"/>
              <a:gd name="connsiteY1" fmla="*/ 604934 h 1634109"/>
              <a:gd name="connsiteX2" fmla="*/ 1413029 w 3520042"/>
              <a:gd name="connsiteY2" fmla="*/ 1634109 h 1634109"/>
              <a:gd name="connsiteX3" fmla="*/ 0 w 3520042"/>
              <a:gd name="connsiteY3" fmla="*/ 992758 h 1634109"/>
              <a:gd name="connsiteX4" fmla="*/ 2187249 w 3520042"/>
              <a:gd name="connsiteY4" fmla="*/ 0 h 1634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0042" h="1634109">
                <a:moveTo>
                  <a:pt x="2187249" y="0"/>
                </a:moveTo>
                <a:lnTo>
                  <a:pt x="3520042" y="604934"/>
                </a:lnTo>
                <a:lnTo>
                  <a:pt x="1413029" y="1634109"/>
                </a:lnTo>
                <a:lnTo>
                  <a:pt x="0" y="992758"/>
                </a:lnTo>
                <a:lnTo>
                  <a:pt x="2187249" y="0"/>
                </a:lnTo>
                <a:close/>
              </a:path>
            </a:pathLst>
          </a:cu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 name="TextBox 5">
            <a:extLst>
              <a:ext uri="{FF2B5EF4-FFF2-40B4-BE49-F238E27FC236}">
                <a16:creationId xmlns:a16="http://schemas.microsoft.com/office/drawing/2014/main" id="{D6B24AF2-8673-FDDF-7855-045B9C4025ED}"/>
              </a:ext>
            </a:extLst>
          </p:cNvPr>
          <p:cNvSpPr txBox="1"/>
          <p:nvPr/>
        </p:nvSpPr>
        <p:spPr>
          <a:xfrm>
            <a:off x="1972732" y="4782594"/>
            <a:ext cx="1721468" cy="461665"/>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7030A0"/>
                </a:solidFill>
                <a:effectLst/>
                <a:uLnTx/>
                <a:uFillTx/>
                <a:latin typeface="Roboto" panose="02000000000000000000" pitchFamily="2" charset="0"/>
                <a:ea typeface="Roboto" panose="02000000000000000000" pitchFamily="2" charset="0"/>
                <a:cs typeface="+mn-cs"/>
              </a:rPr>
              <a:t>Pin</a:t>
            </a:r>
          </a:p>
        </p:txBody>
      </p:sp>
      <p:grpSp>
        <p:nvGrpSpPr>
          <p:cNvPr id="9" name="Group 8">
            <a:extLst>
              <a:ext uri="{FF2B5EF4-FFF2-40B4-BE49-F238E27FC236}">
                <a16:creationId xmlns:a16="http://schemas.microsoft.com/office/drawing/2014/main" id="{E3431D7D-1616-5CB5-1BD2-2AA0C17C0904}"/>
              </a:ext>
            </a:extLst>
          </p:cNvPr>
          <p:cNvGrpSpPr/>
          <p:nvPr/>
        </p:nvGrpSpPr>
        <p:grpSpPr>
          <a:xfrm>
            <a:off x="11077302" y="-653914"/>
            <a:ext cx="2229396" cy="2229396"/>
            <a:chOff x="11063316" y="-510615"/>
            <a:chExt cx="2229396" cy="2229396"/>
          </a:xfrm>
        </p:grpSpPr>
        <p:grpSp>
          <p:nvGrpSpPr>
            <p:cNvPr id="10" name="Group 9">
              <a:extLst>
                <a:ext uri="{FF2B5EF4-FFF2-40B4-BE49-F238E27FC236}">
                  <a16:creationId xmlns:a16="http://schemas.microsoft.com/office/drawing/2014/main" id="{7F322662-9EC9-88A8-A807-DBA248618F56}"/>
                </a:ext>
              </a:extLst>
            </p:cNvPr>
            <p:cNvGrpSpPr/>
            <p:nvPr/>
          </p:nvGrpSpPr>
          <p:grpSpPr>
            <a:xfrm>
              <a:off x="11063316" y="-510615"/>
              <a:ext cx="2229396" cy="2229396"/>
              <a:chOff x="8289620" y="1028369"/>
              <a:chExt cx="2229396" cy="2229396"/>
            </a:xfrm>
          </p:grpSpPr>
          <p:sp>
            <p:nvSpPr>
              <p:cNvPr id="13" name="Oval 12">
                <a:extLst>
                  <a:ext uri="{FF2B5EF4-FFF2-40B4-BE49-F238E27FC236}">
                    <a16:creationId xmlns:a16="http://schemas.microsoft.com/office/drawing/2014/main" id="{74444370-BE27-CE7B-FF52-0ADF9A7401D6}"/>
                  </a:ext>
                </a:extLst>
              </p:cNvPr>
              <p:cNvSpPr/>
              <p:nvPr/>
            </p:nvSpPr>
            <p:spPr>
              <a:xfrm>
                <a:off x="8289620" y="1028369"/>
                <a:ext cx="2229396" cy="2229396"/>
              </a:xfrm>
              <a:prstGeom prst="ellipse">
                <a:avLst/>
              </a:prstGeom>
              <a:solidFill>
                <a:srgbClr val="71C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Oval 13">
                <a:extLst>
                  <a:ext uri="{FF2B5EF4-FFF2-40B4-BE49-F238E27FC236}">
                    <a16:creationId xmlns:a16="http://schemas.microsoft.com/office/drawing/2014/main" id="{FDA430EE-1015-6851-4342-5077DB649257}"/>
                  </a:ext>
                </a:extLst>
              </p:cNvPr>
              <p:cNvSpPr/>
              <p:nvPr/>
            </p:nvSpPr>
            <p:spPr>
              <a:xfrm>
                <a:off x="8473626" y="1227599"/>
                <a:ext cx="1862220" cy="1862220"/>
              </a:xfrm>
              <a:prstGeom prst="ellipse">
                <a:avLst/>
              </a:prstGeom>
              <a:solidFill>
                <a:srgbClr val="89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Oval 14">
                <a:extLst>
                  <a:ext uri="{FF2B5EF4-FFF2-40B4-BE49-F238E27FC236}">
                    <a16:creationId xmlns:a16="http://schemas.microsoft.com/office/drawing/2014/main" id="{9C5AF6B2-E8A8-1E99-4129-A87701E11547}"/>
                  </a:ext>
                </a:extLst>
              </p:cNvPr>
              <p:cNvSpPr/>
              <p:nvPr/>
            </p:nvSpPr>
            <p:spPr>
              <a:xfrm>
                <a:off x="8606441" y="1348830"/>
                <a:ext cx="1647998" cy="1647998"/>
              </a:xfrm>
              <a:prstGeom prst="ellipse">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Oval 15">
                <a:extLst>
                  <a:ext uri="{FF2B5EF4-FFF2-40B4-BE49-F238E27FC236}">
                    <a16:creationId xmlns:a16="http://schemas.microsoft.com/office/drawing/2014/main" id="{5EB4C181-E5E7-3341-BA3B-AC2D10A765F4}"/>
                  </a:ext>
                </a:extLst>
              </p:cNvPr>
              <p:cNvSpPr/>
              <p:nvPr/>
            </p:nvSpPr>
            <p:spPr>
              <a:xfrm>
                <a:off x="8752642" y="1478973"/>
                <a:ext cx="1387711" cy="1387711"/>
              </a:xfrm>
              <a:prstGeom prst="ellipse">
                <a:avLst/>
              </a:prstGeom>
              <a:solidFill>
                <a:srgbClr val="D3BE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12" name="Oval 11">
              <a:extLst>
                <a:ext uri="{FF2B5EF4-FFF2-40B4-BE49-F238E27FC236}">
                  <a16:creationId xmlns:a16="http://schemas.microsoft.com/office/drawing/2014/main" id="{A955A65F-2ADA-B807-17A0-D568D04D4AED}"/>
                </a:ext>
              </a:extLst>
            </p:cNvPr>
            <p:cNvSpPr/>
            <p:nvPr/>
          </p:nvSpPr>
          <p:spPr>
            <a:xfrm>
              <a:off x="11666572" y="72783"/>
              <a:ext cx="1122122" cy="11221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Tree>
    <p:extLst>
      <p:ext uri="{BB962C8B-B14F-4D97-AF65-F5344CB8AC3E}">
        <p14:creationId xmlns:p14="http://schemas.microsoft.com/office/powerpoint/2010/main" val="372571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8" presetClass="emph" presetSubtype="0" repeatCount="indefinite" accel="22000" fill="hold" nodeType="withEffect">
                                  <p:stCondLst>
                                    <p:cond delay="0"/>
                                  </p:stCondLst>
                                  <p:childTnLst>
                                    <p:animRot by="21600000">
                                      <p:cBhvr>
                                        <p:cTn id="11" dur="10000" fill="hold"/>
                                        <p:tgtEl>
                                          <p:spTgt spid="8"/>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1000"/>
                                        <p:tgtEl>
                                          <p:spTgt spid="48"/>
                                        </p:tgtEl>
                                      </p:cBhvr>
                                    </p:animEffect>
                                    <p:anim calcmode="lin" valueType="num">
                                      <p:cBhvr>
                                        <p:cTn id="17" dur="1000" fill="hold"/>
                                        <p:tgtEl>
                                          <p:spTgt spid="48"/>
                                        </p:tgtEl>
                                        <p:attrNameLst>
                                          <p:attrName>ppt_x</p:attrName>
                                        </p:attrNameLst>
                                      </p:cBhvr>
                                      <p:tavLst>
                                        <p:tav tm="0">
                                          <p:val>
                                            <p:strVal val="#ppt_x"/>
                                          </p:val>
                                        </p:tav>
                                        <p:tav tm="100000">
                                          <p:val>
                                            <p:strVal val="#ppt_x"/>
                                          </p:val>
                                        </p:tav>
                                      </p:tavLst>
                                    </p:anim>
                                    <p:anim calcmode="lin" valueType="num">
                                      <p:cBhvr>
                                        <p:cTn id="18"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4.16667E-6 -2.22222E-6 L 0.24102 -0.13912 " pathEditMode="relative" rAng="0" ptsTypes="AA">
                                      <p:cBhvr>
                                        <p:cTn id="22" dur="2000" fill="hold"/>
                                        <p:tgtEl>
                                          <p:spTgt spid="28"/>
                                        </p:tgtEl>
                                        <p:attrNameLst>
                                          <p:attrName>ppt_x</p:attrName>
                                          <p:attrName>ppt_y</p:attrName>
                                        </p:attrNameLst>
                                      </p:cBhvr>
                                      <p:rCtr x="12044" y="-696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8754546-3EE5-A47E-5D22-E1D9268B83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6633" y="2481701"/>
            <a:ext cx="5217253" cy="3205929"/>
          </a:xfrm>
          <a:prstGeom prst="rect">
            <a:avLst/>
          </a:prstGeom>
        </p:spPr>
      </p:pic>
      <p:sp>
        <p:nvSpPr>
          <p:cNvPr id="5" name="Freeform: Shape 4">
            <a:extLst>
              <a:ext uri="{FF2B5EF4-FFF2-40B4-BE49-F238E27FC236}">
                <a16:creationId xmlns:a16="http://schemas.microsoft.com/office/drawing/2014/main" id="{C0ED64D5-DD87-7485-582F-78209E3D9E49}"/>
              </a:ext>
            </a:extLst>
          </p:cNvPr>
          <p:cNvSpPr/>
          <p:nvPr/>
        </p:nvSpPr>
        <p:spPr>
          <a:xfrm rot="356944">
            <a:off x="7757674" y="2448337"/>
            <a:ext cx="3952526" cy="1876493"/>
          </a:xfrm>
          <a:custGeom>
            <a:avLst/>
            <a:gdLst>
              <a:gd name="connsiteX0" fmla="*/ 2187249 w 3520042"/>
              <a:gd name="connsiteY0" fmla="*/ 0 h 1634109"/>
              <a:gd name="connsiteX1" fmla="*/ 3520042 w 3520042"/>
              <a:gd name="connsiteY1" fmla="*/ 604934 h 1634109"/>
              <a:gd name="connsiteX2" fmla="*/ 1413029 w 3520042"/>
              <a:gd name="connsiteY2" fmla="*/ 1634109 h 1634109"/>
              <a:gd name="connsiteX3" fmla="*/ 0 w 3520042"/>
              <a:gd name="connsiteY3" fmla="*/ 992758 h 1634109"/>
              <a:gd name="connsiteX4" fmla="*/ 2187249 w 3520042"/>
              <a:gd name="connsiteY4" fmla="*/ 0 h 1634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0042" h="1634109">
                <a:moveTo>
                  <a:pt x="2187249" y="0"/>
                </a:moveTo>
                <a:lnTo>
                  <a:pt x="3520042" y="604934"/>
                </a:lnTo>
                <a:lnTo>
                  <a:pt x="1413029" y="1634109"/>
                </a:lnTo>
                <a:lnTo>
                  <a:pt x="0" y="992758"/>
                </a:lnTo>
                <a:lnTo>
                  <a:pt x="2187249" y="0"/>
                </a:lnTo>
                <a:close/>
              </a:path>
            </a:pathLst>
          </a:cu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 name="TextBox 1">
            <a:extLst>
              <a:ext uri="{FF2B5EF4-FFF2-40B4-BE49-F238E27FC236}">
                <a16:creationId xmlns:a16="http://schemas.microsoft.com/office/drawing/2014/main" id="{4DD51257-2270-F7F3-260E-7C6C767FD570}"/>
              </a:ext>
            </a:extLst>
          </p:cNvPr>
          <p:cNvSpPr txBox="1"/>
          <p:nvPr/>
        </p:nvSpPr>
        <p:spPr>
          <a:xfrm>
            <a:off x="1998489" y="460784"/>
            <a:ext cx="5361595" cy="584775"/>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Xây dựng mô hình ngôi nhà</a:t>
            </a:r>
            <a:endParaRPr kumimoji="0" lang="vi-VN" sz="44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pic>
        <p:nvPicPr>
          <p:cNvPr id="8" name="Picture 7">
            <a:extLst>
              <a:ext uri="{FF2B5EF4-FFF2-40B4-BE49-F238E27FC236}">
                <a16:creationId xmlns:a16="http://schemas.microsoft.com/office/drawing/2014/main" id="{EC716822-DF6F-12CA-D31E-7EF904A37B82}"/>
              </a:ext>
            </a:extLst>
          </p:cNvPr>
          <p:cNvPicPr>
            <a:picLocks noChangeAspect="1"/>
          </p:cNvPicPr>
          <p:nvPr/>
        </p:nvPicPr>
        <p:blipFill>
          <a:blip r:embed="rId4">
            <a:extLst>
              <a:ext uri="{28A0092B-C50C-407E-A947-70E740481C1C}">
                <a14:useLocalDpi xmlns:a14="http://schemas.microsoft.com/office/drawing/2010/main" val="0"/>
              </a:ext>
            </a:extLst>
          </a:blip>
          <a:srcRect l="81" r="81"/>
          <a:stretch/>
        </p:blipFill>
        <p:spPr>
          <a:xfrm>
            <a:off x="13986" y="18561"/>
            <a:ext cx="1475896" cy="1469126"/>
          </a:xfrm>
          <a:prstGeom prst="ellipse">
            <a:avLst/>
          </a:prstGeom>
        </p:spPr>
      </p:pic>
      <p:sp>
        <p:nvSpPr>
          <p:cNvPr id="23" name="TextBox 22">
            <a:extLst>
              <a:ext uri="{FF2B5EF4-FFF2-40B4-BE49-F238E27FC236}">
                <a16:creationId xmlns:a16="http://schemas.microsoft.com/office/drawing/2014/main" id="{22363AE8-6069-F65F-95F7-1D59971592EF}"/>
              </a:ext>
            </a:extLst>
          </p:cNvPr>
          <p:cNvSpPr txBox="1"/>
          <p:nvPr/>
        </p:nvSpPr>
        <p:spPr>
          <a:xfrm>
            <a:off x="1489882" y="1687240"/>
            <a:ext cx="3184518" cy="461665"/>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Hoàn thiện ngôi nhà</a:t>
            </a:r>
          </a:p>
        </p:txBody>
      </p:sp>
      <p:grpSp>
        <p:nvGrpSpPr>
          <p:cNvPr id="6" name="Group 5">
            <a:extLst>
              <a:ext uri="{FF2B5EF4-FFF2-40B4-BE49-F238E27FC236}">
                <a16:creationId xmlns:a16="http://schemas.microsoft.com/office/drawing/2014/main" id="{E863C755-86F6-F1ED-4619-014EC1963041}"/>
              </a:ext>
            </a:extLst>
          </p:cNvPr>
          <p:cNvGrpSpPr/>
          <p:nvPr/>
        </p:nvGrpSpPr>
        <p:grpSpPr>
          <a:xfrm>
            <a:off x="875438" y="2714239"/>
            <a:ext cx="3952526" cy="2105886"/>
            <a:chOff x="3168741" y="1893700"/>
            <a:chExt cx="3952526" cy="2105886"/>
          </a:xfrm>
        </p:grpSpPr>
        <p:sp>
          <p:nvSpPr>
            <p:cNvPr id="45" name="Freeform: Shape 44">
              <a:extLst>
                <a:ext uri="{FF2B5EF4-FFF2-40B4-BE49-F238E27FC236}">
                  <a16:creationId xmlns:a16="http://schemas.microsoft.com/office/drawing/2014/main" id="{2BD091F7-7F39-3DCE-4DD3-CB897D6DA597}"/>
                </a:ext>
              </a:extLst>
            </p:cNvPr>
            <p:cNvSpPr/>
            <p:nvPr/>
          </p:nvSpPr>
          <p:spPr>
            <a:xfrm rot="356944">
              <a:off x="3168741" y="2008397"/>
              <a:ext cx="3952526" cy="1876493"/>
            </a:xfrm>
            <a:custGeom>
              <a:avLst/>
              <a:gdLst>
                <a:gd name="connsiteX0" fmla="*/ 2187249 w 3520042"/>
                <a:gd name="connsiteY0" fmla="*/ 0 h 1634109"/>
                <a:gd name="connsiteX1" fmla="*/ 3520042 w 3520042"/>
                <a:gd name="connsiteY1" fmla="*/ 604934 h 1634109"/>
                <a:gd name="connsiteX2" fmla="*/ 1413029 w 3520042"/>
                <a:gd name="connsiteY2" fmla="*/ 1634109 h 1634109"/>
                <a:gd name="connsiteX3" fmla="*/ 0 w 3520042"/>
                <a:gd name="connsiteY3" fmla="*/ 992758 h 1634109"/>
                <a:gd name="connsiteX4" fmla="*/ 2187249 w 3520042"/>
                <a:gd name="connsiteY4" fmla="*/ 0 h 1634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0042" h="1634109">
                  <a:moveTo>
                    <a:pt x="2187249" y="0"/>
                  </a:moveTo>
                  <a:lnTo>
                    <a:pt x="3520042" y="604934"/>
                  </a:lnTo>
                  <a:lnTo>
                    <a:pt x="1413029" y="1634109"/>
                  </a:lnTo>
                  <a:lnTo>
                    <a:pt x="0" y="992758"/>
                  </a:lnTo>
                  <a:lnTo>
                    <a:pt x="2187249" y="0"/>
                  </a:lnTo>
                  <a:close/>
                </a:path>
              </a:pathLst>
            </a:custGeom>
            <a:solidFill>
              <a:srgbClr val="3082C6"/>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a:extLst>
                <a:ext uri="{FF2B5EF4-FFF2-40B4-BE49-F238E27FC236}">
                  <a16:creationId xmlns:a16="http://schemas.microsoft.com/office/drawing/2014/main" id="{997074F7-7196-022D-B7C3-293B58504DB7}"/>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21067885">
              <a:off x="3575280" y="1893700"/>
              <a:ext cx="3491126" cy="2105886"/>
            </a:xfrm>
            <a:prstGeom prst="rect">
              <a:avLst/>
            </a:prstGeom>
          </p:spPr>
        </p:pic>
      </p:grpSp>
      <p:sp>
        <p:nvSpPr>
          <p:cNvPr id="3" name="TextBox 2">
            <a:extLst>
              <a:ext uri="{FF2B5EF4-FFF2-40B4-BE49-F238E27FC236}">
                <a16:creationId xmlns:a16="http://schemas.microsoft.com/office/drawing/2014/main" id="{AE726303-60C7-34F0-A64F-AA5B2A46A970}"/>
              </a:ext>
            </a:extLst>
          </p:cNvPr>
          <p:cNvSpPr txBox="1"/>
          <p:nvPr/>
        </p:nvSpPr>
        <p:spPr>
          <a:xfrm>
            <a:off x="1088441" y="4843296"/>
            <a:ext cx="3764102" cy="461665"/>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7030A0"/>
                </a:solidFill>
                <a:effectLst/>
                <a:uLnTx/>
                <a:uFillTx/>
                <a:latin typeface="Roboto" panose="02000000000000000000" pitchFamily="2" charset="0"/>
                <a:ea typeface="Roboto" panose="02000000000000000000" pitchFamily="2" charset="0"/>
                <a:cs typeface="+mn-cs"/>
              </a:rPr>
              <a:t>Mái nhà gắn pin mặt trời</a:t>
            </a:r>
          </a:p>
        </p:txBody>
      </p:sp>
      <p:sp>
        <p:nvSpPr>
          <p:cNvPr id="7" name="TextBox 6">
            <a:extLst>
              <a:ext uri="{FF2B5EF4-FFF2-40B4-BE49-F238E27FC236}">
                <a16:creationId xmlns:a16="http://schemas.microsoft.com/office/drawing/2014/main" id="{6026101D-9F10-C4F2-B1EA-9E3D1EF88700}"/>
              </a:ext>
            </a:extLst>
          </p:cNvPr>
          <p:cNvSpPr txBox="1"/>
          <p:nvPr/>
        </p:nvSpPr>
        <p:spPr>
          <a:xfrm>
            <a:off x="737808" y="5709968"/>
            <a:ext cx="5358192" cy="461665"/>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Gắn mái nhà lên mô hình ngôi nhà</a:t>
            </a:r>
          </a:p>
        </p:txBody>
      </p:sp>
      <p:grpSp>
        <p:nvGrpSpPr>
          <p:cNvPr id="9" name="Group 8">
            <a:extLst>
              <a:ext uri="{FF2B5EF4-FFF2-40B4-BE49-F238E27FC236}">
                <a16:creationId xmlns:a16="http://schemas.microsoft.com/office/drawing/2014/main" id="{4545B9EF-1834-3960-D0A5-96EA33B9DBBB}"/>
              </a:ext>
            </a:extLst>
          </p:cNvPr>
          <p:cNvGrpSpPr/>
          <p:nvPr/>
        </p:nvGrpSpPr>
        <p:grpSpPr>
          <a:xfrm>
            <a:off x="11077302" y="-653914"/>
            <a:ext cx="2229396" cy="2229396"/>
            <a:chOff x="11063316" y="-510615"/>
            <a:chExt cx="2229396" cy="2229396"/>
          </a:xfrm>
        </p:grpSpPr>
        <p:grpSp>
          <p:nvGrpSpPr>
            <p:cNvPr id="10" name="Group 9">
              <a:extLst>
                <a:ext uri="{FF2B5EF4-FFF2-40B4-BE49-F238E27FC236}">
                  <a16:creationId xmlns:a16="http://schemas.microsoft.com/office/drawing/2014/main" id="{0EA50ECD-B8BE-2744-8F38-2578A6189F9F}"/>
                </a:ext>
              </a:extLst>
            </p:cNvPr>
            <p:cNvGrpSpPr/>
            <p:nvPr/>
          </p:nvGrpSpPr>
          <p:grpSpPr>
            <a:xfrm>
              <a:off x="11063316" y="-510615"/>
              <a:ext cx="2229396" cy="2229396"/>
              <a:chOff x="8289620" y="1028369"/>
              <a:chExt cx="2229396" cy="2229396"/>
            </a:xfrm>
          </p:grpSpPr>
          <p:sp>
            <p:nvSpPr>
              <p:cNvPr id="13" name="Oval 12">
                <a:extLst>
                  <a:ext uri="{FF2B5EF4-FFF2-40B4-BE49-F238E27FC236}">
                    <a16:creationId xmlns:a16="http://schemas.microsoft.com/office/drawing/2014/main" id="{8F0EEACF-5582-DFD3-A8EA-3496480FB568}"/>
                  </a:ext>
                </a:extLst>
              </p:cNvPr>
              <p:cNvSpPr/>
              <p:nvPr/>
            </p:nvSpPr>
            <p:spPr>
              <a:xfrm>
                <a:off x="8289620" y="1028369"/>
                <a:ext cx="2229396" cy="2229396"/>
              </a:xfrm>
              <a:prstGeom prst="ellipse">
                <a:avLst/>
              </a:prstGeom>
              <a:solidFill>
                <a:srgbClr val="71C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Oval 13">
                <a:extLst>
                  <a:ext uri="{FF2B5EF4-FFF2-40B4-BE49-F238E27FC236}">
                    <a16:creationId xmlns:a16="http://schemas.microsoft.com/office/drawing/2014/main" id="{E04913B0-B0D9-B6A0-561E-9A6203BA5007}"/>
                  </a:ext>
                </a:extLst>
              </p:cNvPr>
              <p:cNvSpPr/>
              <p:nvPr/>
            </p:nvSpPr>
            <p:spPr>
              <a:xfrm>
                <a:off x="8473626" y="1227599"/>
                <a:ext cx="1862220" cy="1862220"/>
              </a:xfrm>
              <a:prstGeom prst="ellipse">
                <a:avLst/>
              </a:prstGeom>
              <a:solidFill>
                <a:srgbClr val="89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Oval 14">
                <a:extLst>
                  <a:ext uri="{FF2B5EF4-FFF2-40B4-BE49-F238E27FC236}">
                    <a16:creationId xmlns:a16="http://schemas.microsoft.com/office/drawing/2014/main" id="{8CD4B2A3-E0C9-A7BD-69DF-28C146D22038}"/>
                  </a:ext>
                </a:extLst>
              </p:cNvPr>
              <p:cNvSpPr/>
              <p:nvPr/>
            </p:nvSpPr>
            <p:spPr>
              <a:xfrm>
                <a:off x="8606441" y="1348830"/>
                <a:ext cx="1647998" cy="1647998"/>
              </a:xfrm>
              <a:prstGeom prst="ellipse">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Oval 15">
                <a:extLst>
                  <a:ext uri="{FF2B5EF4-FFF2-40B4-BE49-F238E27FC236}">
                    <a16:creationId xmlns:a16="http://schemas.microsoft.com/office/drawing/2014/main" id="{561EB121-D8B6-673B-FF83-1BD145E8D3B8}"/>
                  </a:ext>
                </a:extLst>
              </p:cNvPr>
              <p:cNvSpPr/>
              <p:nvPr/>
            </p:nvSpPr>
            <p:spPr>
              <a:xfrm>
                <a:off x="8752642" y="1478973"/>
                <a:ext cx="1387711" cy="1387711"/>
              </a:xfrm>
              <a:prstGeom prst="ellipse">
                <a:avLst/>
              </a:prstGeom>
              <a:solidFill>
                <a:srgbClr val="D3BE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12" name="Oval 11">
              <a:extLst>
                <a:ext uri="{FF2B5EF4-FFF2-40B4-BE49-F238E27FC236}">
                  <a16:creationId xmlns:a16="http://schemas.microsoft.com/office/drawing/2014/main" id="{9825CBEE-25B2-0EF9-AB25-CE4D2D233316}"/>
                </a:ext>
              </a:extLst>
            </p:cNvPr>
            <p:cNvSpPr/>
            <p:nvPr/>
          </p:nvSpPr>
          <p:spPr>
            <a:xfrm>
              <a:off x="11666572" y="72783"/>
              <a:ext cx="1122122" cy="11221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Tree>
    <p:extLst>
      <p:ext uri="{BB962C8B-B14F-4D97-AF65-F5344CB8AC3E}">
        <p14:creationId xmlns:p14="http://schemas.microsoft.com/office/powerpoint/2010/main" val="1740265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8" presetClass="emph" presetSubtype="0" repeatCount="indefinite" accel="22000" fill="hold" nodeType="withEffect">
                                  <p:stCondLst>
                                    <p:cond delay="0"/>
                                  </p:stCondLst>
                                  <p:childTnLst>
                                    <p:animRot by="21600000">
                                      <p:cBhvr>
                                        <p:cTn id="11" dur="10000" fill="hold"/>
                                        <p:tgtEl>
                                          <p:spTgt spid="8"/>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4.16667E-6 4.44444E-6 L 0.56472 -0.04931 " pathEditMode="relative" rAng="0" ptsTypes="AA">
                                      <p:cBhvr>
                                        <p:cTn id="22" dur="2000" fill="hold"/>
                                        <p:tgtEl>
                                          <p:spTgt spid="6"/>
                                        </p:tgtEl>
                                        <p:attrNameLst>
                                          <p:attrName>ppt_x</p:attrName>
                                          <p:attrName>ppt_y</p:attrName>
                                        </p:attrNameLst>
                                      </p:cBhvr>
                                      <p:rCtr x="28229" y="-247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EFAE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D51257-2270-F7F3-260E-7C6C767FD570}"/>
              </a:ext>
            </a:extLst>
          </p:cNvPr>
          <p:cNvSpPr txBox="1"/>
          <p:nvPr/>
        </p:nvSpPr>
        <p:spPr>
          <a:xfrm>
            <a:off x="1887721" y="417443"/>
            <a:ext cx="6830977" cy="584775"/>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Ôn tập kiến thức</a:t>
            </a:r>
            <a:endParaRPr kumimoji="0" lang="vi-VN" sz="4400" b="1"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8" name="Picture 7">
            <a:extLst>
              <a:ext uri="{FF2B5EF4-FFF2-40B4-BE49-F238E27FC236}">
                <a16:creationId xmlns:a16="http://schemas.microsoft.com/office/drawing/2014/main" id="{EC716822-DF6F-12CA-D31E-7EF904A37B82}"/>
              </a:ext>
            </a:extLst>
          </p:cNvPr>
          <p:cNvPicPr>
            <a:picLocks noChangeAspect="1"/>
          </p:cNvPicPr>
          <p:nvPr/>
        </p:nvPicPr>
        <p:blipFill>
          <a:blip r:embed="rId3">
            <a:extLst>
              <a:ext uri="{28A0092B-C50C-407E-A947-70E740481C1C}">
                <a14:useLocalDpi xmlns:a14="http://schemas.microsoft.com/office/drawing/2010/main" val="0"/>
              </a:ext>
            </a:extLst>
          </a:blip>
          <a:srcRect l="81" r="81"/>
          <a:stretch/>
        </p:blipFill>
        <p:spPr>
          <a:xfrm>
            <a:off x="13986" y="18560"/>
            <a:ext cx="1286494" cy="1280593"/>
          </a:xfrm>
          <a:prstGeom prst="ellipse">
            <a:avLst/>
          </a:prstGeom>
        </p:spPr>
      </p:pic>
      <p:sp>
        <p:nvSpPr>
          <p:cNvPr id="31" name="Rectangle 30">
            <a:extLst>
              <a:ext uri="{FF2B5EF4-FFF2-40B4-BE49-F238E27FC236}">
                <a16:creationId xmlns:a16="http://schemas.microsoft.com/office/drawing/2014/main" id="{F838D024-0AC9-FA7C-BFDC-C1948750732C}"/>
              </a:ext>
            </a:extLst>
          </p:cNvPr>
          <p:cNvSpPr/>
          <p:nvPr/>
        </p:nvSpPr>
        <p:spPr>
          <a:xfrm>
            <a:off x="6943399" y="3268660"/>
            <a:ext cx="3839570" cy="21171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99" name="Rectangle: Rounded Corners 98">
            <a:extLst>
              <a:ext uri="{FF2B5EF4-FFF2-40B4-BE49-F238E27FC236}">
                <a16:creationId xmlns:a16="http://schemas.microsoft.com/office/drawing/2014/main" id="{EDDF99F2-AAC1-E4DA-B129-DE96DAFD7079}"/>
              </a:ext>
            </a:extLst>
          </p:cNvPr>
          <p:cNvSpPr/>
          <p:nvPr/>
        </p:nvSpPr>
        <p:spPr>
          <a:xfrm>
            <a:off x="3062376" y="2098233"/>
            <a:ext cx="7276291" cy="856175"/>
          </a:xfrm>
          <a:prstGeom prst="roundRect">
            <a:avLst/>
          </a:prstGeom>
          <a:solidFill>
            <a:schemeClr val="bg1"/>
          </a:solidFill>
          <a:ln>
            <a:solidFill>
              <a:srgbClr val="65BDB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00" name="TextBox 99">
            <a:extLst>
              <a:ext uri="{FF2B5EF4-FFF2-40B4-BE49-F238E27FC236}">
                <a16:creationId xmlns:a16="http://schemas.microsoft.com/office/drawing/2014/main" id="{B6236940-21C1-F742-3FFA-97B0C946F67B}"/>
              </a:ext>
            </a:extLst>
          </p:cNvPr>
          <p:cNvSpPr txBox="1"/>
          <p:nvPr/>
        </p:nvSpPr>
        <p:spPr>
          <a:xfrm>
            <a:off x="2103844" y="1355085"/>
            <a:ext cx="243546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CÂU HỎI 2</a:t>
            </a:r>
          </a:p>
        </p:txBody>
      </p:sp>
      <p:sp>
        <p:nvSpPr>
          <p:cNvPr id="101" name="Sai 1">
            <a:extLst>
              <a:ext uri="{FF2B5EF4-FFF2-40B4-BE49-F238E27FC236}">
                <a16:creationId xmlns:a16="http://schemas.microsoft.com/office/drawing/2014/main" id="{AA06D16D-2B6B-D2AB-B593-C1FDC67067D7}"/>
              </a:ext>
            </a:extLst>
          </p:cNvPr>
          <p:cNvSpPr/>
          <p:nvPr/>
        </p:nvSpPr>
        <p:spPr>
          <a:xfrm>
            <a:off x="3062377" y="4939599"/>
            <a:ext cx="2973534" cy="1105248"/>
          </a:xfrm>
          <a:prstGeom prst="roundRect">
            <a:avLst/>
          </a:prstGeom>
          <a:solidFill>
            <a:srgbClr val="648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B. </a:t>
            </a:r>
            <a:r>
              <a:rPr kumimoji="0" lang="vi-VN" sz="22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Khó</a:t>
            </a:r>
            <a:r>
              <a:rPr kumimoji="0" lang="vi-VN" sz="2200" b="0" i="0" u="none" strike="noStrike" kern="1200" cap="none" spc="0" normalizeH="0" noProof="0">
                <a:ln>
                  <a:noFill/>
                </a:ln>
                <a:solidFill>
                  <a:prstClr val="white"/>
                </a:solidFill>
                <a:effectLst/>
                <a:uLnTx/>
                <a:uFillTx/>
                <a:latin typeface="Roboto" panose="02000000000000000000" pitchFamily="2" charset="0"/>
                <a:ea typeface="Roboto" panose="02000000000000000000" pitchFamily="2" charset="0"/>
                <a:cs typeface="+mn-cs"/>
              </a:rPr>
              <a:t> sử dụng</a:t>
            </a:r>
            <a:endParaRPr kumimoji="0" lang="en-US" sz="22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02" name="Đúng">
            <a:extLst>
              <a:ext uri="{FF2B5EF4-FFF2-40B4-BE49-F238E27FC236}">
                <a16:creationId xmlns:a16="http://schemas.microsoft.com/office/drawing/2014/main" id="{B9FEE029-F37F-769E-1B74-52504C779EFE}"/>
              </a:ext>
            </a:extLst>
          </p:cNvPr>
          <p:cNvSpPr/>
          <p:nvPr/>
        </p:nvSpPr>
        <p:spPr>
          <a:xfrm>
            <a:off x="6956527" y="3486226"/>
            <a:ext cx="2973534" cy="1105248"/>
          </a:xfrm>
          <a:prstGeom prst="roundRect">
            <a:avLst/>
          </a:prstGeom>
          <a:solidFill>
            <a:srgbClr val="648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en-US" sz="22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C. </a:t>
            </a:r>
            <a:r>
              <a:rPr lang="vi-VN" sz="2200">
                <a:solidFill>
                  <a:prstClr val="white"/>
                </a:solidFill>
                <a:latin typeface="Roboto" panose="02000000000000000000" pitchFamily="2" charset="0"/>
                <a:ea typeface="Roboto" panose="02000000000000000000" pitchFamily="2" charset="0"/>
              </a:rPr>
              <a:t>Không gây ô nhiễm môi trường</a:t>
            </a:r>
            <a:endParaRPr kumimoji="0" lang="en-US" sz="22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03" name="Sai 2">
            <a:extLst>
              <a:ext uri="{FF2B5EF4-FFF2-40B4-BE49-F238E27FC236}">
                <a16:creationId xmlns:a16="http://schemas.microsoft.com/office/drawing/2014/main" id="{35A1DB2F-3584-4689-39D3-D2BEC8596EC1}"/>
              </a:ext>
            </a:extLst>
          </p:cNvPr>
          <p:cNvSpPr/>
          <p:nvPr/>
        </p:nvSpPr>
        <p:spPr>
          <a:xfrm>
            <a:off x="6959604" y="4833219"/>
            <a:ext cx="2967381" cy="1105248"/>
          </a:xfrm>
          <a:prstGeom prst="roundRect">
            <a:avLst/>
          </a:prstGeom>
          <a:solidFill>
            <a:srgbClr val="648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D. </a:t>
            </a:r>
            <a:r>
              <a:rPr lang="en-US" sz="2200" noProof="0">
                <a:solidFill>
                  <a:prstClr val="white"/>
                </a:solidFill>
                <a:latin typeface="Roboto" panose="02000000000000000000" pitchFamily="2" charset="0"/>
                <a:ea typeface="Roboto" panose="02000000000000000000" pitchFamily="2" charset="0"/>
              </a:rPr>
              <a:t>Gây hại cho thiết bị</a:t>
            </a:r>
            <a:endParaRPr kumimoji="0" lang="en-US" sz="22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08" name="TextBox 107">
            <a:extLst>
              <a:ext uri="{FF2B5EF4-FFF2-40B4-BE49-F238E27FC236}">
                <a16:creationId xmlns:a16="http://schemas.microsoft.com/office/drawing/2014/main" id="{2BAE67E0-0B1D-02A0-337F-D8BC175945FF}"/>
              </a:ext>
            </a:extLst>
          </p:cNvPr>
          <p:cNvSpPr txBox="1"/>
          <p:nvPr/>
        </p:nvSpPr>
        <p:spPr>
          <a:xfrm>
            <a:off x="3073661" y="2292727"/>
            <a:ext cx="7276290" cy="492443"/>
          </a:xfrm>
          <a:prstGeom prst="rect">
            <a:avLst/>
          </a:prstGeom>
          <a:noFill/>
        </p:spPr>
        <p:txBody>
          <a:bodyPr wrap="square" rtlCol="0">
            <a:spAutoFit/>
          </a:bodyPr>
          <a:lstStyle/>
          <a:p>
            <a:pPr lvl="0" algn="ctr">
              <a:defRPr/>
            </a:pPr>
            <a:r>
              <a:rPr lang="vi-VN" sz="2600">
                <a:solidFill>
                  <a:srgbClr val="002060"/>
                </a:solidFill>
                <a:latin typeface="Roboto" panose="02000000000000000000" pitchFamily="2" charset="0"/>
                <a:ea typeface="Roboto" panose="02000000000000000000" pitchFamily="2" charset="0"/>
              </a:rPr>
              <a:t>Ưu điểm của Năng lượng từ Mặt Trời</a:t>
            </a:r>
            <a:r>
              <a:rPr kumimoji="0" lang="en-US" sz="26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a:t>
            </a:r>
          </a:p>
        </p:txBody>
      </p:sp>
      <p:sp>
        <p:nvSpPr>
          <p:cNvPr id="111" name="Sai 1">
            <a:extLst>
              <a:ext uri="{FF2B5EF4-FFF2-40B4-BE49-F238E27FC236}">
                <a16:creationId xmlns:a16="http://schemas.microsoft.com/office/drawing/2014/main" id="{BBC91A55-2648-0FCB-37AF-59D08F543473}"/>
              </a:ext>
            </a:extLst>
          </p:cNvPr>
          <p:cNvSpPr/>
          <p:nvPr/>
        </p:nvSpPr>
        <p:spPr>
          <a:xfrm>
            <a:off x="3072429" y="3520099"/>
            <a:ext cx="2973534" cy="1105248"/>
          </a:xfrm>
          <a:prstGeom prst="roundRect">
            <a:avLst/>
          </a:prstGeom>
          <a:solidFill>
            <a:srgbClr val="648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en-US" sz="22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A. </a:t>
            </a:r>
            <a:r>
              <a:rPr lang="en-US" sz="2200">
                <a:solidFill>
                  <a:prstClr val="white"/>
                </a:solidFill>
                <a:latin typeface="Roboto" panose="02000000000000000000" pitchFamily="2" charset="0"/>
                <a:ea typeface="Roboto" panose="02000000000000000000" pitchFamily="2" charset="0"/>
              </a:rPr>
              <a:t>Thiết bị gọn nhẹ</a:t>
            </a:r>
            <a:endParaRPr kumimoji="0" lang="en-US" sz="22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Tree>
    <p:extLst>
      <p:ext uri="{BB962C8B-B14F-4D97-AF65-F5344CB8AC3E}">
        <p14:creationId xmlns:p14="http://schemas.microsoft.com/office/powerpoint/2010/main" val="2784694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8" presetClass="emph" presetSubtype="0" repeatCount="indefinite" accel="22000" fill="hold" nodeType="withEffect">
                                  <p:stCondLst>
                                    <p:cond delay="0"/>
                                  </p:stCondLst>
                                  <p:childTnLst>
                                    <p:animRot by="21600000">
                                      <p:cBhvr>
                                        <p:cTn id="11" dur="10000" fill="hold"/>
                                        <p:tgtEl>
                                          <p:spTgt spid="8"/>
                                        </p:tgtEl>
                                        <p:attrNameLst>
                                          <p:attrName>r</p:attrName>
                                        </p:attrNameLst>
                                      </p:cBhvr>
                                    </p:animRot>
                                  </p:childTnLst>
                                </p:cTn>
                              </p:par>
                              <p:par>
                                <p:cTn id="12" presetID="23" presetClass="entr" presetSubtype="16" fill="hold" grpId="0" nodeType="withEffect">
                                  <p:stCondLst>
                                    <p:cond delay="0"/>
                                  </p:stCondLst>
                                  <p:childTnLst>
                                    <p:set>
                                      <p:cBhvr>
                                        <p:cTn id="13" dur="1" fill="hold">
                                          <p:stCondLst>
                                            <p:cond delay="0"/>
                                          </p:stCondLst>
                                        </p:cTn>
                                        <p:tgtEl>
                                          <p:spTgt spid="100"/>
                                        </p:tgtEl>
                                        <p:attrNameLst>
                                          <p:attrName>style.visibility</p:attrName>
                                        </p:attrNameLst>
                                      </p:cBhvr>
                                      <p:to>
                                        <p:strVal val="visible"/>
                                      </p:to>
                                    </p:set>
                                    <p:anim calcmode="lin" valueType="num">
                                      <p:cBhvr>
                                        <p:cTn id="14" dur="500" fill="hold"/>
                                        <p:tgtEl>
                                          <p:spTgt spid="100"/>
                                        </p:tgtEl>
                                        <p:attrNameLst>
                                          <p:attrName>ppt_w</p:attrName>
                                        </p:attrNameLst>
                                      </p:cBhvr>
                                      <p:tavLst>
                                        <p:tav tm="0">
                                          <p:val>
                                            <p:fltVal val="0"/>
                                          </p:val>
                                        </p:tav>
                                        <p:tav tm="100000">
                                          <p:val>
                                            <p:strVal val="#ppt_w"/>
                                          </p:val>
                                        </p:tav>
                                      </p:tavLst>
                                    </p:anim>
                                    <p:anim calcmode="lin" valueType="num">
                                      <p:cBhvr>
                                        <p:cTn id="15" dur="500" fill="hold"/>
                                        <p:tgtEl>
                                          <p:spTgt spid="100"/>
                                        </p:tgtEl>
                                        <p:attrNameLst>
                                          <p:attrName>ppt_h</p:attrName>
                                        </p:attrNameLst>
                                      </p:cBhvr>
                                      <p:tavLst>
                                        <p:tav tm="0">
                                          <p:val>
                                            <p:fltVal val="0"/>
                                          </p:val>
                                        </p:tav>
                                        <p:tav tm="100000">
                                          <p:val>
                                            <p:strVal val="#ppt_h"/>
                                          </p:val>
                                        </p:tav>
                                      </p:tavLst>
                                    </p:anim>
                                  </p:childTnLst>
                                </p:cTn>
                              </p:par>
                              <p:par>
                                <p:cTn id="16" presetID="23" presetClass="entr" presetSubtype="16" fill="hold" grpId="0" nodeType="withEffect">
                                  <p:stCondLst>
                                    <p:cond delay="0"/>
                                  </p:stCondLst>
                                  <p:childTnLst>
                                    <p:set>
                                      <p:cBhvr>
                                        <p:cTn id="17" dur="1" fill="hold">
                                          <p:stCondLst>
                                            <p:cond delay="0"/>
                                          </p:stCondLst>
                                        </p:cTn>
                                        <p:tgtEl>
                                          <p:spTgt spid="108"/>
                                        </p:tgtEl>
                                        <p:attrNameLst>
                                          <p:attrName>style.visibility</p:attrName>
                                        </p:attrNameLst>
                                      </p:cBhvr>
                                      <p:to>
                                        <p:strVal val="visible"/>
                                      </p:to>
                                    </p:set>
                                    <p:anim calcmode="lin" valueType="num">
                                      <p:cBhvr>
                                        <p:cTn id="18" dur="500" fill="hold"/>
                                        <p:tgtEl>
                                          <p:spTgt spid="108"/>
                                        </p:tgtEl>
                                        <p:attrNameLst>
                                          <p:attrName>ppt_w</p:attrName>
                                        </p:attrNameLst>
                                      </p:cBhvr>
                                      <p:tavLst>
                                        <p:tav tm="0">
                                          <p:val>
                                            <p:fltVal val="0"/>
                                          </p:val>
                                        </p:tav>
                                        <p:tav tm="100000">
                                          <p:val>
                                            <p:strVal val="#ppt_w"/>
                                          </p:val>
                                        </p:tav>
                                      </p:tavLst>
                                    </p:anim>
                                    <p:anim calcmode="lin" valueType="num">
                                      <p:cBhvr>
                                        <p:cTn id="19" dur="500" fill="hold"/>
                                        <p:tgtEl>
                                          <p:spTgt spid="1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101"/>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01"/>
                                        </p:tgtEl>
                                        <p:attrNameLst>
                                          <p:attrName>fillcolor</p:attrName>
                                        </p:attrNameLst>
                                      </p:cBhvr>
                                      <p:to>
                                        <a:srgbClr val="ED7D31"/>
                                      </p:to>
                                    </p:animClr>
                                    <p:set>
                                      <p:cBhvr>
                                        <p:cTn id="25" dur="2000" fill="hold"/>
                                        <p:tgtEl>
                                          <p:spTgt spid="101"/>
                                        </p:tgtEl>
                                        <p:attrNameLst>
                                          <p:attrName>fill.type</p:attrName>
                                        </p:attrNameLst>
                                      </p:cBhvr>
                                      <p:to>
                                        <p:strVal val="solid"/>
                                      </p:to>
                                    </p:set>
                                    <p:set>
                                      <p:cBhvr>
                                        <p:cTn id="26" dur="2000" fill="hold"/>
                                        <p:tgtEl>
                                          <p:spTgt spid="101"/>
                                        </p:tgtEl>
                                        <p:attrNameLst>
                                          <p:attrName>fill.on</p:attrName>
                                        </p:attrNameLst>
                                      </p:cBhvr>
                                      <p:to>
                                        <p:strVal val="true"/>
                                      </p:to>
                                    </p:set>
                                  </p:childTnLst>
                                </p:cTn>
                              </p:par>
                              <p:par>
                                <p:cTn id="27" presetID="26" presetClass="emph" presetSubtype="0" fill="hold" grpId="0" nodeType="withEffect">
                                  <p:stCondLst>
                                    <p:cond delay="0"/>
                                  </p:stCondLst>
                                  <p:childTnLst>
                                    <p:animEffect transition="out" filter="fade">
                                      <p:cBhvr>
                                        <p:cTn id="28" dur="500" tmFilter="0, 0; .2, .5; .8, .5; 1, 0"/>
                                        <p:tgtEl>
                                          <p:spTgt spid="101"/>
                                        </p:tgtEl>
                                      </p:cBhvr>
                                    </p:animEffect>
                                    <p:animScale>
                                      <p:cBhvr>
                                        <p:cTn id="29" dur="250" autoRev="1" fill="hold"/>
                                        <p:tgtEl>
                                          <p:spTgt spid="101"/>
                                        </p:tgtEl>
                                      </p:cBhvr>
                                      <p:by x="105000" y="105000"/>
                                    </p:animScale>
                                  </p:childTnLst>
                                </p:cTn>
                              </p:par>
                            </p:childTnLst>
                          </p:cTn>
                        </p:par>
                      </p:childTnLst>
                    </p:cTn>
                  </p:par>
                </p:childTnLst>
              </p:cTn>
              <p:nextCondLst>
                <p:cond evt="onClick" delay="0">
                  <p:tgtEl>
                    <p:spTgt spid="101"/>
                  </p:tgtEl>
                </p:cond>
              </p:nextCondLst>
            </p:seq>
            <p:seq concurrent="1" nextAc="seek">
              <p:cTn id="30" restart="whenNotActive" fill="hold" evtFilter="cancelBubble" nodeType="interactiveSeq">
                <p:stCondLst>
                  <p:cond evt="onClick" delay="0">
                    <p:tgtEl>
                      <p:spTgt spid="102"/>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000" fill="hold"/>
                                        <p:tgtEl>
                                          <p:spTgt spid="102"/>
                                        </p:tgtEl>
                                        <p:attrNameLst>
                                          <p:attrName>fillcolor</p:attrName>
                                        </p:attrNameLst>
                                      </p:cBhvr>
                                      <p:to>
                                        <a:srgbClr val="538135"/>
                                      </p:to>
                                    </p:animClr>
                                    <p:set>
                                      <p:cBhvr>
                                        <p:cTn id="35" dur="2000" fill="hold"/>
                                        <p:tgtEl>
                                          <p:spTgt spid="102"/>
                                        </p:tgtEl>
                                        <p:attrNameLst>
                                          <p:attrName>fill.type</p:attrName>
                                        </p:attrNameLst>
                                      </p:cBhvr>
                                      <p:to>
                                        <p:strVal val="solid"/>
                                      </p:to>
                                    </p:set>
                                    <p:set>
                                      <p:cBhvr>
                                        <p:cTn id="36" dur="2000" fill="hold"/>
                                        <p:tgtEl>
                                          <p:spTgt spid="102"/>
                                        </p:tgtEl>
                                        <p:attrNameLst>
                                          <p:attrName>fill.on</p:attrName>
                                        </p:attrNameLst>
                                      </p:cBhvr>
                                      <p:to>
                                        <p:strVal val="true"/>
                                      </p:to>
                                    </p:set>
                                  </p:childTnLst>
                                </p:cTn>
                              </p:par>
                              <p:par>
                                <p:cTn id="37" presetID="26" presetClass="emph" presetSubtype="0" fill="hold" grpId="0" nodeType="withEffect">
                                  <p:stCondLst>
                                    <p:cond delay="0"/>
                                  </p:stCondLst>
                                  <p:childTnLst>
                                    <p:animEffect transition="out" filter="fade">
                                      <p:cBhvr>
                                        <p:cTn id="38" dur="500" tmFilter="0, 0; .2, .5; .8, .5; 1, 0"/>
                                        <p:tgtEl>
                                          <p:spTgt spid="102"/>
                                        </p:tgtEl>
                                      </p:cBhvr>
                                    </p:animEffect>
                                    <p:animScale>
                                      <p:cBhvr>
                                        <p:cTn id="39" dur="250" autoRev="1" fill="hold"/>
                                        <p:tgtEl>
                                          <p:spTgt spid="102"/>
                                        </p:tgtEl>
                                      </p:cBhvr>
                                      <p:by x="105000" y="105000"/>
                                    </p:animScale>
                                  </p:childTnLst>
                                </p:cTn>
                              </p:par>
                            </p:childTnLst>
                          </p:cTn>
                        </p:par>
                      </p:childTnLst>
                    </p:cTn>
                  </p:par>
                </p:childTnLst>
              </p:cTn>
              <p:nextCondLst>
                <p:cond evt="onClick" delay="0">
                  <p:tgtEl>
                    <p:spTgt spid="102"/>
                  </p:tgtEl>
                </p:cond>
              </p:nextCondLst>
            </p:seq>
            <p:seq concurrent="1" nextAc="seek">
              <p:cTn id="40" restart="whenNotActive" fill="hold" evtFilter="cancelBubble" nodeType="interactiveSeq">
                <p:stCondLst>
                  <p:cond evt="onClick" delay="0">
                    <p:tgtEl>
                      <p:spTgt spid="103"/>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2000" fill="hold"/>
                                        <p:tgtEl>
                                          <p:spTgt spid="103"/>
                                        </p:tgtEl>
                                        <p:attrNameLst>
                                          <p:attrName>fillcolor</p:attrName>
                                        </p:attrNameLst>
                                      </p:cBhvr>
                                      <p:to>
                                        <a:srgbClr val="ED7D31"/>
                                      </p:to>
                                    </p:animClr>
                                    <p:set>
                                      <p:cBhvr>
                                        <p:cTn id="45" dur="2000" fill="hold"/>
                                        <p:tgtEl>
                                          <p:spTgt spid="103"/>
                                        </p:tgtEl>
                                        <p:attrNameLst>
                                          <p:attrName>fill.type</p:attrName>
                                        </p:attrNameLst>
                                      </p:cBhvr>
                                      <p:to>
                                        <p:strVal val="solid"/>
                                      </p:to>
                                    </p:set>
                                    <p:set>
                                      <p:cBhvr>
                                        <p:cTn id="46" dur="2000" fill="hold"/>
                                        <p:tgtEl>
                                          <p:spTgt spid="103"/>
                                        </p:tgtEl>
                                        <p:attrNameLst>
                                          <p:attrName>fill.on</p:attrName>
                                        </p:attrNameLst>
                                      </p:cBhvr>
                                      <p:to>
                                        <p:strVal val="true"/>
                                      </p:to>
                                    </p:set>
                                  </p:childTnLst>
                                </p:cTn>
                              </p:par>
                              <p:par>
                                <p:cTn id="47" presetID="26" presetClass="emph" presetSubtype="0" fill="hold" grpId="0" nodeType="withEffect">
                                  <p:stCondLst>
                                    <p:cond delay="0"/>
                                  </p:stCondLst>
                                  <p:childTnLst>
                                    <p:animEffect transition="out" filter="fade">
                                      <p:cBhvr>
                                        <p:cTn id="48" dur="500" tmFilter="0, 0; .2, .5; .8, .5; 1, 0"/>
                                        <p:tgtEl>
                                          <p:spTgt spid="103"/>
                                        </p:tgtEl>
                                      </p:cBhvr>
                                    </p:animEffect>
                                    <p:animScale>
                                      <p:cBhvr>
                                        <p:cTn id="49" dur="250" autoRev="1" fill="hold"/>
                                        <p:tgtEl>
                                          <p:spTgt spid="103"/>
                                        </p:tgtEl>
                                      </p:cBhvr>
                                      <p:by x="105000" y="105000"/>
                                    </p:animScale>
                                  </p:childTnLst>
                                </p:cTn>
                              </p:par>
                            </p:childTnLst>
                          </p:cTn>
                        </p:par>
                      </p:childTnLst>
                    </p:cTn>
                  </p:par>
                </p:childTnLst>
              </p:cTn>
              <p:nextCondLst>
                <p:cond evt="onClick" delay="0">
                  <p:tgtEl>
                    <p:spTgt spid="103"/>
                  </p:tgtEl>
                </p:cond>
              </p:nextCondLst>
            </p:seq>
            <p:seq concurrent="1" nextAc="seek">
              <p:cTn id="50" restart="whenNotActive" fill="hold" evtFilter="cancelBubble" nodeType="interactiveSeq">
                <p:stCondLst>
                  <p:cond evt="onClick" delay="0">
                    <p:tgtEl>
                      <p:spTgt spid="111"/>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clickEffect">
                                  <p:stCondLst>
                                    <p:cond delay="0"/>
                                  </p:stCondLst>
                                  <p:childTnLst>
                                    <p:animClr clrSpc="rgb" dir="cw">
                                      <p:cBhvr>
                                        <p:cTn id="54" dur="2000" fill="hold"/>
                                        <p:tgtEl>
                                          <p:spTgt spid="111"/>
                                        </p:tgtEl>
                                        <p:attrNameLst>
                                          <p:attrName>fillcolor</p:attrName>
                                        </p:attrNameLst>
                                      </p:cBhvr>
                                      <p:to>
                                        <a:srgbClr val="ED7D31"/>
                                      </p:to>
                                    </p:animClr>
                                    <p:set>
                                      <p:cBhvr>
                                        <p:cTn id="55" dur="2000" fill="hold"/>
                                        <p:tgtEl>
                                          <p:spTgt spid="111"/>
                                        </p:tgtEl>
                                        <p:attrNameLst>
                                          <p:attrName>fill.type</p:attrName>
                                        </p:attrNameLst>
                                      </p:cBhvr>
                                      <p:to>
                                        <p:strVal val="solid"/>
                                      </p:to>
                                    </p:set>
                                    <p:set>
                                      <p:cBhvr>
                                        <p:cTn id="56" dur="2000" fill="hold"/>
                                        <p:tgtEl>
                                          <p:spTgt spid="111"/>
                                        </p:tgtEl>
                                        <p:attrNameLst>
                                          <p:attrName>fill.on</p:attrName>
                                        </p:attrNameLst>
                                      </p:cBhvr>
                                      <p:to>
                                        <p:strVal val="true"/>
                                      </p:to>
                                    </p:set>
                                  </p:childTnLst>
                                </p:cTn>
                              </p:par>
                              <p:par>
                                <p:cTn id="57" presetID="26" presetClass="emph" presetSubtype="0" fill="hold" grpId="0" nodeType="withEffect">
                                  <p:stCondLst>
                                    <p:cond delay="0"/>
                                  </p:stCondLst>
                                  <p:childTnLst>
                                    <p:animEffect transition="out" filter="fade">
                                      <p:cBhvr>
                                        <p:cTn id="58" dur="500" tmFilter="0, 0; .2, .5; .8, .5; 1, 0"/>
                                        <p:tgtEl>
                                          <p:spTgt spid="111"/>
                                        </p:tgtEl>
                                      </p:cBhvr>
                                    </p:animEffect>
                                    <p:animScale>
                                      <p:cBhvr>
                                        <p:cTn id="59" dur="250" autoRev="1" fill="hold"/>
                                        <p:tgtEl>
                                          <p:spTgt spid="111"/>
                                        </p:tgtEl>
                                      </p:cBhvr>
                                      <p:by x="105000" y="105000"/>
                                    </p:animScale>
                                  </p:childTnLst>
                                </p:cTn>
                              </p:par>
                            </p:childTnLst>
                          </p:cTn>
                        </p:par>
                      </p:childTnLst>
                    </p:cTn>
                  </p:par>
                </p:childTnLst>
              </p:cTn>
              <p:nextCondLst>
                <p:cond evt="onClick" delay="0">
                  <p:tgtEl>
                    <p:spTgt spid="111"/>
                  </p:tgtEl>
                </p:cond>
              </p:nextCondLst>
            </p:seq>
          </p:childTnLst>
        </p:cTn>
      </p:par>
    </p:tnLst>
    <p:bldLst>
      <p:bldP spid="2" grpId="0"/>
      <p:bldP spid="100" grpId="0"/>
      <p:bldP spid="101" grpId="0" animBg="1"/>
      <p:bldP spid="102" grpId="0" animBg="1"/>
      <p:bldP spid="103" grpId="0" animBg="1"/>
      <p:bldP spid="108" grpId="0"/>
      <p:bldP spid="11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E32A804-A81A-3F27-0427-244946AC5EF7}"/>
              </a:ext>
            </a:extLst>
          </p:cNvPr>
          <p:cNvPicPr>
            <a:picLocks noChangeAspect="1"/>
          </p:cNvPicPr>
          <p:nvPr/>
        </p:nvPicPr>
        <p:blipFill rotWithShape="1">
          <a:blip r:embed="rId3"/>
          <a:srcRect l="2160" t="2397" r="2725" b="3589"/>
          <a:stretch/>
        </p:blipFill>
        <p:spPr>
          <a:xfrm>
            <a:off x="2667000" y="1270913"/>
            <a:ext cx="6438900" cy="4500856"/>
          </a:xfrm>
          <a:prstGeom prst="roundRect">
            <a:avLst/>
          </a:prstGeom>
        </p:spPr>
      </p:pic>
      <p:pic>
        <p:nvPicPr>
          <p:cNvPr id="8" name="Picture 7">
            <a:extLst>
              <a:ext uri="{FF2B5EF4-FFF2-40B4-BE49-F238E27FC236}">
                <a16:creationId xmlns:a16="http://schemas.microsoft.com/office/drawing/2014/main" id="{EC716822-DF6F-12CA-D31E-7EF904A37B82}"/>
              </a:ext>
            </a:extLst>
          </p:cNvPr>
          <p:cNvPicPr>
            <a:picLocks noChangeAspect="1"/>
          </p:cNvPicPr>
          <p:nvPr/>
        </p:nvPicPr>
        <p:blipFill>
          <a:blip r:embed="rId4">
            <a:extLst>
              <a:ext uri="{28A0092B-C50C-407E-A947-70E740481C1C}">
                <a14:useLocalDpi xmlns:a14="http://schemas.microsoft.com/office/drawing/2010/main" val="0"/>
              </a:ext>
            </a:extLst>
          </a:blip>
          <a:srcRect l="81" r="81"/>
          <a:stretch/>
        </p:blipFill>
        <p:spPr>
          <a:xfrm>
            <a:off x="45074" y="72698"/>
            <a:ext cx="1293662" cy="1287728"/>
          </a:xfrm>
          <a:prstGeom prst="ellipse">
            <a:avLst/>
          </a:prstGeom>
        </p:spPr>
      </p:pic>
      <p:sp>
        <p:nvSpPr>
          <p:cNvPr id="6" name="TextBox 5">
            <a:extLst>
              <a:ext uri="{FF2B5EF4-FFF2-40B4-BE49-F238E27FC236}">
                <a16:creationId xmlns:a16="http://schemas.microsoft.com/office/drawing/2014/main" id="{AD943C2E-5048-51AD-AA8D-212E8C370507}"/>
              </a:ext>
            </a:extLst>
          </p:cNvPr>
          <p:cNvSpPr txBox="1"/>
          <p:nvPr/>
        </p:nvSpPr>
        <p:spPr>
          <a:xfrm>
            <a:off x="3126892" y="3075057"/>
            <a:ext cx="5519116" cy="707886"/>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defPPr>
              <a:defRPr lang="vi-VN"/>
            </a:defPPr>
            <a:lvl1pPr lvl="0">
              <a:defRPr sz="2800" b="1">
                <a:solidFill>
                  <a:srgbClr val="173315"/>
                </a:solidFill>
                <a:latin typeface="Roboto Black" panose="02000000000000000000" pitchFamily="2" charset="0"/>
                <a:ea typeface="Roboto Black" panose="020000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Roboto Black" panose="02000000000000000000" pitchFamily="2" charset="0"/>
                <a:ea typeface="Roboto Black" panose="02000000000000000000" pitchFamily="2" charset="0"/>
                <a:cs typeface="+mn-cs"/>
              </a:rPr>
              <a:t>TẠM BIỆT CÁC EM</a:t>
            </a:r>
            <a:endParaRPr kumimoji="0" lang="vi-VN" sz="4000" b="1" i="0" u="none" strike="noStrike" kern="1200" cap="none" spc="0" normalizeH="0" baseline="0" noProof="0">
              <a:ln>
                <a:noFill/>
              </a:ln>
              <a:solidFill>
                <a:prstClr val="white"/>
              </a:solidFill>
              <a:effectLst/>
              <a:uLnTx/>
              <a:uFillTx/>
              <a:latin typeface="Roboto Black" panose="02000000000000000000" pitchFamily="2" charset="0"/>
              <a:ea typeface="Roboto Black" panose="02000000000000000000" pitchFamily="2" charset="0"/>
              <a:cs typeface="+mn-cs"/>
            </a:endParaRPr>
          </a:p>
        </p:txBody>
      </p:sp>
      <p:grpSp>
        <p:nvGrpSpPr>
          <p:cNvPr id="29" name="Group 28">
            <a:extLst>
              <a:ext uri="{FF2B5EF4-FFF2-40B4-BE49-F238E27FC236}">
                <a16:creationId xmlns:a16="http://schemas.microsoft.com/office/drawing/2014/main" id="{D7BF6425-A4BF-B6DD-0E60-9E5419413A48}"/>
              </a:ext>
            </a:extLst>
          </p:cNvPr>
          <p:cNvGrpSpPr/>
          <p:nvPr/>
        </p:nvGrpSpPr>
        <p:grpSpPr>
          <a:xfrm>
            <a:off x="11077302" y="-653914"/>
            <a:ext cx="2229396" cy="2229396"/>
            <a:chOff x="11063316" y="-510615"/>
            <a:chExt cx="2229396" cy="2229396"/>
          </a:xfrm>
        </p:grpSpPr>
        <p:grpSp>
          <p:nvGrpSpPr>
            <p:cNvPr id="30" name="Group 29">
              <a:extLst>
                <a:ext uri="{FF2B5EF4-FFF2-40B4-BE49-F238E27FC236}">
                  <a16:creationId xmlns:a16="http://schemas.microsoft.com/office/drawing/2014/main" id="{AAE84405-ABA3-75FC-8B5A-49C369775F94}"/>
                </a:ext>
              </a:extLst>
            </p:cNvPr>
            <p:cNvGrpSpPr/>
            <p:nvPr/>
          </p:nvGrpSpPr>
          <p:grpSpPr>
            <a:xfrm>
              <a:off x="11063316" y="-510615"/>
              <a:ext cx="2229396" cy="2229396"/>
              <a:chOff x="8289620" y="1028369"/>
              <a:chExt cx="2229396" cy="2229396"/>
            </a:xfrm>
          </p:grpSpPr>
          <p:sp>
            <p:nvSpPr>
              <p:cNvPr id="32" name="Oval 31">
                <a:extLst>
                  <a:ext uri="{FF2B5EF4-FFF2-40B4-BE49-F238E27FC236}">
                    <a16:creationId xmlns:a16="http://schemas.microsoft.com/office/drawing/2014/main" id="{282D4211-321E-42CC-651A-CB823CB56A55}"/>
                  </a:ext>
                </a:extLst>
              </p:cNvPr>
              <p:cNvSpPr/>
              <p:nvPr/>
            </p:nvSpPr>
            <p:spPr>
              <a:xfrm>
                <a:off x="8289620" y="1028369"/>
                <a:ext cx="2229396" cy="2229396"/>
              </a:xfrm>
              <a:prstGeom prst="ellipse">
                <a:avLst/>
              </a:prstGeom>
              <a:solidFill>
                <a:srgbClr val="71C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3" name="Oval 32">
                <a:extLst>
                  <a:ext uri="{FF2B5EF4-FFF2-40B4-BE49-F238E27FC236}">
                    <a16:creationId xmlns:a16="http://schemas.microsoft.com/office/drawing/2014/main" id="{32A1DE1D-3C94-4B63-ABF4-83B9F7FC1902}"/>
                  </a:ext>
                </a:extLst>
              </p:cNvPr>
              <p:cNvSpPr/>
              <p:nvPr/>
            </p:nvSpPr>
            <p:spPr>
              <a:xfrm>
                <a:off x="8473626" y="1227599"/>
                <a:ext cx="1862220" cy="1862220"/>
              </a:xfrm>
              <a:prstGeom prst="ellipse">
                <a:avLst/>
              </a:prstGeom>
              <a:solidFill>
                <a:srgbClr val="89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4" name="Oval 33">
                <a:extLst>
                  <a:ext uri="{FF2B5EF4-FFF2-40B4-BE49-F238E27FC236}">
                    <a16:creationId xmlns:a16="http://schemas.microsoft.com/office/drawing/2014/main" id="{216E510C-1A95-8A56-00FE-CF822EB7C418}"/>
                  </a:ext>
                </a:extLst>
              </p:cNvPr>
              <p:cNvSpPr/>
              <p:nvPr/>
            </p:nvSpPr>
            <p:spPr>
              <a:xfrm>
                <a:off x="8606441" y="1348830"/>
                <a:ext cx="1647998" cy="1647998"/>
              </a:xfrm>
              <a:prstGeom prst="ellipse">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5" name="Oval 34">
                <a:extLst>
                  <a:ext uri="{FF2B5EF4-FFF2-40B4-BE49-F238E27FC236}">
                    <a16:creationId xmlns:a16="http://schemas.microsoft.com/office/drawing/2014/main" id="{20D6BB42-E4CC-300F-B9DE-6AB297A2FE47}"/>
                  </a:ext>
                </a:extLst>
              </p:cNvPr>
              <p:cNvSpPr/>
              <p:nvPr/>
            </p:nvSpPr>
            <p:spPr>
              <a:xfrm>
                <a:off x="8752642" y="1478973"/>
                <a:ext cx="1387711" cy="1387711"/>
              </a:xfrm>
              <a:prstGeom prst="ellipse">
                <a:avLst/>
              </a:prstGeom>
              <a:solidFill>
                <a:srgbClr val="D3BE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31" name="Oval 30">
              <a:extLst>
                <a:ext uri="{FF2B5EF4-FFF2-40B4-BE49-F238E27FC236}">
                  <a16:creationId xmlns:a16="http://schemas.microsoft.com/office/drawing/2014/main" id="{9733F346-03BB-45A2-5DCE-FB50A82C8ACA}"/>
                </a:ext>
              </a:extLst>
            </p:cNvPr>
            <p:cNvSpPr/>
            <p:nvPr/>
          </p:nvSpPr>
          <p:spPr>
            <a:xfrm>
              <a:off x="11666572" y="72783"/>
              <a:ext cx="1122122" cy="11221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Tree>
    <p:extLst>
      <p:ext uri="{BB962C8B-B14F-4D97-AF65-F5344CB8AC3E}">
        <p14:creationId xmlns:p14="http://schemas.microsoft.com/office/powerpoint/2010/main" val="3660044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0"/>
                                  </p:iterate>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34" presetClass="emph" presetSubtype="0" repeatCount="indefinite" fill="hold" grpId="1" nodeType="withEffect">
                                  <p:stCondLst>
                                    <p:cond delay="0"/>
                                  </p:stCondLst>
                                  <p:iterate type="lt">
                                    <p:tmPct val="10000"/>
                                  </p:iterate>
                                  <p:childTnLst>
                                    <p:animMotion origin="layout" path="M 0.0 0.0 L 0.0 -0.07213" pathEditMode="relative" ptsTypes="">
                                      <p:cBhvr>
                                        <p:cTn id="9" dur="500" accel="50000" decel="50000" autoRev="1" fill="hold">
                                          <p:stCondLst>
                                            <p:cond delay="0"/>
                                          </p:stCondLst>
                                        </p:cTn>
                                        <p:tgtEl>
                                          <p:spTgt spid="6"/>
                                        </p:tgtEl>
                                        <p:attrNameLst>
                                          <p:attrName>ppt_x</p:attrName>
                                          <p:attrName>ppt_y</p:attrName>
                                        </p:attrNameLst>
                                      </p:cBhvr>
                                    </p:animMotion>
                                    <p:animRot by="1500000">
                                      <p:cBhvr>
                                        <p:cTn id="10" dur="250" fill="hold">
                                          <p:stCondLst>
                                            <p:cond delay="0"/>
                                          </p:stCondLst>
                                        </p:cTn>
                                        <p:tgtEl>
                                          <p:spTgt spid="6"/>
                                        </p:tgtEl>
                                        <p:attrNameLst>
                                          <p:attrName>r</p:attrName>
                                        </p:attrNameLst>
                                      </p:cBhvr>
                                    </p:animRot>
                                    <p:animRot by="-1500000">
                                      <p:cBhvr>
                                        <p:cTn id="11" dur="250" fill="hold">
                                          <p:stCondLst>
                                            <p:cond delay="250"/>
                                          </p:stCondLst>
                                        </p:cTn>
                                        <p:tgtEl>
                                          <p:spTgt spid="6"/>
                                        </p:tgtEl>
                                        <p:attrNameLst>
                                          <p:attrName>r</p:attrName>
                                        </p:attrNameLst>
                                      </p:cBhvr>
                                    </p:animRot>
                                    <p:animRot by="-1500000">
                                      <p:cBhvr>
                                        <p:cTn id="12" dur="250" fill="hold">
                                          <p:stCondLst>
                                            <p:cond delay="500"/>
                                          </p:stCondLst>
                                        </p:cTn>
                                        <p:tgtEl>
                                          <p:spTgt spid="6"/>
                                        </p:tgtEl>
                                        <p:attrNameLst>
                                          <p:attrName>r</p:attrName>
                                        </p:attrNameLst>
                                      </p:cBhvr>
                                    </p:animRot>
                                    <p:animRot by="1500000">
                                      <p:cBhvr>
                                        <p:cTn id="13" dur="250" fill="hold">
                                          <p:stCondLst>
                                            <p:cond delay="75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EFAE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D51257-2270-F7F3-260E-7C6C767FD570}"/>
              </a:ext>
            </a:extLst>
          </p:cNvPr>
          <p:cNvSpPr txBox="1"/>
          <p:nvPr/>
        </p:nvSpPr>
        <p:spPr>
          <a:xfrm>
            <a:off x="1887721" y="417443"/>
            <a:ext cx="6830977" cy="584775"/>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Ôn tập kiến thức</a:t>
            </a:r>
            <a:endParaRPr kumimoji="0" lang="vi-VN" sz="4400" b="1"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8" name="Picture 7">
            <a:extLst>
              <a:ext uri="{FF2B5EF4-FFF2-40B4-BE49-F238E27FC236}">
                <a16:creationId xmlns:a16="http://schemas.microsoft.com/office/drawing/2014/main" id="{EC716822-DF6F-12CA-D31E-7EF904A37B82}"/>
              </a:ext>
            </a:extLst>
          </p:cNvPr>
          <p:cNvPicPr>
            <a:picLocks noChangeAspect="1"/>
          </p:cNvPicPr>
          <p:nvPr/>
        </p:nvPicPr>
        <p:blipFill>
          <a:blip r:embed="rId3">
            <a:extLst>
              <a:ext uri="{28A0092B-C50C-407E-A947-70E740481C1C}">
                <a14:useLocalDpi xmlns:a14="http://schemas.microsoft.com/office/drawing/2010/main" val="0"/>
              </a:ext>
            </a:extLst>
          </a:blip>
          <a:srcRect l="81" r="81"/>
          <a:stretch/>
        </p:blipFill>
        <p:spPr>
          <a:xfrm>
            <a:off x="13986" y="18560"/>
            <a:ext cx="1286494" cy="1280593"/>
          </a:xfrm>
          <a:prstGeom prst="ellipse">
            <a:avLst/>
          </a:prstGeom>
        </p:spPr>
      </p:pic>
      <p:sp>
        <p:nvSpPr>
          <p:cNvPr id="31" name="Rectangle 30">
            <a:extLst>
              <a:ext uri="{FF2B5EF4-FFF2-40B4-BE49-F238E27FC236}">
                <a16:creationId xmlns:a16="http://schemas.microsoft.com/office/drawing/2014/main" id="{F838D024-0AC9-FA7C-BFDC-C1948750732C}"/>
              </a:ext>
            </a:extLst>
          </p:cNvPr>
          <p:cNvSpPr/>
          <p:nvPr/>
        </p:nvSpPr>
        <p:spPr>
          <a:xfrm>
            <a:off x="6943399" y="3268660"/>
            <a:ext cx="3839570" cy="21171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99" name="Rectangle: Rounded Corners 98">
            <a:extLst>
              <a:ext uri="{FF2B5EF4-FFF2-40B4-BE49-F238E27FC236}">
                <a16:creationId xmlns:a16="http://schemas.microsoft.com/office/drawing/2014/main" id="{EDDF99F2-AAC1-E4DA-B129-DE96DAFD7079}"/>
              </a:ext>
            </a:extLst>
          </p:cNvPr>
          <p:cNvSpPr/>
          <p:nvPr/>
        </p:nvSpPr>
        <p:spPr>
          <a:xfrm>
            <a:off x="3062376" y="2098233"/>
            <a:ext cx="7276291" cy="856175"/>
          </a:xfrm>
          <a:prstGeom prst="roundRect">
            <a:avLst/>
          </a:prstGeom>
          <a:solidFill>
            <a:schemeClr val="bg1"/>
          </a:solidFill>
          <a:ln>
            <a:solidFill>
              <a:srgbClr val="65BDB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00" name="TextBox 99">
            <a:extLst>
              <a:ext uri="{FF2B5EF4-FFF2-40B4-BE49-F238E27FC236}">
                <a16:creationId xmlns:a16="http://schemas.microsoft.com/office/drawing/2014/main" id="{B6236940-21C1-F742-3FFA-97B0C946F67B}"/>
              </a:ext>
            </a:extLst>
          </p:cNvPr>
          <p:cNvSpPr txBox="1"/>
          <p:nvPr/>
        </p:nvSpPr>
        <p:spPr>
          <a:xfrm>
            <a:off x="2103844" y="1355085"/>
            <a:ext cx="243546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CÂU HỎI 3</a:t>
            </a:r>
          </a:p>
        </p:txBody>
      </p:sp>
      <p:sp>
        <p:nvSpPr>
          <p:cNvPr id="101" name="Sai 1">
            <a:extLst>
              <a:ext uri="{FF2B5EF4-FFF2-40B4-BE49-F238E27FC236}">
                <a16:creationId xmlns:a16="http://schemas.microsoft.com/office/drawing/2014/main" id="{AA06D16D-2B6B-D2AB-B593-C1FDC67067D7}"/>
              </a:ext>
            </a:extLst>
          </p:cNvPr>
          <p:cNvSpPr/>
          <p:nvPr/>
        </p:nvSpPr>
        <p:spPr>
          <a:xfrm>
            <a:off x="3062377" y="4939599"/>
            <a:ext cx="2973534" cy="1105248"/>
          </a:xfrm>
          <a:prstGeom prst="roundRect">
            <a:avLst/>
          </a:prstGeom>
          <a:solidFill>
            <a:srgbClr val="648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B. </a:t>
            </a:r>
            <a:r>
              <a:rPr kumimoji="0" lang="vi-VN" sz="22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Tạo</a:t>
            </a:r>
            <a:r>
              <a:rPr kumimoji="0" lang="vi-VN" sz="2200" b="0" i="0" u="none" strike="noStrike" kern="1200" cap="none" spc="0" normalizeH="0" noProof="0">
                <a:ln>
                  <a:noFill/>
                </a:ln>
                <a:solidFill>
                  <a:prstClr val="white"/>
                </a:solidFill>
                <a:effectLst/>
                <a:uLnTx/>
                <a:uFillTx/>
                <a:latin typeface="Roboto" panose="02000000000000000000" pitchFamily="2" charset="0"/>
                <a:ea typeface="Roboto" panose="02000000000000000000" pitchFamily="2" charset="0"/>
                <a:cs typeface="+mn-cs"/>
              </a:rPr>
              <a:t> ra tiếng ồn</a:t>
            </a:r>
            <a:endParaRPr kumimoji="0" lang="en-US" sz="22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02" name="Đúng">
            <a:extLst>
              <a:ext uri="{FF2B5EF4-FFF2-40B4-BE49-F238E27FC236}">
                <a16:creationId xmlns:a16="http://schemas.microsoft.com/office/drawing/2014/main" id="{B9FEE029-F37F-769E-1B74-52504C779EFE}"/>
              </a:ext>
            </a:extLst>
          </p:cNvPr>
          <p:cNvSpPr/>
          <p:nvPr/>
        </p:nvSpPr>
        <p:spPr>
          <a:xfrm>
            <a:off x="3052545" y="3497799"/>
            <a:ext cx="2973534" cy="1105248"/>
          </a:xfrm>
          <a:prstGeom prst="roundRect">
            <a:avLst/>
          </a:prstGeom>
          <a:solidFill>
            <a:srgbClr val="648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en-US" sz="22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A. </a:t>
            </a:r>
            <a:r>
              <a:rPr lang="en-US" sz="2200" noProof="0">
                <a:solidFill>
                  <a:prstClr val="white"/>
                </a:solidFill>
                <a:latin typeface="Roboto" panose="02000000000000000000" pitchFamily="2" charset="0"/>
                <a:ea typeface="Roboto" panose="02000000000000000000" pitchFamily="2" charset="0"/>
              </a:rPr>
              <a:t>Có rác thải là pin mặt trời</a:t>
            </a:r>
            <a:endParaRPr kumimoji="0" lang="en-US" sz="22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03" name="Sai 2">
            <a:extLst>
              <a:ext uri="{FF2B5EF4-FFF2-40B4-BE49-F238E27FC236}">
                <a16:creationId xmlns:a16="http://schemas.microsoft.com/office/drawing/2014/main" id="{35A1DB2F-3584-4689-39D3-D2BEC8596EC1}"/>
              </a:ext>
            </a:extLst>
          </p:cNvPr>
          <p:cNvSpPr/>
          <p:nvPr/>
        </p:nvSpPr>
        <p:spPr>
          <a:xfrm>
            <a:off x="6959604" y="4833219"/>
            <a:ext cx="2967381" cy="1105248"/>
          </a:xfrm>
          <a:prstGeom prst="roundRect">
            <a:avLst/>
          </a:prstGeom>
          <a:solidFill>
            <a:srgbClr val="648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D. </a:t>
            </a:r>
            <a:r>
              <a:rPr lang="en-US" sz="2200" noProof="0">
                <a:solidFill>
                  <a:prstClr val="white"/>
                </a:solidFill>
                <a:latin typeface="Roboto" panose="02000000000000000000" pitchFamily="2" charset="0"/>
                <a:ea typeface="Roboto" panose="02000000000000000000" pitchFamily="2" charset="0"/>
              </a:rPr>
              <a:t>Không tạo ra điện vào ngày nắng </a:t>
            </a:r>
            <a:endParaRPr kumimoji="0" lang="en-US" sz="22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08" name="TextBox 107">
            <a:extLst>
              <a:ext uri="{FF2B5EF4-FFF2-40B4-BE49-F238E27FC236}">
                <a16:creationId xmlns:a16="http://schemas.microsoft.com/office/drawing/2014/main" id="{2BAE67E0-0B1D-02A0-337F-D8BC175945FF}"/>
              </a:ext>
            </a:extLst>
          </p:cNvPr>
          <p:cNvSpPr txBox="1"/>
          <p:nvPr/>
        </p:nvSpPr>
        <p:spPr>
          <a:xfrm>
            <a:off x="3073661" y="2292727"/>
            <a:ext cx="7276290" cy="492443"/>
          </a:xfrm>
          <a:prstGeom prst="rect">
            <a:avLst/>
          </a:prstGeom>
          <a:noFill/>
        </p:spPr>
        <p:txBody>
          <a:bodyPr wrap="square" rtlCol="0">
            <a:spAutoFit/>
          </a:bodyPr>
          <a:lstStyle/>
          <a:p>
            <a:pPr lvl="0" algn="ctr">
              <a:defRPr/>
            </a:pPr>
            <a:r>
              <a:rPr lang="vi-VN" sz="2600">
                <a:solidFill>
                  <a:srgbClr val="002060"/>
                </a:solidFill>
                <a:latin typeface="Roboto" panose="02000000000000000000" pitchFamily="2" charset="0"/>
                <a:ea typeface="Roboto" panose="02000000000000000000" pitchFamily="2" charset="0"/>
              </a:rPr>
              <a:t>Nhược điểm của Năng lượng từ Mặt Trời</a:t>
            </a:r>
            <a:r>
              <a:rPr kumimoji="0" lang="en-US" sz="26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a:t>
            </a:r>
          </a:p>
        </p:txBody>
      </p:sp>
      <p:sp>
        <p:nvSpPr>
          <p:cNvPr id="111" name="Sai 1">
            <a:extLst>
              <a:ext uri="{FF2B5EF4-FFF2-40B4-BE49-F238E27FC236}">
                <a16:creationId xmlns:a16="http://schemas.microsoft.com/office/drawing/2014/main" id="{BBC91A55-2648-0FCB-37AF-59D08F543473}"/>
              </a:ext>
            </a:extLst>
          </p:cNvPr>
          <p:cNvSpPr/>
          <p:nvPr/>
        </p:nvSpPr>
        <p:spPr>
          <a:xfrm>
            <a:off x="6933567" y="3486226"/>
            <a:ext cx="2973534" cy="1105248"/>
          </a:xfrm>
          <a:prstGeom prst="roundRect">
            <a:avLst/>
          </a:prstGeom>
          <a:solidFill>
            <a:srgbClr val="648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en-US" sz="22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B. </a:t>
            </a:r>
            <a:r>
              <a:rPr lang="en-US" sz="2200">
                <a:solidFill>
                  <a:prstClr val="white"/>
                </a:solidFill>
                <a:latin typeface="Roboto" panose="02000000000000000000" pitchFamily="2" charset="0"/>
                <a:ea typeface="Roboto" panose="02000000000000000000" pitchFamily="2" charset="0"/>
              </a:rPr>
              <a:t>Dễ cháy</a:t>
            </a:r>
            <a:endParaRPr kumimoji="0" lang="en-US" sz="22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Tree>
    <p:extLst>
      <p:ext uri="{BB962C8B-B14F-4D97-AF65-F5344CB8AC3E}">
        <p14:creationId xmlns:p14="http://schemas.microsoft.com/office/powerpoint/2010/main" val="1922824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8" presetClass="emph" presetSubtype="0" repeatCount="indefinite" accel="22000" fill="hold" nodeType="withEffect">
                                  <p:stCondLst>
                                    <p:cond delay="0"/>
                                  </p:stCondLst>
                                  <p:childTnLst>
                                    <p:animRot by="21600000">
                                      <p:cBhvr>
                                        <p:cTn id="11" dur="10000" fill="hold"/>
                                        <p:tgtEl>
                                          <p:spTgt spid="8"/>
                                        </p:tgtEl>
                                        <p:attrNameLst>
                                          <p:attrName>r</p:attrName>
                                        </p:attrNameLst>
                                      </p:cBhvr>
                                    </p:animRot>
                                  </p:childTnLst>
                                </p:cTn>
                              </p:par>
                              <p:par>
                                <p:cTn id="12" presetID="23" presetClass="entr" presetSubtype="16" fill="hold" grpId="0" nodeType="withEffect">
                                  <p:stCondLst>
                                    <p:cond delay="0"/>
                                  </p:stCondLst>
                                  <p:childTnLst>
                                    <p:set>
                                      <p:cBhvr>
                                        <p:cTn id="13" dur="1" fill="hold">
                                          <p:stCondLst>
                                            <p:cond delay="0"/>
                                          </p:stCondLst>
                                        </p:cTn>
                                        <p:tgtEl>
                                          <p:spTgt spid="100"/>
                                        </p:tgtEl>
                                        <p:attrNameLst>
                                          <p:attrName>style.visibility</p:attrName>
                                        </p:attrNameLst>
                                      </p:cBhvr>
                                      <p:to>
                                        <p:strVal val="visible"/>
                                      </p:to>
                                    </p:set>
                                    <p:anim calcmode="lin" valueType="num">
                                      <p:cBhvr>
                                        <p:cTn id="14" dur="500" fill="hold"/>
                                        <p:tgtEl>
                                          <p:spTgt spid="100"/>
                                        </p:tgtEl>
                                        <p:attrNameLst>
                                          <p:attrName>ppt_w</p:attrName>
                                        </p:attrNameLst>
                                      </p:cBhvr>
                                      <p:tavLst>
                                        <p:tav tm="0">
                                          <p:val>
                                            <p:fltVal val="0"/>
                                          </p:val>
                                        </p:tav>
                                        <p:tav tm="100000">
                                          <p:val>
                                            <p:strVal val="#ppt_w"/>
                                          </p:val>
                                        </p:tav>
                                      </p:tavLst>
                                    </p:anim>
                                    <p:anim calcmode="lin" valueType="num">
                                      <p:cBhvr>
                                        <p:cTn id="15" dur="500" fill="hold"/>
                                        <p:tgtEl>
                                          <p:spTgt spid="100"/>
                                        </p:tgtEl>
                                        <p:attrNameLst>
                                          <p:attrName>ppt_h</p:attrName>
                                        </p:attrNameLst>
                                      </p:cBhvr>
                                      <p:tavLst>
                                        <p:tav tm="0">
                                          <p:val>
                                            <p:fltVal val="0"/>
                                          </p:val>
                                        </p:tav>
                                        <p:tav tm="100000">
                                          <p:val>
                                            <p:strVal val="#ppt_h"/>
                                          </p:val>
                                        </p:tav>
                                      </p:tavLst>
                                    </p:anim>
                                  </p:childTnLst>
                                </p:cTn>
                              </p:par>
                              <p:par>
                                <p:cTn id="16" presetID="23" presetClass="entr" presetSubtype="16" fill="hold" grpId="0" nodeType="withEffect">
                                  <p:stCondLst>
                                    <p:cond delay="0"/>
                                  </p:stCondLst>
                                  <p:childTnLst>
                                    <p:set>
                                      <p:cBhvr>
                                        <p:cTn id="17" dur="1" fill="hold">
                                          <p:stCondLst>
                                            <p:cond delay="0"/>
                                          </p:stCondLst>
                                        </p:cTn>
                                        <p:tgtEl>
                                          <p:spTgt spid="108"/>
                                        </p:tgtEl>
                                        <p:attrNameLst>
                                          <p:attrName>style.visibility</p:attrName>
                                        </p:attrNameLst>
                                      </p:cBhvr>
                                      <p:to>
                                        <p:strVal val="visible"/>
                                      </p:to>
                                    </p:set>
                                    <p:anim calcmode="lin" valueType="num">
                                      <p:cBhvr>
                                        <p:cTn id="18" dur="500" fill="hold"/>
                                        <p:tgtEl>
                                          <p:spTgt spid="108"/>
                                        </p:tgtEl>
                                        <p:attrNameLst>
                                          <p:attrName>ppt_w</p:attrName>
                                        </p:attrNameLst>
                                      </p:cBhvr>
                                      <p:tavLst>
                                        <p:tav tm="0">
                                          <p:val>
                                            <p:fltVal val="0"/>
                                          </p:val>
                                        </p:tav>
                                        <p:tav tm="100000">
                                          <p:val>
                                            <p:strVal val="#ppt_w"/>
                                          </p:val>
                                        </p:tav>
                                      </p:tavLst>
                                    </p:anim>
                                    <p:anim calcmode="lin" valueType="num">
                                      <p:cBhvr>
                                        <p:cTn id="19" dur="500" fill="hold"/>
                                        <p:tgtEl>
                                          <p:spTgt spid="1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101"/>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01"/>
                                        </p:tgtEl>
                                        <p:attrNameLst>
                                          <p:attrName>fillcolor</p:attrName>
                                        </p:attrNameLst>
                                      </p:cBhvr>
                                      <p:to>
                                        <a:srgbClr val="ED7D31"/>
                                      </p:to>
                                    </p:animClr>
                                    <p:set>
                                      <p:cBhvr>
                                        <p:cTn id="25" dur="2000" fill="hold"/>
                                        <p:tgtEl>
                                          <p:spTgt spid="101"/>
                                        </p:tgtEl>
                                        <p:attrNameLst>
                                          <p:attrName>fill.type</p:attrName>
                                        </p:attrNameLst>
                                      </p:cBhvr>
                                      <p:to>
                                        <p:strVal val="solid"/>
                                      </p:to>
                                    </p:set>
                                    <p:set>
                                      <p:cBhvr>
                                        <p:cTn id="26" dur="2000" fill="hold"/>
                                        <p:tgtEl>
                                          <p:spTgt spid="101"/>
                                        </p:tgtEl>
                                        <p:attrNameLst>
                                          <p:attrName>fill.on</p:attrName>
                                        </p:attrNameLst>
                                      </p:cBhvr>
                                      <p:to>
                                        <p:strVal val="true"/>
                                      </p:to>
                                    </p:set>
                                  </p:childTnLst>
                                </p:cTn>
                              </p:par>
                              <p:par>
                                <p:cTn id="27" presetID="26" presetClass="emph" presetSubtype="0" fill="hold" grpId="0" nodeType="withEffect">
                                  <p:stCondLst>
                                    <p:cond delay="0"/>
                                  </p:stCondLst>
                                  <p:childTnLst>
                                    <p:animEffect transition="out" filter="fade">
                                      <p:cBhvr>
                                        <p:cTn id="28" dur="500" tmFilter="0, 0; .2, .5; .8, .5; 1, 0"/>
                                        <p:tgtEl>
                                          <p:spTgt spid="101"/>
                                        </p:tgtEl>
                                      </p:cBhvr>
                                    </p:animEffect>
                                    <p:animScale>
                                      <p:cBhvr>
                                        <p:cTn id="29" dur="250" autoRev="1" fill="hold"/>
                                        <p:tgtEl>
                                          <p:spTgt spid="101"/>
                                        </p:tgtEl>
                                      </p:cBhvr>
                                      <p:by x="105000" y="105000"/>
                                    </p:animScale>
                                  </p:childTnLst>
                                </p:cTn>
                              </p:par>
                            </p:childTnLst>
                          </p:cTn>
                        </p:par>
                      </p:childTnLst>
                    </p:cTn>
                  </p:par>
                </p:childTnLst>
              </p:cTn>
              <p:nextCondLst>
                <p:cond evt="onClick" delay="0">
                  <p:tgtEl>
                    <p:spTgt spid="101"/>
                  </p:tgtEl>
                </p:cond>
              </p:nextCondLst>
            </p:seq>
            <p:seq concurrent="1" nextAc="seek">
              <p:cTn id="30" restart="whenNotActive" fill="hold" evtFilter="cancelBubble" nodeType="interactiveSeq">
                <p:stCondLst>
                  <p:cond evt="onClick" delay="0">
                    <p:tgtEl>
                      <p:spTgt spid="102"/>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000" fill="hold"/>
                                        <p:tgtEl>
                                          <p:spTgt spid="102"/>
                                        </p:tgtEl>
                                        <p:attrNameLst>
                                          <p:attrName>fillcolor</p:attrName>
                                        </p:attrNameLst>
                                      </p:cBhvr>
                                      <p:to>
                                        <a:srgbClr val="538135"/>
                                      </p:to>
                                    </p:animClr>
                                    <p:set>
                                      <p:cBhvr>
                                        <p:cTn id="35" dur="2000" fill="hold"/>
                                        <p:tgtEl>
                                          <p:spTgt spid="102"/>
                                        </p:tgtEl>
                                        <p:attrNameLst>
                                          <p:attrName>fill.type</p:attrName>
                                        </p:attrNameLst>
                                      </p:cBhvr>
                                      <p:to>
                                        <p:strVal val="solid"/>
                                      </p:to>
                                    </p:set>
                                    <p:set>
                                      <p:cBhvr>
                                        <p:cTn id="36" dur="2000" fill="hold"/>
                                        <p:tgtEl>
                                          <p:spTgt spid="102"/>
                                        </p:tgtEl>
                                        <p:attrNameLst>
                                          <p:attrName>fill.on</p:attrName>
                                        </p:attrNameLst>
                                      </p:cBhvr>
                                      <p:to>
                                        <p:strVal val="true"/>
                                      </p:to>
                                    </p:set>
                                  </p:childTnLst>
                                </p:cTn>
                              </p:par>
                              <p:par>
                                <p:cTn id="37" presetID="26" presetClass="emph" presetSubtype="0" fill="hold" grpId="0" nodeType="withEffect">
                                  <p:stCondLst>
                                    <p:cond delay="0"/>
                                  </p:stCondLst>
                                  <p:childTnLst>
                                    <p:animEffect transition="out" filter="fade">
                                      <p:cBhvr>
                                        <p:cTn id="38" dur="500" tmFilter="0, 0; .2, .5; .8, .5; 1, 0"/>
                                        <p:tgtEl>
                                          <p:spTgt spid="102"/>
                                        </p:tgtEl>
                                      </p:cBhvr>
                                    </p:animEffect>
                                    <p:animScale>
                                      <p:cBhvr>
                                        <p:cTn id="39" dur="250" autoRev="1" fill="hold"/>
                                        <p:tgtEl>
                                          <p:spTgt spid="102"/>
                                        </p:tgtEl>
                                      </p:cBhvr>
                                      <p:by x="105000" y="105000"/>
                                    </p:animScale>
                                  </p:childTnLst>
                                </p:cTn>
                              </p:par>
                            </p:childTnLst>
                          </p:cTn>
                        </p:par>
                      </p:childTnLst>
                    </p:cTn>
                  </p:par>
                </p:childTnLst>
              </p:cTn>
              <p:nextCondLst>
                <p:cond evt="onClick" delay="0">
                  <p:tgtEl>
                    <p:spTgt spid="102"/>
                  </p:tgtEl>
                </p:cond>
              </p:nextCondLst>
            </p:seq>
            <p:seq concurrent="1" nextAc="seek">
              <p:cTn id="40" restart="whenNotActive" fill="hold" evtFilter="cancelBubble" nodeType="interactiveSeq">
                <p:stCondLst>
                  <p:cond evt="onClick" delay="0">
                    <p:tgtEl>
                      <p:spTgt spid="103"/>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2000" fill="hold"/>
                                        <p:tgtEl>
                                          <p:spTgt spid="103"/>
                                        </p:tgtEl>
                                        <p:attrNameLst>
                                          <p:attrName>fillcolor</p:attrName>
                                        </p:attrNameLst>
                                      </p:cBhvr>
                                      <p:to>
                                        <a:srgbClr val="ED7D31"/>
                                      </p:to>
                                    </p:animClr>
                                    <p:set>
                                      <p:cBhvr>
                                        <p:cTn id="45" dur="2000" fill="hold"/>
                                        <p:tgtEl>
                                          <p:spTgt spid="103"/>
                                        </p:tgtEl>
                                        <p:attrNameLst>
                                          <p:attrName>fill.type</p:attrName>
                                        </p:attrNameLst>
                                      </p:cBhvr>
                                      <p:to>
                                        <p:strVal val="solid"/>
                                      </p:to>
                                    </p:set>
                                    <p:set>
                                      <p:cBhvr>
                                        <p:cTn id="46" dur="2000" fill="hold"/>
                                        <p:tgtEl>
                                          <p:spTgt spid="103"/>
                                        </p:tgtEl>
                                        <p:attrNameLst>
                                          <p:attrName>fill.on</p:attrName>
                                        </p:attrNameLst>
                                      </p:cBhvr>
                                      <p:to>
                                        <p:strVal val="true"/>
                                      </p:to>
                                    </p:set>
                                  </p:childTnLst>
                                </p:cTn>
                              </p:par>
                              <p:par>
                                <p:cTn id="47" presetID="26" presetClass="emph" presetSubtype="0" fill="hold" grpId="0" nodeType="withEffect">
                                  <p:stCondLst>
                                    <p:cond delay="0"/>
                                  </p:stCondLst>
                                  <p:childTnLst>
                                    <p:animEffect transition="out" filter="fade">
                                      <p:cBhvr>
                                        <p:cTn id="48" dur="500" tmFilter="0, 0; .2, .5; .8, .5; 1, 0"/>
                                        <p:tgtEl>
                                          <p:spTgt spid="103"/>
                                        </p:tgtEl>
                                      </p:cBhvr>
                                    </p:animEffect>
                                    <p:animScale>
                                      <p:cBhvr>
                                        <p:cTn id="49" dur="250" autoRev="1" fill="hold"/>
                                        <p:tgtEl>
                                          <p:spTgt spid="103"/>
                                        </p:tgtEl>
                                      </p:cBhvr>
                                      <p:by x="105000" y="105000"/>
                                    </p:animScale>
                                  </p:childTnLst>
                                </p:cTn>
                              </p:par>
                            </p:childTnLst>
                          </p:cTn>
                        </p:par>
                      </p:childTnLst>
                    </p:cTn>
                  </p:par>
                </p:childTnLst>
              </p:cTn>
              <p:nextCondLst>
                <p:cond evt="onClick" delay="0">
                  <p:tgtEl>
                    <p:spTgt spid="103"/>
                  </p:tgtEl>
                </p:cond>
              </p:nextCondLst>
            </p:seq>
            <p:seq concurrent="1" nextAc="seek">
              <p:cTn id="50" restart="whenNotActive" fill="hold" evtFilter="cancelBubble" nodeType="interactiveSeq">
                <p:stCondLst>
                  <p:cond evt="onClick" delay="0">
                    <p:tgtEl>
                      <p:spTgt spid="111"/>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clickEffect">
                                  <p:stCondLst>
                                    <p:cond delay="0"/>
                                  </p:stCondLst>
                                  <p:childTnLst>
                                    <p:animClr clrSpc="rgb" dir="cw">
                                      <p:cBhvr>
                                        <p:cTn id="54" dur="2000" fill="hold"/>
                                        <p:tgtEl>
                                          <p:spTgt spid="111"/>
                                        </p:tgtEl>
                                        <p:attrNameLst>
                                          <p:attrName>fillcolor</p:attrName>
                                        </p:attrNameLst>
                                      </p:cBhvr>
                                      <p:to>
                                        <a:srgbClr val="ED7D31"/>
                                      </p:to>
                                    </p:animClr>
                                    <p:set>
                                      <p:cBhvr>
                                        <p:cTn id="55" dur="2000" fill="hold"/>
                                        <p:tgtEl>
                                          <p:spTgt spid="111"/>
                                        </p:tgtEl>
                                        <p:attrNameLst>
                                          <p:attrName>fill.type</p:attrName>
                                        </p:attrNameLst>
                                      </p:cBhvr>
                                      <p:to>
                                        <p:strVal val="solid"/>
                                      </p:to>
                                    </p:set>
                                    <p:set>
                                      <p:cBhvr>
                                        <p:cTn id="56" dur="2000" fill="hold"/>
                                        <p:tgtEl>
                                          <p:spTgt spid="111"/>
                                        </p:tgtEl>
                                        <p:attrNameLst>
                                          <p:attrName>fill.on</p:attrName>
                                        </p:attrNameLst>
                                      </p:cBhvr>
                                      <p:to>
                                        <p:strVal val="true"/>
                                      </p:to>
                                    </p:set>
                                  </p:childTnLst>
                                </p:cTn>
                              </p:par>
                              <p:par>
                                <p:cTn id="57" presetID="26" presetClass="emph" presetSubtype="0" fill="hold" grpId="0" nodeType="withEffect">
                                  <p:stCondLst>
                                    <p:cond delay="0"/>
                                  </p:stCondLst>
                                  <p:childTnLst>
                                    <p:animEffect transition="out" filter="fade">
                                      <p:cBhvr>
                                        <p:cTn id="58" dur="500" tmFilter="0, 0; .2, .5; .8, .5; 1, 0"/>
                                        <p:tgtEl>
                                          <p:spTgt spid="111"/>
                                        </p:tgtEl>
                                      </p:cBhvr>
                                    </p:animEffect>
                                    <p:animScale>
                                      <p:cBhvr>
                                        <p:cTn id="59" dur="250" autoRev="1" fill="hold"/>
                                        <p:tgtEl>
                                          <p:spTgt spid="111"/>
                                        </p:tgtEl>
                                      </p:cBhvr>
                                      <p:by x="105000" y="105000"/>
                                    </p:animScale>
                                  </p:childTnLst>
                                </p:cTn>
                              </p:par>
                            </p:childTnLst>
                          </p:cTn>
                        </p:par>
                      </p:childTnLst>
                    </p:cTn>
                  </p:par>
                </p:childTnLst>
              </p:cTn>
              <p:nextCondLst>
                <p:cond evt="onClick" delay="0">
                  <p:tgtEl>
                    <p:spTgt spid="111"/>
                  </p:tgtEl>
                </p:cond>
              </p:nextCondLst>
            </p:seq>
          </p:childTnLst>
        </p:cTn>
      </p:par>
    </p:tnLst>
    <p:bldLst>
      <p:bldP spid="2" grpId="0"/>
      <p:bldP spid="100" grpId="0"/>
      <p:bldP spid="101" grpId="0" animBg="1"/>
      <p:bldP spid="102" grpId="0" animBg="1"/>
      <p:bldP spid="103" grpId="0" animBg="1"/>
      <p:bldP spid="108" grpId="0"/>
      <p:bldP spid="1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D51257-2270-F7F3-260E-7C6C767FD570}"/>
              </a:ext>
            </a:extLst>
          </p:cNvPr>
          <p:cNvSpPr txBox="1"/>
          <p:nvPr/>
        </p:nvSpPr>
        <p:spPr>
          <a:xfrm>
            <a:off x="1998489" y="460784"/>
            <a:ext cx="5361595" cy="584775"/>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r>
              <a:rPr lang="vi-VN" sz="3200">
                <a:solidFill>
                  <a:srgbClr val="002060"/>
                </a:solidFill>
                <a:latin typeface="Roboto Black" panose="02000000000000000000" pitchFamily="2" charset="0"/>
                <a:ea typeface="Roboto Black" panose="02000000000000000000" pitchFamily="2" charset="0"/>
              </a:rPr>
              <a:t>Xây dựng mô hình ngôi nhà</a:t>
            </a:r>
            <a:endParaRPr lang="vi-VN" sz="4400">
              <a:solidFill>
                <a:srgbClr val="002060"/>
              </a:solidFill>
              <a:latin typeface="Roboto Black" panose="02000000000000000000" pitchFamily="2" charset="0"/>
              <a:ea typeface="Roboto Black" panose="02000000000000000000" pitchFamily="2" charset="0"/>
            </a:endParaRPr>
          </a:p>
        </p:txBody>
      </p:sp>
      <p:pic>
        <p:nvPicPr>
          <p:cNvPr id="8" name="Picture 7">
            <a:extLst>
              <a:ext uri="{FF2B5EF4-FFF2-40B4-BE49-F238E27FC236}">
                <a16:creationId xmlns:a16="http://schemas.microsoft.com/office/drawing/2014/main" id="{EC716822-DF6F-12CA-D31E-7EF904A37B82}"/>
              </a:ext>
            </a:extLst>
          </p:cNvPr>
          <p:cNvPicPr>
            <a:picLocks noChangeAspect="1"/>
          </p:cNvPicPr>
          <p:nvPr/>
        </p:nvPicPr>
        <p:blipFill>
          <a:blip r:embed="rId3">
            <a:extLst>
              <a:ext uri="{28A0092B-C50C-407E-A947-70E740481C1C}">
                <a14:useLocalDpi xmlns:a14="http://schemas.microsoft.com/office/drawing/2010/main" val="0"/>
              </a:ext>
            </a:extLst>
          </a:blip>
          <a:srcRect l="81" r="81"/>
          <a:stretch/>
        </p:blipFill>
        <p:spPr>
          <a:xfrm>
            <a:off x="13986" y="18561"/>
            <a:ext cx="1367774" cy="1361500"/>
          </a:xfrm>
          <a:prstGeom prst="ellipse">
            <a:avLst/>
          </a:prstGeom>
        </p:spPr>
      </p:pic>
      <p:grpSp>
        <p:nvGrpSpPr>
          <p:cNvPr id="116" name="Group 115">
            <a:extLst>
              <a:ext uri="{FF2B5EF4-FFF2-40B4-BE49-F238E27FC236}">
                <a16:creationId xmlns:a16="http://schemas.microsoft.com/office/drawing/2014/main" id="{F8EEF962-3FAA-C6AD-1C82-F828731DADDB}"/>
              </a:ext>
            </a:extLst>
          </p:cNvPr>
          <p:cNvGrpSpPr/>
          <p:nvPr/>
        </p:nvGrpSpPr>
        <p:grpSpPr>
          <a:xfrm>
            <a:off x="2479413" y="1184401"/>
            <a:ext cx="6034993" cy="1049262"/>
            <a:chOff x="3429138" y="1518818"/>
            <a:chExt cx="6294370" cy="1049262"/>
          </a:xfrm>
          <a:solidFill>
            <a:srgbClr val="FFD54F"/>
          </a:solidFill>
        </p:grpSpPr>
        <p:sp>
          <p:nvSpPr>
            <p:cNvPr id="115" name="Rectangle: Rounded Corners 114">
              <a:extLst>
                <a:ext uri="{FF2B5EF4-FFF2-40B4-BE49-F238E27FC236}">
                  <a16:creationId xmlns:a16="http://schemas.microsoft.com/office/drawing/2014/main" id="{45044D35-8403-CEC0-C35A-47A9C32BE442}"/>
                </a:ext>
              </a:extLst>
            </p:cNvPr>
            <p:cNvSpPr/>
            <p:nvPr/>
          </p:nvSpPr>
          <p:spPr>
            <a:xfrm>
              <a:off x="3429138" y="1518818"/>
              <a:ext cx="6081407" cy="104926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TextBox 10">
              <a:extLst>
                <a:ext uri="{FF2B5EF4-FFF2-40B4-BE49-F238E27FC236}">
                  <a16:creationId xmlns:a16="http://schemas.microsoft.com/office/drawing/2014/main" id="{65407C88-AB48-1311-9D0A-D46038BEE257}"/>
                </a:ext>
              </a:extLst>
            </p:cNvPr>
            <p:cNvSpPr txBox="1"/>
            <p:nvPr/>
          </p:nvSpPr>
          <p:spPr>
            <a:xfrm>
              <a:off x="3575405" y="1657355"/>
              <a:ext cx="6148103" cy="830997"/>
            </a:xfrm>
            <a:prstGeom prst="rect">
              <a:avLst/>
            </a:prstGeom>
            <a:noFill/>
          </p:spPr>
          <p:txBody>
            <a:bodyPr wrap="square" rtlCol="0">
              <a:spAutoFit/>
            </a:bodyPr>
            <a:lstStyle/>
            <a:p>
              <a:r>
                <a:rPr lang="vi-VN" sz="2400" b="1">
                  <a:solidFill>
                    <a:srgbClr val="002060"/>
                  </a:solidFill>
                  <a:latin typeface="Roboto" panose="02000000000000000000" pitchFamily="2" charset="0"/>
                  <a:ea typeface="Roboto" panose="02000000000000000000" pitchFamily="2" charset="0"/>
                </a:rPr>
                <a:t>Bước 2:</a:t>
              </a:r>
              <a:r>
                <a:rPr lang="vi-VN" sz="2400">
                  <a:solidFill>
                    <a:srgbClr val="002060"/>
                  </a:solidFill>
                  <a:latin typeface="Roboto" panose="02000000000000000000" pitchFamily="2" charset="0"/>
                  <a:ea typeface="Roboto" panose="02000000000000000000" pitchFamily="2" charset="0"/>
                </a:rPr>
                <a:t> Tạo ngôi nhà theo bản thiết kế của nhóm hoặc theo hướng dẫn dưới đây</a:t>
              </a:r>
            </a:p>
          </p:txBody>
        </p:sp>
      </p:grpSp>
      <p:grpSp>
        <p:nvGrpSpPr>
          <p:cNvPr id="16" name="Group 15">
            <a:extLst>
              <a:ext uri="{FF2B5EF4-FFF2-40B4-BE49-F238E27FC236}">
                <a16:creationId xmlns:a16="http://schemas.microsoft.com/office/drawing/2014/main" id="{E0EE7834-3EF5-6D82-63D6-452D07267B47}"/>
              </a:ext>
            </a:extLst>
          </p:cNvPr>
          <p:cNvGrpSpPr/>
          <p:nvPr/>
        </p:nvGrpSpPr>
        <p:grpSpPr>
          <a:xfrm>
            <a:off x="11077302" y="-653914"/>
            <a:ext cx="2229396" cy="2229396"/>
            <a:chOff x="11063316" y="-510615"/>
            <a:chExt cx="2229396" cy="2229396"/>
          </a:xfrm>
        </p:grpSpPr>
        <p:grpSp>
          <p:nvGrpSpPr>
            <p:cNvPr id="14" name="Group 13">
              <a:extLst>
                <a:ext uri="{FF2B5EF4-FFF2-40B4-BE49-F238E27FC236}">
                  <a16:creationId xmlns:a16="http://schemas.microsoft.com/office/drawing/2014/main" id="{094DDB1D-D2F3-272D-1DD7-1863C4794A3C}"/>
                </a:ext>
              </a:extLst>
            </p:cNvPr>
            <p:cNvGrpSpPr/>
            <p:nvPr/>
          </p:nvGrpSpPr>
          <p:grpSpPr>
            <a:xfrm>
              <a:off x="11063316" y="-510615"/>
              <a:ext cx="2229396" cy="2229396"/>
              <a:chOff x="8289620" y="1028369"/>
              <a:chExt cx="2229396" cy="2229396"/>
            </a:xfrm>
          </p:grpSpPr>
          <p:sp>
            <p:nvSpPr>
              <p:cNvPr id="9" name="Oval 8">
                <a:extLst>
                  <a:ext uri="{FF2B5EF4-FFF2-40B4-BE49-F238E27FC236}">
                    <a16:creationId xmlns:a16="http://schemas.microsoft.com/office/drawing/2014/main" id="{9B885B00-7599-A059-47B1-CA4A6D48CEF7}"/>
                  </a:ext>
                </a:extLst>
              </p:cNvPr>
              <p:cNvSpPr/>
              <p:nvPr/>
            </p:nvSpPr>
            <p:spPr>
              <a:xfrm>
                <a:off x="8289620" y="1028369"/>
                <a:ext cx="2229396" cy="2229396"/>
              </a:xfrm>
              <a:prstGeom prst="ellipse">
                <a:avLst/>
              </a:prstGeom>
              <a:solidFill>
                <a:srgbClr val="71C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Oval 9">
                <a:extLst>
                  <a:ext uri="{FF2B5EF4-FFF2-40B4-BE49-F238E27FC236}">
                    <a16:creationId xmlns:a16="http://schemas.microsoft.com/office/drawing/2014/main" id="{3CA6AB7F-3839-F249-36C5-2B906BDFE463}"/>
                  </a:ext>
                </a:extLst>
              </p:cNvPr>
              <p:cNvSpPr/>
              <p:nvPr/>
            </p:nvSpPr>
            <p:spPr>
              <a:xfrm>
                <a:off x="8473626" y="1227599"/>
                <a:ext cx="1862220" cy="1862220"/>
              </a:xfrm>
              <a:prstGeom prst="ellipse">
                <a:avLst/>
              </a:prstGeom>
              <a:solidFill>
                <a:srgbClr val="89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Oval 11">
                <a:extLst>
                  <a:ext uri="{FF2B5EF4-FFF2-40B4-BE49-F238E27FC236}">
                    <a16:creationId xmlns:a16="http://schemas.microsoft.com/office/drawing/2014/main" id="{644DD771-4639-9104-669D-2AD0092E19A4}"/>
                  </a:ext>
                </a:extLst>
              </p:cNvPr>
              <p:cNvSpPr/>
              <p:nvPr/>
            </p:nvSpPr>
            <p:spPr>
              <a:xfrm>
                <a:off x="8606441" y="1348830"/>
                <a:ext cx="1647998" cy="1647998"/>
              </a:xfrm>
              <a:prstGeom prst="ellipse">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Oval 12">
                <a:extLst>
                  <a:ext uri="{FF2B5EF4-FFF2-40B4-BE49-F238E27FC236}">
                    <a16:creationId xmlns:a16="http://schemas.microsoft.com/office/drawing/2014/main" id="{D6B57756-CA06-9E12-7153-D2A245DBD9DE}"/>
                  </a:ext>
                </a:extLst>
              </p:cNvPr>
              <p:cNvSpPr/>
              <p:nvPr/>
            </p:nvSpPr>
            <p:spPr>
              <a:xfrm>
                <a:off x="8752642" y="1478973"/>
                <a:ext cx="1387711" cy="1387711"/>
              </a:xfrm>
              <a:prstGeom prst="ellipse">
                <a:avLst/>
              </a:prstGeom>
              <a:solidFill>
                <a:srgbClr val="D3BE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15" name="Oval 14">
              <a:extLst>
                <a:ext uri="{FF2B5EF4-FFF2-40B4-BE49-F238E27FC236}">
                  <a16:creationId xmlns:a16="http://schemas.microsoft.com/office/drawing/2014/main" id="{31CBE043-8628-B81C-B034-6EF777D85AB8}"/>
                </a:ext>
              </a:extLst>
            </p:cNvPr>
            <p:cNvSpPr/>
            <p:nvPr/>
          </p:nvSpPr>
          <p:spPr>
            <a:xfrm>
              <a:off x="11666572" y="72783"/>
              <a:ext cx="1122122" cy="11221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104" name="Rectangle 103">
            <a:extLst>
              <a:ext uri="{FF2B5EF4-FFF2-40B4-BE49-F238E27FC236}">
                <a16:creationId xmlns:a16="http://schemas.microsoft.com/office/drawing/2014/main" id="{2F661DFF-B4D3-A66F-C0E4-18EB6593A9BA}"/>
              </a:ext>
            </a:extLst>
          </p:cNvPr>
          <p:cNvSpPr/>
          <p:nvPr/>
        </p:nvSpPr>
        <p:spPr>
          <a:xfrm>
            <a:off x="2228046" y="2372200"/>
            <a:ext cx="6812924" cy="4062142"/>
          </a:xfrm>
          <a:prstGeom prst="rect">
            <a:avLst/>
          </a:prstGeom>
          <a:noFill/>
          <a:ln w="127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6" name="TextBox 105">
            <a:extLst>
              <a:ext uri="{FF2B5EF4-FFF2-40B4-BE49-F238E27FC236}">
                <a16:creationId xmlns:a16="http://schemas.microsoft.com/office/drawing/2014/main" id="{E09FDB93-C7D6-E868-65C6-72DCB2CFA707}"/>
              </a:ext>
            </a:extLst>
          </p:cNvPr>
          <p:cNvSpPr txBox="1"/>
          <p:nvPr/>
        </p:nvSpPr>
        <p:spPr>
          <a:xfrm>
            <a:off x="2953710" y="4234294"/>
            <a:ext cx="5361595" cy="1077218"/>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algn="ctr"/>
            <a:r>
              <a:rPr lang="vi-VN" sz="3200">
                <a:solidFill>
                  <a:srgbClr val="002060"/>
                </a:solidFill>
                <a:latin typeface="Roboto Black" panose="02000000000000000000" pitchFamily="2" charset="0"/>
                <a:ea typeface="Roboto Black" panose="02000000000000000000" pitchFamily="2" charset="0"/>
              </a:rPr>
              <a:t>Video </a:t>
            </a:r>
          </a:p>
          <a:p>
            <a:pPr algn="ctr"/>
            <a:r>
              <a:rPr lang="vi-VN" sz="3200">
                <a:solidFill>
                  <a:srgbClr val="002060"/>
                </a:solidFill>
                <a:latin typeface="Roboto Black" panose="02000000000000000000" pitchFamily="2" charset="0"/>
                <a:ea typeface="Roboto Black" panose="02000000000000000000" pitchFamily="2" charset="0"/>
              </a:rPr>
              <a:t>Xây dựng mô hình ngôi nhà</a:t>
            </a:r>
            <a:endParaRPr lang="vi-VN" sz="4400">
              <a:solidFill>
                <a:srgbClr val="002060"/>
              </a:solidFill>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3627744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accel="22000" fill="hold" nodeType="withEffect">
                                  <p:stCondLst>
                                    <p:cond delay="0"/>
                                  </p:stCondLst>
                                  <p:childTnLst>
                                    <p:animRot by="21600000">
                                      <p:cBhvr>
                                        <p:cTn id="6" dur="10000" fill="hold"/>
                                        <p:tgtEl>
                                          <p:spTgt spid="8"/>
                                        </p:tgtEl>
                                        <p:attrNameLst>
                                          <p:attrName>r</p:attrName>
                                        </p:attrNameLst>
                                      </p:cBhvr>
                                    </p:animRot>
                                  </p:childTnLst>
                                </p:cTn>
                              </p:par>
                              <p:par>
                                <p:cTn id="7" presetID="47"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anim calcmode="lin" valueType="num">
                                      <p:cBhvr>
                                        <p:cTn id="10" dur="1000" fill="hold"/>
                                        <p:tgtEl>
                                          <p:spTgt spid="2"/>
                                        </p:tgtEl>
                                        <p:attrNameLst>
                                          <p:attrName>ppt_x</p:attrName>
                                        </p:attrNameLst>
                                      </p:cBhvr>
                                      <p:tavLst>
                                        <p:tav tm="0">
                                          <p:val>
                                            <p:strVal val="#ppt_x"/>
                                          </p:val>
                                        </p:tav>
                                        <p:tav tm="100000">
                                          <p:val>
                                            <p:strVal val="#ppt_x"/>
                                          </p:val>
                                        </p:tav>
                                      </p:tavLst>
                                    </p:anim>
                                    <p:anim calcmode="lin" valueType="num">
                                      <p:cBhvr>
                                        <p:cTn id="11" dur="1000" fill="hold"/>
                                        <p:tgtEl>
                                          <p:spTgt spid="2"/>
                                        </p:tgtEl>
                                        <p:attrNameLst>
                                          <p:attrName>ppt_y</p:attrName>
                                        </p:attrNameLst>
                                      </p:cBhvr>
                                      <p:tavLst>
                                        <p:tav tm="0">
                                          <p:val>
                                            <p:strVal val="#ppt_y-.1"/>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116"/>
                                        </p:tgtEl>
                                        <p:attrNameLst>
                                          <p:attrName>style.visibility</p:attrName>
                                        </p:attrNameLst>
                                      </p:cBhvr>
                                      <p:to>
                                        <p:strVal val="visible"/>
                                      </p:to>
                                    </p:set>
                                    <p:animEffect transition="in" filter="fade">
                                      <p:cBhvr>
                                        <p:cTn id="14" dur="1000"/>
                                        <p:tgtEl>
                                          <p:spTgt spid="116"/>
                                        </p:tgtEl>
                                      </p:cBhvr>
                                    </p:animEffect>
                                    <p:anim calcmode="lin" valueType="num">
                                      <p:cBhvr>
                                        <p:cTn id="15" dur="1000" fill="hold"/>
                                        <p:tgtEl>
                                          <p:spTgt spid="116"/>
                                        </p:tgtEl>
                                        <p:attrNameLst>
                                          <p:attrName>ppt_x</p:attrName>
                                        </p:attrNameLst>
                                      </p:cBhvr>
                                      <p:tavLst>
                                        <p:tav tm="0">
                                          <p:val>
                                            <p:strVal val="#ppt_x"/>
                                          </p:val>
                                        </p:tav>
                                        <p:tav tm="100000">
                                          <p:val>
                                            <p:strVal val="#ppt_x"/>
                                          </p:val>
                                        </p:tav>
                                      </p:tavLst>
                                    </p:anim>
                                    <p:anim calcmode="lin" valueType="num">
                                      <p:cBhvr>
                                        <p:cTn id="16" dur="1000" fill="hold"/>
                                        <p:tgtEl>
                                          <p:spTgt spid="116"/>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106"/>
                                        </p:tgtEl>
                                        <p:attrNameLst>
                                          <p:attrName>style.visibility</p:attrName>
                                        </p:attrNameLst>
                                      </p:cBhvr>
                                      <p:to>
                                        <p:strVal val="visible"/>
                                      </p:to>
                                    </p:set>
                                    <p:animEffect transition="in" filter="fade">
                                      <p:cBhvr>
                                        <p:cTn id="19" dur="1000"/>
                                        <p:tgtEl>
                                          <p:spTgt spid="106"/>
                                        </p:tgtEl>
                                      </p:cBhvr>
                                    </p:animEffect>
                                    <p:anim calcmode="lin" valueType="num">
                                      <p:cBhvr>
                                        <p:cTn id="20" dur="1000" fill="hold"/>
                                        <p:tgtEl>
                                          <p:spTgt spid="106"/>
                                        </p:tgtEl>
                                        <p:attrNameLst>
                                          <p:attrName>ppt_x</p:attrName>
                                        </p:attrNameLst>
                                      </p:cBhvr>
                                      <p:tavLst>
                                        <p:tav tm="0">
                                          <p:val>
                                            <p:strVal val="#ppt_x"/>
                                          </p:val>
                                        </p:tav>
                                        <p:tav tm="100000">
                                          <p:val>
                                            <p:strVal val="#ppt_x"/>
                                          </p:val>
                                        </p:tav>
                                      </p:tavLst>
                                    </p:anim>
                                    <p:anim calcmode="lin" valueType="num">
                                      <p:cBhvr>
                                        <p:cTn id="21" dur="1000" fill="hold"/>
                                        <p:tgtEl>
                                          <p:spTgt spid="10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2B949408-D4DF-E52F-DB71-BD609080C09F}"/>
              </a:ext>
            </a:extLst>
          </p:cNvPr>
          <p:cNvGrpSpPr/>
          <p:nvPr/>
        </p:nvGrpSpPr>
        <p:grpSpPr>
          <a:xfrm flipH="1">
            <a:off x="9655676" y="-28450"/>
            <a:ext cx="2536324" cy="6886450"/>
            <a:chOff x="8312020" y="-28450"/>
            <a:chExt cx="2536324" cy="6886450"/>
          </a:xfrm>
        </p:grpSpPr>
        <p:sp>
          <p:nvSpPr>
            <p:cNvPr id="41" name="Freeform: Shape 40">
              <a:extLst>
                <a:ext uri="{FF2B5EF4-FFF2-40B4-BE49-F238E27FC236}">
                  <a16:creationId xmlns:a16="http://schemas.microsoft.com/office/drawing/2014/main" id="{6EBE9996-8669-CA5B-7497-4E79CFF1E01E}"/>
                </a:ext>
              </a:extLst>
            </p:cNvPr>
            <p:cNvSpPr/>
            <p:nvPr/>
          </p:nvSpPr>
          <p:spPr>
            <a:xfrm flipH="1">
              <a:off x="8873180" y="-28450"/>
              <a:ext cx="1975164" cy="6886450"/>
            </a:xfrm>
            <a:custGeom>
              <a:avLst/>
              <a:gdLst>
                <a:gd name="connsiteX0" fmla="*/ 1975164 w 1975164"/>
                <a:gd name="connsiteY0" fmla="*/ 0 h 6886450"/>
                <a:gd name="connsiteX1" fmla="*/ 0 w 1975164"/>
                <a:gd name="connsiteY1" fmla="*/ 0 h 6886450"/>
                <a:gd name="connsiteX2" fmla="*/ 9865 w 1975164"/>
                <a:gd name="connsiteY2" fmla="*/ 184336 h 6886450"/>
                <a:gd name="connsiteX3" fmla="*/ 369647 w 1975164"/>
                <a:gd name="connsiteY3" fmla="*/ 1689716 h 6886450"/>
                <a:gd name="connsiteX4" fmla="*/ 582300 w 1975164"/>
                <a:gd name="connsiteY4" fmla="*/ 4953911 h 6886450"/>
                <a:gd name="connsiteX5" fmla="*/ 151681 w 1975164"/>
                <a:gd name="connsiteY5" fmla="*/ 6787778 h 6886450"/>
                <a:gd name="connsiteX6" fmla="*/ 185567 w 1975164"/>
                <a:gd name="connsiteY6" fmla="*/ 6886450 h 6886450"/>
                <a:gd name="connsiteX7" fmla="*/ 1975164 w 1975164"/>
                <a:gd name="connsiteY7" fmla="*/ 6886450 h 6886450"/>
                <a:gd name="connsiteX8" fmla="*/ 1975164 w 1975164"/>
                <a:gd name="connsiteY8" fmla="*/ 0 h 68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5164" h="6886450">
                  <a:moveTo>
                    <a:pt x="1975164" y="0"/>
                  </a:moveTo>
                  <a:lnTo>
                    <a:pt x="0" y="0"/>
                  </a:lnTo>
                  <a:lnTo>
                    <a:pt x="9865" y="184336"/>
                  </a:lnTo>
                  <a:cubicBezTo>
                    <a:pt x="45687" y="667439"/>
                    <a:pt x="137060" y="1153657"/>
                    <a:pt x="369647" y="1689716"/>
                  </a:cubicBezTo>
                  <a:cubicBezTo>
                    <a:pt x="894187" y="2474753"/>
                    <a:pt x="1634923" y="3242069"/>
                    <a:pt x="582300" y="4953911"/>
                  </a:cubicBezTo>
                  <a:cubicBezTo>
                    <a:pt x="-47678" y="5607813"/>
                    <a:pt x="167" y="6306572"/>
                    <a:pt x="151681" y="6787778"/>
                  </a:cubicBezTo>
                  <a:lnTo>
                    <a:pt x="185567" y="6886450"/>
                  </a:lnTo>
                  <a:lnTo>
                    <a:pt x="1975164" y="6886450"/>
                  </a:lnTo>
                  <a:lnTo>
                    <a:pt x="1975164" y="0"/>
                  </a:lnTo>
                  <a:close/>
                </a:path>
              </a:pathLst>
            </a:custGeom>
            <a:solidFill>
              <a:srgbClr val="D3BED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42" name="Freeform: Shape 41">
              <a:extLst>
                <a:ext uri="{FF2B5EF4-FFF2-40B4-BE49-F238E27FC236}">
                  <a16:creationId xmlns:a16="http://schemas.microsoft.com/office/drawing/2014/main" id="{1219F71D-F09A-D70C-0084-54F75852AE61}"/>
                </a:ext>
              </a:extLst>
            </p:cNvPr>
            <p:cNvSpPr/>
            <p:nvPr/>
          </p:nvSpPr>
          <p:spPr>
            <a:xfrm flipH="1">
              <a:off x="8312020" y="-28450"/>
              <a:ext cx="1975164" cy="6886450"/>
            </a:xfrm>
            <a:custGeom>
              <a:avLst/>
              <a:gdLst>
                <a:gd name="connsiteX0" fmla="*/ 1975164 w 1975164"/>
                <a:gd name="connsiteY0" fmla="*/ 0 h 6886450"/>
                <a:gd name="connsiteX1" fmla="*/ 0 w 1975164"/>
                <a:gd name="connsiteY1" fmla="*/ 0 h 6886450"/>
                <a:gd name="connsiteX2" fmla="*/ 9865 w 1975164"/>
                <a:gd name="connsiteY2" fmla="*/ 184336 h 6886450"/>
                <a:gd name="connsiteX3" fmla="*/ 369647 w 1975164"/>
                <a:gd name="connsiteY3" fmla="*/ 1689716 h 6886450"/>
                <a:gd name="connsiteX4" fmla="*/ 582300 w 1975164"/>
                <a:gd name="connsiteY4" fmla="*/ 4953911 h 6886450"/>
                <a:gd name="connsiteX5" fmla="*/ 151681 w 1975164"/>
                <a:gd name="connsiteY5" fmla="*/ 6787778 h 6886450"/>
                <a:gd name="connsiteX6" fmla="*/ 185567 w 1975164"/>
                <a:gd name="connsiteY6" fmla="*/ 6886450 h 6886450"/>
                <a:gd name="connsiteX7" fmla="*/ 1975164 w 1975164"/>
                <a:gd name="connsiteY7" fmla="*/ 6886450 h 6886450"/>
                <a:gd name="connsiteX8" fmla="*/ 1975164 w 1975164"/>
                <a:gd name="connsiteY8" fmla="*/ 0 h 68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5164" h="6886450">
                  <a:moveTo>
                    <a:pt x="1975164" y="0"/>
                  </a:moveTo>
                  <a:lnTo>
                    <a:pt x="0" y="0"/>
                  </a:lnTo>
                  <a:lnTo>
                    <a:pt x="9865" y="184336"/>
                  </a:lnTo>
                  <a:cubicBezTo>
                    <a:pt x="45687" y="667439"/>
                    <a:pt x="137060" y="1153657"/>
                    <a:pt x="369647" y="1689716"/>
                  </a:cubicBezTo>
                  <a:cubicBezTo>
                    <a:pt x="894187" y="2474753"/>
                    <a:pt x="1634923" y="3242069"/>
                    <a:pt x="582300" y="4953911"/>
                  </a:cubicBezTo>
                  <a:cubicBezTo>
                    <a:pt x="-47678" y="5607813"/>
                    <a:pt x="167" y="6306572"/>
                    <a:pt x="151681" y="6787778"/>
                  </a:cubicBezTo>
                  <a:lnTo>
                    <a:pt x="185567" y="6886450"/>
                  </a:lnTo>
                  <a:lnTo>
                    <a:pt x="1975164" y="6886450"/>
                  </a:lnTo>
                  <a:lnTo>
                    <a:pt x="1975164" y="0"/>
                  </a:lnTo>
                  <a:close/>
                </a:path>
              </a:pathLst>
            </a:custGeom>
            <a:solidFill>
              <a:srgbClr val="00AAE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43" name="Freeform: Shape 42">
              <a:extLst>
                <a:ext uri="{FF2B5EF4-FFF2-40B4-BE49-F238E27FC236}">
                  <a16:creationId xmlns:a16="http://schemas.microsoft.com/office/drawing/2014/main" id="{C84B5351-6BBF-C7C2-E204-BA41D0BFF551}"/>
                </a:ext>
              </a:extLst>
            </p:cNvPr>
            <p:cNvSpPr/>
            <p:nvPr/>
          </p:nvSpPr>
          <p:spPr>
            <a:xfrm flipH="1">
              <a:off x="8312020" y="-28450"/>
              <a:ext cx="1420831" cy="6886450"/>
            </a:xfrm>
            <a:custGeom>
              <a:avLst/>
              <a:gdLst>
                <a:gd name="connsiteX0" fmla="*/ 1420831 w 1420831"/>
                <a:gd name="connsiteY0" fmla="*/ 0 h 6886450"/>
                <a:gd name="connsiteX1" fmla="*/ 0 w 1420831"/>
                <a:gd name="connsiteY1" fmla="*/ 0 h 6886450"/>
                <a:gd name="connsiteX2" fmla="*/ 9865 w 1420831"/>
                <a:gd name="connsiteY2" fmla="*/ 184336 h 6886450"/>
                <a:gd name="connsiteX3" fmla="*/ 369647 w 1420831"/>
                <a:gd name="connsiteY3" fmla="*/ 1689716 h 6886450"/>
                <a:gd name="connsiteX4" fmla="*/ 582300 w 1420831"/>
                <a:gd name="connsiteY4" fmla="*/ 4953911 h 6886450"/>
                <a:gd name="connsiteX5" fmla="*/ 151681 w 1420831"/>
                <a:gd name="connsiteY5" fmla="*/ 6787778 h 6886450"/>
                <a:gd name="connsiteX6" fmla="*/ 185567 w 1420831"/>
                <a:gd name="connsiteY6" fmla="*/ 6886450 h 6886450"/>
                <a:gd name="connsiteX7" fmla="*/ 1420831 w 1420831"/>
                <a:gd name="connsiteY7" fmla="*/ 6886450 h 6886450"/>
                <a:gd name="connsiteX8" fmla="*/ 1420831 w 1420831"/>
                <a:gd name="connsiteY8" fmla="*/ 0 h 68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0831" h="6886450">
                  <a:moveTo>
                    <a:pt x="1420831" y="0"/>
                  </a:moveTo>
                  <a:lnTo>
                    <a:pt x="0" y="0"/>
                  </a:lnTo>
                  <a:lnTo>
                    <a:pt x="9865" y="184336"/>
                  </a:lnTo>
                  <a:cubicBezTo>
                    <a:pt x="45687" y="667439"/>
                    <a:pt x="137060" y="1153657"/>
                    <a:pt x="369647" y="1689716"/>
                  </a:cubicBezTo>
                  <a:cubicBezTo>
                    <a:pt x="894187" y="2474753"/>
                    <a:pt x="1634923" y="3242069"/>
                    <a:pt x="582300" y="4953911"/>
                  </a:cubicBezTo>
                  <a:cubicBezTo>
                    <a:pt x="-47678" y="5607813"/>
                    <a:pt x="167" y="6306572"/>
                    <a:pt x="151681" y="6787778"/>
                  </a:cubicBezTo>
                  <a:lnTo>
                    <a:pt x="185567" y="6886450"/>
                  </a:lnTo>
                  <a:lnTo>
                    <a:pt x="1420831" y="6886450"/>
                  </a:lnTo>
                  <a:lnTo>
                    <a:pt x="1420831" y="0"/>
                  </a:lnTo>
                  <a:close/>
                </a:path>
              </a:pathLst>
            </a:custGeom>
            <a:solidFill>
              <a:srgbClr val="007DD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grpSp>
      <p:grpSp>
        <p:nvGrpSpPr>
          <p:cNvPr id="52" name="Group 51">
            <a:extLst>
              <a:ext uri="{FF2B5EF4-FFF2-40B4-BE49-F238E27FC236}">
                <a16:creationId xmlns:a16="http://schemas.microsoft.com/office/drawing/2014/main" id="{FDC72F28-119A-2373-0703-CC930FE16AD8}"/>
              </a:ext>
            </a:extLst>
          </p:cNvPr>
          <p:cNvGrpSpPr/>
          <p:nvPr/>
        </p:nvGrpSpPr>
        <p:grpSpPr>
          <a:xfrm>
            <a:off x="0" y="-28450"/>
            <a:ext cx="2536324" cy="6886450"/>
            <a:chOff x="8312020" y="-28450"/>
            <a:chExt cx="2536324" cy="6886450"/>
          </a:xfrm>
        </p:grpSpPr>
        <p:sp>
          <p:nvSpPr>
            <p:cNvPr id="53" name="Freeform: Shape 52">
              <a:extLst>
                <a:ext uri="{FF2B5EF4-FFF2-40B4-BE49-F238E27FC236}">
                  <a16:creationId xmlns:a16="http://schemas.microsoft.com/office/drawing/2014/main" id="{05FE5884-86B2-009D-8E08-891AD772ED35}"/>
                </a:ext>
              </a:extLst>
            </p:cNvPr>
            <p:cNvSpPr/>
            <p:nvPr/>
          </p:nvSpPr>
          <p:spPr>
            <a:xfrm flipH="1">
              <a:off x="8873180" y="-28450"/>
              <a:ext cx="1975164" cy="6886450"/>
            </a:xfrm>
            <a:custGeom>
              <a:avLst/>
              <a:gdLst>
                <a:gd name="connsiteX0" fmla="*/ 1975164 w 1975164"/>
                <a:gd name="connsiteY0" fmla="*/ 0 h 6886450"/>
                <a:gd name="connsiteX1" fmla="*/ 0 w 1975164"/>
                <a:gd name="connsiteY1" fmla="*/ 0 h 6886450"/>
                <a:gd name="connsiteX2" fmla="*/ 9865 w 1975164"/>
                <a:gd name="connsiteY2" fmla="*/ 184336 h 6886450"/>
                <a:gd name="connsiteX3" fmla="*/ 369647 w 1975164"/>
                <a:gd name="connsiteY3" fmla="*/ 1689716 h 6886450"/>
                <a:gd name="connsiteX4" fmla="*/ 582300 w 1975164"/>
                <a:gd name="connsiteY4" fmla="*/ 4953911 h 6886450"/>
                <a:gd name="connsiteX5" fmla="*/ 151681 w 1975164"/>
                <a:gd name="connsiteY5" fmla="*/ 6787778 h 6886450"/>
                <a:gd name="connsiteX6" fmla="*/ 185567 w 1975164"/>
                <a:gd name="connsiteY6" fmla="*/ 6886450 h 6886450"/>
                <a:gd name="connsiteX7" fmla="*/ 1975164 w 1975164"/>
                <a:gd name="connsiteY7" fmla="*/ 6886450 h 6886450"/>
                <a:gd name="connsiteX8" fmla="*/ 1975164 w 1975164"/>
                <a:gd name="connsiteY8" fmla="*/ 0 h 68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5164" h="6886450">
                  <a:moveTo>
                    <a:pt x="1975164" y="0"/>
                  </a:moveTo>
                  <a:lnTo>
                    <a:pt x="0" y="0"/>
                  </a:lnTo>
                  <a:lnTo>
                    <a:pt x="9865" y="184336"/>
                  </a:lnTo>
                  <a:cubicBezTo>
                    <a:pt x="45687" y="667439"/>
                    <a:pt x="137060" y="1153657"/>
                    <a:pt x="369647" y="1689716"/>
                  </a:cubicBezTo>
                  <a:cubicBezTo>
                    <a:pt x="894187" y="2474753"/>
                    <a:pt x="1634923" y="3242069"/>
                    <a:pt x="582300" y="4953911"/>
                  </a:cubicBezTo>
                  <a:cubicBezTo>
                    <a:pt x="-47678" y="5607813"/>
                    <a:pt x="167" y="6306572"/>
                    <a:pt x="151681" y="6787778"/>
                  </a:cubicBezTo>
                  <a:lnTo>
                    <a:pt x="185567" y="6886450"/>
                  </a:lnTo>
                  <a:lnTo>
                    <a:pt x="1975164" y="6886450"/>
                  </a:lnTo>
                  <a:lnTo>
                    <a:pt x="1975164" y="0"/>
                  </a:lnTo>
                  <a:close/>
                </a:path>
              </a:pathLst>
            </a:custGeom>
            <a:solidFill>
              <a:srgbClr val="D3BED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54" name="Freeform: Shape 53">
              <a:extLst>
                <a:ext uri="{FF2B5EF4-FFF2-40B4-BE49-F238E27FC236}">
                  <a16:creationId xmlns:a16="http://schemas.microsoft.com/office/drawing/2014/main" id="{007C598A-1E12-A414-A354-075B687C4FA3}"/>
                </a:ext>
              </a:extLst>
            </p:cNvPr>
            <p:cNvSpPr/>
            <p:nvPr/>
          </p:nvSpPr>
          <p:spPr>
            <a:xfrm flipH="1">
              <a:off x="8312020" y="-28450"/>
              <a:ext cx="1975164" cy="6886450"/>
            </a:xfrm>
            <a:custGeom>
              <a:avLst/>
              <a:gdLst>
                <a:gd name="connsiteX0" fmla="*/ 1975164 w 1975164"/>
                <a:gd name="connsiteY0" fmla="*/ 0 h 6886450"/>
                <a:gd name="connsiteX1" fmla="*/ 0 w 1975164"/>
                <a:gd name="connsiteY1" fmla="*/ 0 h 6886450"/>
                <a:gd name="connsiteX2" fmla="*/ 9865 w 1975164"/>
                <a:gd name="connsiteY2" fmla="*/ 184336 h 6886450"/>
                <a:gd name="connsiteX3" fmla="*/ 369647 w 1975164"/>
                <a:gd name="connsiteY3" fmla="*/ 1689716 h 6886450"/>
                <a:gd name="connsiteX4" fmla="*/ 582300 w 1975164"/>
                <a:gd name="connsiteY4" fmla="*/ 4953911 h 6886450"/>
                <a:gd name="connsiteX5" fmla="*/ 151681 w 1975164"/>
                <a:gd name="connsiteY5" fmla="*/ 6787778 h 6886450"/>
                <a:gd name="connsiteX6" fmla="*/ 185567 w 1975164"/>
                <a:gd name="connsiteY6" fmla="*/ 6886450 h 6886450"/>
                <a:gd name="connsiteX7" fmla="*/ 1975164 w 1975164"/>
                <a:gd name="connsiteY7" fmla="*/ 6886450 h 6886450"/>
                <a:gd name="connsiteX8" fmla="*/ 1975164 w 1975164"/>
                <a:gd name="connsiteY8" fmla="*/ 0 h 68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5164" h="6886450">
                  <a:moveTo>
                    <a:pt x="1975164" y="0"/>
                  </a:moveTo>
                  <a:lnTo>
                    <a:pt x="0" y="0"/>
                  </a:lnTo>
                  <a:lnTo>
                    <a:pt x="9865" y="184336"/>
                  </a:lnTo>
                  <a:cubicBezTo>
                    <a:pt x="45687" y="667439"/>
                    <a:pt x="137060" y="1153657"/>
                    <a:pt x="369647" y="1689716"/>
                  </a:cubicBezTo>
                  <a:cubicBezTo>
                    <a:pt x="894187" y="2474753"/>
                    <a:pt x="1634923" y="3242069"/>
                    <a:pt x="582300" y="4953911"/>
                  </a:cubicBezTo>
                  <a:cubicBezTo>
                    <a:pt x="-47678" y="5607813"/>
                    <a:pt x="167" y="6306572"/>
                    <a:pt x="151681" y="6787778"/>
                  </a:cubicBezTo>
                  <a:lnTo>
                    <a:pt x="185567" y="6886450"/>
                  </a:lnTo>
                  <a:lnTo>
                    <a:pt x="1975164" y="6886450"/>
                  </a:lnTo>
                  <a:lnTo>
                    <a:pt x="1975164" y="0"/>
                  </a:lnTo>
                  <a:close/>
                </a:path>
              </a:pathLst>
            </a:custGeom>
            <a:solidFill>
              <a:srgbClr val="00AAE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55" name="Freeform: Shape 54">
              <a:extLst>
                <a:ext uri="{FF2B5EF4-FFF2-40B4-BE49-F238E27FC236}">
                  <a16:creationId xmlns:a16="http://schemas.microsoft.com/office/drawing/2014/main" id="{E092B0D5-F084-A91F-F344-EEF51FE41D8C}"/>
                </a:ext>
              </a:extLst>
            </p:cNvPr>
            <p:cNvSpPr/>
            <p:nvPr/>
          </p:nvSpPr>
          <p:spPr>
            <a:xfrm flipH="1">
              <a:off x="8312020" y="-28450"/>
              <a:ext cx="1420831" cy="6886450"/>
            </a:xfrm>
            <a:custGeom>
              <a:avLst/>
              <a:gdLst>
                <a:gd name="connsiteX0" fmla="*/ 1420831 w 1420831"/>
                <a:gd name="connsiteY0" fmla="*/ 0 h 6886450"/>
                <a:gd name="connsiteX1" fmla="*/ 0 w 1420831"/>
                <a:gd name="connsiteY1" fmla="*/ 0 h 6886450"/>
                <a:gd name="connsiteX2" fmla="*/ 9865 w 1420831"/>
                <a:gd name="connsiteY2" fmla="*/ 184336 h 6886450"/>
                <a:gd name="connsiteX3" fmla="*/ 369647 w 1420831"/>
                <a:gd name="connsiteY3" fmla="*/ 1689716 h 6886450"/>
                <a:gd name="connsiteX4" fmla="*/ 582300 w 1420831"/>
                <a:gd name="connsiteY4" fmla="*/ 4953911 h 6886450"/>
                <a:gd name="connsiteX5" fmla="*/ 151681 w 1420831"/>
                <a:gd name="connsiteY5" fmla="*/ 6787778 h 6886450"/>
                <a:gd name="connsiteX6" fmla="*/ 185567 w 1420831"/>
                <a:gd name="connsiteY6" fmla="*/ 6886450 h 6886450"/>
                <a:gd name="connsiteX7" fmla="*/ 1420831 w 1420831"/>
                <a:gd name="connsiteY7" fmla="*/ 6886450 h 6886450"/>
                <a:gd name="connsiteX8" fmla="*/ 1420831 w 1420831"/>
                <a:gd name="connsiteY8" fmla="*/ 0 h 68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0831" h="6886450">
                  <a:moveTo>
                    <a:pt x="1420831" y="0"/>
                  </a:moveTo>
                  <a:lnTo>
                    <a:pt x="0" y="0"/>
                  </a:lnTo>
                  <a:lnTo>
                    <a:pt x="9865" y="184336"/>
                  </a:lnTo>
                  <a:cubicBezTo>
                    <a:pt x="45687" y="667439"/>
                    <a:pt x="137060" y="1153657"/>
                    <a:pt x="369647" y="1689716"/>
                  </a:cubicBezTo>
                  <a:cubicBezTo>
                    <a:pt x="894187" y="2474753"/>
                    <a:pt x="1634923" y="3242069"/>
                    <a:pt x="582300" y="4953911"/>
                  </a:cubicBezTo>
                  <a:cubicBezTo>
                    <a:pt x="-47678" y="5607813"/>
                    <a:pt x="167" y="6306572"/>
                    <a:pt x="151681" y="6787778"/>
                  </a:cubicBezTo>
                  <a:lnTo>
                    <a:pt x="185567" y="6886450"/>
                  </a:lnTo>
                  <a:lnTo>
                    <a:pt x="1420831" y="6886450"/>
                  </a:lnTo>
                  <a:lnTo>
                    <a:pt x="1420831" y="0"/>
                  </a:lnTo>
                  <a:close/>
                </a:path>
              </a:pathLst>
            </a:custGeom>
            <a:solidFill>
              <a:srgbClr val="007DD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grpSp>
      <p:pic>
        <p:nvPicPr>
          <p:cNvPr id="57" name="Picture 56">
            <a:extLst>
              <a:ext uri="{FF2B5EF4-FFF2-40B4-BE49-F238E27FC236}">
                <a16:creationId xmlns:a16="http://schemas.microsoft.com/office/drawing/2014/main" id="{F67434CF-A396-BD4B-EE75-EAEBCB12B3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80973" y="3740930"/>
            <a:ext cx="1785740" cy="3209812"/>
          </a:xfrm>
          <a:prstGeom prst="rect">
            <a:avLst/>
          </a:prstGeom>
        </p:spPr>
      </p:pic>
      <p:pic>
        <p:nvPicPr>
          <p:cNvPr id="59" name="Picture 58">
            <a:extLst>
              <a:ext uri="{FF2B5EF4-FFF2-40B4-BE49-F238E27FC236}">
                <a16:creationId xmlns:a16="http://schemas.microsoft.com/office/drawing/2014/main" id="{621872BC-9072-8F20-6ED1-47573320D9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8787" y="1378930"/>
            <a:ext cx="4406194" cy="3302782"/>
          </a:xfrm>
          <a:prstGeom prst="roundRect">
            <a:avLst>
              <a:gd name="adj" fmla="val 50000"/>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61" name="Picture 60">
            <a:extLst>
              <a:ext uri="{FF2B5EF4-FFF2-40B4-BE49-F238E27FC236}">
                <a16:creationId xmlns:a16="http://schemas.microsoft.com/office/drawing/2014/main" id="{2FB45253-B693-F3CC-93B9-17FE8296A0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91966" y="4152900"/>
            <a:ext cx="1695450" cy="2705100"/>
          </a:xfrm>
          <a:prstGeom prst="rect">
            <a:avLst/>
          </a:prstGeom>
        </p:spPr>
      </p:pic>
      <p:pic>
        <p:nvPicPr>
          <p:cNvPr id="67" name="Picture 66">
            <a:extLst>
              <a:ext uri="{FF2B5EF4-FFF2-40B4-BE49-F238E27FC236}">
                <a16:creationId xmlns:a16="http://schemas.microsoft.com/office/drawing/2014/main" id="{FAFB250B-8439-90EB-42D5-957B85384B5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8752" y="2176287"/>
            <a:ext cx="4077269" cy="2505425"/>
          </a:xfrm>
          <a:prstGeom prst="roundRect">
            <a:avLst>
              <a:gd name="adj" fmla="val 50000"/>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64" name="TextBox 63">
            <a:extLst>
              <a:ext uri="{FF2B5EF4-FFF2-40B4-BE49-F238E27FC236}">
                <a16:creationId xmlns:a16="http://schemas.microsoft.com/office/drawing/2014/main" id="{B8750BE1-DD72-EB4E-FBC6-CD430D10AF11}"/>
              </a:ext>
            </a:extLst>
          </p:cNvPr>
          <p:cNvSpPr txBox="1"/>
          <p:nvPr/>
        </p:nvSpPr>
        <p:spPr>
          <a:xfrm rot="193618">
            <a:off x="2238385" y="861484"/>
            <a:ext cx="8977630" cy="2444123"/>
          </a:xfrm>
          <a:prstGeom prst="rect">
            <a:avLst/>
          </a:prstGeom>
          <a:noFill/>
        </p:spPr>
        <p:txBody>
          <a:bodyPr wrap="square" rtlCol="0">
            <a:prstTxWarp prst="textCircle">
              <a:avLst>
                <a:gd name="adj" fmla="val 11279588"/>
              </a:avLst>
            </a:prstTxWarp>
            <a:spAutoFit/>
          </a:bodyPr>
          <a:lstStyle>
            <a:defPPr>
              <a:defRPr lang="vi-VN"/>
            </a:defPPr>
            <a:lvl1pPr>
              <a:defRPr sz="2400" b="1">
                <a:solidFill>
                  <a:srgbClr val="00A77D"/>
                </a:solidFill>
                <a:latin typeface="Muli" panose="00000500000000000000" pitchFamily="2" charset="0"/>
              </a:defRPr>
            </a:lvl1pPr>
          </a:lstStyle>
          <a:p>
            <a:pPr>
              <a:lnSpc>
                <a:spcPct val="150000"/>
              </a:lnSpc>
            </a:pPr>
            <a:r>
              <a:rPr lang="vi-VN" sz="4400">
                <a:solidFill>
                  <a:srgbClr val="0070C0"/>
                </a:solidFill>
                <a:latin typeface="Roboto Black" panose="02000000000000000000" pitchFamily="2" charset="0"/>
                <a:ea typeface="Roboto Black" panose="02000000000000000000" pitchFamily="2" charset="0"/>
              </a:rPr>
              <a:t>XÂY DỰNG MÔ HÌNH NGÔI NHÀ</a:t>
            </a:r>
          </a:p>
        </p:txBody>
      </p:sp>
      <p:pic>
        <p:nvPicPr>
          <p:cNvPr id="68" name="Picture 67">
            <a:extLst>
              <a:ext uri="{FF2B5EF4-FFF2-40B4-BE49-F238E27FC236}">
                <a16:creationId xmlns:a16="http://schemas.microsoft.com/office/drawing/2014/main" id="{F69482E5-DEFD-B554-C056-621645E71783}"/>
              </a:ext>
            </a:extLst>
          </p:cNvPr>
          <p:cNvPicPr>
            <a:picLocks noChangeAspect="1"/>
          </p:cNvPicPr>
          <p:nvPr/>
        </p:nvPicPr>
        <p:blipFill>
          <a:blip r:embed="rId7">
            <a:extLst>
              <a:ext uri="{28A0092B-C50C-407E-A947-70E740481C1C}">
                <a14:useLocalDpi xmlns:a14="http://schemas.microsoft.com/office/drawing/2010/main" val="0"/>
              </a:ext>
            </a:extLst>
          </a:blip>
          <a:srcRect l="81" r="81"/>
          <a:stretch/>
        </p:blipFill>
        <p:spPr>
          <a:xfrm>
            <a:off x="76487" y="-28450"/>
            <a:ext cx="1344344" cy="1338177"/>
          </a:xfrm>
          <a:prstGeom prst="ellipse">
            <a:avLst/>
          </a:prstGeom>
        </p:spPr>
      </p:pic>
      <p:grpSp>
        <p:nvGrpSpPr>
          <p:cNvPr id="70" name="Group 69">
            <a:extLst>
              <a:ext uri="{FF2B5EF4-FFF2-40B4-BE49-F238E27FC236}">
                <a16:creationId xmlns:a16="http://schemas.microsoft.com/office/drawing/2014/main" id="{9108A638-A631-B40F-EB27-C0D0FF42C5B8}"/>
              </a:ext>
            </a:extLst>
          </p:cNvPr>
          <p:cNvGrpSpPr/>
          <p:nvPr/>
        </p:nvGrpSpPr>
        <p:grpSpPr>
          <a:xfrm>
            <a:off x="5004819" y="6081856"/>
            <a:ext cx="1553152" cy="629023"/>
            <a:chOff x="1060286" y="5756366"/>
            <a:chExt cx="1350816" cy="966651"/>
          </a:xfrm>
        </p:grpSpPr>
        <p:sp>
          <p:nvSpPr>
            <p:cNvPr id="71" name="Heart 5">
              <a:extLst>
                <a:ext uri="{FF2B5EF4-FFF2-40B4-BE49-F238E27FC236}">
                  <a16:creationId xmlns:a16="http://schemas.microsoft.com/office/drawing/2014/main" id="{75304E08-00C0-8A81-8E1E-2066D1C537F8}"/>
                </a:ext>
              </a:extLst>
            </p:cNvPr>
            <p:cNvSpPr/>
            <p:nvPr/>
          </p:nvSpPr>
          <p:spPr>
            <a:xfrm>
              <a:off x="1132114" y="5756366"/>
              <a:ext cx="1245068" cy="966651"/>
            </a:xfrm>
            <a:prstGeom prst="flowChartOnlineStorage">
              <a:avLst/>
            </a:prstGeom>
            <a:solidFill>
              <a:srgbClr val="DD3435"/>
            </a:solidFill>
            <a:ln>
              <a:noFill/>
            </a:ln>
            <a:effectLst>
              <a:outerShdw blurRad="76200" dir="13500000" sy="23000" kx="1200000" algn="br" rotWithShape="0">
                <a:prstClr val="black">
                  <a:alpha val="2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2" name="TextBox 71">
              <a:extLst>
                <a:ext uri="{FF2B5EF4-FFF2-40B4-BE49-F238E27FC236}">
                  <a16:creationId xmlns:a16="http://schemas.microsoft.com/office/drawing/2014/main" id="{31C3D1C7-9B1E-78D8-8E90-0687A4717A5C}"/>
                </a:ext>
              </a:extLst>
            </p:cNvPr>
            <p:cNvSpPr txBox="1"/>
            <p:nvPr/>
          </p:nvSpPr>
          <p:spPr>
            <a:xfrm>
              <a:off x="1060286" y="5952252"/>
              <a:ext cx="1350816" cy="709464"/>
            </a:xfrm>
            <a:prstGeom prst="flowChartOnlineStorage">
              <a:avLst/>
            </a:prstGeom>
            <a:noFill/>
          </p:spPr>
          <p:txBody>
            <a:bodyPr wrap="square" rtlCol="0">
              <a:spAutoFit/>
            </a:bodyPr>
            <a:lstStyle/>
            <a:p>
              <a:r>
                <a:rPr lang="vi-VN" sz="2400">
                  <a:solidFill>
                    <a:schemeClr val="bg1"/>
                  </a:solidFill>
                  <a:latin typeface="Roboto Black" panose="02000000000000000000" pitchFamily="2" charset="0"/>
                  <a:ea typeface="Roboto Black" panose="02000000000000000000" pitchFamily="2" charset="0"/>
                </a:rPr>
                <a:t>Tiết 3</a:t>
              </a:r>
            </a:p>
          </p:txBody>
        </p:sp>
      </p:grpSp>
    </p:spTree>
    <p:extLst>
      <p:ext uri="{BB962C8B-B14F-4D97-AF65-F5344CB8AC3E}">
        <p14:creationId xmlns:p14="http://schemas.microsoft.com/office/powerpoint/2010/main" val="2217813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accel="22000" fill="hold" nodeType="withEffect">
                                  <p:stCondLst>
                                    <p:cond delay="0"/>
                                  </p:stCondLst>
                                  <p:childTnLst>
                                    <p:animRot by="21600000">
                                      <p:cBhvr>
                                        <p:cTn id="6" dur="10000" fill="hold"/>
                                        <p:tgtEl>
                                          <p:spTgt spid="68"/>
                                        </p:tgtEl>
                                        <p:attrNameLst>
                                          <p:attrName>r</p:attrName>
                                        </p:attrNameLst>
                                      </p:cBhvr>
                                    </p:animRot>
                                  </p:childTnLst>
                                </p:cTn>
                              </p:par>
                              <p:par>
                                <p:cTn id="7" presetID="47" presetClass="entr" presetSubtype="0" fill="hold" grpId="0" nodeType="withEffect">
                                  <p:stCondLst>
                                    <p:cond delay="0"/>
                                  </p:stCondLst>
                                  <p:iterate type="lt">
                                    <p:tmPct val="0"/>
                                  </p:iterate>
                                  <p:childTnLst>
                                    <p:set>
                                      <p:cBhvr>
                                        <p:cTn id="8" dur="1" fill="hold">
                                          <p:stCondLst>
                                            <p:cond delay="0"/>
                                          </p:stCondLst>
                                        </p:cTn>
                                        <p:tgtEl>
                                          <p:spTgt spid="64"/>
                                        </p:tgtEl>
                                        <p:attrNameLst>
                                          <p:attrName>style.visibility</p:attrName>
                                        </p:attrNameLst>
                                      </p:cBhvr>
                                      <p:to>
                                        <p:strVal val="visible"/>
                                      </p:to>
                                    </p:set>
                                    <p:animEffect transition="in" filter="fade">
                                      <p:cBhvr>
                                        <p:cTn id="9" dur="1000"/>
                                        <p:tgtEl>
                                          <p:spTgt spid="64"/>
                                        </p:tgtEl>
                                      </p:cBhvr>
                                    </p:animEffect>
                                    <p:anim calcmode="lin" valueType="num">
                                      <p:cBhvr>
                                        <p:cTn id="10" dur="1000" fill="hold"/>
                                        <p:tgtEl>
                                          <p:spTgt spid="64"/>
                                        </p:tgtEl>
                                        <p:attrNameLst>
                                          <p:attrName>ppt_x</p:attrName>
                                        </p:attrNameLst>
                                      </p:cBhvr>
                                      <p:tavLst>
                                        <p:tav tm="0">
                                          <p:val>
                                            <p:strVal val="#ppt_x"/>
                                          </p:val>
                                        </p:tav>
                                        <p:tav tm="100000">
                                          <p:val>
                                            <p:strVal val="#ppt_x"/>
                                          </p:val>
                                        </p:tav>
                                      </p:tavLst>
                                    </p:anim>
                                    <p:anim calcmode="lin" valueType="num">
                                      <p:cBhvr>
                                        <p:cTn id="11" dur="1000" fill="hold"/>
                                        <p:tgtEl>
                                          <p:spTgt spid="64"/>
                                        </p:tgtEl>
                                        <p:attrNameLst>
                                          <p:attrName>ppt_y</p:attrName>
                                        </p:attrNameLst>
                                      </p:cBhvr>
                                      <p:tavLst>
                                        <p:tav tm="0">
                                          <p:val>
                                            <p:strVal val="#ppt_y-.1"/>
                                          </p:val>
                                        </p:tav>
                                        <p:tav tm="100000">
                                          <p:val>
                                            <p:strVal val="#ppt_y"/>
                                          </p:val>
                                        </p:tav>
                                      </p:tavLst>
                                    </p:anim>
                                  </p:childTnLst>
                                </p:cTn>
                              </p:par>
                              <p:par>
                                <p:cTn id="12" presetID="34" presetClass="emph" presetSubtype="0" repeatCount="indefinite" fill="hold" grpId="1" nodeType="withEffect">
                                  <p:stCondLst>
                                    <p:cond delay="0"/>
                                  </p:stCondLst>
                                  <p:iterate type="lt">
                                    <p:tmPct val="10000"/>
                                  </p:iterate>
                                  <p:childTnLst>
                                    <p:animMotion origin="layout" path="M 0.0 0.0 L 0.0 -0.07213" pathEditMode="relative" ptsTypes="">
                                      <p:cBhvr>
                                        <p:cTn id="13" dur="250" accel="50000" decel="50000" autoRev="1" fill="hold">
                                          <p:stCondLst>
                                            <p:cond delay="0"/>
                                          </p:stCondLst>
                                        </p:cTn>
                                        <p:tgtEl>
                                          <p:spTgt spid="64"/>
                                        </p:tgtEl>
                                        <p:attrNameLst>
                                          <p:attrName>ppt_x</p:attrName>
                                          <p:attrName>ppt_y</p:attrName>
                                        </p:attrNameLst>
                                      </p:cBhvr>
                                    </p:animMotion>
                                    <p:animRot by="1500000">
                                      <p:cBhvr>
                                        <p:cTn id="14" dur="125" fill="hold">
                                          <p:stCondLst>
                                            <p:cond delay="0"/>
                                          </p:stCondLst>
                                        </p:cTn>
                                        <p:tgtEl>
                                          <p:spTgt spid="64"/>
                                        </p:tgtEl>
                                        <p:attrNameLst>
                                          <p:attrName>r</p:attrName>
                                        </p:attrNameLst>
                                      </p:cBhvr>
                                    </p:animRot>
                                    <p:animRot by="-1500000">
                                      <p:cBhvr>
                                        <p:cTn id="15" dur="125" fill="hold">
                                          <p:stCondLst>
                                            <p:cond delay="125"/>
                                          </p:stCondLst>
                                        </p:cTn>
                                        <p:tgtEl>
                                          <p:spTgt spid="64"/>
                                        </p:tgtEl>
                                        <p:attrNameLst>
                                          <p:attrName>r</p:attrName>
                                        </p:attrNameLst>
                                      </p:cBhvr>
                                    </p:animRot>
                                    <p:animRot by="-1500000">
                                      <p:cBhvr>
                                        <p:cTn id="16" dur="125" fill="hold">
                                          <p:stCondLst>
                                            <p:cond delay="250"/>
                                          </p:stCondLst>
                                        </p:cTn>
                                        <p:tgtEl>
                                          <p:spTgt spid="64"/>
                                        </p:tgtEl>
                                        <p:attrNameLst>
                                          <p:attrName>r</p:attrName>
                                        </p:attrNameLst>
                                      </p:cBhvr>
                                    </p:animRot>
                                    <p:animRot by="1500000">
                                      <p:cBhvr>
                                        <p:cTn id="17" dur="125" fill="hold">
                                          <p:stCondLst>
                                            <p:cond delay="375"/>
                                          </p:stCondLst>
                                        </p:cTn>
                                        <p:tgtEl>
                                          <p:spTgt spid="64"/>
                                        </p:tgtEl>
                                        <p:attrNameLst>
                                          <p:attrName>r</p:attrName>
                                        </p:attrNameLst>
                                      </p:cBhvr>
                                    </p:animRot>
                                  </p:childTnLst>
                                </p:cTn>
                              </p:par>
                              <p:par>
                                <p:cTn id="18" presetID="2" presetClass="entr" presetSubtype="8" fill="hold" nodeType="withEffect">
                                  <p:stCondLst>
                                    <p:cond delay="0"/>
                                  </p:stCondLst>
                                  <p:childTnLst>
                                    <p:set>
                                      <p:cBhvr>
                                        <p:cTn id="19" dur="1" fill="hold">
                                          <p:stCondLst>
                                            <p:cond delay="0"/>
                                          </p:stCondLst>
                                        </p:cTn>
                                        <p:tgtEl>
                                          <p:spTgt spid="70"/>
                                        </p:tgtEl>
                                        <p:attrNameLst>
                                          <p:attrName>style.visibility</p:attrName>
                                        </p:attrNameLst>
                                      </p:cBhvr>
                                      <p:to>
                                        <p:strVal val="visible"/>
                                      </p:to>
                                    </p:set>
                                    <p:anim calcmode="lin" valueType="num">
                                      <p:cBhvr additive="base">
                                        <p:cTn id="20" dur="500" fill="hold"/>
                                        <p:tgtEl>
                                          <p:spTgt spid="70"/>
                                        </p:tgtEl>
                                        <p:attrNameLst>
                                          <p:attrName>ppt_x</p:attrName>
                                        </p:attrNameLst>
                                      </p:cBhvr>
                                      <p:tavLst>
                                        <p:tav tm="0">
                                          <p:val>
                                            <p:strVal val="0-#ppt_w/2"/>
                                          </p:val>
                                        </p:tav>
                                        <p:tav tm="100000">
                                          <p:val>
                                            <p:strVal val="#ppt_x"/>
                                          </p:val>
                                        </p:tav>
                                      </p:tavLst>
                                    </p:anim>
                                    <p:anim calcmode="lin" valueType="num">
                                      <p:cBhvr additive="base">
                                        <p:cTn id="21" dur="500" fill="hold"/>
                                        <p:tgtEl>
                                          <p:spTgt spid="70"/>
                                        </p:tgtEl>
                                        <p:attrNameLst>
                                          <p:attrName>ppt_y</p:attrName>
                                        </p:attrNameLst>
                                      </p:cBhvr>
                                      <p:tavLst>
                                        <p:tav tm="0">
                                          <p:val>
                                            <p:strVal val="#ppt_y"/>
                                          </p:val>
                                        </p:tav>
                                        <p:tav tm="100000">
                                          <p:val>
                                            <p:strVal val="#ppt_y"/>
                                          </p:val>
                                        </p:tav>
                                      </p:tavLst>
                                    </p:anim>
                                  </p:childTnLst>
                                </p:cTn>
                              </p:par>
                              <p:par>
                                <p:cTn id="22" presetID="14" presetClass="entr" presetSubtype="10" fill="hold" nodeType="with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randombar(horizontal)">
                                      <p:cBhvr>
                                        <p:cTn id="24" dur="500"/>
                                        <p:tgtEl>
                                          <p:spTgt spid="57"/>
                                        </p:tgtEl>
                                      </p:cBhvr>
                                    </p:animEffect>
                                  </p:childTnLst>
                                </p:cTn>
                              </p:par>
                              <p:par>
                                <p:cTn id="25" presetID="14" presetClass="entr" presetSubtype="10" fill="hold" nodeType="with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randombar(horizontal)">
                                      <p:cBhvr>
                                        <p:cTn id="27" dur="500"/>
                                        <p:tgtEl>
                                          <p:spTgt spid="59"/>
                                        </p:tgtEl>
                                      </p:cBhvr>
                                    </p:animEffect>
                                  </p:childTnLst>
                                </p:cTn>
                              </p:par>
                              <p:par>
                                <p:cTn id="28" presetID="14" presetClass="entr" presetSubtype="10" fill="hold" nodeType="withEffect">
                                  <p:stCondLst>
                                    <p:cond delay="0"/>
                                  </p:stCondLst>
                                  <p:childTnLst>
                                    <p:set>
                                      <p:cBhvr>
                                        <p:cTn id="29" dur="1" fill="hold">
                                          <p:stCondLst>
                                            <p:cond delay="0"/>
                                          </p:stCondLst>
                                        </p:cTn>
                                        <p:tgtEl>
                                          <p:spTgt spid="67"/>
                                        </p:tgtEl>
                                        <p:attrNameLst>
                                          <p:attrName>style.visibility</p:attrName>
                                        </p:attrNameLst>
                                      </p:cBhvr>
                                      <p:to>
                                        <p:strVal val="visible"/>
                                      </p:to>
                                    </p:set>
                                    <p:animEffect transition="in" filter="randombar(horizontal)">
                                      <p:cBhvr>
                                        <p:cTn id="30" dur="500"/>
                                        <p:tgtEl>
                                          <p:spTgt spid="67"/>
                                        </p:tgtEl>
                                      </p:cBhvr>
                                    </p:animEffect>
                                  </p:childTnLst>
                                </p:cTn>
                              </p:par>
                              <p:par>
                                <p:cTn id="31" presetID="14" presetClass="entr" presetSubtype="10" fill="hold" nodeType="withEffect">
                                  <p:stCondLst>
                                    <p:cond delay="0"/>
                                  </p:stCondLst>
                                  <p:childTnLst>
                                    <p:set>
                                      <p:cBhvr>
                                        <p:cTn id="32" dur="1" fill="hold">
                                          <p:stCondLst>
                                            <p:cond delay="0"/>
                                          </p:stCondLst>
                                        </p:cTn>
                                        <p:tgtEl>
                                          <p:spTgt spid="61"/>
                                        </p:tgtEl>
                                        <p:attrNameLst>
                                          <p:attrName>style.visibility</p:attrName>
                                        </p:attrNameLst>
                                      </p:cBhvr>
                                      <p:to>
                                        <p:strVal val="visible"/>
                                      </p:to>
                                    </p:set>
                                    <p:animEffect transition="in" filter="randombar(horizontal)">
                                      <p:cBhvr>
                                        <p:cTn id="3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4"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D51257-2270-F7F3-260E-7C6C767FD570}"/>
              </a:ext>
            </a:extLst>
          </p:cNvPr>
          <p:cNvSpPr txBox="1"/>
          <p:nvPr/>
        </p:nvSpPr>
        <p:spPr>
          <a:xfrm>
            <a:off x="1998489" y="460784"/>
            <a:ext cx="5361595" cy="584775"/>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r>
              <a:rPr lang="vi-VN" sz="3200">
                <a:solidFill>
                  <a:srgbClr val="002060"/>
                </a:solidFill>
                <a:latin typeface="Roboto Black" panose="02000000000000000000" pitchFamily="2" charset="0"/>
                <a:ea typeface="Roboto Black" panose="02000000000000000000" pitchFamily="2" charset="0"/>
              </a:rPr>
              <a:t>Xây dựng mô hình ngôi nhà</a:t>
            </a:r>
            <a:endParaRPr lang="vi-VN" sz="4400">
              <a:solidFill>
                <a:srgbClr val="002060"/>
              </a:solidFill>
              <a:latin typeface="Roboto Black" panose="02000000000000000000" pitchFamily="2" charset="0"/>
              <a:ea typeface="Roboto Black" panose="02000000000000000000" pitchFamily="2" charset="0"/>
            </a:endParaRPr>
          </a:p>
        </p:txBody>
      </p:sp>
      <p:pic>
        <p:nvPicPr>
          <p:cNvPr id="8" name="Picture 7">
            <a:extLst>
              <a:ext uri="{FF2B5EF4-FFF2-40B4-BE49-F238E27FC236}">
                <a16:creationId xmlns:a16="http://schemas.microsoft.com/office/drawing/2014/main" id="{EC716822-DF6F-12CA-D31E-7EF904A37B82}"/>
              </a:ext>
            </a:extLst>
          </p:cNvPr>
          <p:cNvPicPr>
            <a:picLocks noChangeAspect="1"/>
          </p:cNvPicPr>
          <p:nvPr/>
        </p:nvPicPr>
        <p:blipFill>
          <a:blip r:embed="rId3">
            <a:extLst>
              <a:ext uri="{28A0092B-C50C-407E-A947-70E740481C1C}">
                <a14:useLocalDpi xmlns:a14="http://schemas.microsoft.com/office/drawing/2010/main" val="0"/>
              </a:ext>
            </a:extLst>
          </a:blip>
          <a:srcRect l="81" r="81"/>
          <a:stretch/>
        </p:blipFill>
        <p:spPr>
          <a:xfrm>
            <a:off x="13986" y="18561"/>
            <a:ext cx="1367774" cy="1361500"/>
          </a:xfrm>
          <a:prstGeom prst="ellipse">
            <a:avLst/>
          </a:prstGeom>
        </p:spPr>
      </p:pic>
      <p:grpSp>
        <p:nvGrpSpPr>
          <p:cNvPr id="116" name="Group 115">
            <a:extLst>
              <a:ext uri="{FF2B5EF4-FFF2-40B4-BE49-F238E27FC236}">
                <a16:creationId xmlns:a16="http://schemas.microsoft.com/office/drawing/2014/main" id="{F8EEF962-3FAA-C6AD-1C82-F828731DADDB}"/>
              </a:ext>
            </a:extLst>
          </p:cNvPr>
          <p:cNvGrpSpPr/>
          <p:nvPr/>
        </p:nvGrpSpPr>
        <p:grpSpPr>
          <a:xfrm>
            <a:off x="2479413" y="1184401"/>
            <a:ext cx="6034993" cy="1049262"/>
            <a:chOff x="3429138" y="1518818"/>
            <a:chExt cx="6294370" cy="1049262"/>
          </a:xfrm>
          <a:solidFill>
            <a:srgbClr val="FFD54F"/>
          </a:solidFill>
        </p:grpSpPr>
        <p:sp>
          <p:nvSpPr>
            <p:cNvPr id="115" name="Rectangle: Rounded Corners 114">
              <a:extLst>
                <a:ext uri="{FF2B5EF4-FFF2-40B4-BE49-F238E27FC236}">
                  <a16:creationId xmlns:a16="http://schemas.microsoft.com/office/drawing/2014/main" id="{45044D35-8403-CEC0-C35A-47A9C32BE442}"/>
                </a:ext>
              </a:extLst>
            </p:cNvPr>
            <p:cNvSpPr/>
            <p:nvPr/>
          </p:nvSpPr>
          <p:spPr>
            <a:xfrm>
              <a:off x="3429138" y="1518818"/>
              <a:ext cx="6081407" cy="104926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TextBox 10">
              <a:extLst>
                <a:ext uri="{FF2B5EF4-FFF2-40B4-BE49-F238E27FC236}">
                  <a16:creationId xmlns:a16="http://schemas.microsoft.com/office/drawing/2014/main" id="{65407C88-AB48-1311-9D0A-D46038BEE257}"/>
                </a:ext>
              </a:extLst>
            </p:cNvPr>
            <p:cNvSpPr txBox="1"/>
            <p:nvPr/>
          </p:nvSpPr>
          <p:spPr>
            <a:xfrm>
              <a:off x="3575405" y="1657355"/>
              <a:ext cx="6148103" cy="830997"/>
            </a:xfrm>
            <a:prstGeom prst="rect">
              <a:avLst/>
            </a:prstGeom>
            <a:noFill/>
          </p:spPr>
          <p:txBody>
            <a:bodyPr wrap="square" rtlCol="0">
              <a:spAutoFit/>
            </a:bodyPr>
            <a:lstStyle/>
            <a:p>
              <a:r>
                <a:rPr lang="vi-VN" sz="2400" b="1">
                  <a:solidFill>
                    <a:srgbClr val="002060"/>
                  </a:solidFill>
                  <a:latin typeface="Roboto" panose="02000000000000000000" pitchFamily="2" charset="0"/>
                  <a:ea typeface="Roboto" panose="02000000000000000000" pitchFamily="2" charset="0"/>
                </a:rPr>
                <a:t>Bước 2:</a:t>
              </a:r>
              <a:r>
                <a:rPr lang="vi-VN" sz="2400">
                  <a:solidFill>
                    <a:srgbClr val="002060"/>
                  </a:solidFill>
                  <a:latin typeface="Roboto" panose="02000000000000000000" pitchFamily="2" charset="0"/>
                  <a:ea typeface="Roboto" panose="02000000000000000000" pitchFamily="2" charset="0"/>
                </a:rPr>
                <a:t> Tạo ngôi nhà theo bản thiết kế của nhóm hoặc theo hướng dẫn dưới đây</a:t>
              </a:r>
            </a:p>
          </p:txBody>
        </p:sp>
      </p:grpSp>
      <p:grpSp>
        <p:nvGrpSpPr>
          <p:cNvPr id="16" name="Group 15">
            <a:extLst>
              <a:ext uri="{FF2B5EF4-FFF2-40B4-BE49-F238E27FC236}">
                <a16:creationId xmlns:a16="http://schemas.microsoft.com/office/drawing/2014/main" id="{E0EE7834-3EF5-6D82-63D6-452D07267B47}"/>
              </a:ext>
            </a:extLst>
          </p:cNvPr>
          <p:cNvGrpSpPr/>
          <p:nvPr/>
        </p:nvGrpSpPr>
        <p:grpSpPr>
          <a:xfrm>
            <a:off x="11077302" y="-653914"/>
            <a:ext cx="2229396" cy="2229396"/>
            <a:chOff x="11063316" y="-510615"/>
            <a:chExt cx="2229396" cy="2229396"/>
          </a:xfrm>
        </p:grpSpPr>
        <p:grpSp>
          <p:nvGrpSpPr>
            <p:cNvPr id="14" name="Group 13">
              <a:extLst>
                <a:ext uri="{FF2B5EF4-FFF2-40B4-BE49-F238E27FC236}">
                  <a16:creationId xmlns:a16="http://schemas.microsoft.com/office/drawing/2014/main" id="{094DDB1D-D2F3-272D-1DD7-1863C4794A3C}"/>
                </a:ext>
              </a:extLst>
            </p:cNvPr>
            <p:cNvGrpSpPr/>
            <p:nvPr/>
          </p:nvGrpSpPr>
          <p:grpSpPr>
            <a:xfrm>
              <a:off x="11063316" y="-510615"/>
              <a:ext cx="2229396" cy="2229396"/>
              <a:chOff x="8289620" y="1028369"/>
              <a:chExt cx="2229396" cy="2229396"/>
            </a:xfrm>
          </p:grpSpPr>
          <p:sp>
            <p:nvSpPr>
              <p:cNvPr id="9" name="Oval 8">
                <a:extLst>
                  <a:ext uri="{FF2B5EF4-FFF2-40B4-BE49-F238E27FC236}">
                    <a16:creationId xmlns:a16="http://schemas.microsoft.com/office/drawing/2014/main" id="{9B885B00-7599-A059-47B1-CA4A6D48CEF7}"/>
                  </a:ext>
                </a:extLst>
              </p:cNvPr>
              <p:cNvSpPr/>
              <p:nvPr/>
            </p:nvSpPr>
            <p:spPr>
              <a:xfrm>
                <a:off x="8289620" y="1028369"/>
                <a:ext cx="2229396" cy="2229396"/>
              </a:xfrm>
              <a:prstGeom prst="ellipse">
                <a:avLst/>
              </a:prstGeom>
              <a:solidFill>
                <a:srgbClr val="71C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Oval 9">
                <a:extLst>
                  <a:ext uri="{FF2B5EF4-FFF2-40B4-BE49-F238E27FC236}">
                    <a16:creationId xmlns:a16="http://schemas.microsoft.com/office/drawing/2014/main" id="{3CA6AB7F-3839-F249-36C5-2B906BDFE463}"/>
                  </a:ext>
                </a:extLst>
              </p:cNvPr>
              <p:cNvSpPr/>
              <p:nvPr/>
            </p:nvSpPr>
            <p:spPr>
              <a:xfrm>
                <a:off x="8473626" y="1227599"/>
                <a:ext cx="1862220" cy="1862220"/>
              </a:xfrm>
              <a:prstGeom prst="ellipse">
                <a:avLst/>
              </a:prstGeom>
              <a:solidFill>
                <a:srgbClr val="89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Oval 11">
                <a:extLst>
                  <a:ext uri="{FF2B5EF4-FFF2-40B4-BE49-F238E27FC236}">
                    <a16:creationId xmlns:a16="http://schemas.microsoft.com/office/drawing/2014/main" id="{644DD771-4639-9104-669D-2AD0092E19A4}"/>
                  </a:ext>
                </a:extLst>
              </p:cNvPr>
              <p:cNvSpPr/>
              <p:nvPr/>
            </p:nvSpPr>
            <p:spPr>
              <a:xfrm>
                <a:off x="8606441" y="1348830"/>
                <a:ext cx="1647998" cy="1647998"/>
              </a:xfrm>
              <a:prstGeom prst="ellipse">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Oval 12">
                <a:extLst>
                  <a:ext uri="{FF2B5EF4-FFF2-40B4-BE49-F238E27FC236}">
                    <a16:creationId xmlns:a16="http://schemas.microsoft.com/office/drawing/2014/main" id="{D6B57756-CA06-9E12-7153-D2A245DBD9DE}"/>
                  </a:ext>
                </a:extLst>
              </p:cNvPr>
              <p:cNvSpPr/>
              <p:nvPr/>
            </p:nvSpPr>
            <p:spPr>
              <a:xfrm>
                <a:off x="8752642" y="1478973"/>
                <a:ext cx="1387711" cy="1387711"/>
              </a:xfrm>
              <a:prstGeom prst="ellipse">
                <a:avLst/>
              </a:prstGeom>
              <a:solidFill>
                <a:srgbClr val="D3BE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15" name="Oval 14">
              <a:extLst>
                <a:ext uri="{FF2B5EF4-FFF2-40B4-BE49-F238E27FC236}">
                  <a16:creationId xmlns:a16="http://schemas.microsoft.com/office/drawing/2014/main" id="{31CBE043-8628-B81C-B034-6EF777D85AB8}"/>
                </a:ext>
              </a:extLst>
            </p:cNvPr>
            <p:cNvSpPr/>
            <p:nvPr/>
          </p:nvSpPr>
          <p:spPr>
            <a:xfrm>
              <a:off x="11666572" y="72783"/>
              <a:ext cx="1122122" cy="11221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104" name="Rectangle 103">
            <a:extLst>
              <a:ext uri="{FF2B5EF4-FFF2-40B4-BE49-F238E27FC236}">
                <a16:creationId xmlns:a16="http://schemas.microsoft.com/office/drawing/2014/main" id="{2F661DFF-B4D3-A66F-C0E4-18EB6593A9BA}"/>
              </a:ext>
            </a:extLst>
          </p:cNvPr>
          <p:cNvSpPr/>
          <p:nvPr/>
        </p:nvSpPr>
        <p:spPr>
          <a:xfrm>
            <a:off x="2228046" y="2372200"/>
            <a:ext cx="6812924" cy="4062142"/>
          </a:xfrm>
          <a:prstGeom prst="rect">
            <a:avLst/>
          </a:prstGeom>
          <a:noFill/>
          <a:ln w="127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6" name="TextBox 105">
            <a:extLst>
              <a:ext uri="{FF2B5EF4-FFF2-40B4-BE49-F238E27FC236}">
                <a16:creationId xmlns:a16="http://schemas.microsoft.com/office/drawing/2014/main" id="{E09FDB93-C7D6-E868-65C6-72DCB2CFA707}"/>
              </a:ext>
            </a:extLst>
          </p:cNvPr>
          <p:cNvSpPr txBox="1"/>
          <p:nvPr/>
        </p:nvSpPr>
        <p:spPr>
          <a:xfrm>
            <a:off x="2953710" y="4234294"/>
            <a:ext cx="5361595" cy="1077218"/>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algn="ctr"/>
            <a:r>
              <a:rPr lang="vi-VN" sz="3200">
                <a:solidFill>
                  <a:srgbClr val="002060"/>
                </a:solidFill>
                <a:latin typeface="Roboto Black" panose="02000000000000000000" pitchFamily="2" charset="0"/>
                <a:ea typeface="Roboto Black" panose="02000000000000000000" pitchFamily="2" charset="0"/>
              </a:rPr>
              <a:t>Video </a:t>
            </a:r>
          </a:p>
          <a:p>
            <a:pPr algn="ctr"/>
            <a:r>
              <a:rPr lang="vi-VN" sz="3200">
                <a:solidFill>
                  <a:srgbClr val="002060"/>
                </a:solidFill>
                <a:latin typeface="Roboto Black" panose="02000000000000000000" pitchFamily="2" charset="0"/>
                <a:ea typeface="Roboto Black" panose="02000000000000000000" pitchFamily="2" charset="0"/>
              </a:rPr>
              <a:t>Xây dựng mô hình ngôi nhà</a:t>
            </a:r>
            <a:endParaRPr lang="vi-VN" sz="4400">
              <a:solidFill>
                <a:srgbClr val="002060"/>
              </a:solidFill>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3420093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accel="22000" fill="hold" nodeType="withEffect">
                                  <p:stCondLst>
                                    <p:cond delay="0"/>
                                  </p:stCondLst>
                                  <p:childTnLst>
                                    <p:animRot by="21600000">
                                      <p:cBhvr>
                                        <p:cTn id="6" dur="10000" fill="hold"/>
                                        <p:tgtEl>
                                          <p:spTgt spid="8"/>
                                        </p:tgtEl>
                                        <p:attrNameLst>
                                          <p:attrName>r</p:attrName>
                                        </p:attrNameLst>
                                      </p:cBhvr>
                                    </p:animRot>
                                  </p:childTnLst>
                                </p:cTn>
                              </p:par>
                              <p:par>
                                <p:cTn id="7" presetID="47"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anim calcmode="lin" valueType="num">
                                      <p:cBhvr>
                                        <p:cTn id="10" dur="1000" fill="hold"/>
                                        <p:tgtEl>
                                          <p:spTgt spid="2"/>
                                        </p:tgtEl>
                                        <p:attrNameLst>
                                          <p:attrName>ppt_x</p:attrName>
                                        </p:attrNameLst>
                                      </p:cBhvr>
                                      <p:tavLst>
                                        <p:tav tm="0">
                                          <p:val>
                                            <p:strVal val="#ppt_x"/>
                                          </p:val>
                                        </p:tav>
                                        <p:tav tm="100000">
                                          <p:val>
                                            <p:strVal val="#ppt_x"/>
                                          </p:val>
                                        </p:tav>
                                      </p:tavLst>
                                    </p:anim>
                                    <p:anim calcmode="lin" valueType="num">
                                      <p:cBhvr>
                                        <p:cTn id="11" dur="1000" fill="hold"/>
                                        <p:tgtEl>
                                          <p:spTgt spid="2"/>
                                        </p:tgtEl>
                                        <p:attrNameLst>
                                          <p:attrName>ppt_y</p:attrName>
                                        </p:attrNameLst>
                                      </p:cBhvr>
                                      <p:tavLst>
                                        <p:tav tm="0">
                                          <p:val>
                                            <p:strVal val="#ppt_y-.1"/>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116"/>
                                        </p:tgtEl>
                                        <p:attrNameLst>
                                          <p:attrName>style.visibility</p:attrName>
                                        </p:attrNameLst>
                                      </p:cBhvr>
                                      <p:to>
                                        <p:strVal val="visible"/>
                                      </p:to>
                                    </p:set>
                                    <p:animEffect transition="in" filter="fade">
                                      <p:cBhvr>
                                        <p:cTn id="14" dur="1000"/>
                                        <p:tgtEl>
                                          <p:spTgt spid="116"/>
                                        </p:tgtEl>
                                      </p:cBhvr>
                                    </p:animEffect>
                                    <p:anim calcmode="lin" valueType="num">
                                      <p:cBhvr>
                                        <p:cTn id="15" dur="1000" fill="hold"/>
                                        <p:tgtEl>
                                          <p:spTgt spid="116"/>
                                        </p:tgtEl>
                                        <p:attrNameLst>
                                          <p:attrName>ppt_x</p:attrName>
                                        </p:attrNameLst>
                                      </p:cBhvr>
                                      <p:tavLst>
                                        <p:tav tm="0">
                                          <p:val>
                                            <p:strVal val="#ppt_x"/>
                                          </p:val>
                                        </p:tav>
                                        <p:tav tm="100000">
                                          <p:val>
                                            <p:strVal val="#ppt_x"/>
                                          </p:val>
                                        </p:tav>
                                      </p:tavLst>
                                    </p:anim>
                                    <p:anim calcmode="lin" valueType="num">
                                      <p:cBhvr>
                                        <p:cTn id="16" dur="1000" fill="hold"/>
                                        <p:tgtEl>
                                          <p:spTgt spid="116"/>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106"/>
                                        </p:tgtEl>
                                        <p:attrNameLst>
                                          <p:attrName>style.visibility</p:attrName>
                                        </p:attrNameLst>
                                      </p:cBhvr>
                                      <p:to>
                                        <p:strVal val="visible"/>
                                      </p:to>
                                    </p:set>
                                    <p:animEffect transition="in" filter="fade">
                                      <p:cBhvr>
                                        <p:cTn id="19" dur="1000"/>
                                        <p:tgtEl>
                                          <p:spTgt spid="106"/>
                                        </p:tgtEl>
                                      </p:cBhvr>
                                    </p:animEffect>
                                    <p:anim calcmode="lin" valueType="num">
                                      <p:cBhvr>
                                        <p:cTn id="20" dur="1000" fill="hold"/>
                                        <p:tgtEl>
                                          <p:spTgt spid="106"/>
                                        </p:tgtEl>
                                        <p:attrNameLst>
                                          <p:attrName>ppt_x</p:attrName>
                                        </p:attrNameLst>
                                      </p:cBhvr>
                                      <p:tavLst>
                                        <p:tav tm="0">
                                          <p:val>
                                            <p:strVal val="#ppt_x"/>
                                          </p:val>
                                        </p:tav>
                                        <p:tav tm="100000">
                                          <p:val>
                                            <p:strVal val="#ppt_x"/>
                                          </p:val>
                                        </p:tav>
                                      </p:tavLst>
                                    </p:anim>
                                    <p:anim calcmode="lin" valueType="num">
                                      <p:cBhvr>
                                        <p:cTn id="21" dur="1000" fill="hold"/>
                                        <p:tgtEl>
                                          <p:spTgt spid="10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D51257-2270-F7F3-260E-7C6C767FD570}"/>
              </a:ext>
            </a:extLst>
          </p:cNvPr>
          <p:cNvSpPr txBox="1"/>
          <p:nvPr/>
        </p:nvSpPr>
        <p:spPr>
          <a:xfrm>
            <a:off x="1998489" y="460784"/>
            <a:ext cx="5361595" cy="584775"/>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r>
              <a:rPr lang="vi-VN" sz="3200">
                <a:solidFill>
                  <a:srgbClr val="002060"/>
                </a:solidFill>
                <a:latin typeface="Roboto Black" panose="02000000000000000000" pitchFamily="2" charset="0"/>
                <a:ea typeface="Roboto Black" panose="02000000000000000000" pitchFamily="2" charset="0"/>
              </a:rPr>
              <a:t>Xây dựng mô hình ngôi nhà</a:t>
            </a:r>
            <a:endParaRPr lang="vi-VN" sz="4400">
              <a:solidFill>
                <a:srgbClr val="002060"/>
              </a:solidFill>
              <a:latin typeface="Roboto Black" panose="02000000000000000000" pitchFamily="2" charset="0"/>
              <a:ea typeface="Roboto Black" panose="02000000000000000000" pitchFamily="2" charset="0"/>
            </a:endParaRPr>
          </a:p>
        </p:txBody>
      </p:sp>
      <p:pic>
        <p:nvPicPr>
          <p:cNvPr id="8" name="Picture 7">
            <a:extLst>
              <a:ext uri="{FF2B5EF4-FFF2-40B4-BE49-F238E27FC236}">
                <a16:creationId xmlns:a16="http://schemas.microsoft.com/office/drawing/2014/main" id="{EC716822-DF6F-12CA-D31E-7EF904A37B82}"/>
              </a:ext>
            </a:extLst>
          </p:cNvPr>
          <p:cNvPicPr>
            <a:picLocks noChangeAspect="1"/>
          </p:cNvPicPr>
          <p:nvPr/>
        </p:nvPicPr>
        <p:blipFill>
          <a:blip r:embed="rId3">
            <a:extLst>
              <a:ext uri="{28A0092B-C50C-407E-A947-70E740481C1C}">
                <a14:useLocalDpi xmlns:a14="http://schemas.microsoft.com/office/drawing/2010/main" val="0"/>
              </a:ext>
            </a:extLst>
          </a:blip>
          <a:srcRect l="81" r="81"/>
          <a:stretch/>
        </p:blipFill>
        <p:spPr>
          <a:xfrm>
            <a:off x="13986" y="18561"/>
            <a:ext cx="1459214" cy="1452520"/>
          </a:xfrm>
          <a:prstGeom prst="ellipse">
            <a:avLst/>
          </a:prstGeom>
        </p:spPr>
      </p:pic>
      <p:sp>
        <p:nvSpPr>
          <p:cNvPr id="11" name="TextBox 10">
            <a:extLst>
              <a:ext uri="{FF2B5EF4-FFF2-40B4-BE49-F238E27FC236}">
                <a16:creationId xmlns:a16="http://schemas.microsoft.com/office/drawing/2014/main" id="{65407C88-AB48-1311-9D0A-D46038BEE257}"/>
              </a:ext>
            </a:extLst>
          </p:cNvPr>
          <p:cNvSpPr txBox="1"/>
          <p:nvPr/>
        </p:nvSpPr>
        <p:spPr>
          <a:xfrm>
            <a:off x="2105715" y="1456726"/>
            <a:ext cx="1792624" cy="461665"/>
          </a:xfrm>
          <a:prstGeom prst="rect">
            <a:avLst/>
          </a:prstGeom>
          <a:noFill/>
        </p:spPr>
        <p:txBody>
          <a:bodyPr wrap="square" rtlCol="0">
            <a:spAutoFit/>
          </a:bodyPr>
          <a:lstStyle/>
          <a:p>
            <a:r>
              <a:rPr lang="vi-VN" sz="2400" b="1">
                <a:solidFill>
                  <a:srgbClr val="002060"/>
                </a:solidFill>
                <a:latin typeface="Roboto" panose="02000000000000000000" pitchFamily="2" charset="0"/>
                <a:ea typeface="Roboto" panose="02000000000000000000" pitchFamily="2" charset="0"/>
              </a:rPr>
              <a:t>Chuẩn bị</a:t>
            </a:r>
            <a:endParaRPr lang="vi-VN" sz="2400">
              <a:solidFill>
                <a:srgbClr val="002060"/>
              </a:solidFill>
              <a:latin typeface="Roboto" panose="02000000000000000000" pitchFamily="2" charset="0"/>
              <a:ea typeface="Roboto" panose="02000000000000000000" pitchFamily="2" charset="0"/>
            </a:endParaRPr>
          </a:p>
        </p:txBody>
      </p:sp>
      <p:grpSp>
        <p:nvGrpSpPr>
          <p:cNvPr id="99" name="Group 98">
            <a:extLst>
              <a:ext uri="{FF2B5EF4-FFF2-40B4-BE49-F238E27FC236}">
                <a16:creationId xmlns:a16="http://schemas.microsoft.com/office/drawing/2014/main" id="{18ADB0FE-94FB-0EB9-590F-0612AF348AD8}"/>
              </a:ext>
            </a:extLst>
          </p:cNvPr>
          <p:cNvGrpSpPr/>
          <p:nvPr/>
        </p:nvGrpSpPr>
        <p:grpSpPr>
          <a:xfrm>
            <a:off x="4400623" y="2507596"/>
            <a:ext cx="2220064" cy="1116467"/>
            <a:chOff x="4505853" y="2639377"/>
            <a:chExt cx="2220064" cy="1116467"/>
          </a:xfrm>
        </p:grpSpPr>
        <p:sp>
          <p:nvSpPr>
            <p:cNvPr id="29" name="Rectangle: Rounded Corners 28">
              <a:extLst>
                <a:ext uri="{FF2B5EF4-FFF2-40B4-BE49-F238E27FC236}">
                  <a16:creationId xmlns:a16="http://schemas.microsoft.com/office/drawing/2014/main" id="{53326106-C570-536C-BBCF-58A8902BD98D}"/>
                </a:ext>
              </a:extLst>
            </p:cNvPr>
            <p:cNvSpPr/>
            <p:nvPr/>
          </p:nvSpPr>
          <p:spPr>
            <a:xfrm>
              <a:off x="4564416" y="2639377"/>
              <a:ext cx="2161501" cy="1079216"/>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7" name="Group 16">
              <a:extLst>
                <a:ext uri="{FF2B5EF4-FFF2-40B4-BE49-F238E27FC236}">
                  <a16:creationId xmlns:a16="http://schemas.microsoft.com/office/drawing/2014/main" id="{E3D9F6A6-238F-535A-C694-7D8ED43A1F52}"/>
                </a:ext>
              </a:extLst>
            </p:cNvPr>
            <p:cNvGrpSpPr/>
            <p:nvPr/>
          </p:nvGrpSpPr>
          <p:grpSpPr>
            <a:xfrm>
              <a:off x="4505853" y="2676628"/>
              <a:ext cx="2161501" cy="1079216"/>
              <a:chOff x="7096006" y="3363281"/>
              <a:chExt cx="4688140" cy="1794740"/>
            </a:xfrm>
            <a:solidFill>
              <a:srgbClr val="71C2FF"/>
            </a:solidFill>
          </p:grpSpPr>
          <p:sp>
            <p:nvSpPr>
              <p:cNvPr id="118" name="Rectangle: Rounded Corners 117">
                <a:extLst>
                  <a:ext uri="{FF2B5EF4-FFF2-40B4-BE49-F238E27FC236}">
                    <a16:creationId xmlns:a16="http://schemas.microsoft.com/office/drawing/2014/main" id="{B116CA52-E31E-D112-33FF-08735A49F6B1}"/>
                  </a:ext>
                </a:extLst>
              </p:cNvPr>
              <p:cNvSpPr/>
              <p:nvPr/>
            </p:nvSpPr>
            <p:spPr>
              <a:xfrm>
                <a:off x="7096006" y="3363281"/>
                <a:ext cx="4688140" cy="179474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7" name="TextBox 116">
                <a:extLst>
                  <a:ext uri="{FF2B5EF4-FFF2-40B4-BE49-F238E27FC236}">
                    <a16:creationId xmlns:a16="http://schemas.microsoft.com/office/drawing/2014/main" id="{22238407-0855-D98B-E484-79453E127D74}"/>
                  </a:ext>
                </a:extLst>
              </p:cNvPr>
              <p:cNvSpPr txBox="1"/>
              <p:nvPr/>
            </p:nvSpPr>
            <p:spPr>
              <a:xfrm>
                <a:off x="7096006" y="3643423"/>
                <a:ext cx="4529492" cy="1110560"/>
              </a:xfrm>
              <a:prstGeom prst="rect">
                <a:avLst/>
              </a:prstGeom>
              <a:grp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algn="ctr"/>
                <a:r>
                  <a:rPr lang="vi-VN" spc="-100">
                    <a:solidFill>
                      <a:srgbClr val="002060"/>
                    </a:solidFill>
                  </a:rPr>
                  <a:t>Chia thành 3 nhóm nhỏ</a:t>
                </a:r>
              </a:p>
            </p:txBody>
          </p:sp>
        </p:grpSp>
      </p:grpSp>
      <p:grpSp>
        <p:nvGrpSpPr>
          <p:cNvPr id="16" name="Group 15">
            <a:extLst>
              <a:ext uri="{FF2B5EF4-FFF2-40B4-BE49-F238E27FC236}">
                <a16:creationId xmlns:a16="http://schemas.microsoft.com/office/drawing/2014/main" id="{E0EE7834-3EF5-6D82-63D6-452D07267B47}"/>
              </a:ext>
            </a:extLst>
          </p:cNvPr>
          <p:cNvGrpSpPr/>
          <p:nvPr/>
        </p:nvGrpSpPr>
        <p:grpSpPr>
          <a:xfrm>
            <a:off x="11077302" y="-653914"/>
            <a:ext cx="2229396" cy="2229396"/>
            <a:chOff x="11063316" y="-510615"/>
            <a:chExt cx="2229396" cy="2229396"/>
          </a:xfrm>
        </p:grpSpPr>
        <p:grpSp>
          <p:nvGrpSpPr>
            <p:cNvPr id="14" name="Group 13">
              <a:extLst>
                <a:ext uri="{FF2B5EF4-FFF2-40B4-BE49-F238E27FC236}">
                  <a16:creationId xmlns:a16="http://schemas.microsoft.com/office/drawing/2014/main" id="{094DDB1D-D2F3-272D-1DD7-1863C4794A3C}"/>
                </a:ext>
              </a:extLst>
            </p:cNvPr>
            <p:cNvGrpSpPr/>
            <p:nvPr/>
          </p:nvGrpSpPr>
          <p:grpSpPr>
            <a:xfrm>
              <a:off x="11063316" y="-510615"/>
              <a:ext cx="2229396" cy="2229396"/>
              <a:chOff x="8289620" y="1028369"/>
              <a:chExt cx="2229396" cy="2229396"/>
            </a:xfrm>
          </p:grpSpPr>
          <p:sp>
            <p:nvSpPr>
              <p:cNvPr id="9" name="Oval 8">
                <a:extLst>
                  <a:ext uri="{FF2B5EF4-FFF2-40B4-BE49-F238E27FC236}">
                    <a16:creationId xmlns:a16="http://schemas.microsoft.com/office/drawing/2014/main" id="{9B885B00-7599-A059-47B1-CA4A6D48CEF7}"/>
                  </a:ext>
                </a:extLst>
              </p:cNvPr>
              <p:cNvSpPr/>
              <p:nvPr/>
            </p:nvSpPr>
            <p:spPr>
              <a:xfrm>
                <a:off x="8289620" y="1028369"/>
                <a:ext cx="2229396" cy="2229396"/>
              </a:xfrm>
              <a:prstGeom prst="ellipse">
                <a:avLst/>
              </a:prstGeom>
              <a:solidFill>
                <a:srgbClr val="71C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Oval 9">
                <a:extLst>
                  <a:ext uri="{FF2B5EF4-FFF2-40B4-BE49-F238E27FC236}">
                    <a16:creationId xmlns:a16="http://schemas.microsoft.com/office/drawing/2014/main" id="{3CA6AB7F-3839-F249-36C5-2B906BDFE463}"/>
                  </a:ext>
                </a:extLst>
              </p:cNvPr>
              <p:cNvSpPr/>
              <p:nvPr/>
            </p:nvSpPr>
            <p:spPr>
              <a:xfrm>
                <a:off x="8473626" y="1227599"/>
                <a:ext cx="1862220" cy="1862220"/>
              </a:xfrm>
              <a:prstGeom prst="ellipse">
                <a:avLst/>
              </a:prstGeom>
              <a:solidFill>
                <a:srgbClr val="89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Oval 11">
                <a:extLst>
                  <a:ext uri="{FF2B5EF4-FFF2-40B4-BE49-F238E27FC236}">
                    <a16:creationId xmlns:a16="http://schemas.microsoft.com/office/drawing/2014/main" id="{644DD771-4639-9104-669D-2AD0092E19A4}"/>
                  </a:ext>
                </a:extLst>
              </p:cNvPr>
              <p:cNvSpPr/>
              <p:nvPr/>
            </p:nvSpPr>
            <p:spPr>
              <a:xfrm>
                <a:off x="8606441" y="1348830"/>
                <a:ext cx="1647998" cy="1647998"/>
              </a:xfrm>
              <a:prstGeom prst="ellipse">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Oval 12">
                <a:extLst>
                  <a:ext uri="{FF2B5EF4-FFF2-40B4-BE49-F238E27FC236}">
                    <a16:creationId xmlns:a16="http://schemas.microsoft.com/office/drawing/2014/main" id="{D6B57756-CA06-9E12-7153-D2A245DBD9DE}"/>
                  </a:ext>
                </a:extLst>
              </p:cNvPr>
              <p:cNvSpPr/>
              <p:nvPr/>
            </p:nvSpPr>
            <p:spPr>
              <a:xfrm>
                <a:off x="8752642" y="1478973"/>
                <a:ext cx="1387711" cy="1387711"/>
              </a:xfrm>
              <a:prstGeom prst="ellipse">
                <a:avLst/>
              </a:prstGeom>
              <a:solidFill>
                <a:srgbClr val="D3BE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15" name="Oval 14">
              <a:extLst>
                <a:ext uri="{FF2B5EF4-FFF2-40B4-BE49-F238E27FC236}">
                  <a16:creationId xmlns:a16="http://schemas.microsoft.com/office/drawing/2014/main" id="{31CBE043-8628-B81C-B034-6EF777D85AB8}"/>
                </a:ext>
              </a:extLst>
            </p:cNvPr>
            <p:cNvSpPr/>
            <p:nvPr/>
          </p:nvSpPr>
          <p:spPr>
            <a:xfrm>
              <a:off x="11666572" y="72783"/>
              <a:ext cx="1122122" cy="11221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100" name="Group 99">
            <a:extLst>
              <a:ext uri="{FF2B5EF4-FFF2-40B4-BE49-F238E27FC236}">
                <a16:creationId xmlns:a16="http://schemas.microsoft.com/office/drawing/2014/main" id="{7708509B-6E79-2024-AFF1-0BCD681AD543}"/>
              </a:ext>
            </a:extLst>
          </p:cNvPr>
          <p:cNvGrpSpPr/>
          <p:nvPr/>
        </p:nvGrpSpPr>
        <p:grpSpPr>
          <a:xfrm>
            <a:off x="1656309" y="4031205"/>
            <a:ext cx="2343008" cy="1369594"/>
            <a:chOff x="1610246" y="4363294"/>
            <a:chExt cx="2343008" cy="1199288"/>
          </a:xfrm>
        </p:grpSpPr>
        <p:sp>
          <p:nvSpPr>
            <p:cNvPr id="31" name="Rectangle: Rounded Corners 30">
              <a:extLst>
                <a:ext uri="{FF2B5EF4-FFF2-40B4-BE49-F238E27FC236}">
                  <a16:creationId xmlns:a16="http://schemas.microsoft.com/office/drawing/2014/main" id="{C0D33F7D-6C50-C862-454D-BB8D8CF5CA00}"/>
                </a:ext>
              </a:extLst>
            </p:cNvPr>
            <p:cNvSpPr/>
            <p:nvPr/>
          </p:nvSpPr>
          <p:spPr>
            <a:xfrm>
              <a:off x="1726884" y="4363294"/>
              <a:ext cx="2161501" cy="1079216"/>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3" name="Group 2">
              <a:extLst>
                <a:ext uri="{FF2B5EF4-FFF2-40B4-BE49-F238E27FC236}">
                  <a16:creationId xmlns:a16="http://schemas.microsoft.com/office/drawing/2014/main" id="{8565E4E1-503B-B2F8-2A8F-9902EC5F3069}"/>
                </a:ext>
              </a:extLst>
            </p:cNvPr>
            <p:cNvGrpSpPr/>
            <p:nvPr/>
          </p:nvGrpSpPr>
          <p:grpSpPr>
            <a:xfrm>
              <a:off x="1610246" y="4429619"/>
              <a:ext cx="2343008" cy="1132963"/>
              <a:chOff x="7096006" y="3465237"/>
              <a:chExt cx="4899287" cy="1884120"/>
            </a:xfrm>
            <a:solidFill>
              <a:srgbClr val="71C2FF"/>
            </a:solidFill>
          </p:grpSpPr>
          <p:sp>
            <p:nvSpPr>
              <p:cNvPr id="4" name="Rectangle: Rounded Corners 3">
                <a:extLst>
                  <a:ext uri="{FF2B5EF4-FFF2-40B4-BE49-F238E27FC236}">
                    <a16:creationId xmlns:a16="http://schemas.microsoft.com/office/drawing/2014/main" id="{BBDDD19D-830B-9CFC-8457-CCECF439888F}"/>
                  </a:ext>
                </a:extLst>
              </p:cNvPr>
              <p:cNvSpPr/>
              <p:nvPr/>
            </p:nvSpPr>
            <p:spPr>
              <a:xfrm>
                <a:off x="7096006" y="3465237"/>
                <a:ext cx="4688140" cy="179474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TextBox 4">
                <a:extLst>
                  <a:ext uri="{FF2B5EF4-FFF2-40B4-BE49-F238E27FC236}">
                    <a16:creationId xmlns:a16="http://schemas.microsoft.com/office/drawing/2014/main" id="{21358BA8-61F5-0D54-22EF-9782F67C592A}"/>
                  </a:ext>
                </a:extLst>
              </p:cNvPr>
              <p:cNvSpPr txBox="1"/>
              <p:nvPr/>
            </p:nvSpPr>
            <p:spPr>
              <a:xfrm>
                <a:off x="7175329" y="3601423"/>
                <a:ext cx="4819964" cy="1747934"/>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algn="ctr"/>
                <a:r>
                  <a:rPr lang="vi-VN">
                    <a:solidFill>
                      <a:srgbClr val="002060"/>
                    </a:solidFill>
                  </a:rPr>
                  <a:t>Nhóm 1 </a:t>
                </a:r>
              </a:p>
              <a:p>
                <a:pPr algn="ctr"/>
                <a:r>
                  <a:rPr lang="vi-VN">
                    <a:solidFill>
                      <a:srgbClr val="002060"/>
                    </a:solidFill>
                  </a:rPr>
                  <a:t>Tạo khung và mái nhà</a:t>
                </a:r>
              </a:p>
            </p:txBody>
          </p:sp>
        </p:grpSp>
      </p:grpSp>
      <p:grpSp>
        <p:nvGrpSpPr>
          <p:cNvPr id="101" name="Group 100">
            <a:extLst>
              <a:ext uri="{FF2B5EF4-FFF2-40B4-BE49-F238E27FC236}">
                <a16:creationId xmlns:a16="http://schemas.microsoft.com/office/drawing/2014/main" id="{EC8F840B-68D3-168F-BB60-18A6ADBD5869}"/>
              </a:ext>
            </a:extLst>
          </p:cNvPr>
          <p:cNvGrpSpPr/>
          <p:nvPr/>
        </p:nvGrpSpPr>
        <p:grpSpPr>
          <a:xfrm>
            <a:off x="4379216" y="4250836"/>
            <a:ext cx="2272776" cy="1211391"/>
            <a:chOff x="4497761" y="4363294"/>
            <a:chExt cx="2272776" cy="1117519"/>
          </a:xfrm>
        </p:grpSpPr>
        <p:sp>
          <p:nvSpPr>
            <p:cNvPr id="96" name="Rectangle: Rounded Corners 95">
              <a:extLst>
                <a:ext uri="{FF2B5EF4-FFF2-40B4-BE49-F238E27FC236}">
                  <a16:creationId xmlns:a16="http://schemas.microsoft.com/office/drawing/2014/main" id="{96DEB3F2-68DF-8817-D98F-223B0D4732EC}"/>
                </a:ext>
              </a:extLst>
            </p:cNvPr>
            <p:cNvSpPr/>
            <p:nvPr/>
          </p:nvSpPr>
          <p:spPr>
            <a:xfrm>
              <a:off x="4609036" y="4363294"/>
              <a:ext cx="2161501" cy="1079216"/>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6" name="Group 5">
              <a:extLst>
                <a:ext uri="{FF2B5EF4-FFF2-40B4-BE49-F238E27FC236}">
                  <a16:creationId xmlns:a16="http://schemas.microsoft.com/office/drawing/2014/main" id="{8171270B-AD21-5F11-6A12-AE98E703421D}"/>
                </a:ext>
              </a:extLst>
            </p:cNvPr>
            <p:cNvGrpSpPr/>
            <p:nvPr/>
          </p:nvGrpSpPr>
          <p:grpSpPr>
            <a:xfrm>
              <a:off x="4497761" y="4401597"/>
              <a:ext cx="2219360" cy="1079216"/>
              <a:chOff x="7077427" y="3418633"/>
              <a:chExt cx="4688141" cy="1794740"/>
            </a:xfrm>
            <a:solidFill>
              <a:srgbClr val="71C2FF"/>
            </a:solidFill>
          </p:grpSpPr>
          <p:sp>
            <p:nvSpPr>
              <p:cNvPr id="7" name="Rectangle: Rounded Corners 6">
                <a:extLst>
                  <a:ext uri="{FF2B5EF4-FFF2-40B4-BE49-F238E27FC236}">
                    <a16:creationId xmlns:a16="http://schemas.microsoft.com/office/drawing/2014/main" id="{BB2531F0-51F5-AE6A-9BF0-08CDD534BFFB}"/>
                  </a:ext>
                </a:extLst>
              </p:cNvPr>
              <p:cNvSpPr/>
              <p:nvPr/>
            </p:nvSpPr>
            <p:spPr>
              <a:xfrm>
                <a:off x="7077427" y="3418633"/>
                <a:ext cx="4688141" cy="179474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002060"/>
                  </a:solidFill>
                </a:endParaRPr>
              </a:p>
            </p:txBody>
          </p:sp>
          <p:sp>
            <p:nvSpPr>
              <p:cNvPr id="18" name="TextBox 17">
                <a:extLst>
                  <a:ext uri="{FF2B5EF4-FFF2-40B4-BE49-F238E27FC236}">
                    <a16:creationId xmlns:a16="http://schemas.microsoft.com/office/drawing/2014/main" id="{5BCC7FB0-58CB-5A59-E926-BBE4F902E6CF}"/>
                  </a:ext>
                </a:extLst>
              </p:cNvPr>
              <p:cNvSpPr txBox="1"/>
              <p:nvPr/>
            </p:nvSpPr>
            <p:spPr>
              <a:xfrm>
                <a:off x="7175330" y="3601424"/>
                <a:ext cx="4529494" cy="1381951"/>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algn="ctr"/>
                <a:r>
                  <a:rPr lang="vi-VN">
                    <a:solidFill>
                      <a:srgbClr val="002060"/>
                    </a:solidFill>
                  </a:rPr>
                  <a:t>Nhóm 2 </a:t>
                </a:r>
              </a:p>
              <a:p>
                <a:pPr algn="ctr"/>
                <a:r>
                  <a:rPr lang="vi-VN">
                    <a:solidFill>
                      <a:srgbClr val="002060"/>
                    </a:solidFill>
                  </a:rPr>
                  <a:t>Tạo cột nhà</a:t>
                </a:r>
              </a:p>
            </p:txBody>
          </p:sp>
        </p:grpSp>
      </p:grpSp>
      <p:grpSp>
        <p:nvGrpSpPr>
          <p:cNvPr id="102" name="Group 101">
            <a:extLst>
              <a:ext uri="{FF2B5EF4-FFF2-40B4-BE49-F238E27FC236}">
                <a16:creationId xmlns:a16="http://schemas.microsoft.com/office/drawing/2014/main" id="{626CA1FC-C048-8535-C3F6-D328DF6A1DEF}"/>
              </a:ext>
            </a:extLst>
          </p:cNvPr>
          <p:cNvGrpSpPr/>
          <p:nvPr/>
        </p:nvGrpSpPr>
        <p:grpSpPr>
          <a:xfrm>
            <a:off x="7045890" y="4459574"/>
            <a:ext cx="2172707" cy="1563211"/>
            <a:chOff x="7380198" y="4363294"/>
            <a:chExt cx="2172707" cy="1345978"/>
          </a:xfrm>
        </p:grpSpPr>
        <p:sp>
          <p:nvSpPr>
            <p:cNvPr id="97" name="Rectangle: Rounded Corners 96">
              <a:extLst>
                <a:ext uri="{FF2B5EF4-FFF2-40B4-BE49-F238E27FC236}">
                  <a16:creationId xmlns:a16="http://schemas.microsoft.com/office/drawing/2014/main" id="{835A6E76-175E-D5BF-7E42-261E82784899}"/>
                </a:ext>
              </a:extLst>
            </p:cNvPr>
            <p:cNvSpPr/>
            <p:nvPr/>
          </p:nvSpPr>
          <p:spPr>
            <a:xfrm>
              <a:off x="7391404" y="4363294"/>
              <a:ext cx="2161501" cy="1079216"/>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1" name="Group 20">
              <a:extLst>
                <a:ext uri="{FF2B5EF4-FFF2-40B4-BE49-F238E27FC236}">
                  <a16:creationId xmlns:a16="http://schemas.microsoft.com/office/drawing/2014/main" id="{7F57EFE2-01C2-0828-274B-D39B128D8AF1}"/>
                </a:ext>
              </a:extLst>
            </p:cNvPr>
            <p:cNvGrpSpPr/>
            <p:nvPr/>
          </p:nvGrpSpPr>
          <p:grpSpPr>
            <a:xfrm>
              <a:off x="7380198" y="4429621"/>
              <a:ext cx="2123351" cy="1279651"/>
              <a:chOff x="7096008" y="3465237"/>
              <a:chExt cx="4688141" cy="2197006"/>
            </a:xfrm>
            <a:solidFill>
              <a:srgbClr val="71C2FF"/>
            </a:solidFill>
          </p:grpSpPr>
          <p:sp>
            <p:nvSpPr>
              <p:cNvPr id="22" name="Rectangle: Rounded Corners 21">
                <a:extLst>
                  <a:ext uri="{FF2B5EF4-FFF2-40B4-BE49-F238E27FC236}">
                    <a16:creationId xmlns:a16="http://schemas.microsoft.com/office/drawing/2014/main" id="{C82D7C70-8B05-3416-C7E5-7C421805B023}"/>
                  </a:ext>
                </a:extLst>
              </p:cNvPr>
              <p:cNvSpPr/>
              <p:nvPr/>
            </p:nvSpPr>
            <p:spPr>
              <a:xfrm>
                <a:off x="7096008" y="3465237"/>
                <a:ext cx="4688141" cy="179474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3" name="TextBox 22">
                <a:extLst>
                  <a:ext uri="{FF2B5EF4-FFF2-40B4-BE49-F238E27FC236}">
                    <a16:creationId xmlns:a16="http://schemas.microsoft.com/office/drawing/2014/main" id="{1AA3A25F-5A87-A89E-029B-6A39AEED9EB3}"/>
                  </a:ext>
                </a:extLst>
              </p:cNvPr>
              <p:cNvSpPr txBox="1"/>
              <p:nvPr/>
            </p:nvSpPr>
            <p:spPr>
              <a:xfrm>
                <a:off x="7175329" y="3601423"/>
                <a:ext cx="4529490" cy="2060820"/>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algn="ctr"/>
                <a:r>
                  <a:rPr lang="vi-VN">
                    <a:solidFill>
                      <a:srgbClr val="002060"/>
                    </a:solidFill>
                  </a:rPr>
                  <a:t>Nhóm 3</a:t>
                </a:r>
              </a:p>
              <a:p>
                <a:pPr algn="ctr"/>
                <a:r>
                  <a:rPr lang="vi-VN">
                    <a:solidFill>
                      <a:srgbClr val="002060"/>
                    </a:solidFill>
                  </a:rPr>
                  <a:t>Chuẩn bị các thiết bị </a:t>
                </a:r>
              </a:p>
            </p:txBody>
          </p:sp>
        </p:grpSp>
      </p:grpSp>
      <p:grpSp>
        <p:nvGrpSpPr>
          <p:cNvPr id="103" name="Group 102">
            <a:extLst>
              <a:ext uri="{FF2B5EF4-FFF2-40B4-BE49-F238E27FC236}">
                <a16:creationId xmlns:a16="http://schemas.microsoft.com/office/drawing/2014/main" id="{7A9409C4-F268-BD13-16AB-22BABCE03095}"/>
              </a:ext>
            </a:extLst>
          </p:cNvPr>
          <p:cNvGrpSpPr/>
          <p:nvPr/>
        </p:nvGrpSpPr>
        <p:grpSpPr>
          <a:xfrm>
            <a:off x="9615282" y="4943570"/>
            <a:ext cx="2212103" cy="1094231"/>
            <a:chOff x="8140182" y="2223386"/>
            <a:chExt cx="2212103" cy="1094231"/>
          </a:xfrm>
        </p:grpSpPr>
        <p:sp>
          <p:nvSpPr>
            <p:cNvPr id="98" name="Rectangle: Rounded Corners 97">
              <a:extLst>
                <a:ext uri="{FF2B5EF4-FFF2-40B4-BE49-F238E27FC236}">
                  <a16:creationId xmlns:a16="http://schemas.microsoft.com/office/drawing/2014/main" id="{3E456E31-E386-5764-0BF0-ECAA9C362B26}"/>
                </a:ext>
              </a:extLst>
            </p:cNvPr>
            <p:cNvSpPr/>
            <p:nvPr/>
          </p:nvSpPr>
          <p:spPr>
            <a:xfrm>
              <a:off x="8190784" y="2223386"/>
              <a:ext cx="2161501" cy="1079216"/>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5" name="Group 24">
              <a:extLst>
                <a:ext uri="{FF2B5EF4-FFF2-40B4-BE49-F238E27FC236}">
                  <a16:creationId xmlns:a16="http://schemas.microsoft.com/office/drawing/2014/main" id="{C14F6666-249C-0F2E-AB6E-8991A31E056A}"/>
                </a:ext>
              </a:extLst>
            </p:cNvPr>
            <p:cNvGrpSpPr/>
            <p:nvPr/>
          </p:nvGrpSpPr>
          <p:grpSpPr>
            <a:xfrm>
              <a:off x="8140182" y="2272267"/>
              <a:ext cx="2175297" cy="1045350"/>
              <a:chOff x="7096006" y="3465237"/>
              <a:chExt cx="4688140" cy="1794740"/>
            </a:xfrm>
            <a:solidFill>
              <a:srgbClr val="71C2FF"/>
            </a:solidFill>
          </p:grpSpPr>
          <p:sp>
            <p:nvSpPr>
              <p:cNvPr id="26" name="Rectangle: Rounded Corners 25">
                <a:extLst>
                  <a:ext uri="{FF2B5EF4-FFF2-40B4-BE49-F238E27FC236}">
                    <a16:creationId xmlns:a16="http://schemas.microsoft.com/office/drawing/2014/main" id="{242003DB-D912-A36D-D686-604F375E27C3}"/>
                  </a:ext>
                </a:extLst>
              </p:cNvPr>
              <p:cNvSpPr/>
              <p:nvPr/>
            </p:nvSpPr>
            <p:spPr>
              <a:xfrm>
                <a:off x="7096006" y="3465237"/>
                <a:ext cx="4688140" cy="179474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7" name="TextBox 26">
                <a:extLst>
                  <a:ext uri="{FF2B5EF4-FFF2-40B4-BE49-F238E27FC236}">
                    <a16:creationId xmlns:a16="http://schemas.microsoft.com/office/drawing/2014/main" id="{84DF6C2F-A719-8867-A692-E60BDD904617}"/>
                  </a:ext>
                </a:extLst>
              </p:cNvPr>
              <p:cNvSpPr txBox="1"/>
              <p:nvPr/>
            </p:nvSpPr>
            <p:spPr>
              <a:xfrm>
                <a:off x="7175329" y="3810741"/>
                <a:ext cx="4529491" cy="1146539"/>
              </a:xfrm>
              <a:prstGeom prst="rect">
                <a:avLst/>
              </a:prstGeom>
              <a:grp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algn="ctr"/>
                <a:r>
                  <a:rPr lang="vi-VN" spc="-100">
                    <a:solidFill>
                      <a:srgbClr val="002060"/>
                    </a:solidFill>
                  </a:rPr>
                  <a:t>Lắp ghép lại thành ngôi nhà</a:t>
                </a:r>
              </a:p>
            </p:txBody>
          </p:sp>
        </p:grpSp>
      </p:grpSp>
      <p:cxnSp>
        <p:nvCxnSpPr>
          <p:cNvPr id="105" name="Connector: Elbow 104">
            <a:extLst>
              <a:ext uri="{FF2B5EF4-FFF2-40B4-BE49-F238E27FC236}">
                <a16:creationId xmlns:a16="http://schemas.microsoft.com/office/drawing/2014/main" id="{3AE26C01-4A9B-6A0F-1E72-15BAE4EEC359}"/>
              </a:ext>
            </a:extLst>
          </p:cNvPr>
          <p:cNvCxnSpPr>
            <a:stCxn id="118" idx="2"/>
            <a:endCxn id="4" idx="0"/>
          </p:cNvCxnSpPr>
          <p:nvPr/>
        </p:nvCxnSpPr>
        <p:spPr>
          <a:xfrm rot="5400000">
            <a:off x="3887907" y="2513480"/>
            <a:ext cx="482884" cy="2704050"/>
          </a:xfrm>
          <a:prstGeom prst="bentConnector3">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EFE14743-7781-555C-663D-9CC5929B26E4}"/>
              </a:ext>
            </a:extLst>
          </p:cNvPr>
          <p:cNvCxnSpPr>
            <a:stCxn id="118" idx="2"/>
            <a:endCxn id="7" idx="0"/>
          </p:cNvCxnSpPr>
          <p:nvPr/>
        </p:nvCxnSpPr>
        <p:spPr>
          <a:xfrm>
            <a:off x="5481374" y="3624063"/>
            <a:ext cx="7522" cy="66829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Connector: Elbow 108">
            <a:extLst>
              <a:ext uri="{FF2B5EF4-FFF2-40B4-BE49-F238E27FC236}">
                <a16:creationId xmlns:a16="http://schemas.microsoft.com/office/drawing/2014/main" id="{C80F9186-5AEC-81D8-E2B6-D6D6B32A5A4A}"/>
              </a:ext>
            </a:extLst>
          </p:cNvPr>
          <p:cNvCxnSpPr>
            <a:stCxn id="118" idx="2"/>
            <a:endCxn id="97" idx="0"/>
          </p:cNvCxnSpPr>
          <p:nvPr/>
        </p:nvCxnSpPr>
        <p:spPr>
          <a:xfrm rot="16200000" flipH="1">
            <a:off x="6391855" y="2713581"/>
            <a:ext cx="835511" cy="2656473"/>
          </a:xfrm>
          <a:prstGeom prst="bentConnector3">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Connector: Elbow 110">
            <a:extLst>
              <a:ext uri="{FF2B5EF4-FFF2-40B4-BE49-F238E27FC236}">
                <a16:creationId xmlns:a16="http://schemas.microsoft.com/office/drawing/2014/main" id="{1D9ED0A8-C179-DA10-BAF3-32FBA302BA0C}"/>
              </a:ext>
            </a:extLst>
          </p:cNvPr>
          <p:cNvCxnSpPr>
            <a:stCxn id="4" idx="2"/>
            <a:endCxn id="26" idx="2"/>
          </p:cNvCxnSpPr>
          <p:nvPr/>
        </p:nvCxnSpPr>
        <p:spPr>
          <a:xfrm rot="16200000" flipH="1">
            <a:off x="6390936" y="1725805"/>
            <a:ext cx="698383" cy="7925607"/>
          </a:xfrm>
          <a:prstGeom prst="bentConnector3">
            <a:avLst>
              <a:gd name="adj1" fmla="val 132733"/>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2E2F940E-02FE-96A5-6A7A-F600F6660603}"/>
              </a:ext>
            </a:extLst>
          </p:cNvPr>
          <p:cNvCxnSpPr>
            <a:cxnSpLocks/>
            <a:stCxn id="7" idx="2"/>
          </p:cNvCxnSpPr>
          <p:nvPr/>
        </p:nvCxnSpPr>
        <p:spPr>
          <a:xfrm>
            <a:off x="5488896" y="5462227"/>
            <a:ext cx="8795" cy="80281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8555A85D-92DB-FFA2-BCB3-894103A348F8}"/>
              </a:ext>
            </a:extLst>
          </p:cNvPr>
          <p:cNvCxnSpPr>
            <a:stCxn id="22" idx="2"/>
          </p:cNvCxnSpPr>
          <p:nvPr/>
        </p:nvCxnSpPr>
        <p:spPr>
          <a:xfrm flipH="1">
            <a:off x="8107563" y="5750670"/>
            <a:ext cx="3" cy="52821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25" name="Picture 124">
            <a:extLst>
              <a:ext uri="{FF2B5EF4-FFF2-40B4-BE49-F238E27FC236}">
                <a16:creationId xmlns:a16="http://schemas.microsoft.com/office/drawing/2014/main" id="{68EE6C25-BB2F-2711-2816-D53E817C341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556571" y="1774712"/>
            <a:ext cx="2958344" cy="2496103"/>
          </a:xfrm>
          <a:prstGeom prst="rect">
            <a:avLst/>
          </a:prstGeom>
        </p:spPr>
      </p:pic>
      <p:sp>
        <p:nvSpPr>
          <p:cNvPr id="127" name="TextBox 126">
            <a:extLst>
              <a:ext uri="{FF2B5EF4-FFF2-40B4-BE49-F238E27FC236}">
                <a16:creationId xmlns:a16="http://schemas.microsoft.com/office/drawing/2014/main" id="{5C90B305-2048-B535-6421-7D0073C68EE1}"/>
              </a:ext>
            </a:extLst>
          </p:cNvPr>
          <p:cNvSpPr txBox="1"/>
          <p:nvPr/>
        </p:nvSpPr>
        <p:spPr>
          <a:xfrm>
            <a:off x="8952705" y="2017404"/>
            <a:ext cx="2166159" cy="461665"/>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algn="ctr"/>
            <a:r>
              <a:rPr lang="vi-VN">
                <a:solidFill>
                  <a:srgbClr val="002060"/>
                </a:solidFill>
              </a:rPr>
              <a:t>STEM LỚP 5</a:t>
            </a:r>
          </a:p>
        </p:txBody>
      </p:sp>
    </p:spTree>
    <p:extLst>
      <p:ext uri="{BB962C8B-B14F-4D97-AF65-F5344CB8AC3E}">
        <p14:creationId xmlns:p14="http://schemas.microsoft.com/office/powerpoint/2010/main" val="141879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accel="22000" fill="hold" nodeType="withEffect">
                                  <p:stCondLst>
                                    <p:cond delay="0"/>
                                  </p:stCondLst>
                                  <p:childTnLst>
                                    <p:animRot by="21600000">
                                      <p:cBhvr>
                                        <p:cTn id="6" dur="10000" fill="hold"/>
                                        <p:tgtEl>
                                          <p:spTgt spid="8"/>
                                        </p:tgtEl>
                                        <p:attrNameLst>
                                          <p:attrName>r</p:attrName>
                                        </p:attrNameLst>
                                      </p:cBhvr>
                                    </p:animRot>
                                  </p:childTnLst>
                                </p:cTn>
                              </p:par>
                              <p:par>
                                <p:cTn id="7" presetID="47"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anim calcmode="lin" valueType="num">
                                      <p:cBhvr>
                                        <p:cTn id="10" dur="1000" fill="hold"/>
                                        <p:tgtEl>
                                          <p:spTgt spid="2"/>
                                        </p:tgtEl>
                                        <p:attrNameLst>
                                          <p:attrName>ppt_x</p:attrName>
                                        </p:attrNameLst>
                                      </p:cBhvr>
                                      <p:tavLst>
                                        <p:tav tm="0">
                                          <p:val>
                                            <p:strVal val="#ppt_x"/>
                                          </p:val>
                                        </p:tav>
                                        <p:tav tm="100000">
                                          <p:val>
                                            <p:strVal val="#ppt_x"/>
                                          </p:val>
                                        </p:tav>
                                      </p:tavLst>
                                    </p:anim>
                                    <p:anim calcmode="lin" valueType="num">
                                      <p:cBhvr>
                                        <p:cTn id="1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25"/>
                                        </p:tgtEl>
                                        <p:attrNameLst>
                                          <p:attrName>style.visibility</p:attrName>
                                        </p:attrNameLst>
                                      </p:cBhvr>
                                      <p:to>
                                        <p:strVal val="visible"/>
                                      </p:to>
                                    </p:set>
                                    <p:animEffect transition="in" filter="fade">
                                      <p:cBhvr>
                                        <p:cTn id="16" dur="500"/>
                                        <p:tgtEl>
                                          <p:spTgt spid="12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7"/>
                                        </p:tgtEl>
                                        <p:attrNameLst>
                                          <p:attrName>style.visibility</p:attrName>
                                        </p:attrNameLst>
                                      </p:cBhvr>
                                      <p:to>
                                        <p:strVal val="visible"/>
                                      </p:to>
                                    </p:set>
                                    <p:animEffect transition="in" filter="fade">
                                      <p:cBhvr>
                                        <p:cTn id="19" dur="500"/>
                                        <p:tgtEl>
                                          <p:spTgt spid="12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9"/>
                                        </p:tgtEl>
                                        <p:attrNameLst>
                                          <p:attrName>style.visibility</p:attrName>
                                        </p:attrNameLst>
                                      </p:cBhvr>
                                      <p:to>
                                        <p:strVal val="visible"/>
                                      </p:to>
                                    </p:set>
                                    <p:animEffect transition="in" filter="fade">
                                      <p:cBhvr>
                                        <p:cTn id="27" dur="500"/>
                                        <p:tgtEl>
                                          <p:spTgt spid="9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5"/>
                                        </p:tgtEl>
                                        <p:attrNameLst>
                                          <p:attrName>style.visibility</p:attrName>
                                        </p:attrNameLst>
                                      </p:cBhvr>
                                      <p:to>
                                        <p:strVal val="visible"/>
                                      </p:to>
                                    </p:set>
                                    <p:animEffect transition="in" filter="fade">
                                      <p:cBhvr>
                                        <p:cTn id="32" dur="500"/>
                                        <p:tgtEl>
                                          <p:spTgt spid="105"/>
                                        </p:tgtEl>
                                      </p:cBhvr>
                                    </p:animEffect>
                                  </p:childTnLst>
                                </p:cTn>
                              </p:par>
                              <p:par>
                                <p:cTn id="33" presetID="10" presetClass="entr" presetSubtype="0" fill="hold" nodeType="withEffect">
                                  <p:stCondLst>
                                    <p:cond delay="0"/>
                                  </p:stCondLst>
                                  <p:childTnLst>
                                    <p:set>
                                      <p:cBhvr>
                                        <p:cTn id="34" dur="1" fill="hold">
                                          <p:stCondLst>
                                            <p:cond delay="0"/>
                                          </p:stCondLst>
                                        </p:cTn>
                                        <p:tgtEl>
                                          <p:spTgt spid="100"/>
                                        </p:tgtEl>
                                        <p:attrNameLst>
                                          <p:attrName>style.visibility</p:attrName>
                                        </p:attrNameLst>
                                      </p:cBhvr>
                                      <p:to>
                                        <p:strVal val="visible"/>
                                      </p:to>
                                    </p:set>
                                    <p:animEffect transition="in" filter="fade">
                                      <p:cBhvr>
                                        <p:cTn id="35" dur="500"/>
                                        <p:tgtEl>
                                          <p:spTgt spid="10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07"/>
                                        </p:tgtEl>
                                        <p:attrNameLst>
                                          <p:attrName>style.visibility</p:attrName>
                                        </p:attrNameLst>
                                      </p:cBhvr>
                                      <p:to>
                                        <p:strVal val="visible"/>
                                      </p:to>
                                    </p:set>
                                    <p:animEffect transition="in" filter="fade">
                                      <p:cBhvr>
                                        <p:cTn id="40" dur="500"/>
                                        <p:tgtEl>
                                          <p:spTgt spid="107"/>
                                        </p:tgtEl>
                                      </p:cBhvr>
                                    </p:animEffect>
                                  </p:childTnLst>
                                </p:cTn>
                              </p:par>
                              <p:par>
                                <p:cTn id="41" presetID="10" presetClass="entr" presetSubtype="0" fill="hold" nodeType="withEffect">
                                  <p:stCondLst>
                                    <p:cond delay="0"/>
                                  </p:stCondLst>
                                  <p:childTnLst>
                                    <p:set>
                                      <p:cBhvr>
                                        <p:cTn id="42" dur="1" fill="hold">
                                          <p:stCondLst>
                                            <p:cond delay="0"/>
                                          </p:stCondLst>
                                        </p:cTn>
                                        <p:tgtEl>
                                          <p:spTgt spid="101"/>
                                        </p:tgtEl>
                                        <p:attrNameLst>
                                          <p:attrName>style.visibility</p:attrName>
                                        </p:attrNameLst>
                                      </p:cBhvr>
                                      <p:to>
                                        <p:strVal val="visible"/>
                                      </p:to>
                                    </p:set>
                                    <p:animEffect transition="in" filter="fade">
                                      <p:cBhvr>
                                        <p:cTn id="43" dur="500"/>
                                        <p:tgtEl>
                                          <p:spTgt spid="10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09"/>
                                        </p:tgtEl>
                                        <p:attrNameLst>
                                          <p:attrName>style.visibility</p:attrName>
                                        </p:attrNameLst>
                                      </p:cBhvr>
                                      <p:to>
                                        <p:strVal val="visible"/>
                                      </p:to>
                                    </p:set>
                                    <p:animEffect transition="in" filter="fade">
                                      <p:cBhvr>
                                        <p:cTn id="48" dur="500"/>
                                        <p:tgtEl>
                                          <p:spTgt spid="109"/>
                                        </p:tgtEl>
                                      </p:cBhvr>
                                    </p:animEffect>
                                  </p:childTnLst>
                                </p:cTn>
                              </p:par>
                              <p:par>
                                <p:cTn id="49" presetID="10" presetClass="entr" presetSubtype="0" fill="hold" nodeType="withEffect">
                                  <p:stCondLst>
                                    <p:cond delay="0"/>
                                  </p:stCondLst>
                                  <p:childTnLst>
                                    <p:set>
                                      <p:cBhvr>
                                        <p:cTn id="50" dur="1" fill="hold">
                                          <p:stCondLst>
                                            <p:cond delay="0"/>
                                          </p:stCondLst>
                                        </p:cTn>
                                        <p:tgtEl>
                                          <p:spTgt spid="102"/>
                                        </p:tgtEl>
                                        <p:attrNameLst>
                                          <p:attrName>style.visibility</p:attrName>
                                        </p:attrNameLst>
                                      </p:cBhvr>
                                      <p:to>
                                        <p:strVal val="visible"/>
                                      </p:to>
                                    </p:set>
                                    <p:animEffect transition="in" filter="fade">
                                      <p:cBhvr>
                                        <p:cTn id="51" dur="500"/>
                                        <p:tgtEl>
                                          <p:spTgt spid="10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13"/>
                                        </p:tgtEl>
                                        <p:attrNameLst>
                                          <p:attrName>style.visibility</p:attrName>
                                        </p:attrNameLst>
                                      </p:cBhvr>
                                      <p:to>
                                        <p:strVal val="visible"/>
                                      </p:to>
                                    </p:set>
                                    <p:animEffect transition="in" filter="fade">
                                      <p:cBhvr>
                                        <p:cTn id="56" dur="500"/>
                                        <p:tgtEl>
                                          <p:spTgt spid="113"/>
                                        </p:tgtEl>
                                      </p:cBhvr>
                                    </p:animEffect>
                                  </p:childTnLst>
                                </p:cTn>
                              </p:par>
                              <p:par>
                                <p:cTn id="57" presetID="10" presetClass="entr" presetSubtype="0" fill="hold" nodeType="withEffect">
                                  <p:stCondLst>
                                    <p:cond delay="0"/>
                                  </p:stCondLst>
                                  <p:childTnLst>
                                    <p:set>
                                      <p:cBhvr>
                                        <p:cTn id="58" dur="1" fill="hold">
                                          <p:stCondLst>
                                            <p:cond delay="0"/>
                                          </p:stCondLst>
                                        </p:cTn>
                                        <p:tgtEl>
                                          <p:spTgt spid="119"/>
                                        </p:tgtEl>
                                        <p:attrNameLst>
                                          <p:attrName>style.visibility</p:attrName>
                                        </p:attrNameLst>
                                      </p:cBhvr>
                                      <p:to>
                                        <p:strVal val="visible"/>
                                      </p:to>
                                    </p:set>
                                    <p:animEffect transition="in" filter="fade">
                                      <p:cBhvr>
                                        <p:cTn id="59" dur="500"/>
                                        <p:tgtEl>
                                          <p:spTgt spid="119"/>
                                        </p:tgtEl>
                                      </p:cBhvr>
                                    </p:animEffect>
                                  </p:childTnLst>
                                </p:cTn>
                              </p:par>
                              <p:par>
                                <p:cTn id="60" presetID="10" presetClass="entr" presetSubtype="0" fill="hold" nodeType="withEffect">
                                  <p:stCondLst>
                                    <p:cond delay="0"/>
                                  </p:stCondLst>
                                  <p:childTnLst>
                                    <p:set>
                                      <p:cBhvr>
                                        <p:cTn id="61" dur="1" fill="hold">
                                          <p:stCondLst>
                                            <p:cond delay="0"/>
                                          </p:stCondLst>
                                        </p:cTn>
                                        <p:tgtEl>
                                          <p:spTgt spid="111"/>
                                        </p:tgtEl>
                                        <p:attrNameLst>
                                          <p:attrName>style.visibility</p:attrName>
                                        </p:attrNameLst>
                                      </p:cBhvr>
                                      <p:to>
                                        <p:strVal val="visible"/>
                                      </p:to>
                                    </p:set>
                                    <p:animEffect transition="in" filter="fade">
                                      <p:cBhvr>
                                        <p:cTn id="62" dur="500"/>
                                        <p:tgtEl>
                                          <p:spTgt spid="111"/>
                                        </p:tgtEl>
                                      </p:cBhvr>
                                    </p:animEffect>
                                  </p:childTnLst>
                                </p:cTn>
                              </p:par>
                              <p:par>
                                <p:cTn id="63" presetID="10" presetClass="entr" presetSubtype="0" fill="hold" nodeType="withEffect">
                                  <p:stCondLst>
                                    <p:cond delay="0"/>
                                  </p:stCondLst>
                                  <p:childTnLst>
                                    <p:set>
                                      <p:cBhvr>
                                        <p:cTn id="64" dur="1" fill="hold">
                                          <p:stCondLst>
                                            <p:cond delay="0"/>
                                          </p:stCondLst>
                                        </p:cTn>
                                        <p:tgtEl>
                                          <p:spTgt spid="103"/>
                                        </p:tgtEl>
                                        <p:attrNameLst>
                                          <p:attrName>style.visibility</p:attrName>
                                        </p:attrNameLst>
                                      </p:cBhvr>
                                      <p:to>
                                        <p:strVal val="visible"/>
                                      </p:to>
                                    </p:set>
                                    <p:animEffect transition="in" filter="fade">
                                      <p:cBhvr>
                                        <p:cTn id="65"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D51257-2270-F7F3-260E-7C6C767FD570}"/>
              </a:ext>
            </a:extLst>
          </p:cNvPr>
          <p:cNvSpPr txBox="1"/>
          <p:nvPr/>
        </p:nvSpPr>
        <p:spPr>
          <a:xfrm>
            <a:off x="1998489" y="460784"/>
            <a:ext cx="5361595" cy="584775"/>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r>
              <a:rPr lang="vi-VN" sz="3200">
                <a:solidFill>
                  <a:srgbClr val="002060"/>
                </a:solidFill>
                <a:latin typeface="Roboto Black" panose="02000000000000000000" pitchFamily="2" charset="0"/>
                <a:ea typeface="Roboto Black" panose="02000000000000000000" pitchFamily="2" charset="0"/>
              </a:rPr>
              <a:t>Xây dựng mô hình ngôi nhà</a:t>
            </a:r>
            <a:endParaRPr lang="vi-VN" sz="4400">
              <a:solidFill>
                <a:srgbClr val="002060"/>
              </a:solidFill>
              <a:latin typeface="Roboto Black" panose="02000000000000000000" pitchFamily="2" charset="0"/>
              <a:ea typeface="Roboto Black" panose="02000000000000000000" pitchFamily="2" charset="0"/>
            </a:endParaRPr>
          </a:p>
        </p:txBody>
      </p:sp>
      <p:pic>
        <p:nvPicPr>
          <p:cNvPr id="8" name="Picture 7">
            <a:extLst>
              <a:ext uri="{FF2B5EF4-FFF2-40B4-BE49-F238E27FC236}">
                <a16:creationId xmlns:a16="http://schemas.microsoft.com/office/drawing/2014/main" id="{EC716822-DF6F-12CA-D31E-7EF904A37B82}"/>
              </a:ext>
            </a:extLst>
          </p:cNvPr>
          <p:cNvPicPr>
            <a:picLocks noChangeAspect="1"/>
          </p:cNvPicPr>
          <p:nvPr/>
        </p:nvPicPr>
        <p:blipFill>
          <a:blip r:embed="rId3">
            <a:extLst>
              <a:ext uri="{28A0092B-C50C-407E-A947-70E740481C1C}">
                <a14:useLocalDpi xmlns:a14="http://schemas.microsoft.com/office/drawing/2010/main" val="0"/>
              </a:ext>
            </a:extLst>
          </a:blip>
          <a:srcRect l="81" r="81"/>
          <a:stretch/>
        </p:blipFill>
        <p:spPr>
          <a:xfrm>
            <a:off x="13986" y="18561"/>
            <a:ext cx="1395377" cy="1388976"/>
          </a:xfrm>
          <a:prstGeom prst="ellipse">
            <a:avLst/>
          </a:prstGeom>
        </p:spPr>
      </p:pic>
      <p:sp>
        <p:nvSpPr>
          <p:cNvPr id="20" name="Rectangle: Rounded Corners 19">
            <a:extLst>
              <a:ext uri="{FF2B5EF4-FFF2-40B4-BE49-F238E27FC236}">
                <a16:creationId xmlns:a16="http://schemas.microsoft.com/office/drawing/2014/main" id="{5B22FC18-1FD5-110E-3777-5D0707B4966A}"/>
              </a:ext>
            </a:extLst>
          </p:cNvPr>
          <p:cNvSpPr/>
          <p:nvPr/>
        </p:nvSpPr>
        <p:spPr>
          <a:xfrm>
            <a:off x="1753631" y="1190100"/>
            <a:ext cx="5123277" cy="5673598"/>
          </a:xfrm>
          <a:prstGeom prst="roundRect">
            <a:avLst>
              <a:gd name="adj" fmla="val 4986"/>
            </a:avLst>
          </a:prstGeom>
          <a:solidFill>
            <a:srgbClr val="71C2FF"/>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6" name="Group 15">
            <a:extLst>
              <a:ext uri="{FF2B5EF4-FFF2-40B4-BE49-F238E27FC236}">
                <a16:creationId xmlns:a16="http://schemas.microsoft.com/office/drawing/2014/main" id="{E0EE7834-3EF5-6D82-63D6-452D07267B47}"/>
              </a:ext>
            </a:extLst>
          </p:cNvPr>
          <p:cNvGrpSpPr/>
          <p:nvPr/>
        </p:nvGrpSpPr>
        <p:grpSpPr>
          <a:xfrm>
            <a:off x="11077302" y="-653914"/>
            <a:ext cx="2229396" cy="2229396"/>
            <a:chOff x="11063316" y="-510615"/>
            <a:chExt cx="2229396" cy="2229396"/>
          </a:xfrm>
        </p:grpSpPr>
        <p:grpSp>
          <p:nvGrpSpPr>
            <p:cNvPr id="14" name="Group 13">
              <a:extLst>
                <a:ext uri="{FF2B5EF4-FFF2-40B4-BE49-F238E27FC236}">
                  <a16:creationId xmlns:a16="http://schemas.microsoft.com/office/drawing/2014/main" id="{094DDB1D-D2F3-272D-1DD7-1863C4794A3C}"/>
                </a:ext>
              </a:extLst>
            </p:cNvPr>
            <p:cNvGrpSpPr/>
            <p:nvPr/>
          </p:nvGrpSpPr>
          <p:grpSpPr>
            <a:xfrm>
              <a:off x="11063316" y="-510615"/>
              <a:ext cx="2229396" cy="2229396"/>
              <a:chOff x="8289620" y="1028369"/>
              <a:chExt cx="2229396" cy="2229396"/>
            </a:xfrm>
          </p:grpSpPr>
          <p:sp>
            <p:nvSpPr>
              <p:cNvPr id="9" name="Oval 8">
                <a:extLst>
                  <a:ext uri="{FF2B5EF4-FFF2-40B4-BE49-F238E27FC236}">
                    <a16:creationId xmlns:a16="http://schemas.microsoft.com/office/drawing/2014/main" id="{9B885B00-7599-A059-47B1-CA4A6D48CEF7}"/>
                  </a:ext>
                </a:extLst>
              </p:cNvPr>
              <p:cNvSpPr/>
              <p:nvPr/>
            </p:nvSpPr>
            <p:spPr>
              <a:xfrm>
                <a:off x="8289620" y="1028369"/>
                <a:ext cx="2229396" cy="2229396"/>
              </a:xfrm>
              <a:prstGeom prst="ellipse">
                <a:avLst/>
              </a:prstGeom>
              <a:solidFill>
                <a:srgbClr val="71C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Oval 9">
                <a:extLst>
                  <a:ext uri="{FF2B5EF4-FFF2-40B4-BE49-F238E27FC236}">
                    <a16:creationId xmlns:a16="http://schemas.microsoft.com/office/drawing/2014/main" id="{3CA6AB7F-3839-F249-36C5-2B906BDFE463}"/>
                  </a:ext>
                </a:extLst>
              </p:cNvPr>
              <p:cNvSpPr/>
              <p:nvPr/>
            </p:nvSpPr>
            <p:spPr>
              <a:xfrm>
                <a:off x="8473626" y="1227599"/>
                <a:ext cx="1862220" cy="1862220"/>
              </a:xfrm>
              <a:prstGeom prst="ellipse">
                <a:avLst/>
              </a:prstGeom>
              <a:solidFill>
                <a:srgbClr val="89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Oval 11">
                <a:extLst>
                  <a:ext uri="{FF2B5EF4-FFF2-40B4-BE49-F238E27FC236}">
                    <a16:creationId xmlns:a16="http://schemas.microsoft.com/office/drawing/2014/main" id="{644DD771-4639-9104-669D-2AD0092E19A4}"/>
                  </a:ext>
                </a:extLst>
              </p:cNvPr>
              <p:cNvSpPr/>
              <p:nvPr/>
            </p:nvSpPr>
            <p:spPr>
              <a:xfrm>
                <a:off x="8606441" y="1348830"/>
                <a:ext cx="1647998" cy="1647998"/>
              </a:xfrm>
              <a:prstGeom prst="ellipse">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Oval 12">
                <a:extLst>
                  <a:ext uri="{FF2B5EF4-FFF2-40B4-BE49-F238E27FC236}">
                    <a16:creationId xmlns:a16="http://schemas.microsoft.com/office/drawing/2014/main" id="{D6B57756-CA06-9E12-7153-D2A245DBD9DE}"/>
                  </a:ext>
                </a:extLst>
              </p:cNvPr>
              <p:cNvSpPr/>
              <p:nvPr/>
            </p:nvSpPr>
            <p:spPr>
              <a:xfrm>
                <a:off x="8752642" y="1478973"/>
                <a:ext cx="1387711" cy="1387711"/>
              </a:xfrm>
              <a:prstGeom prst="ellipse">
                <a:avLst/>
              </a:prstGeom>
              <a:solidFill>
                <a:srgbClr val="D3BE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15" name="Oval 14">
              <a:extLst>
                <a:ext uri="{FF2B5EF4-FFF2-40B4-BE49-F238E27FC236}">
                  <a16:creationId xmlns:a16="http://schemas.microsoft.com/office/drawing/2014/main" id="{31CBE043-8628-B81C-B034-6EF777D85AB8}"/>
                </a:ext>
              </a:extLst>
            </p:cNvPr>
            <p:cNvSpPr/>
            <p:nvPr/>
          </p:nvSpPr>
          <p:spPr>
            <a:xfrm>
              <a:off x="11666572" y="72783"/>
              <a:ext cx="1122122" cy="11221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pic>
        <p:nvPicPr>
          <p:cNvPr id="4" name="Picture 3">
            <a:extLst>
              <a:ext uri="{FF2B5EF4-FFF2-40B4-BE49-F238E27FC236}">
                <a16:creationId xmlns:a16="http://schemas.microsoft.com/office/drawing/2014/main" id="{1F186E77-446B-F5B7-9407-90B4E89C2A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3571" y="1645920"/>
            <a:ext cx="4296375" cy="4751296"/>
          </a:xfrm>
          <a:prstGeom prst="roundRect">
            <a:avLst>
              <a:gd name="adj" fmla="val 6002"/>
            </a:avLst>
          </a:prstGeom>
        </p:spPr>
      </p:pic>
      <p:grpSp>
        <p:nvGrpSpPr>
          <p:cNvPr id="108" name="Group 107">
            <a:extLst>
              <a:ext uri="{FF2B5EF4-FFF2-40B4-BE49-F238E27FC236}">
                <a16:creationId xmlns:a16="http://schemas.microsoft.com/office/drawing/2014/main" id="{545799C7-2D5E-3957-FA81-4A1345C98191}"/>
              </a:ext>
            </a:extLst>
          </p:cNvPr>
          <p:cNvGrpSpPr/>
          <p:nvPr/>
        </p:nvGrpSpPr>
        <p:grpSpPr>
          <a:xfrm>
            <a:off x="8005002" y="2514703"/>
            <a:ext cx="3082834" cy="3762443"/>
            <a:chOff x="1001486" y="2203269"/>
            <a:chExt cx="3082834" cy="3762443"/>
          </a:xfrm>
        </p:grpSpPr>
        <p:pic>
          <p:nvPicPr>
            <p:cNvPr id="21" name="Picture 20">
              <a:extLst>
                <a:ext uri="{FF2B5EF4-FFF2-40B4-BE49-F238E27FC236}">
                  <a16:creationId xmlns:a16="http://schemas.microsoft.com/office/drawing/2014/main" id="{A4B92612-EDE6-8021-E1B8-3EB6B9EADB4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11085" y="3685854"/>
              <a:ext cx="2115269" cy="2279858"/>
            </a:xfrm>
            <a:prstGeom prst="rect">
              <a:avLst/>
            </a:prstGeom>
          </p:spPr>
        </p:pic>
        <p:sp>
          <p:nvSpPr>
            <p:cNvPr id="22" name="Rectangle 21">
              <a:extLst>
                <a:ext uri="{FF2B5EF4-FFF2-40B4-BE49-F238E27FC236}">
                  <a16:creationId xmlns:a16="http://schemas.microsoft.com/office/drawing/2014/main" id="{2713EFA5-6F57-B30C-713D-4DE72D9C1FFE}"/>
                </a:ext>
              </a:extLst>
            </p:cNvPr>
            <p:cNvSpPr/>
            <p:nvPr/>
          </p:nvSpPr>
          <p:spPr>
            <a:xfrm rot="21249779">
              <a:off x="1001486" y="2203269"/>
              <a:ext cx="3082834" cy="1558834"/>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3" name="TextBox 22">
              <a:extLst>
                <a:ext uri="{FF2B5EF4-FFF2-40B4-BE49-F238E27FC236}">
                  <a16:creationId xmlns:a16="http://schemas.microsoft.com/office/drawing/2014/main" id="{22363AE8-6069-F65F-95F7-1D59971592EF}"/>
                </a:ext>
              </a:extLst>
            </p:cNvPr>
            <p:cNvSpPr txBox="1"/>
            <p:nvPr/>
          </p:nvSpPr>
          <p:spPr>
            <a:xfrm rot="21217134">
              <a:off x="1377163" y="2372981"/>
              <a:ext cx="2349755" cy="1200329"/>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algn="ctr"/>
              <a:r>
                <a:rPr lang="vi-VN">
                  <a:solidFill>
                    <a:srgbClr val="002060"/>
                  </a:solidFill>
                </a:rPr>
                <a:t>Nhóm 1 </a:t>
              </a:r>
            </a:p>
            <a:p>
              <a:pPr algn="ctr"/>
              <a:r>
                <a:rPr lang="vi-VN">
                  <a:solidFill>
                    <a:srgbClr val="002060"/>
                  </a:solidFill>
                </a:rPr>
                <a:t>Tạo khung và mái nhà</a:t>
              </a:r>
            </a:p>
          </p:txBody>
        </p:sp>
      </p:grpSp>
      <p:pic>
        <p:nvPicPr>
          <p:cNvPr id="25" name="Picture 24">
            <a:extLst>
              <a:ext uri="{FF2B5EF4-FFF2-40B4-BE49-F238E27FC236}">
                <a16:creationId xmlns:a16="http://schemas.microsoft.com/office/drawing/2014/main" id="{6A100648-ACD1-3FF9-DFCD-DEB4C7CA1247}"/>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955311" y="1762664"/>
            <a:ext cx="2167901" cy="142533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03" name="Picture 102">
            <a:extLst>
              <a:ext uri="{FF2B5EF4-FFF2-40B4-BE49-F238E27FC236}">
                <a16:creationId xmlns:a16="http://schemas.microsoft.com/office/drawing/2014/main" id="{F574D93A-5502-F971-155C-499E6195E34E}"/>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2256547" y="3127436"/>
            <a:ext cx="1835554" cy="1171540"/>
          </a:xfrm>
          <a:prstGeom prst="rect">
            <a:avLst/>
          </a:prstGeom>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pic>
      <p:sp>
        <p:nvSpPr>
          <p:cNvPr id="105" name="TextBox 104">
            <a:extLst>
              <a:ext uri="{FF2B5EF4-FFF2-40B4-BE49-F238E27FC236}">
                <a16:creationId xmlns:a16="http://schemas.microsoft.com/office/drawing/2014/main" id="{A0FB7E8A-1A2F-A3BE-4E2A-706B91A03728}"/>
              </a:ext>
            </a:extLst>
          </p:cNvPr>
          <p:cNvSpPr txBox="1"/>
          <p:nvPr/>
        </p:nvSpPr>
        <p:spPr>
          <a:xfrm>
            <a:off x="2085569" y="2038817"/>
            <a:ext cx="1999839" cy="646331"/>
          </a:xfrm>
          <a:prstGeom prst="rect">
            <a:avLst/>
          </a:prstGeom>
          <a:noFill/>
        </p:spPr>
        <p:txBody>
          <a:bodyPr wrap="square" rtlCol="0">
            <a:spAutoFit/>
          </a:bodyPr>
          <a:lstStyle>
            <a:defPPr>
              <a:defRPr lang="vi-VN"/>
            </a:defPPr>
            <a:lvl1pPr algn="ctr">
              <a:defRPr>
                <a:solidFill>
                  <a:srgbClr val="002060"/>
                </a:solidFill>
                <a:latin typeface="Roboto" panose="02000000000000000000" pitchFamily="2" charset="0"/>
                <a:ea typeface="Roboto" panose="02000000000000000000" pitchFamily="2" charset="0"/>
              </a:defRPr>
            </a:lvl1pPr>
          </a:lstStyle>
          <a:p>
            <a:r>
              <a:rPr lang="vi-VN"/>
              <a:t>Tạo đáy và hai mái ngôi nhà </a:t>
            </a:r>
          </a:p>
        </p:txBody>
      </p:sp>
      <p:sp>
        <p:nvSpPr>
          <p:cNvPr id="107" name="TextBox 106">
            <a:extLst>
              <a:ext uri="{FF2B5EF4-FFF2-40B4-BE49-F238E27FC236}">
                <a16:creationId xmlns:a16="http://schemas.microsoft.com/office/drawing/2014/main" id="{2BA59C40-BC2B-05EB-7770-9A0AD091D374}"/>
              </a:ext>
            </a:extLst>
          </p:cNvPr>
          <p:cNvSpPr txBox="1"/>
          <p:nvPr/>
        </p:nvSpPr>
        <p:spPr>
          <a:xfrm>
            <a:off x="4034414" y="3649515"/>
            <a:ext cx="2247269" cy="923330"/>
          </a:xfrm>
          <a:prstGeom prst="rect">
            <a:avLst/>
          </a:prstGeom>
          <a:noFill/>
        </p:spPr>
        <p:txBody>
          <a:bodyPr wrap="square" rtlCol="0">
            <a:spAutoFit/>
          </a:bodyPr>
          <a:lstStyle>
            <a:defPPr>
              <a:defRPr lang="vi-VN"/>
            </a:defPPr>
            <a:lvl1pPr algn="ctr">
              <a:defRPr sz="2400">
                <a:solidFill>
                  <a:srgbClr val="002060"/>
                </a:solidFill>
                <a:latin typeface="Roboto" panose="02000000000000000000" pitchFamily="2" charset="0"/>
                <a:ea typeface="Roboto" panose="02000000000000000000" pitchFamily="2" charset="0"/>
              </a:defRPr>
            </a:lvl1pPr>
          </a:lstStyle>
          <a:p>
            <a:r>
              <a:rPr lang="vi-VN" sz="1800"/>
              <a:t>Tạo mặt lưng, các mặt bên và mặt trước ngôi nhà </a:t>
            </a:r>
          </a:p>
        </p:txBody>
      </p:sp>
      <p:pic>
        <p:nvPicPr>
          <p:cNvPr id="7" name="Picture 6">
            <a:extLst>
              <a:ext uri="{FF2B5EF4-FFF2-40B4-BE49-F238E27FC236}">
                <a16:creationId xmlns:a16="http://schemas.microsoft.com/office/drawing/2014/main" id="{A63D5B22-0A31-3C15-03B7-B560CFDD09AD}"/>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3923859" y="4928262"/>
            <a:ext cx="2439235" cy="134888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1" name="TextBox 10">
            <a:extLst>
              <a:ext uri="{FF2B5EF4-FFF2-40B4-BE49-F238E27FC236}">
                <a16:creationId xmlns:a16="http://schemas.microsoft.com/office/drawing/2014/main" id="{9AE8AF57-3472-668E-8D9A-FC900FCA9F7D}"/>
              </a:ext>
            </a:extLst>
          </p:cNvPr>
          <p:cNvSpPr txBox="1"/>
          <p:nvPr/>
        </p:nvSpPr>
        <p:spPr>
          <a:xfrm>
            <a:off x="2256547" y="4928262"/>
            <a:ext cx="2340772" cy="369332"/>
          </a:xfrm>
          <a:prstGeom prst="rect">
            <a:avLst/>
          </a:prstGeom>
          <a:noFill/>
        </p:spPr>
        <p:txBody>
          <a:bodyPr wrap="square" rtlCol="0">
            <a:spAutoFit/>
          </a:bodyPr>
          <a:lstStyle>
            <a:defPPr>
              <a:defRPr lang="vi-VN"/>
            </a:defPPr>
            <a:lvl1pPr algn="ctr">
              <a:defRPr>
                <a:solidFill>
                  <a:srgbClr val="002060"/>
                </a:solidFill>
                <a:latin typeface="Roboto" panose="02000000000000000000" pitchFamily="2" charset="0"/>
                <a:ea typeface="Roboto" panose="02000000000000000000" pitchFamily="2" charset="0"/>
              </a:defRPr>
            </a:lvl1pPr>
          </a:lstStyle>
          <a:p>
            <a:r>
              <a:rPr lang="vi-VN"/>
              <a:t>Tạo các tấm đỡ mái</a:t>
            </a:r>
          </a:p>
        </p:txBody>
      </p:sp>
    </p:spTree>
    <p:extLst>
      <p:ext uri="{BB962C8B-B14F-4D97-AF65-F5344CB8AC3E}">
        <p14:creationId xmlns:p14="http://schemas.microsoft.com/office/powerpoint/2010/main" val="1418931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8" presetClass="emph" presetSubtype="0" repeatCount="indefinite" accel="22000" fill="hold" nodeType="withEffect">
                                  <p:stCondLst>
                                    <p:cond delay="0"/>
                                  </p:stCondLst>
                                  <p:childTnLst>
                                    <p:animRot by="21600000">
                                      <p:cBhvr>
                                        <p:cTn id="11" dur="10000" fill="hold"/>
                                        <p:tgtEl>
                                          <p:spTgt spid="8"/>
                                        </p:tgtEl>
                                        <p:attrNameLst>
                                          <p:attrName>r</p:attrName>
                                        </p:attrNameLst>
                                      </p:cBhvr>
                                    </p:animRot>
                                  </p:childTnLst>
                                </p:cTn>
                              </p:par>
                              <p:par>
                                <p:cTn id="12" presetID="6" presetClass="entr" presetSubtype="16" fill="hold" nodeType="withEffect">
                                  <p:stCondLst>
                                    <p:cond delay="0"/>
                                  </p:stCondLst>
                                  <p:childTnLst>
                                    <p:set>
                                      <p:cBhvr>
                                        <p:cTn id="13" dur="1" fill="hold">
                                          <p:stCondLst>
                                            <p:cond delay="0"/>
                                          </p:stCondLst>
                                        </p:cTn>
                                        <p:tgtEl>
                                          <p:spTgt spid="108"/>
                                        </p:tgtEl>
                                        <p:attrNameLst>
                                          <p:attrName>style.visibility</p:attrName>
                                        </p:attrNameLst>
                                      </p:cBhvr>
                                      <p:to>
                                        <p:strVal val="visible"/>
                                      </p:to>
                                    </p:set>
                                    <p:animEffect transition="in" filter="circle(in)">
                                      <p:cBhvr>
                                        <p:cTn id="14" dur="2000"/>
                                        <p:tgtEl>
                                          <p:spTgt spid="108"/>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circle(in)">
                                      <p:cBhvr>
                                        <p:cTn id="17" dur="2000"/>
                                        <p:tgtEl>
                                          <p:spTgt spid="20"/>
                                        </p:tgtEl>
                                      </p:cBhvr>
                                    </p:animEffect>
                                  </p:childTnLst>
                                </p:cTn>
                              </p:par>
                              <p:par>
                                <p:cTn id="18" presetID="6" presetClass="entr" presetSubtype="16"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circle(in)">
                                      <p:cBhvr>
                                        <p:cTn id="20" dur="2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5"/>
                                        </p:tgtEl>
                                        <p:attrNameLst>
                                          <p:attrName>style.visibility</p:attrName>
                                        </p:attrNameLst>
                                      </p:cBhvr>
                                      <p:to>
                                        <p:strVal val="visible"/>
                                      </p:to>
                                    </p:set>
                                    <p:animEffect transition="in" filter="fade">
                                      <p:cBhvr>
                                        <p:cTn id="25" dur="500"/>
                                        <p:tgtEl>
                                          <p:spTgt spid="105"/>
                                        </p:tgtEl>
                                      </p:cBhvr>
                                    </p:animEffect>
                                  </p:childTnLst>
                                </p:cTn>
                              </p:par>
                              <p:par>
                                <p:cTn id="26" presetID="10"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03"/>
                                        </p:tgtEl>
                                        <p:attrNameLst>
                                          <p:attrName>style.visibility</p:attrName>
                                        </p:attrNameLst>
                                      </p:cBhvr>
                                      <p:to>
                                        <p:strVal val="visible"/>
                                      </p:to>
                                    </p:set>
                                    <p:animEffect transition="in" filter="fade">
                                      <p:cBhvr>
                                        <p:cTn id="33" dur="500"/>
                                        <p:tgtEl>
                                          <p:spTgt spid="10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07"/>
                                        </p:tgtEl>
                                        <p:attrNameLst>
                                          <p:attrName>style.visibility</p:attrName>
                                        </p:attrNameLst>
                                      </p:cBhvr>
                                      <p:to>
                                        <p:strVal val="visible"/>
                                      </p:to>
                                    </p:set>
                                    <p:animEffect transition="in" filter="fade">
                                      <p:cBhvr>
                                        <p:cTn id="36" dur="500"/>
                                        <p:tgtEl>
                                          <p:spTgt spid="10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par>
                                <p:cTn id="42" presetID="10" presetClass="entr" presetSubtype="0"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animBg="1"/>
      <p:bldP spid="105" grpId="0"/>
      <p:bldP spid="107" grpId="0"/>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38100">
          <a:solidFill>
            <a:srgbClr val="FF0000"/>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38100">
          <a:solidFill>
            <a:srgbClr val="FF0000"/>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38100">
          <a:solidFill>
            <a:srgbClr val="FF0000"/>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2837</TotalTime>
  <Words>1429</Words>
  <PresentationFormat>Widescreen</PresentationFormat>
  <Paragraphs>208</Paragraphs>
  <Slides>30</Slides>
  <Notes>30</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30</vt:i4>
      </vt:variant>
    </vt:vector>
  </HeadingPairs>
  <TitlesOfParts>
    <vt:vector size="41" baseType="lpstr">
      <vt:lpstr>Times New Roman</vt:lpstr>
      <vt:lpstr>.VnFreeH</vt:lpstr>
      <vt:lpstr>Calibri</vt:lpstr>
      <vt:lpstr>Arial</vt:lpstr>
      <vt:lpstr>Roboto Black</vt:lpstr>
      <vt:lpstr>Calibri Light</vt:lpstr>
      <vt:lpstr>Roboto</vt:lpstr>
      <vt:lpstr>Office Theme</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2022-09-25T07:14:35Z</dcterms:created>
  <dcterms:modified xsi:type="dcterms:W3CDTF">2022-12-06T15:28:59Z</dcterms:modified>
</cp:coreProperties>
</file>