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282726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THE 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185167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448" y="195486"/>
            <a:ext cx="1301512" cy="32184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2D98E17-5D63-41C8-B0F3-C7787154EC5B}"/>
              </a:ext>
            </a:extLst>
          </p:cNvPr>
          <p:cNvSpPr/>
          <p:nvPr/>
        </p:nvSpPr>
        <p:spPr>
          <a:xfrm>
            <a:off x="6114092" y="4515966"/>
            <a:ext cx="2808910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>
                <a:cs typeface="Arial" pitchFamily="34" charset="0"/>
              </a:rPr>
              <a:t>https://www.vnteach.com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Free PPT Templates - Widescreen(16:9)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282</Words>
  <PresentationFormat>On-screen Show (16:9)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맑은 고딕</vt:lpstr>
      <vt:lpstr>Arial</vt:lpstr>
      <vt:lpstr>Calibri</vt:lpstr>
      <vt:lpstr>Wingdings</vt:lpstr>
      <vt:lpstr>Office Theme</vt:lpstr>
      <vt:lpstr>Custom Design</vt:lpstr>
      <vt:lpstr>PowerPoint Presentation</vt:lpstr>
      <vt:lpstr> Click to add title</vt:lpstr>
      <vt:lpstr>Click to add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2014-04-01T16:27:38Z</dcterms:created>
  <dcterms:modified xsi:type="dcterms:W3CDTF">2022-10-13T02:35:37Z</dcterms:modified>
</cp:coreProperties>
</file>