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60" r:id="rId4"/>
    <p:sldId id="262" r:id="rId5"/>
    <p:sldId id="263" r:id="rId6"/>
    <p:sldId id="265" r:id="rId7"/>
    <p:sldId id="264" r:id="rId8"/>
    <p:sldId id="26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2" d="100"/>
          <a:sy n="62" d="100"/>
        </p:scale>
        <p:origin x="28" y="1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45B15-D1B0-4BEA-8E46-C1F0EDA59E0C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739B1-F6D1-4CEA-B428-68F1AB9FF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652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45B15-D1B0-4BEA-8E46-C1F0EDA59E0C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739B1-F6D1-4CEA-B428-68F1AB9FF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176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45B15-D1B0-4BEA-8E46-C1F0EDA59E0C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739B1-F6D1-4CEA-B428-68F1AB9FF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854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45B15-D1B0-4BEA-8E46-C1F0EDA59E0C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739B1-F6D1-4CEA-B428-68F1AB9FF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267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45B15-D1B0-4BEA-8E46-C1F0EDA59E0C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739B1-F6D1-4CEA-B428-68F1AB9FF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643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45B15-D1B0-4BEA-8E46-C1F0EDA59E0C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739B1-F6D1-4CEA-B428-68F1AB9FF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07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45B15-D1B0-4BEA-8E46-C1F0EDA59E0C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739B1-F6D1-4CEA-B428-68F1AB9FF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575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45B15-D1B0-4BEA-8E46-C1F0EDA59E0C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739B1-F6D1-4CEA-B428-68F1AB9FF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834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45B15-D1B0-4BEA-8E46-C1F0EDA59E0C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739B1-F6D1-4CEA-B428-68F1AB9FF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618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45B15-D1B0-4BEA-8E46-C1F0EDA59E0C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739B1-F6D1-4CEA-B428-68F1AB9FF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838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45B15-D1B0-4BEA-8E46-C1F0EDA59E0C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739B1-F6D1-4CEA-B428-68F1AB9FF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398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045B15-D1B0-4BEA-8E46-C1F0EDA59E0C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739B1-F6D1-4CEA-B428-68F1AB9FF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864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2.wdp"/><Relationship Id="rId1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image" Target="../media/image13.png"/><Relationship Id="rId2" Type="http://schemas.openxmlformats.org/officeDocument/2006/relationships/image" Target="../media/image1.png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microsoft.com/office/2007/relationships/hdphoto" Target="../media/hdphoto1.wdp"/><Relationship Id="rId5" Type="http://schemas.openxmlformats.org/officeDocument/2006/relationships/image" Target="../media/image4.png"/><Relationship Id="rId15" Type="http://schemas.microsoft.com/office/2007/relationships/hdphoto" Target="../media/hdphoto3.wdp"/><Relationship Id="rId10" Type="http://schemas.openxmlformats.org/officeDocument/2006/relationships/image" Target="../media/image9.png"/><Relationship Id="rId19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microsoft.com/office/2007/relationships/hdphoto" Target="../media/hdphoto3.wdp"/><Relationship Id="rId18" Type="http://schemas.openxmlformats.org/officeDocument/2006/relationships/image" Target="../media/image17.png"/><Relationship Id="rId26" Type="http://schemas.openxmlformats.org/officeDocument/2006/relationships/image" Target="../media/image21.png"/><Relationship Id="rId3" Type="http://schemas.openxmlformats.org/officeDocument/2006/relationships/audio" Target="../media/audio2.wav"/><Relationship Id="rId21" Type="http://schemas.openxmlformats.org/officeDocument/2006/relationships/slide" Target="slide6.xml"/><Relationship Id="rId7" Type="http://schemas.openxmlformats.org/officeDocument/2006/relationships/image" Target="../media/image4.png"/><Relationship Id="rId12" Type="http://schemas.openxmlformats.org/officeDocument/2006/relationships/image" Target="../media/image11.png"/><Relationship Id="rId17" Type="http://schemas.openxmlformats.org/officeDocument/2006/relationships/slide" Target="slide4.xml"/><Relationship Id="rId25" Type="http://schemas.openxmlformats.org/officeDocument/2006/relationships/slide" Target="slide8.xml"/><Relationship Id="rId2" Type="http://schemas.openxmlformats.org/officeDocument/2006/relationships/audio" Target="../media/audio1.wav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microsoft.com/office/2007/relationships/hdphoto" Target="../media/hdphoto2.wdp"/><Relationship Id="rId24" Type="http://schemas.openxmlformats.org/officeDocument/2006/relationships/image" Target="../media/image20.png"/><Relationship Id="rId32" Type="http://schemas.openxmlformats.org/officeDocument/2006/relationships/image" Target="../media/image22.gif"/><Relationship Id="rId5" Type="http://schemas.openxmlformats.org/officeDocument/2006/relationships/image" Target="../media/image2.png"/><Relationship Id="rId15" Type="http://schemas.openxmlformats.org/officeDocument/2006/relationships/image" Target="../media/image13.png"/><Relationship Id="rId23" Type="http://schemas.openxmlformats.org/officeDocument/2006/relationships/slide" Target="slide7.xml"/><Relationship Id="rId28" Type="http://schemas.openxmlformats.org/officeDocument/2006/relationships/image" Target="../media/image8.png"/><Relationship Id="rId10" Type="http://schemas.openxmlformats.org/officeDocument/2006/relationships/image" Target="../media/image10.png"/><Relationship Id="rId19" Type="http://schemas.openxmlformats.org/officeDocument/2006/relationships/slide" Target="slide5.xml"/><Relationship Id="rId31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microsoft.com/office/2007/relationships/hdphoto" Target="../media/hdphoto1.wdp"/><Relationship Id="rId14" Type="http://schemas.openxmlformats.org/officeDocument/2006/relationships/image" Target="../media/image12.png"/><Relationship Id="rId22" Type="http://schemas.openxmlformats.org/officeDocument/2006/relationships/image" Target="../media/image19.png"/><Relationship Id="rId27" Type="http://schemas.openxmlformats.org/officeDocument/2006/relationships/image" Target="../media/image15.png"/><Relationship Id="rId30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slide" Target="slide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24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24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7" Type="http://schemas.openxmlformats.org/officeDocument/2006/relationships/image" Target="../media/image26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slide" Target="slide3.xml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7" Type="http://schemas.openxmlformats.org/officeDocument/2006/relationships/image" Target="../media/image2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slide" Target="slide3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935" r="593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77833" y="1560338"/>
            <a:ext cx="9636332" cy="47134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2075" y="1639887"/>
            <a:ext cx="6892925" cy="13339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18392" y="846350"/>
            <a:ext cx="9155215" cy="542746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2717" y="3558582"/>
            <a:ext cx="1601959" cy="293111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27439" y="4449335"/>
            <a:ext cx="960894" cy="220703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2505671" y="3826822"/>
            <a:ext cx="1711319" cy="263788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8047245" y="2127571"/>
            <a:ext cx="2859374" cy="4500077"/>
          </a:xfrm>
          <a:prstGeom prst="rect">
            <a:avLst/>
          </a:prstGeom>
        </p:spPr>
      </p:pic>
      <p:pic>
        <p:nvPicPr>
          <p:cNvPr id="3076" name="Picture 4" descr="Roast Turkey Or Chicken Dinner Stock Vector - Illustration of baked,  greetings: 133279135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35250" y1="67022" x2="64625" y2="67496"/>
                        <a14:foregroundMark x1="14375" y1="67377" x2="84250" y2="677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72" t="29901" r="7529" b="21549"/>
          <a:stretch/>
        </p:blipFill>
        <p:spPr bwMode="auto">
          <a:xfrm>
            <a:off x="4790654" y="3943141"/>
            <a:ext cx="970914" cy="581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amburger Cartoon clipart - Yellow, Hamburger, Food, transparent clip art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92" b="93654" l="5000" r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990" y="4271771"/>
            <a:ext cx="433898" cy="250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Hamburger Cartoon clipart - Yellow, Hamburger, Food, transparent clip art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92" b="93654" l="5000" r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383" y="4249636"/>
            <a:ext cx="434551" cy="251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oca Cola Logo - Coca Cola Cup Vector , Transparent Cartoon, Free Cliparts  &amp; Silhouettes - NetClipart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960" y="4033832"/>
            <a:ext cx="303030" cy="49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Coca Cola Logo - Coca Cola Cup Vector , Transparent Cartoon, Free Cliparts  &amp; Silhouettes - NetClipart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80309" y="4024774"/>
            <a:ext cx="303030" cy="49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Hamburger Cartoon clipart - Yellow, Hamburger, Food, transparent clip art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92" b="93654" l="5000" r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253" y="4282679"/>
            <a:ext cx="433898" cy="250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8" descr="Coca Cola Logo - Coca Cola Cup Vector , Transparent Cartoon, Free Cliparts  &amp; Silhouettes - NetClipart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599" y="3943141"/>
            <a:ext cx="303030" cy="49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683247" y="958801"/>
            <a:ext cx="4639458" cy="114005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38141" y="1184822"/>
            <a:ext cx="8301201" cy="198256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607981" y="1867398"/>
            <a:ext cx="1675165" cy="4788969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084269" y="-47693"/>
            <a:ext cx="98374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rgbClr val="FFFF00"/>
                </a:solidFill>
                <a:latin typeface="VNI-Hobo" pitchFamily="2" charset="0"/>
              </a:rPr>
              <a:t>BỮA TIỆC BÍ MẬT</a:t>
            </a:r>
            <a:endParaRPr lang="en-US" sz="6600" dirty="0">
              <a:solidFill>
                <a:srgbClr val="FFFF00"/>
              </a:solidFill>
              <a:latin typeface="VNI-Hob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281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935" r="593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loud 2"/>
          <p:cNvSpPr/>
          <p:nvPr/>
        </p:nvSpPr>
        <p:spPr>
          <a:xfrm>
            <a:off x="2349500" y="812800"/>
            <a:ext cx="8153400" cy="4546600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632200" y="1638300"/>
            <a:ext cx="5638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20/10,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tiệc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20/10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ngờ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^^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Pin on Ð¸Ð³ÑÐ°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88" b="89886" l="1538" r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58" t="28836" r="1876" b="26019"/>
          <a:stretch/>
        </p:blipFill>
        <p:spPr bwMode="auto">
          <a:xfrm>
            <a:off x="4992536" y="4587761"/>
            <a:ext cx="2206928" cy="1013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5089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5935" r="593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77833" y="1560338"/>
            <a:ext cx="9636332" cy="47134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2075" y="1639887"/>
            <a:ext cx="6892925" cy="13339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18392" y="584186"/>
            <a:ext cx="9155215" cy="5689626"/>
          </a:xfrm>
          <a:prstGeom prst="rect">
            <a:avLst/>
          </a:prstGeom>
        </p:spPr>
      </p:pic>
      <p:pic>
        <p:nvPicPr>
          <p:cNvPr id="3076" name="Picture 4" descr="Roast Turkey Or Chicken Dinner Stock Vector - Illustration of baked,  greetings: 133279135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35250" y1="67022" x2="64625" y2="67496"/>
                        <a14:foregroundMark x1="14375" y1="67377" x2="84250" y2="677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72" t="29901" r="7529" b="21549"/>
          <a:stretch/>
        </p:blipFill>
        <p:spPr bwMode="auto">
          <a:xfrm>
            <a:off x="4790654" y="3943141"/>
            <a:ext cx="970914" cy="581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amburger Cartoon clipart - Yellow, Hamburger, Food, transparent clip art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92" b="93654" l="5000" r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990" y="4271771"/>
            <a:ext cx="433898" cy="250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Hamburger Cartoon clipart - Yellow, Hamburger, Food, transparent clip art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92" b="93654" l="5000" r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383" y="4249636"/>
            <a:ext cx="434551" cy="251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oca Cola Logo - Coca Cola Cup Vector , Transparent Cartoon, Free Cliparts  &amp; Silhouettes - NetClipart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960" y="4033832"/>
            <a:ext cx="303030" cy="49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Coca Cola Logo - Coca Cola Cup Vector , Transparent Cartoon, Free Cliparts  &amp; Silhouettes - NetClipart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80309" y="4024774"/>
            <a:ext cx="303030" cy="49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Hamburger Cartoon clipart - Yellow, Hamburger, Food, transparent clip art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92" b="93654" l="5000" r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253" y="4282679"/>
            <a:ext cx="433898" cy="250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8" descr="Coca Cola Logo - Coca Cola Cup Vector , Transparent Cartoon, Free Cliparts  &amp; Silhouettes - NetClipart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599" y="3943141"/>
            <a:ext cx="303030" cy="49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758807" y="663106"/>
            <a:ext cx="4639458" cy="114005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27936" y="1147060"/>
            <a:ext cx="8301201" cy="1982569"/>
          </a:xfrm>
          <a:prstGeom prst="rect">
            <a:avLst/>
          </a:prstGeom>
        </p:spPr>
      </p:pic>
      <p:pic>
        <p:nvPicPr>
          <p:cNvPr id="34" name="Picture 33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941" y="9395"/>
            <a:ext cx="1187007" cy="1168388"/>
          </a:xfrm>
          <a:prstGeom prst="rect">
            <a:avLst/>
          </a:prstGeom>
        </p:spPr>
      </p:pic>
      <p:pic>
        <p:nvPicPr>
          <p:cNvPr id="35" name="Picture 34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105" y="9395"/>
            <a:ext cx="1215406" cy="1201106"/>
          </a:xfrm>
          <a:prstGeom prst="rect">
            <a:avLst/>
          </a:prstGeom>
        </p:spPr>
      </p:pic>
      <p:pic>
        <p:nvPicPr>
          <p:cNvPr id="36" name="Picture 35">
            <a:hlinkClick r:id="rId21" action="ppaction://hlinksldjump"/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668" y="9395"/>
            <a:ext cx="1196618" cy="1187196"/>
          </a:xfrm>
          <a:prstGeom prst="rect">
            <a:avLst/>
          </a:prstGeom>
        </p:spPr>
      </p:pic>
      <p:pic>
        <p:nvPicPr>
          <p:cNvPr id="37" name="Picture 36">
            <a:hlinkClick r:id="rId23" action="ppaction://hlinksldjump"/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443" y="9395"/>
            <a:ext cx="1172677" cy="1154283"/>
          </a:xfrm>
          <a:prstGeom prst="rect">
            <a:avLst/>
          </a:prstGeom>
        </p:spPr>
      </p:pic>
      <p:pic>
        <p:nvPicPr>
          <p:cNvPr id="38" name="Picture 37">
            <a:hlinkClick r:id="rId25" action="ppaction://hlinksldjump"/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276" y="9395"/>
            <a:ext cx="1167900" cy="114958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2917373" y="2069031"/>
            <a:ext cx="1675165" cy="478896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4356637" y="2329204"/>
            <a:ext cx="2859374" cy="450007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-4400546" y="3563837"/>
            <a:ext cx="1601959" cy="293111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395824" y="4454590"/>
            <a:ext cx="960894" cy="220703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 flipH="1">
            <a:off x="-2917592" y="3832077"/>
            <a:ext cx="1711319" cy="2637884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>
            <a:off x="2632075" y="2191709"/>
            <a:ext cx="3076436" cy="1237290"/>
          </a:xfrm>
          <a:prstGeom prst="wedgeEllipse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20/10 </a:t>
            </a:r>
          </a:p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12" descr="Káº¿t quáº£ hÃ¬nh áº£nh cho win text gif"/>
          <p:cNvPicPr>
            <a:picLocks noChangeAspect="1" noChangeArrowheads="1" noCrop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888" y="597454"/>
            <a:ext cx="5392566" cy="5392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0560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32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32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00"/>
                            </p:stCondLst>
                            <p:childTnLst>
                              <p:par>
                                <p:cTn id="17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33333E-6 L 0.46862 0.02223 " pathEditMode="relative" rAng="0" ptsTypes="AA">
                                      <p:cBhvr>
                                        <p:cTn id="17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38" y="111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778E-17 3.33333E-6 L 0.44063 -0.00741 " pathEditMode="relative" rAng="0" ptsTypes="AA">
                                      <p:cBhvr>
                                        <p:cTn id="17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31" y="-370"/>
                                    </p:animMotion>
                                  </p:childTnLst>
                                </p:cTn>
                              </p:par>
                              <p:par>
                                <p:cTn id="17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59259E-6 L 0.45039 0.02384 " pathEditMode="relative" rAng="0" ptsTypes="AA">
                                      <p:cBhvr>
                                        <p:cTn id="17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13" y="1181"/>
                                    </p:animMotion>
                                  </p:childTnLst>
                                </p:cTn>
                              </p:par>
                              <p:par>
                                <p:cTn id="17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44444E-6 L -0.45782 -0.02777 " pathEditMode="relative" rAng="0" ptsTypes="AA">
                                      <p:cBhvr>
                                        <p:cTn id="17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891" y="-1389"/>
                                    </p:animMotion>
                                  </p:childTnLst>
                                </p:cTn>
                              </p:par>
                              <p:par>
                                <p:cTn id="17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59259E-6 L -0.51354 -0.01805 " pathEditMode="relative" rAng="0" ptsTypes="AA">
                                      <p:cBhvr>
                                        <p:cTn id="18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77" y="-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2500"/>
                            </p:stCondLst>
                            <p:childTnLst>
                              <p:par>
                                <p:cTn id="1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3000"/>
                            </p:stCondLst>
                            <p:childTnLst>
                              <p:par>
                                <p:cTn id="186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4000"/>
                            </p:stCondLst>
                            <p:childTnLst>
                              <p:par>
                                <p:cTn id="2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5935" r="593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18392" y="584186"/>
            <a:ext cx="9155215" cy="5689626"/>
          </a:xfrm>
          <a:prstGeom prst="rect">
            <a:avLst/>
          </a:prstGeom>
        </p:spPr>
      </p:pic>
      <p:pic>
        <p:nvPicPr>
          <p:cNvPr id="15" name="Picture 2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77552" y="5583770"/>
            <a:ext cx="1351267" cy="1288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2082988" y="248478"/>
            <a:ext cx="7458175" cy="1230112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6671600" y="4108095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VNI-Avo" pitchFamily="2" charset="0"/>
              </a:rPr>
              <a:t>B. y </a:t>
            </a:r>
            <a:r>
              <a:rPr lang="en-US" sz="2800" dirty="0" err="1" smtClean="0">
                <a:solidFill>
                  <a:schemeClr val="bg1"/>
                </a:solidFill>
                <a:latin typeface="VNI-Avo" pitchFamily="2" charset="0"/>
              </a:rPr>
              <a:t>taù</a:t>
            </a:r>
            <a:endParaRPr lang="en-US" sz="2800" dirty="0">
              <a:latin typeface="VNI-Avo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76773" y="519100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VNI-Avo" pitchFamily="2" charset="0"/>
              </a:rPr>
              <a:t>C. Ca </a:t>
            </a:r>
            <a:r>
              <a:rPr lang="en-US" sz="2800" dirty="0" err="1" smtClean="0">
                <a:solidFill>
                  <a:schemeClr val="bg1"/>
                </a:solidFill>
                <a:latin typeface="VNI-Avo" pitchFamily="2" charset="0"/>
              </a:rPr>
              <a:t>só</a:t>
            </a:r>
            <a:endParaRPr lang="en-US" sz="2800" dirty="0">
              <a:latin typeface="VNI-Avo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671600" y="5191008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VNI-Avo" pitchFamily="2" charset="0"/>
              </a:rPr>
              <a:t>D. </a:t>
            </a:r>
            <a:r>
              <a:rPr lang="en-US" sz="2800" dirty="0" err="1">
                <a:solidFill>
                  <a:schemeClr val="bg1"/>
                </a:solidFill>
                <a:latin typeface="VNI-Avo" pitchFamily="2" charset="0"/>
              </a:rPr>
              <a:t>g</a:t>
            </a:r>
            <a:r>
              <a:rPr lang="en-US" sz="2800" dirty="0" err="1" smtClean="0">
                <a:solidFill>
                  <a:schemeClr val="bg1"/>
                </a:solidFill>
                <a:latin typeface="VNI-Avo" pitchFamily="2" charset="0"/>
              </a:rPr>
              <a:t>iaùo</a:t>
            </a:r>
            <a:r>
              <a:rPr lang="en-US" sz="2800" dirty="0" smtClean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VNI-Avo" pitchFamily="2" charset="0"/>
              </a:rPr>
              <a:t>vieân</a:t>
            </a:r>
            <a:endParaRPr lang="en-US" sz="2800" dirty="0">
              <a:latin typeface="VNI-Avo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54552" y="415617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VNI-Avo" pitchFamily="2" charset="0"/>
              </a:rPr>
              <a:t>A. </a:t>
            </a:r>
            <a:r>
              <a:rPr lang="en-US" sz="2800" dirty="0" err="1">
                <a:solidFill>
                  <a:schemeClr val="bg1"/>
                </a:solidFill>
                <a:latin typeface="VNI-Avo" pitchFamily="2" charset="0"/>
              </a:rPr>
              <a:t>b</a:t>
            </a:r>
            <a:r>
              <a:rPr lang="en-US" sz="2800" dirty="0" err="1" smtClean="0">
                <a:solidFill>
                  <a:schemeClr val="bg1"/>
                </a:solidFill>
                <a:latin typeface="VNI-Avo" pitchFamily="2" charset="0"/>
              </a:rPr>
              <a:t>aùc</a:t>
            </a:r>
            <a:r>
              <a:rPr lang="en-US" sz="2800" dirty="0" smtClean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VNI-Avo" pitchFamily="2" charset="0"/>
              </a:rPr>
              <a:t>só</a:t>
            </a:r>
            <a:endParaRPr lang="en-US" sz="2800" dirty="0">
              <a:latin typeface="VNI-Avo" pitchFamily="2" charset="0"/>
            </a:endParaRPr>
          </a:p>
        </p:txBody>
      </p:sp>
      <p:pic>
        <p:nvPicPr>
          <p:cNvPr id="2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98194" y="379922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2314575" y="355793"/>
            <a:ext cx="183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CÂU HỎI: </a:t>
            </a:r>
            <a:endParaRPr lang="en-US" sz="2400" b="1" dirty="0">
              <a:solidFill>
                <a:schemeClr val="bg1"/>
              </a:solidFill>
              <a:latin typeface="Montserrat Alternates Black" panose="00000A00000000000000" pitchFamily="50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48727" y="275572"/>
            <a:ext cx="47474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chemeClr val="bg1"/>
                </a:solidFill>
                <a:latin typeface="VNI-Avo" pitchFamily="2" charset="0"/>
              </a:rPr>
              <a:t>Dì</a:t>
            </a:r>
            <a:r>
              <a:rPr lang="en-US" sz="6000" dirty="0" smtClean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VNI-Avo" pitchFamily="2" charset="0"/>
              </a:rPr>
              <a:t>Tö</a:t>
            </a:r>
            <a:r>
              <a:rPr lang="en-US" sz="6000" dirty="0" smtClean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VNI-Avo" pitchFamily="2" charset="0"/>
              </a:rPr>
              <a:t>laø</a:t>
            </a:r>
            <a:r>
              <a:rPr lang="en-US" sz="6000" dirty="0" smtClean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VNI-Avo" pitchFamily="2" charset="0"/>
              </a:rPr>
              <a:t>ai</a:t>
            </a:r>
            <a:r>
              <a:rPr lang="en-US" sz="6000" dirty="0" smtClean="0">
                <a:solidFill>
                  <a:schemeClr val="bg1"/>
                </a:solidFill>
                <a:latin typeface="VNI-Avo" pitchFamily="2" charset="0"/>
              </a:rPr>
              <a:t>?</a:t>
            </a:r>
            <a:endParaRPr lang="en-US" sz="6000" dirty="0">
              <a:solidFill>
                <a:schemeClr val="bg1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490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5935" r="593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18392" y="584186"/>
            <a:ext cx="9155215" cy="568962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854552" y="235974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876773" y="4221805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VNI-Avo" pitchFamily="2" charset="0"/>
              </a:rPr>
              <a:t>A. y</a:t>
            </a:r>
            <a:r>
              <a:rPr lang="en-US" sz="2800" dirty="0" smtClean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VNI-Avo" pitchFamily="2" charset="0"/>
              </a:rPr>
              <a:t>teá</a:t>
            </a:r>
            <a:r>
              <a:rPr lang="en-US" sz="2800" dirty="0" smtClean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VNI-Avo" pitchFamily="2" charset="0"/>
              </a:rPr>
              <a:t>xaõ</a:t>
            </a:r>
            <a:endParaRPr lang="en-US" sz="2800" dirty="0">
              <a:latin typeface="VNI-Avo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76773" y="519100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VNI-Avo" pitchFamily="2" charset="0"/>
              </a:rPr>
              <a:t>C. </a:t>
            </a:r>
            <a:r>
              <a:rPr lang="en-US" sz="2800" dirty="0" err="1" smtClean="0">
                <a:solidFill>
                  <a:schemeClr val="bg1"/>
                </a:solidFill>
                <a:latin typeface="VNI-Avo" pitchFamily="2" charset="0"/>
              </a:rPr>
              <a:t>ñi</a:t>
            </a:r>
            <a:r>
              <a:rPr lang="en-US" sz="2800" dirty="0" smtClean="0">
                <a:solidFill>
                  <a:schemeClr val="bg1"/>
                </a:solidFill>
                <a:latin typeface="VNI-Avo" pitchFamily="2" charset="0"/>
              </a:rPr>
              <a:t> du </a:t>
            </a:r>
            <a:r>
              <a:rPr lang="en-US" sz="2800" dirty="0" err="1" smtClean="0">
                <a:solidFill>
                  <a:schemeClr val="bg1"/>
                </a:solidFill>
                <a:latin typeface="VNI-Avo" pitchFamily="2" charset="0"/>
              </a:rPr>
              <a:t>lòch</a:t>
            </a:r>
            <a:endParaRPr lang="en-US" sz="2800" dirty="0">
              <a:latin typeface="VNI-Avo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671600" y="5191008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VNI-Avo" pitchFamily="2" charset="0"/>
              </a:rPr>
              <a:t>D. </a:t>
            </a:r>
            <a:r>
              <a:rPr lang="en-US" sz="2800" dirty="0" err="1" smtClean="0">
                <a:solidFill>
                  <a:schemeClr val="bg1"/>
                </a:solidFill>
                <a:latin typeface="VNI-Avo" pitchFamily="2" charset="0"/>
              </a:rPr>
              <a:t>ñi</a:t>
            </a:r>
            <a:r>
              <a:rPr lang="en-US" sz="2800" dirty="0" smtClean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VNI-Avo" pitchFamily="2" charset="0"/>
              </a:rPr>
              <a:t>sieâu</a:t>
            </a:r>
            <a:r>
              <a:rPr lang="en-US" sz="2800" dirty="0" smtClean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VNI-Avo" pitchFamily="2" charset="0"/>
              </a:rPr>
              <a:t>thò</a:t>
            </a:r>
            <a:endParaRPr lang="en-US" sz="2800" dirty="0">
              <a:latin typeface="VNI-Avo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671600" y="423903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VNI-Avo" pitchFamily="2" charset="0"/>
              </a:rPr>
              <a:t>B. </a:t>
            </a:r>
            <a:r>
              <a:rPr lang="en-US" sz="2800" dirty="0" err="1" smtClean="0">
                <a:solidFill>
                  <a:schemeClr val="bg1"/>
                </a:solidFill>
                <a:latin typeface="VNI-Avo" pitchFamily="2" charset="0"/>
              </a:rPr>
              <a:t>ñi</a:t>
            </a:r>
            <a:r>
              <a:rPr lang="en-US" sz="2800" dirty="0" smtClean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VNI-Avo" pitchFamily="2" charset="0"/>
              </a:rPr>
              <a:t>chôï</a:t>
            </a:r>
            <a:endParaRPr lang="en-US" sz="2800" dirty="0">
              <a:latin typeface="VNI-Avo" pitchFamily="2" charset="0"/>
            </a:endParaRPr>
          </a:p>
        </p:txBody>
      </p:sp>
      <p:pic>
        <p:nvPicPr>
          <p:cNvPr id="2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4903367" y="391293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938357" y="316195"/>
            <a:ext cx="183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CÂU HỎI: </a:t>
            </a:r>
            <a:endParaRPr lang="en-US" sz="2400" dirty="0">
              <a:solidFill>
                <a:schemeClr val="bg1"/>
              </a:solidFill>
              <a:latin typeface="Montserrat Alternates Black" panose="00000A00000000000000" pitchFamily="50" charset="0"/>
            </a:endParaRPr>
          </a:p>
        </p:txBody>
      </p:sp>
      <p:pic>
        <p:nvPicPr>
          <p:cNvPr id="28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77552" y="5583770"/>
            <a:ext cx="1351267" cy="1288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2663676" y="177974"/>
            <a:ext cx="89364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chemeClr val="bg1"/>
                </a:solidFill>
                <a:latin typeface="VNI-Avo" pitchFamily="2" charset="0"/>
              </a:rPr>
              <a:t>Tröa</a:t>
            </a:r>
            <a:r>
              <a:rPr lang="en-US" sz="6000" dirty="0" smtClean="0">
                <a:solidFill>
                  <a:schemeClr val="bg1"/>
                </a:solidFill>
                <a:latin typeface="VNI-Avo" pitchFamily="2" charset="0"/>
              </a:rPr>
              <a:t> qua, </a:t>
            </a:r>
            <a:r>
              <a:rPr lang="en-US" sz="6000" dirty="0" err="1" smtClean="0">
                <a:solidFill>
                  <a:schemeClr val="bg1"/>
                </a:solidFill>
                <a:latin typeface="VNI-Avo" pitchFamily="2" charset="0"/>
              </a:rPr>
              <a:t>dì</a:t>
            </a:r>
            <a:r>
              <a:rPr lang="en-US" sz="6000" dirty="0" smtClean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VNI-Avo" pitchFamily="2" charset="0"/>
              </a:rPr>
              <a:t>Tö</a:t>
            </a:r>
            <a:r>
              <a:rPr lang="en-US" sz="6000" dirty="0" smtClean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VNI-Avo" pitchFamily="2" charset="0"/>
              </a:rPr>
              <a:t>ñi</a:t>
            </a:r>
            <a:r>
              <a:rPr lang="en-US" sz="6000" dirty="0" smtClean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VNI-Avo" pitchFamily="2" charset="0"/>
              </a:rPr>
              <a:t>ñaâu</a:t>
            </a:r>
            <a:r>
              <a:rPr lang="en-US" sz="6000" dirty="0" smtClean="0">
                <a:solidFill>
                  <a:schemeClr val="bg1"/>
                </a:solidFill>
                <a:latin typeface="VNI-Avo" pitchFamily="2" charset="0"/>
              </a:rPr>
              <a:t>?</a:t>
            </a:r>
            <a:endParaRPr lang="en-US" sz="6000" dirty="0">
              <a:solidFill>
                <a:schemeClr val="bg1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555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5935" r="593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18392" y="584186"/>
            <a:ext cx="9155215" cy="568962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854552" y="235974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6671600" y="4108095"/>
            <a:ext cx="4683803" cy="85436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VNI-Avo" pitchFamily="2" charset="0"/>
              </a:rPr>
              <a:t>B</a:t>
            </a:r>
            <a:r>
              <a:rPr lang="en-US" sz="2800" dirty="0" smtClean="0">
                <a:solidFill>
                  <a:schemeClr val="bg1"/>
                </a:solidFill>
                <a:latin typeface="VNI-Avo" pitchFamily="2" charset="0"/>
              </a:rPr>
              <a:t>. </a:t>
            </a:r>
            <a:r>
              <a:rPr lang="en-US" sz="2800" dirty="0" err="1" smtClean="0">
                <a:solidFill>
                  <a:schemeClr val="bg1"/>
                </a:solidFill>
                <a:latin typeface="VNI-Avo" pitchFamily="2" charset="0"/>
              </a:rPr>
              <a:t>Caû</a:t>
            </a:r>
            <a:r>
              <a:rPr lang="en-US" sz="2800" dirty="0" smtClean="0">
                <a:solidFill>
                  <a:schemeClr val="bg1"/>
                </a:solidFill>
                <a:latin typeface="VNI-Avo" pitchFamily="2" charset="0"/>
              </a:rPr>
              <a:t> C </a:t>
            </a:r>
            <a:r>
              <a:rPr lang="en-US" sz="2800" dirty="0" err="1" smtClean="0">
                <a:solidFill>
                  <a:schemeClr val="bg1"/>
                </a:solidFill>
                <a:latin typeface="VNI-Avo" pitchFamily="2" charset="0"/>
              </a:rPr>
              <a:t>vaø</a:t>
            </a:r>
            <a:r>
              <a:rPr lang="en-US" sz="2800" dirty="0" smtClean="0">
                <a:solidFill>
                  <a:schemeClr val="bg1"/>
                </a:solidFill>
                <a:latin typeface="VNI-Avo" pitchFamily="2" charset="0"/>
              </a:rPr>
              <a:t> D</a:t>
            </a:r>
            <a:endParaRPr lang="en-US" sz="2800" dirty="0">
              <a:latin typeface="VNI-Avo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76773" y="519100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VNI-Avo" pitchFamily="2" charset="0"/>
              </a:rPr>
              <a:t>C. </a:t>
            </a:r>
            <a:r>
              <a:rPr lang="en-US" sz="2800" dirty="0" err="1" smtClean="0">
                <a:solidFill>
                  <a:schemeClr val="bg1"/>
                </a:solidFill>
                <a:latin typeface="VNI-Avo" pitchFamily="2" charset="0"/>
              </a:rPr>
              <a:t>Haø</a:t>
            </a:r>
            <a:r>
              <a:rPr lang="en-US" sz="2800" dirty="0" smtClean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VNI-Avo" pitchFamily="2" charset="0"/>
              </a:rPr>
              <a:t>veõ</a:t>
            </a:r>
            <a:r>
              <a:rPr lang="en-US" sz="2800" dirty="0" smtClean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VNI-Avo" pitchFamily="2" charset="0"/>
              </a:rPr>
              <a:t>laù</a:t>
            </a:r>
            <a:r>
              <a:rPr lang="en-US" sz="2800" dirty="0" smtClean="0">
                <a:solidFill>
                  <a:schemeClr val="bg1"/>
                </a:solidFill>
                <a:latin typeface="VNI-Avo" pitchFamily="2" charset="0"/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  <a:latin typeface="VNI-Avo" pitchFamily="2" charset="0"/>
              </a:rPr>
              <a:t>veõ</a:t>
            </a:r>
            <a:r>
              <a:rPr lang="en-US" sz="2800" dirty="0" smtClean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VNI-Avo" pitchFamily="2" charset="0"/>
              </a:rPr>
              <a:t>ve</a:t>
            </a:r>
            <a:r>
              <a:rPr lang="en-US" sz="2800" dirty="0" smtClean="0">
                <a:solidFill>
                  <a:schemeClr val="bg1"/>
                </a:solidFill>
                <a:latin typeface="VNI-Avo" pitchFamily="2" charset="0"/>
              </a:rPr>
              <a:t>.</a:t>
            </a:r>
            <a:endParaRPr lang="en-US" sz="2800" dirty="0">
              <a:latin typeface="VNI-Avo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671600" y="5191008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bg1"/>
              </a:solidFill>
              <a:latin typeface="VNI-Avo" pitchFamily="2" charset="0"/>
            </a:endParaRPr>
          </a:p>
          <a:p>
            <a:pPr algn="ctr"/>
            <a:r>
              <a:rPr lang="en-US" sz="2800" dirty="0" smtClean="0">
                <a:solidFill>
                  <a:schemeClr val="bg1"/>
                </a:solidFill>
                <a:latin typeface="VNI-Avo" pitchFamily="2" charset="0"/>
              </a:rPr>
              <a:t>D. </a:t>
            </a:r>
            <a:r>
              <a:rPr lang="en-US" sz="2800" dirty="0" err="1" smtClean="0">
                <a:solidFill>
                  <a:schemeClr val="bg1"/>
                </a:solidFill>
                <a:latin typeface="VNI-Avo" pitchFamily="2" charset="0"/>
              </a:rPr>
              <a:t>Haø</a:t>
            </a:r>
            <a:r>
              <a:rPr lang="en-US" sz="2800" dirty="0" smtClean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VNI-Avo" pitchFamily="2" charset="0"/>
              </a:rPr>
              <a:t>veõ</a:t>
            </a:r>
            <a:r>
              <a:rPr lang="en-US" sz="2800" dirty="0" smtClean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VNI-Avo" pitchFamily="2" charset="0"/>
              </a:rPr>
              <a:t>caû</a:t>
            </a:r>
            <a:r>
              <a:rPr lang="en-US" sz="2800" dirty="0" smtClean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VNI-Avo" pitchFamily="2" charset="0"/>
              </a:rPr>
              <a:t>beù</a:t>
            </a:r>
            <a:r>
              <a:rPr lang="en-US" sz="2800" dirty="0" smtClean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VNI-Avo" pitchFamily="2" charset="0"/>
              </a:rPr>
              <a:t>Leâ</a:t>
            </a:r>
            <a:r>
              <a:rPr lang="en-US" sz="2800" dirty="0" smtClean="0">
                <a:solidFill>
                  <a:schemeClr val="bg1"/>
                </a:solidFill>
                <a:latin typeface="VNI-Avo" pitchFamily="2" charset="0"/>
              </a:rPr>
              <a:t>.</a:t>
            </a:r>
            <a:endParaRPr lang="en-US" sz="2800" dirty="0">
              <a:latin typeface="VNI-Avo" pitchFamily="2" charset="0"/>
            </a:endParaRPr>
          </a:p>
          <a:p>
            <a:pPr algn="ctr"/>
            <a:endParaRPr lang="en-US" sz="2800" dirty="0"/>
          </a:p>
        </p:txBody>
      </p:sp>
      <p:sp>
        <p:nvSpPr>
          <p:cNvPr id="20" name="Rectangle 19"/>
          <p:cNvSpPr/>
          <p:nvPr/>
        </p:nvSpPr>
        <p:spPr>
          <a:xfrm>
            <a:off x="854552" y="415617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VNI-Avo" pitchFamily="2" charset="0"/>
              </a:rPr>
              <a:t>A. </a:t>
            </a:r>
            <a:r>
              <a:rPr lang="en-US" sz="2800" dirty="0" err="1" smtClean="0">
                <a:solidFill>
                  <a:schemeClr val="bg1"/>
                </a:solidFill>
                <a:latin typeface="VNI-Avo" pitchFamily="2" charset="0"/>
              </a:rPr>
              <a:t>Haø</a:t>
            </a:r>
            <a:r>
              <a:rPr lang="en-US" sz="2800" dirty="0" smtClean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VNI-Avo" pitchFamily="2" charset="0"/>
              </a:rPr>
              <a:t>veõ</a:t>
            </a:r>
            <a:r>
              <a:rPr lang="en-US" sz="2800" dirty="0" smtClean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VNI-Avo" pitchFamily="2" charset="0"/>
              </a:rPr>
              <a:t>hoa</a:t>
            </a:r>
            <a:r>
              <a:rPr lang="en-US" sz="2800" dirty="0" smtClean="0">
                <a:solidFill>
                  <a:schemeClr val="bg1"/>
                </a:solidFill>
                <a:latin typeface="VNI-Avo" pitchFamily="2" charset="0"/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  <a:latin typeface="VNI-Avo" pitchFamily="2" charset="0"/>
              </a:rPr>
              <a:t>veõ</a:t>
            </a:r>
            <a:r>
              <a:rPr lang="en-US" sz="2800" dirty="0" smtClean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VNI-Avo" pitchFamily="2" charset="0"/>
              </a:rPr>
              <a:t>coû</a:t>
            </a:r>
            <a:r>
              <a:rPr lang="en-US" sz="2800" dirty="0" smtClean="0">
                <a:solidFill>
                  <a:schemeClr val="bg1"/>
                </a:solidFill>
                <a:latin typeface="VNI-Avo" pitchFamily="2" charset="0"/>
              </a:rPr>
              <a:t>.</a:t>
            </a:r>
            <a:endParaRPr lang="en-US" sz="2800" dirty="0">
              <a:latin typeface="VNI-Avo" pitchFamily="2" charset="0"/>
            </a:endParaRPr>
          </a:p>
        </p:txBody>
      </p:sp>
      <p:pic>
        <p:nvPicPr>
          <p:cNvPr id="2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98194" y="379922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938357" y="316195"/>
            <a:ext cx="183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CÂU HỎI: </a:t>
            </a:r>
            <a:endParaRPr lang="en-US" sz="2400" dirty="0">
              <a:solidFill>
                <a:schemeClr val="bg1"/>
              </a:solidFill>
              <a:latin typeface="Montserrat Alternates Black" panose="00000A00000000000000" pitchFamily="50" charset="0"/>
            </a:endParaRPr>
          </a:p>
        </p:txBody>
      </p:sp>
      <p:pic>
        <p:nvPicPr>
          <p:cNvPr id="27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77552" y="5583770"/>
            <a:ext cx="1351267" cy="1288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2663676" y="177974"/>
            <a:ext cx="89364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chemeClr val="bg1"/>
                </a:solidFill>
                <a:latin typeface="VNI-Avo" pitchFamily="2" charset="0"/>
              </a:rPr>
              <a:t>Haø</a:t>
            </a:r>
            <a:r>
              <a:rPr lang="en-US" sz="6000" dirty="0" smtClean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VNI-Avo" pitchFamily="2" charset="0"/>
              </a:rPr>
              <a:t>veõ</a:t>
            </a:r>
            <a:r>
              <a:rPr lang="en-US" sz="6000" dirty="0" smtClean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VNI-Avo" pitchFamily="2" charset="0"/>
              </a:rPr>
              <a:t>gì</a:t>
            </a:r>
            <a:r>
              <a:rPr lang="en-US" sz="6000" dirty="0" smtClean="0">
                <a:solidFill>
                  <a:schemeClr val="bg1"/>
                </a:solidFill>
                <a:latin typeface="VNI-Avo" pitchFamily="2" charset="0"/>
              </a:rPr>
              <a:t>?</a:t>
            </a:r>
            <a:endParaRPr lang="en-US" sz="6000" dirty="0">
              <a:solidFill>
                <a:schemeClr val="bg1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912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718743" y="5493883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9445" y="5383013"/>
            <a:ext cx="1351267" cy="1288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图片 22" descr="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40341" y="3010659"/>
            <a:ext cx="2799553" cy="161512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" name="图片 22" descr="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16624" y="3010659"/>
            <a:ext cx="2799553" cy="161512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" name="图片 22" descr="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9778" y="3010659"/>
            <a:ext cx="2799553" cy="161512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" name="图片 22" descr="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39738" y="3010658"/>
            <a:ext cx="2799553" cy="161512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" name="TextBox 32"/>
          <p:cNvSpPr txBox="1"/>
          <p:nvPr/>
        </p:nvSpPr>
        <p:spPr>
          <a:xfrm>
            <a:off x="266114" y="3427511"/>
            <a:ext cx="28012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.VnAvant" panose="020B7200000000000000" pitchFamily="34" charset="0"/>
              </a:rPr>
              <a:t>c</a:t>
            </a:r>
            <a:r>
              <a:rPr lang="en-US" sz="4400" dirty="0" smtClean="0">
                <a:latin typeface=".VnAvant" panose="020B7200000000000000" pitchFamily="34" charset="0"/>
              </a:rPr>
              <a:t>on </a:t>
            </a:r>
            <a:r>
              <a:rPr lang="en-US" sz="4400" dirty="0" err="1" smtClean="0">
                <a:latin typeface=".VnAvant" panose="020B7200000000000000" pitchFamily="34" charset="0"/>
              </a:rPr>
              <a:t>ve</a:t>
            </a:r>
            <a:endParaRPr lang="en-US" sz="4400" dirty="0">
              <a:latin typeface=".VnAvant" panose="020B7200000000000000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0048180" y="3427513"/>
            <a:ext cx="19229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.VnAvant" panose="020B7200000000000000" pitchFamily="34" charset="0"/>
              </a:rPr>
              <a:t>…..·</a:t>
            </a:r>
            <a:endParaRPr lang="en-US" sz="4400" dirty="0">
              <a:latin typeface=".VnAvant" panose="020B7200000000000000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635834" y="3427512"/>
            <a:ext cx="10623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ng</a:t>
            </a:r>
            <a:endParaRPr lang="en-US" sz="44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0162140" y="3427511"/>
            <a:ext cx="10623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ng</a:t>
            </a:r>
            <a:endParaRPr lang="en-US" sz="44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944573" y="3378232"/>
            <a:ext cx="13281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ngh</a:t>
            </a:r>
            <a:endParaRPr lang="en-US" sz="44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843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6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730832" y="5633219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938357" y="316195"/>
            <a:ext cx="183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CÂU HỎI: </a:t>
            </a:r>
            <a:endParaRPr lang="en-US" sz="2400" dirty="0">
              <a:solidFill>
                <a:schemeClr val="bg1"/>
              </a:solidFill>
              <a:latin typeface="Montserrat Alternates Black" panose="00000A00000000000000" pitchFamily="50" charset="0"/>
            </a:endParaRPr>
          </a:p>
        </p:txBody>
      </p:sp>
      <p:pic>
        <p:nvPicPr>
          <p:cNvPr id="27" name="Picture 2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77552" y="5583770"/>
            <a:ext cx="1351267" cy="1288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文本框 14"/>
          <p:cNvSpPr txBox="1"/>
          <p:nvPr/>
        </p:nvSpPr>
        <p:spPr>
          <a:xfrm>
            <a:off x="172034" y="2360624"/>
            <a:ext cx="5238398" cy="646331"/>
          </a:xfrm>
          <a:prstGeom prst="rect">
            <a:avLst/>
          </a:prstGeom>
          <a:gradFill flip="none" rotWithShape="1">
            <a:gsLst>
              <a:gs pos="0">
                <a:srgbClr val="D6ABDD">
                  <a:shade val="30000"/>
                  <a:satMod val="115000"/>
                </a:srgbClr>
              </a:gs>
              <a:gs pos="50000">
                <a:srgbClr val="D6ABDD">
                  <a:shade val="67500"/>
                  <a:satMod val="115000"/>
                </a:srgbClr>
              </a:gs>
              <a:gs pos="100000">
                <a:srgbClr val="D6ABDD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altLang="zh-CN" sz="3600" spc="-300" dirty="0" smtClean="0">
                <a:latin typeface="UTM Avo" panose="02040603050506020204" pitchFamily="18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Mẹ</a:t>
            </a:r>
            <a:endParaRPr lang="zh-CN" altLang="en-US" sz="3600" spc="-300" dirty="0">
              <a:latin typeface="UTM Avo" panose="02040603050506020204" pitchFamily="18" charset="0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30" name="文本框 14"/>
          <p:cNvSpPr txBox="1"/>
          <p:nvPr/>
        </p:nvSpPr>
        <p:spPr>
          <a:xfrm>
            <a:off x="6832032" y="2392821"/>
            <a:ext cx="5238398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254000" sx="102000" sy="102000" algn="ctr" rotWithShape="0">
              <a:prstClr val="black">
                <a:alpha val="22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altLang="zh-CN" sz="3600" spc="-300" dirty="0" smtClean="0">
                <a:latin typeface="UTM Avo" panose="02040603050506020204" pitchFamily="18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ở ngã tư</a:t>
            </a:r>
            <a:r>
              <a:rPr lang="en-US" altLang="zh-CN" sz="3600" spc="-300" dirty="0" smtClean="0">
                <a:latin typeface="UTM Avo" panose="02040603050506020204" pitchFamily="18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.</a:t>
            </a:r>
            <a:endParaRPr lang="zh-CN" altLang="en-US" sz="3600" spc="-300" dirty="0">
              <a:latin typeface="UTM Avo" panose="02040603050506020204" pitchFamily="18" charset="0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31" name="文本框 14"/>
          <p:cNvSpPr txBox="1"/>
          <p:nvPr/>
        </p:nvSpPr>
        <p:spPr>
          <a:xfrm>
            <a:off x="172034" y="3676080"/>
            <a:ext cx="5238398" cy="646331"/>
          </a:xfrm>
          <a:prstGeom prst="rect">
            <a:avLst/>
          </a:prstGeom>
          <a:gradFill flip="none" rotWithShape="1">
            <a:gsLst>
              <a:gs pos="0">
                <a:srgbClr val="D6ABDD">
                  <a:shade val="30000"/>
                  <a:satMod val="115000"/>
                </a:srgbClr>
              </a:gs>
              <a:gs pos="50000">
                <a:srgbClr val="D6ABDD">
                  <a:shade val="67500"/>
                  <a:satMod val="115000"/>
                </a:srgbClr>
              </a:gs>
              <a:gs pos="100000">
                <a:srgbClr val="D6ABDD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altLang="zh-CN" sz="3600" spc="-300" dirty="0" smtClean="0">
                <a:latin typeface="UTM Avo" panose="02040603050506020204" pitchFamily="18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Nhà bà</a:t>
            </a:r>
            <a:endParaRPr lang="zh-CN" altLang="en-US" sz="3600" spc="-300" dirty="0">
              <a:latin typeface="UTM Avo" panose="02040603050506020204" pitchFamily="18" charset="0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32" name="文本框 14"/>
          <p:cNvSpPr txBox="1"/>
          <p:nvPr/>
        </p:nvSpPr>
        <p:spPr>
          <a:xfrm>
            <a:off x="172034" y="5000461"/>
            <a:ext cx="5238398" cy="646331"/>
          </a:xfrm>
          <a:prstGeom prst="rect">
            <a:avLst/>
          </a:prstGeom>
          <a:gradFill flip="none" rotWithShape="1">
            <a:gsLst>
              <a:gs pos="0">
                <a:srgbClr val="D6ABDD">
                  <a:shade val="30000"/>
                  <a:satMod val="115000"/>
                </a:srgbClr>
              </a:gs>
              <a:gs pos="50000">
                <a:srgbClr val="D6ABDD">
                  <a:shade val="67500"/>
                  <a:satMod val="115000"/>
                </a:srgbClr>
              </a:gs>
              <a:gs pos="100000">
                <a:srgbClr val="D6ABDD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altLang="zh-CN" sz="3600" spc="-300" dirty="0" smtClean="0">
                <a:latin typeface="UTM Avo" panose="02040603050506020204" pitchFamily="18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Chú Tư</a:t>
            </a:r>
            <a:endParaRPr lang="zh-CN" altLang="en-US" sz="3600" spc="-300" dirty="0">
              <a:latin typeface="UTM Avo" panose="02040603050506020204" pitchFamily="18" charset="0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33" name="文本框 14"/>
          <p:cNvSpPr txBox="1"/>
          <p:nvPr/>
        </p:nvSpPr>
        <p:spPr>
          <a:xfrm>
            <a:off x="6856005" y="3685829"/>
            <a:ext cx="5238398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254000" sx="102000" sy="102000" algn="ctr" rotWithShape="0">
              <a:prstClr val="black">
                <a:alpha val="22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altLang="zh-CN" sz="3600" spc="-300" dirty="0" smtClean="0">
                <a:latin typeface="UTM Avo" panose="02040603050506020204" pitchFamily="18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ru bé ngủ.</a:t>
            </a:r>
            <a:endParaRPr lang="zh-CN" altLang="en-US" sz="3600" spc="-300" dirty="0">
              <a:latin typeface="UTM Avo" panose="02040603050506020204" pitchFamily="18" charset="0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34" name="文本框 14"/>
          <p:cNvSpPr txBox="1"/>
          <p:nvPr/>
        </p:nvSpPr>
        <p:spPr>
          <a:xfrm>
            <a:off x="6832032" y="4928880"/>
            <a:ext cx="5238398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254000" sx="102000" sy="102000" algn="ctr" rotWithShape="0">
              <a:prstClr val="black">
                <a:alpha val="22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altLang="zh-CN" sz="3600" spc="-300" dirty="0">
                <a:latin typeface="UTM Avo" panose="02040603050506020204" pitchFamily="18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c</a:t>
            </a:r>
            <a:r>
              <a:rPr lang="vi-VN" altLang="zh-CN" sz="3600" spc="-300" dirty="0" smtClean="0">
                <a:latin typeface="UTM Avo" panose="02040603050506020204" pitchFamily="18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ho bé rổ khế.</a:t>
            </a:r>
            <a:endParaRPr lang="zh-CN" altLang="en-US" sz="3600" spc="-300" dirty="0">
              <a:latin typeface="UTM Avo" panose="02040603050506020204" pitchFamily="18" charset="0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pic>
        <p:nvPicPr>
          <p:cNvPr id="35" name="图片 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09" r="63387" b="43217"/>
          <a:stretch/>
        </p:blipFill>
        <p:spPr>
          <a:xfrm>
            <a:off x="2621641" y="-64759"/>
            <a:ext cx="5355617" cy="1828663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3239169" y="576579"/>
            <a:ext cx="47380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Nèi</a:t>
            </a:r>
            <a:r>
              <a:rPr lang="en-US" sz="32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®Ó t¹o </a:t>
            </a:r>
            <a:r>
              <a:rPr lang="en-US" sz="32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thµnh</a:t>
            </a:r>
            <a:r>
              <a:rPr lang="en-US" sz="32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c©u</a:t>
            </a:r>
            <a:r>
              <a:rPr lang="en-US" sz="3200" b="1" dirty="0" smtClean="0">
                <a:solidFill>
                  <a:srgbClr val="FF0000"/>
                </a:solidFill>
                <a:latin typeface="Montserrat Alternates Black" panose="00000A00000000000000" pitchFamily="50" charset="0"/>
              </a:rPr>
              <a:t>:</a:t>
            </a:r>
            <a:endParaRPr lang="en-US" sz="3200" b="1" dirty="0">
              <a:solidFill>
                <a:srgbClr val="FF0000"/>
              </a:solidFill>
              <a:latin typeface="Montserrat Alternates Black" panose="00000A00000000000000" pitchFamily="50" charset="0"/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5371721" y="2686634"/>
            <a:ext cx="1160057" cy="1316535"/>
          </a:xfrm>
          <a:prstGeom prst="straightConnector1">
            <a:avLst/>
          </a:prstGeom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31" idx="3"/>
          </p:cNvCxnSpPr>
          <p:nvPr/>
        </p:nvCxnSpPr>
        <p:spPr>
          <a:xfrm flipV="1">
            <a:off x="5410432" y="2691655"/>
            <a:ext cx="1160057" cy="1307591"/>
          </a:xfrm>
          <a:prstGeom prst="straightConnector1">
            <a:avLst/>
          </a:prstGeom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5371721" y="5239349"/>
            <a:ext cx="1198768" cy="12696"/>
          </a:xfrm>
          <a:prstGeom prst="straightConnector1">
            <a:avLst/>
          </a:prstGeom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9726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933</TotalTime>
  <Words>173</Words>
  <PresentationFormat>Widescreen</PresentationFormat>
  <Paragraphs>36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20" baseType="lpstr">
      <vt:lpstr>.VnAvant</vt:lpstr>
      <vt:lpstr>Arial</vt:lpstr>
      <vt:lpstr>Calibri</vt:lpstr>
      <vt:lpstr>Calibri Light</vt:lpstr>
      <vt:lpstr>等线</vt:lpstr>
      <vt:lpstr>Montserrat Alternates Black</vt:lpstr>
      <vt:lpstr>Times New Roman</vt:lpstr>
      <vt:lpstr>UTM Avo</vt:lpstr>
      <vt:lpstr>VNI-Avo</vt:lpstr>
      <vt:lpstr>VNI-Hobo</vt:lpstr>
      <vt:lpstr>字魂59号-创粗黑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2020-10-01T12:14:20Z</dcterms:created>
  <dcterms:modified xsi:type="dcterms:W3CDTF">2020-10-14T09:34:41Z</dcterms:modified>
</cp:coreProperties>
</file>