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0" r:id="rId2"/>
  </p:sldMasterIdLst>
  <p:notesMasterIdLst>
    <p:notesMasterId r:id="rId4"/>
  </p:notesMasterIdLst>
  <p:sldIdLst>
    <p:sldId id="301" r:id="rId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650" y="5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DE7C-3CAD-452C-8B10-A8920E45479D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48451-952C-4C79-BDE9-7A276FF163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04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EE86D2-87DF-90F8-31CA-B5187AF5A728}"/>
              </a:ext>
            </a:extLst>
          </p:cNvPr>
          <p:cNvSpPr/>
          <p:nvPr userDrawn="1"/>
        </p:nvSpPr>
        <p:spPr>
          <a:xfrm>
            <a:off x="188686" y="159659"/>
            <a:ext cx="11800114" cy="6502400"/>
          </a:xfrm>
          <a:prstGeom prst="roundRect">
            <a:avLst>
              <a:gd name="adj" fmla="val 7292"/>
            </a:avLst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596DF-2F5B-B522-37F2-A68C8A3FA634}"/>
              </a:ext>
            </a:extLst>
          </p:cNvPr>
          <p:cNvGrpSpPr/>
          <p:nvPr userDrawn="1"/>
        </p:nvGrpSpPr>
        <p:grpSpPr>
          <a:xfrm>
            <a:off x="10755085" y="130631"/>
            <a:ext cx="1248229" cy="1146629"/>
            <a:chOff x="7866743" y="1088572"/>
            <a:chExt cx="1248229" cy="11466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EBDAB6-E8FE-D613-8311-5BF156834B78}"/>
                </a:ext>
              </a:extLst>
            </p:cNvPr>
            <p:cNvSpPr/>
            <p:nvPr userDrawn="1"/>
          </p:nvSpPr>
          <p:spPr>
            <a:xfrm>
              <a:off x="7866743" y="1088572"/>
              <a:ext cx="1248229" cy="1146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Graphic 9" descr="Solar system outline">
              <a:extLst>
                <a:ext uri="{FF2B5EF4-FFF2-40B4-BE49-F238E27FC236}">
                  <a16:creationId xmlns:a16="http://schemas.microsoft.com/office/drawing/2014/main" id="{8DF537F4-FF20-0EE5-F9F6-F89337F96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46571" y="1117600"/>
              <a:ext cx="1088572" cy="1088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01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EE86D2-87DF-90F8-31CA-B5187AF5A728}"/>
              </a:ext>
            </a:extLst>
          </p:cNvPr>
          <p:cNvSpPr/>
          <p:nvPr userDrawn="1"/>
        </p:nvSpPr>
        <p:spPr>
          <a:xfrm>
            <a:off x="188686" y="159659"/>
            <a:ext cx="11800114" cy="6502400"/>
          </a:xfrm>
          <a:prstGeom prst="roundRect">
            <a:avLst>
              <a:gd name="adj" fmla="val 7292"/>
            </a:avLst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596DF-2F5B-B522-37F2-A68C8A3FA634}"/>
              </a:ext>
            </a:extLst>
          </p:cNvPr>
          <p:cNvGrpSpPr/>
          <p:nvPr userDrawn="1"/>
        </p:nvGrpSpPr>
        <p:grpSpPr>
          <a:xfrm>
            <a:off x="10755085" y="130631"/>
            <a:ext cx="1248229" cy="1146629"/>
            <a:chOff x="7866743" y="1088572"/>
            <a:chExt cx="1248229" cy="11466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EBDAB6-E8FE-D613-8311-5BF156834B78}"/>
                </a:ext>
              </a:extLst>
            </p:cNvPr>
            <p:cNvSpPr/>
            <p:nvPr userDrawn="1"/>
          </p:nvSpPr>
          <p:spPr>
            <a:xfrm>
              <a:off x="7866743" y="1088572"/>
              <a:ext cx="1248229" cy="1146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Graphic 9" descr="Solar system outline">
              <a:extLst>
                <a:ext uri="{FF2B5EF4-FFF2-40B4-BE49-F238E27FC236}">
                  <a16:creationId xmlns:a16="http://schemas.microsoft.com/office/drawing/2014/main" id="{8DF537F4-FF20-0EE5-F9F6-F89337F96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46571" y="1117600"/>
              <a:ext cx="1088572" cy="108857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3FD8F22-E46A-2F50-0D3A-063D469A34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6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04EF-3300-273D-6913-D460C71A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84C4-35C5-7204-62D5-D1991485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F0EF-B4B9-0471-2D21-DF8F2AD2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EE8529-2726-429E-8369-B83E736B6B11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1AF7-75BE-ABED-1B76-ACC2D293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82051-8AD9-EC0D-12AA-5A34A13D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690DF2-B546-4F44-8525-286A9E7C78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3113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EE86D2-87DF-90F8-31CA-B5187AF5A728}"/>
              </a:ext>
            </a:extLst>
          </p:cNvPr>
          <p:cNvSpPr/>
          <p:nvPr userDrawn="1"/>
        </p:nvSpPr>
        <p:spPr>
          <a:xfrm>
            <a:off x="188686" y="159659"/>
            <a:ext cx="11800114" cy="6502400"/>
          </a:xfrm>
          <a:prstGeom prst="roundRect">
            <a:avLst>
              <a:gd name="adj" fmla="val 7292"/>
            </a:avLst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820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EE86D2-87DF-90F8-31CA-B5187AF5A728}"/>
              </a:ext>
            </a:extLst>
          </p:cNvPr>
          <p:cNvSpPr/>
          <p:nvPr userDrawn="1"/>
        </p:nvSpPr>
        <p:spPr>
          <a:xfrm>
            <a:off x="188686" y="159659"/>
            <a:ext cx="11800114" cy="6502400"/>
          </a:xfrm>
          <a:prstGeom prst="roundRect">
            <a:avLst>
              <a:gd name="adj" fmla="val 7292"/>
            </a:avLst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596DF-2F5B-B522-37F2-A68C8A3FA634}"/>
              </a:ext>
            </a:extLst>
          </p:cNvPr>
          <p:cNvGrpSpPr/>
          <p:nvPr userDrawn="1"/>
        </p:nvGrpSpPr>
        <p:grpSpPr>
          <a:xfrm>
            <a:off x="10755085" y="130631"/>
            <a:ext cx="1248229" cy="1146629"/>
            <a:chOff x="7866743" y="1088572"/>
            <a:chExt cx="1248229" cy="11466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EBDAB6-E8FE-D613-8311-5BF156834B78}"/>
                </a:ext>
              </a:extLst>
            </p:cNvPr>
            <p:cNvSpPr/>
            <p:nvPr userDrawn="1"/>
          </p:nvSpPr>
          <p:spPr>
            <a:xfrm>
              <a:off x="7866743" y="1088572"/>
              <a:ext cx="1248229" cy="1146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" name="Graphic 9" descr="Solar system outline">
              <a:extLst>
                <a:ext uri="{FF2B5EF4-FFF2-40B4-BE49-F238E27FC236}">
                  <a16:creationId xmlns:a16="http://schemas.microsoft.com/office/drawing/2014/main" id="{8DF537F4-FF20-0EE5-F9F6-F89337F96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46571" y="1117600"/>
              <a:ext cx="1088572" cy="1088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4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95C5D-58AA-DB2F-6E56-F0C8A9126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5" t="2256" r="1272" b="2009"/>
          <a:stretch/>
        </p:blipFill>
        <p:spPr>
          <a:xfrm>
            <a:off x="-130629" y="-186612"/>
            <a:ext cx="12633650" cy="71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0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4732C-4258-4EA3-A892-3540C7D3BC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Designed by PoweredTemplate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0F1F6-DF4A-4C07-AEF8-94A35E9DF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8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  <p:sldLayoutId id="2147483666" r:id="rId3"/>
    <p:sldLayoutId id="2147483664" r:id="rId4"/>
    <p:sldLayoutId id="2147483668" r:id="rId5"/>
    <p:sldLayoutId id="2147483661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4732C-4258-4EA3-A892-3540C7D3BC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Designed by PoweredTemplate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0F1F6-DF4A-4C07-AEF8-94A35E9DF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1643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1C71B905-213B-25F5-E229-9F2B57FF68B6}"/>
              </a:ext>
            </a:extLst>
          </p:cNvPr>
          <p:cNvGrpSpPr/>
          <p:nvPr/>
        </p:nvGrpSpPr>
        <p:grpSpPr>
          <a:xfrm>
            <a:off x="1935480" y="241637"/>
            <a:ext cx="4023360" cy="868680"/>
            <a:chOff x="1935480" y="241637"/>
            <a:chExt cx="4023360" cy="86868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C52CB8F-2023-A03E-F4FD-0A3BF6155CC4}"/>
                </a:ext>
              </a:extLst>
            </p:cNvPr>
            <p:cNvSpPr/>
            <p:nvPr/>
          </p:nvSpPr>
          <p:spPr>
            <a:xfrm>
              <a:off x="1935480" y="287357"/>
              <a:ext cx="4023360" cy="822960"/>
            </a:xfrm>
            <a:custGeom>
              <a:avLst/>
              <a:gdLst>
                <a:gd name="connsiteX0" fmla="*/ 0 w 3563112"/>
                <a:gd name="connsiteY0" fmla="*/ 0 h 822960"/>
                <a:gd name="connsiteX1" fmla="*/ 1676400 w 3563112"/>
                <a:gd name="connsiteY1" fmla="*/ 0 h 822960"/>
                <a:gd name="connsiteX2" fmla="*/ 1676400 w 3563112"/>
                <a:gd name="connsiteY2" fmla="*/ 22737 h 822960"/>
                <a:gd name="connsiteX3" fmla="*/ 1727703 w 3563112"/>
                <a:gd name="connsiteY3" fmla="*/ 6812 h 822960"/>
                <a:gd name="connsiteX4" fmla="*/ 1795274 w 3563112"/>
                <a:gd name="connsiteY4" fmla="*/ 0 h 822960"/>
                <a:gd name="connsiteX5" fmla="*/ 3227830 w 3563112"/>
                <a:gd name="connsiteY5" fmla="*/ 0 h 822960"/>
                <a:gd name="connsiteX6" fmla="*/ 3563112 w 3563112"/>
                <a:gd name="connsiteY6" fmla="*/ 335282 h 822960"/>
                <a:gd name="connsiteX7" fmla="*/ 3563112 w 3563112"/>
                <a:gd name="connsiteY7" fmla="*/ 487678 h 822960"/>
                <a:gd name="connsiteX8" fmla="*/ 3227830 w 3563112"/>
                <a:gd name="connsiteY8" fmla="*/ 822960 h 822960"/>
                <a:gd name="connsiteX9" fmla="*/ 1795274 w 3563112"/>
                <a:gd name="connsiteY9" fmla="*/ 822960 h 822960"/>
                <a:gd name="connsiteX10" fmla="*/ 1727703 w 3563112"/>
                <a:gd name="connsiteY10" fmla="*/ 816148 h 822960"/>
                <a:gd name="connsiteX11" fmla="*/ 1676400 w 3563112"/>
                <a:gd name="connsiteY11" fmla="*/ 800223 h 822960"/>
                <a:gd name="connsiteX12" fmla="*/ 1676400 w 3563112"/>
                <a:gd name="connsiteY12" fmla="*/ 822960 h 822960"/>
                <a:gd name="connsiteX13" fmla="*/ 0 w 3563112"/>
                <a:gd name="connsiteY13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3112" h="822960">
                  <a:moveTo>
                    <a:pt x="0" y="0"/>
                  </a:moveTo>
                  <a:lnTo>
                    <a:pt x="1676400" y="0"/>
                  </a:lnTo>
                  <a:lnTo>
                    <a:pt x="1676400" y="22737"/>
                  </a:lnTo>
                  <a:lnTo>
                    <a:pt x="1727703" y="6812"/>
                  </a:lnTo>
                  <a:cubicBezTo>
                    <a:pt x="1749529" y="2346"/>
                    <a:pt x="1772128" y="0"/>
                    <a:pt x="1795274" y="0"/>
                  </a:cubicBezTo>
                  <a:lnTo>
                    <a:pt x="3227830" y="0"/>
                  </a:lnTo>
                  <a:cubicBezTo>
                    <a:pt x="3413001" y="0"/>
                    <a:pt x="3563112" y="150111"/>
                    <a:pt x="3563112" y="335282"/>
                  </a:cubicBezTo>
                  <a:lnTo>
                    <a:pt x="3563112" y="487678"/>
                  </a:lnTo>
                  <a:cubicBezTo>
                    <a:pt x="3563112" y="672849"/>
                    <a:pt x="3413001" y="822960"/>
                    <a:pt x="3227830" y="822960"/>
                  </a:cubicBezTo>
                  <a:lnTo>
                    <a:pt x="1795274" y="822960"/>
                  </a:lnTo>
                  <a:cubicBezTo>
                    <a:pt x="1772128" y="822960"/>
                    <a:pt x="1749529" y="820615"/>
                    <a:pt x="1727703" y="816148"/>
                  </a:cubicBezTo>
                  <a:lnTo>
                    <a:pt x="1676400" y="800223"/>
                  </a:lnTo>
                  <a:lnTo>
                    <a:pt x="1676400" y="822960"/>
                  </a:lnTo>
                  <a:lnTo>
                    <a:pt x="0" y="822960"/>
                  </a:lnTo>
                  <a:close/>
                </a:path>
              </a:pathLst>
            </a:custGeom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sp>
          <p:nvSpPr>
            <p:cNvPr id="22" name="Google Shape;1104;p40">
              <a:extLst>
                <a:ext uri="{FF2B5EF4-FFF2-40B4-BE49-F238E27FC236}">
                  <a16:creationId xmlns:a16="http://schemas.microsoft.com/office/drawing/2014/main" id="{6F2ECB31-D0A8-6CCC-2B5D-6AEC0BA7668D}"/>
                </a:ext>
              </a:extLst>
            </p:cNvPr>
            <p:cNvSpPr/>
            <p:nvPr/>
          </p:nvSpPr>
          <p:spPr>
            <a:xfrm>
              <a:off x="1993392" y="241637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12530" h="13973" extrusionOk="0">
                  <a:moveTo>
                    <a:pt x="1215" y="2637"/>
                  </a:moveTo>
                  <a:lnTo>
                    <a:pt x="1215" y="3625"/>
                  </a:lnTo>
                  <a:cubicBezTo>
                    <a:pt x="909" y="3668"/>
                    <a:pt x="627" y="3812"/>
                    <a:pt x="410" y="4031"/>
                  </a:cubicBezTo>
                  <a:lnTo>
                    <a:pt x="410" y="3625"/>
                  </a:lnTo>
                  <a:cubicBezTo>
                    <a:pt x="411" y="3147"/>
                    <a:pt x="746" y="2735"/>
                    <a:pt x="1215" y="2637"/>
                  </a:cubicBezTo>
                  <a:close/>
                  <a:moveTo>
                    <a:pt x="4785" y="2616"/>
                  </a:moveTo>
                  <a:lnTo>
                    <a:pt x="4785" y="4911"/>
                  </a:lnTo>
                  <a:lnTo>
                    <a:pt x="3866" y="4235"/>
                  </a:lnTo>
                  <a:cubicBezTo>
                    <a:pt x="3830" y="4208"/>
                    <a:pt x="3788" y="4195"/>
                    <a:pt x="3745" y="4195"/>
                  </a:cubicBezTo>
                  <a:cubicBezTo>
                    <a:pt x="3703" y="4195"/>
                    <a:pt x="3660" y="4208"/>
                    <a:pt x="3624" y="4235"/>
                  </a:cubicBezTo>
                  <a:lnTo>
                    <a:pt x="2707" y="4911"/>
                  </a:lnTo>
                  <a:lnTo>
                    <a:pt x="2707" y="2616"/>
                  </a:lnTo>
                  <a:close/>
                  <a:moveTo>
                    <a:pt x="6528" y="2616"/>
                  </a:moveTo>
                  <a:cubicBezTo>
                    <a:pt x="6563" y="2705"/>
                    <a:pt x="6617" y="2784"/>
                    <a:pt x="6685" y="2851"/>
                  </a:cubicBezTo>
                  <a:lnTo>
                    <a:pt x="7491" y="3636"/>
                  </a:lnTo>
                  <a:cubicBezTo>
                    <a:pt x="7555" y="3698"/>
                    <a:pt x="7583" y="3786"/>
                    <a:pt x="7568" y="3874"/>
                  </a:cubicBezTo>
                  <a:lnTo>
                    <a:pt x="7378" y="4984"/>
                  </a:lnTo>
                  <a:cubicBezTo>
                    <a:pt x="7303" y="5421"/>
                    <a:pt x="7651" y="5777"/>
                    <a:pt x="8046" y="5777"/>
                  </a:cubicBezTo>
                  <a:cubicBezTo>
                    <a:pt x="8150" y="5777"/>
                    <a:pt x="8258" y="5752"/>
                    <a:pt x="8361" y="5698"/>
                  </a:cubicBezTo>
                  <a:lnTo>
                    <a:pt x="9079" y="5319"/>
                  </a:lnTo>
                  <a:lnTo>
                    <a:pt x="9079" y="11172"/>
                  </a:lnTo>
                  <a:cubicBezTo>
                    <a:pt x="9013" y="11148"/>
                    <a:pt x="8944" y="11137"/>
                    <a:pt x="8876" y="11137"/>
                  </a:cubicBezTo>
                  <a:lnTo>
                    <a:pt x="1623" y="11137"/>
                  </a:lnTo>
                  <a:lnTo>
                    <a:pt x="1623" y="2616"/>
                  </a:lnTo>
                  <a:lnTo>
                    <a:pt x="2296" y="2616"/>
                  </a:lnTo>
                  <a:lnTo>
                    <a:pt x="2296" y="5318"/>
                  </a:lnTo>
                  <a:cubicBezTo>
                    <a:pt x="2296" y="5439"/>
                    <a:pt x="2396" y="5522"/>
                    <a:pt x="2502" y="5522"/>
                  </a:cubicBezTo>
                  <a:cubicBezTo>
                    <a:pt x="2543" y="5522"/>
                    <a:pt x="2585" y="5510"/>
                    <a:pt x="2622" y="5482"/>
                  </a:cubicBezTo>
                  <a:lnTo>
                    <a:pt x="3745" y="4655"/>
                  </a:lnTo>
                  <a:lnTo>
                    <a:pt x="4867" y="5482"/>
                  </a:lnTo>
                  <a:cubicBezTo>
                    <a:pt x="4904" y="5510"/>
                    <a:pt x="4946" y="5522"/>
                    <a:pt x="4987" y="5522"/>
                  </a:cubicBezTo>
                  <a:cubicBezTo>
                    <a:pt x="5093" y="5522"/>
                    <a:pt x="5193" y="5439"/>
                    <a:pt x="5193" y="5318"/>
                  </a:cubicBezTo>
                  <a:lnTo>
                    <a:pt x="5193" y="2616"/>
                  </a:lnTo>
                  <a:close/>
                  <a:moveTo>
                    <a:pt x="1215" y="10020"/>
                  </a:moveTo>
                  <a:lnTo>
                    <a:pt x="1215" y="11155"/>
                  </a:lnTo>
                  <a:cubicBezTo>
                    <a:pt x="910" y="11205"/>
                    <a:pt x="630" y="11349"/>
                    <a:pt x="413" y="11567"/>
                  </a:cubicBezTo>
                  <a:cubicBezTo>
                    <a:pt x="413" y="11567"/>
                    <a:pt x="411" y="11569"/>
                    <a:pt x="410" y="11570"/>
                  </a:cubicBezTo>
                  <a:lnTo>
                    <a:pt x="410" y="10999"/>
                  </a:lnTo>
                  <a:cubicBezTo>
                    <a:pt x="414" y="10524"/>
                    <a:pt x="750" y="10116"/>
                    <a:pt x="1215" y="10020"/>
                  </a:cubicBezTo>
                  <a:close/>
                  <a:moveTo>
                    <a:pt x="8439" y="12362"/>
                  </a:moveTo>
                  <a:lnTo>
                    <a:pt x="8439" y="12748"/>
                  </a:lnTo>
                  <a:lnTo>
                    <a:pt x="1419" y="12748"/>
                  </a:lnTo>
                  <a:cubicBezTo>
                    <a:pt x="1314" y="12748"/>
                    <a:pt x="1228" y="12663"/>
                    <a:pt x="1226" y="12557"/>
                  </a:cubicBezTo>
                  <a:cubicBezTo>
                    <a:pt x="1228" y="12508"/>
                    <a:pt x="1249" y="12463"/>
                    <a:pt x="1283" y="12430"/>
                  </a:cubicBezTo>
                  <a:cubicBezTo>
                    <a:pt x="1324" y="12388"/>
                    <a:pt x="1381" y="12364"/>
                    <a:pt x="1440" y="12362"/>
                  </a:cubicBezTo>
                  <a:close/>
                  <a:moveTo>
                    <a:pt x="9079" y="12327"/>
                  </a:moveTo>
                  <a:lnTo>
                    <a:pt x="9079" y="12782"/>
                  </a:lnTo>
                  <a:cubicBezTo>
                    <a:pt x="9013" y="12759"/>
                    <a:pt x="8945" y="12747"/>
                    <a:pt x="8876" y="12747"/>
                  </a:cubicBezTo>
                  <a:lnTo>
                    <a:pt x="8849" y="12747"/>
                  </a:lnTo>
                  <a:lnTo>
                    <a:pt x="8849" y="12362"/>
                  </a:lnTo>
                  <a:lnTo>
                    <a:pt x="8876" y="12362"/>
                  </a:lnTo>
                  <a:cubicBezTo>
                    <a:pt x="8945" y="12362"/>
                    <a:pt x="9013" y="12350"/>
                    <a:pt x="9079" y="12327"/>
                  </a:cubicBezTo>
                  <a:close/>
                  <a:moveTo>
                    <a:pt x="8874" y="11546"/>
                  </a:moveTo>
                  <a:cubicBezTo>
                    <a:pt x="8986" y="11546"/>
                    <a:pt x="9077" y="11637"/>
                    <a:pt x="9079" y="11749"/>
                  </a:cubicBezTo>
                  <a:cubicBezTo>
                    <a:pt x="9077" y="11862"/>
                    <a:pt x="8986" y="11953"/>
                    <a:pt x="8874" y="11953"/>
                  </a:cubicBezTo>
                  <a:lnTo>
                    <a:pt x="1440" y="11953"/>
                  </a:lnTo>
                  <a:cubicBezTo>
                    <a:pt x="1272" y="11954"/>
                    <a:pt x="1110" y="12022"/>
                    <a:pt x="992" y="12141"/>
                  </a:cubicBezTo>
                  <a:cubicBezTo>
                    <a:pt x="881" y="12252"/>
                    <a:pt x="817" y="12402"/>
                    <a:pt x="817" y="12559"/>
                  </a:cubicBezTo>
                  <a:cubicBezTo>
                    <a:pt x="820" y="12890"/>
                    <a:pt x="1089" y="13156"/>
                    <a:pt x="1419" y="13156"/>
                  </a:cubicBezTo>
                  <a:lnTo>
                    <a:pt x="8874" y="13156"/>
                  </a:lnTo>
                  <a:cubicBezTo>
                    <a:pt x="8988" y="13156"/>
                    <a:pt x="9079" y="13248"/>
                    <a:pt x="9079" y="13360"/>
                  </a:cubicBezTo>
                  <a:cubicBezTo>
                    <a:pt x="9079" y="13473"/>
                    <a:pt x="8988" y="13564"/>
                    <a:pt x="8874" y="13564"/>
                  </a:cubicBezTo>
                  <a:lnTo>
                    <a:pt x="1419" y="13564"/>
                  </a:lnTo>
                  <a:cubicBezTo>
                    <a:pt x="865" y="13563"/>
                    <a:pt x="414" y="13116"/>
                    <a:pt x="410" y="12564"/>
                  </a:cubicBezTo>
                  <a:cubicBezTo>
                    <a:pt x="409" y="12297"/>
                    <a:pt x="515" y="12042"/>
                    <a:pt x="703" y="11855"/>
                  </a:cubicBezTo>
                  <a:cubicBezTo>
                    <a:pt x="898" y="11660"/>
                    <a:pt x="1163" y="11548"/>
                    <a:pt x="1440" y="11546"/>
                  </a:cubicBezTo>
                  <a:close/>
                  <a:moveTo>
                    <a:pt x="9477" y="1"/>
                  </a:moveTo>
                  <a:cubicBezTo>
                    <a:pt x="9221" y="1"/>
                    <a:pt x="8986" y="147"/>
                    <a:pt x="8873" y="378"/>
                  </a:cubicBezTo>
                  <a:lnTo>
                    <a:pt x="8376" y="1388"/>
                  </a:lnTo>
                  <a:cubicBezTo>
                    <a:pt x="8336" y="1466"/>
                    <a:pt x="8261" y="1522"/>
                    <a:pt x="8173" y="1534"/>
                  </a:cubicBezTo>
                  <a:lnTo>
                    <a:pt x="7059" y="1696"/>
                  </a:lnTo>
                  <a:cubicBezTo>
                    <a:pt x="6804" y="1733"/>
                    <a:pt x="6592" y="1911"/>
                    <a:pt x="6512" y="2156"/>
                  </a:cubicBezTo>
                  <a:cubicBezTo>
                    <a:pt x="6508" y="2173"/>
                    <a:pt x="6502" y="2190"/>
                    <a:pt x="6498" y="2207"/>
                  </a:cubicBezTo>
                  <a:lnTo>
                    <a:pt x="1419" y="2207"/>
                  </a:lnTo>
                  <a:cubicBezTo>
                    <a:pt x="635" y="2207"/>
                    <a:pt x="2" y="2842"/>
                    <a:pt x="1" y="3625"/>
                  </a:cubicBezTo>
                  <a:lnTo>
                    <a:pt x="1" y="8883"/>
                  </a:lnTo>
                  <a:cubicBezTo>
                    <a:pt x="3" y="8994"/>
                    <a:pt x="94" y="9082"/>
                    <a:pt x="205" y="9082"/>
                  </a:cubicBezTo>
                  <a:cubicBezTo>
                    <a:pt x="317" y="9082"/>
                    <a:pt x="407" y="8994"/>
                    <a:pt x="410" y="8883"/>
                  </a:cubicBezTo>
                  <a:lnTo>
                    <a:pt x="410" y="5019"/>
                  </a:lnTo>
                  <a:cubicBezTo>
                    <a:pt x="414" y="4544"/>
                    <a:pt x="749" y="4136"/>
                    <a:pt x="1214" y="4040"/>
                  </a:cubicBezTo>
                  <a:lnTo>
                    <a:pt x="1214" y="9605"/>
                  </a:lnTo>
                  <a:cubicBezTo>
                    <a:pt x="909" y="9649"/>
                    <a:pt x="627" y="9792"/>
                    <a:pt x="410" y="10011"/>
                  </a:cubicBezTo>
                  <a:lnTo>
                    <a:pt x="410" y="9837"/>
                  </a:lnTo>
                  <a:cubicBezTo>
                    <a:pt x="407" y="9727"/>
                    <a:pt x="317" y="9639"/>
                    <a:pt x="205" y="9639"/>
                  </a:cubicBezTo>
                  <a:cubicBezTo>
                    <a:pt x="94" y="9639"/>
                    <a:pt x="3" y="9727"/>
                    <a:pt x="1" y="9837"/>
                  </a:cubicBezTo>
                  <a:lnTo>
                    <a:pt x="1" y="12565"/>
                  </a:lnTo>
                  <a:cubicBezTo>
                    <a:pt x="8" y="13345"/>
                    <a:pt x="640" y="13972"/>
                    <a:pt x="1419" y="13972"/>
                  </a:cubicBezTo>
                  <a:lnTo>
                    <a:pt x="8874" y="13972"/>
                  </a:lnTo>
                  <a:cubicBezTo>
                    <a:pt x="9213" y="13972"/>
                    <a:pt x="9487" y="13699"/>
                    <a:pt x="9488" y="13360"/>
                  </a:cubicBezTo>
                  <a:lnTo>
                    <a:pt x="9488" y="5144"/>
                  </a:lnTo>
                  <a:cubicBezTo>
                    <a:pt x="9529" y="5144"/>
                    <a:pt x="9570" y="5154"/>
                    <a:pt x="9607" y="5173"/>
                  </a:cubicBezTo>
                  <a:lnTo>
                    <a:pt x="10603" y="5698"/>
                  </a:lnTo>
                  <a:cubicBezTo>
                    <a:pt x="10707" y="5752"/>
                    <a:pt x="10814" y="5777"/>
                    <a:pt x="10918" y="5777"/>
                  </a:cubicBezTo>
                  <a:cubicBezTo>
                    <a:pt x="11312" y="5777"/>
                    <a:pt x="11661" y="5421"/>
                    <a:pt x="11587" y="4984"/>
                  </a:cubicBezTo>
                  <a:lnTo>
                    <a:pt x="11396" y="3874"/>
                  </a:lnTo>
                  <a:cubicBezTo>
                    <a:pt x="11381" y="3786"/>
                    <a:pt x="11410" y="3698"/>
                    <a:pt x="11473" y="3636"/>
                  </a:cubicBezTo>
                  <a:lnTo>
                    <a:pt x="12278" y="2851"/>
                  </a:lnTo>
                  <a:cubicBezTo>
                    <a:pt x="12463" y="2671"/>
                    <a:pt x="12529" y="2402"/>
                    <a:pt x="12450" y="2156"/>
                  </a:cubicBezTo>
                  <a:cubicBezTo>
                    <a:pt x="12371" y="1911"/>
                    <a:pt x="12158" y="1731"/>
                    <a:pt x="11903" y="1694"/>
                  </a:cubicBezTo>
                  <a:lnTo>
                    <a:pt x="11754" y="1673"/>
                  </a:lnTo>
                  <a:cubicBezTo>
                    <a:pt x="11744" y="1672"/>
                    <a:pt x="11735" y="1671"/>
                    <a:pt x="11725" y="1671"/>
                  </a:cubicBezTo>
                  <a:cubicBezTo>
                    <a:pt x="11625" y="1671"/>
                    <a:pt x="11537" y="1744"/>
                    <a:pt x="11522" y="1846"/>
                  </a:cubicBezTo>
                  <a:cubicBezTo>
                    <a:pt x="11506" y="1958"/>
                    <a:pt x="11584" y="2063"/>
                    <a:pt x="11696" y="2078"/>
                  </a:cubicBezTo>
                  <a:lnTo>
                    <a:pt x="11843" y="2100"/>
                  </a:lnTo>
                  <a:cubicBezTo>
                    <a:pt x="12064" y="2132"/>
                    <a:pt x="12152" y="2402"/>
                    <a:pt x="11992" y="2557"/>
                  </a:cubicBezTo>
                  <a:lnTo>
                    <a:pt x="11187" y="3343"/>
                  </a:lnTo>
                  <a:cubicBezTo>
                    <a:pt x="11027" y="3498"/>
                    <a:pt x="10955" y="3722"/>
                    <a:pt x="10992" y="3942"/>
                  </a:cubicBezTo>
                  <a:lnTo>
                    <a:pt x="11183" y="5052"/>
                  </a:lnTo>
                  <a:cubicBezTo>
                    <a:pt x="11213" y="5226"/>
                    <a:pt x="11076" y="5367"/>
                    <a:pt x="10919" y="5367"/>
                  </a:cubicBezTo>
                  <a:cubicBezTo>
                    <a:pt x="10878" y="5367"/>
                    <a:pt x="10835" y="5357"/>
                    <a:pt x="10793" y="5335"/>
                  </a:cubicBezTo>
                  <a:lnTo>
                    <a:pt x="9797" y="4812"/>
                  </a:lnTo>
                  <a:cubicBezTo>
                    <a:pt x="9698" y="4760"/>
                    <a:pt x="9589" y="4734"/>
                    <a:pt x="9481" y="4734"/>
                  </a:cubicBezTo>
                  <a:cubicBezTo>
                    <a:pt x="9373" y="4734"/>
                    <a:pt x="9265" y="4760"/>
                    <a:pt x="9166" y="4812"/>
                  </a:cubicBezTo>
                  <a:lnTo>
                    <a:pt x="8170" y="5335"/>
                  </a:lnTo>
                  <a:cubicBezTo>
                    <a:pt x="8129" y="5357"/>
                    <a:pt x="8086" y="5367"/>
                    <a:pt x="8044" y="5367"/>
                  </a:cubicBezTo>
                  <a:cubicBezTo>
                    <a:pt x="7888" y="5367"/>
                    <a:pt x="7750" y="5226"/>
                    <a:pt x="7780" y="5053"/>
                  </a:cubicBezTo>
                  <a:lnTo>
                    <a:pt x="7970" y="3943"/>
                  </a:lnTo>
                  <a:cubicBezTo>
                    <a:pt x="8007" y="3724"/>
                    <a:pt x="7935" y="3500"/>
                    <a:pt x="7775" y="3344"/>
                  </a:cubicBezTo>
                  <a:lnTo>
                    <a:pt x="6970" y="2557"/>
                  </a:lnTo>
                  <a:cubicBezTo>
                    <a:pt x="6925" y="2515"/>
                    <a:pt x="6896" y="2458"/>
                    <a:pt x="6889" y="2396"/>
                  </a:cubicBezTo>
                  <a:lnTo>
                    <a:pt x="6889" y="2390"/>
                  </a:lnTo>
                  <a:cubicBezTo>
                    <a:pt x="6886" y="2355"/>
                    <a:pt x="6891" y="2318"/>
                    <a:pt x="6902" y="2284"/>
                  </a:cubicBezTo>
                  <a:cubicBezTo>
                    <a:pt x="6933" y="2186"/>
                    <a:pt x="7017" y="2115"/>
                    <a:pt x="7119" y="2101"/>
                  </a:cubicBezTo>
                  <a:lnTo>
                    <a:pt x="8233" y="1940"/>
                  </a:lnTo>
                  <a:cubicBezTo>
                    <a:pt x="8454" y="1907"/>
                    <a:pt x="8643" y="1770"/>
                    <a:pt x="8743" y="1570"/>
                  </a:cubicBezTo>
                  <a:lnTo>
                    <a:pt x="9240" y="559"/>
                  </a:lnTo>
                  <a:cubicBezTo>
                    <a:pt x="9290" y="459"/>
                    <a:pt x="9385" y="409"/>
                    <a:pt x="9481" y="409"/>
                  </a:cubicBezTo>
                  <a:cubicBezTo>
                    <a:pt x="9577" y="409"/>
                    <a:pt x="9672" y="459"/>
                    <a:pt x="9722" y="559"/>
                  </a:cubicBezTo>
                  <a:lnTo>
                    <a:pt x="10219" y="1570"/>
                  </a:lnTo>
                  <a:cubicBezTo>
                    <a:pt x="10319" y="1768"/>
                    <a:pt x="10508" y="1907"/>
                    <a:pt x="10728" y="1940"/>
                  </a:cubicBezTo>
                  <a:lnTo>
                    <a:pt x="10748" y="1942"/>
                  </a:lnTo>
                  <a:cubicBezTo>
                    <a:pt x="10758" y="1944"/>
                    <a:pt x="10769" y="1945"/>
                    <a:pt x="10779" y="1945"/>
                  </a:cubicBezTo>
                  <a:cubicBezTo>
                    <a:pt x="10878" y="1945"/>
                    <a:pt x="10966" y="1871"/>
                    <a:pt x="10982" y="1771"/>
                  </a:cubicBezTo>
                  <a:cubicBezTo>
                    <a:pt x="10999" y="1659"/>
                    <a:pt x="10921" y="1554"/>
                    <a:pt x="10809" y="1537"/>
                  </a:cubicBezTo>
                  <a:lnTo>
                    <a:pt x="10789" y="1534"/>
                  </a:lnTo>
                  <a:cubicBezTo>
                    <a:pt x="10701" y="1522"/>
                    <a:pt x="10626" y="1466"/>
                    <a:pt x="10586" y="1388"/>
                  </a:cubicBezTo>
                  <a:lnTo>
                    <a:pt x="10089" y="378"/>
                  </a:lnTo>
                  <a:cubicBezTo>
                    <a:pt x="9976" y="147"/>
                    <a:pt x="9741" y="1"/>
                    <a:pt x="9485" y="1"/>
                  </a:cubicBezTo>
                  <a:cubicBezTo>
                    <a:pt x="9483" y="1"/>
                    <a:pt x="9482" y="1"/>
                    <a:pt x="9481" y="1"/>
                  </a:cubicBezTo>
                  <a:cubicBezTo>
                    <a:pt x="9480" y="1"/>
                    <a:pt x="9479" y="1"/>
                    <a:pt x="9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095868-E0D6-5A4E-3025-EB939E99A495}"/>
                </a:ext>
              </a:extLst>
            </p:cNvPr>
            <p:cNvSpPr txBox="1"/>
            <p:nvPr/>
          </p:nvSpPr>
          <p:spPr>
            <a:xfrm>
              <a:off x="3131820" y="540717"/>
              <a:ext cx="2811780" cy="316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b="1">
                  <a:solidFill>
                    <a:schemeClr val="bg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I. Sự nở vì nhiệt của chất rắn</a:t>
              </a:r>
              <a:endParaRPr lang="en-US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38F440C-E45B-42D9-3F68-48C6FCE65AE7}"/>
              </a:ext>
            </a:extLst>
          </p:cNvPr>
          <p:cNvGrpSpPr/>
          <p:nvPr/>
        </p:nvGrpSpPr>
        <p:grpSpPr>
          <a:xfrm>
            <a:off x="1935480" y="2003757"/>
            <a:ext cx="4023360" cy="822960"/>
            <a:chOff x="1935480" y="2003757"/>
            <a:chExt cx="4023360" cy="82296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5EDAC4E-262B-94FE-770C-40281C540124}"/>
                </a:ext>
              </a:extLst>
            </p:cNvPr>
            <p:cNvSpPr/>
            <p:nvPr/>
          </p:nvSpPr>
          <p:spPr>
            <a:xfrm>
              <a:off x="1935480" y="2003757"/>
              <a:ext cx="4023360" cy="822960"/>
            </a:xfrm>
            <a:custGeom>
              <a:avLst/>
              <a:gdLst>
                <a:gd name="connsiteX0" fmla="*/ 0 w 3563112"/>
                <a:gd name="connsiteY0" fmla="*/ 0 h 822960"/>
                <a:gd name="connsiteX1" fmla="*/ 1676400 w 3563112"/>
                <a:gd name="connsiteY1" fmla="*/ 0 h 822960"/>
                <a:gd name="connsiteX2" fmla="*/ 1676400 w 3563112"/>
                <a:gd name="connsiteY2" fmla="*/ 22737 h 822960"/>
                <a:gd name="connsiteX3" fmla="*/ 1727703 w 3563112"/>
                <a:gd name="connsiteY3" fmla="*/ 6812 h 822960"/>
                <a:gd name="connsiteX4" fmla="*/ 1795274 w 3563112"/>
                <a:gd name="connsiteY4" fmla="*/ 0 h 822960"/>
                <a:gd name="connsiteX5" fmla="*/ 3227830 w 3563112"/>
                <a:gd name="connsiteY5" fmla="*/ 0 h 822960"/>
                <a:gd name="connsiteX6" fmla="*/ 3563112 w 3563112"/>
                <a:gd name="connsiteY6" fmla="*/ 335282 h 822960"/>
                <a:gd name="connsiteX7" fmla="*/ 3563112 w 3563112"/>
                <a:gd name="connsiteY7" fmla="*/ 487678 h 822960"/>
                <a:gd name="connsiteX8" fmla="*/ 3227830 w 3563112"/>
                <a:gd name="connsiteY8" fmla="*/ 822960 h 822960"/>
                <a:gd name="connsiteX9" fmla="*/ 1795274 w 3563112"/>
                <a:gd name="connsiteY9" fmla="*/ 822960 h 822960"/>
                <a:gd name="connsiteX10" fmla="*/ 1727703 w 3563112"/>
                <a:gd name="connsiteY10" fmla="*/ 816148 h 822960"/>
                <a:gd name="connsiteX11" fmla="*/ 1676400 w 3563112"/>
                <a:gd name="connsiteY11" fmla="*/ 800223 h 822960"/>
                <a:gd name="connsiteX12" fmla="*/ 1676400 w 3563112"/>
                <a:gd name="connsiteY12" fmla="*/ 822960 h 822960"/>
                <a:gd name="connsiteX13" fmla="*/ 0 w 3563112"/>
                <a:gd name="connsiteY13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3112" h="822960">
                  <a:moveTo>
                    <a:pt x="0" y="0"/>
                  </a:moveTo>
                  <a:lnTo>
                    <a:pt x="1676400" y="0"/>
                  </a:lnTo>
                  <a:lnTo>
                    <a:pt x="1676400" y="22737"/>
                  </a:lnTo>
                  <a:lnTo>
                    <a:pt x="1727703" y="6812"/>
                  </a:lnTo>
                  <a:cubicBezTo>
                    <a:pt x="1749529" y="2346"/>
                    <a:pt x="1772128" y="0"/>
                    <a:pt x="1795274" y="0"/>
                  </a:cubicBezTo>
                  <a:lnTo>
                    <a:pt x="3227830" y="0"/>
                  </a:lnTo>
                  <a:cubicBezTo>
                    <a:pt x="3413001" y="0"/>
                    <a:pt x="3563112" y="150111"/>
                    <a:pt x="3563112" y="335282"/>
                  </a:cubicBezTo>
                  <a:lnTo>
                    <a:pt x="3563112" y="487678"/>
                  </a:lnTo>
                  <a:cubicBezTo>
                    <a:pt x="3563112" y="672849"/>
                    <a:pt x="3413001" y="822960"/>
                    <a:pt x="3227830" y="822960"/>
                  </a:cubicBezTo>
                  <a:lnTo>
                    <a:pt x="1795274" y="822960"/>
                  </a:lnTo>
                  <a:cubicBezTo>
                    <a:pt x="1772128" y="822960"/>
                    <a:pt x="1749529" y="820615"/>
                    <a:pt x="1727703" y="816148"/>
                  </a:cubicBezTo>
                  <a:lnTo>
                    <a:pt x="1676400" y="800223"/>
                  </a:lnTo>
                  <a:lnTo>
                    <a:pt x="1676400" y="822960"/>
                  </a:lnTo>
                  <a:lnTo>
                    <a:pt x="0" y="822960"/>
                  </a:lnTo>
                  <a:close/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grpSp>
          <p:nvGrpSpPr>
            <p:cNvPr id="56" name="Google Shape;1157;p40">
              <a:extLst>
                <a:ext uri="{FF2B5EF4-FFF2-40B4-BE49-F238E27FC236}">
                  <a16:creationId xmlns:a16="http://schemas.microsoft.com/office/drawing/2014/main" id="{DA274E36-8A1E-4347-ED91-D2427FD912FC}"/>
                </a:ext>
              </a:extLst>
            </p:cNvPr>
            <p:cNvGrpSpPr/>
            <p:nvPr/>
          </p:nvGrpSpPr>
          <p:grpSpPr>
            <a:xfrm>
              <a:off x="2072640" y="2042161"/>
              <a:ext cx="620736" cy="731520"/>
              <a:chOff x="3298875" y="2682200"/>
              <a:chExt cx="268275" cy="349375"/>
            </a:xfrm>
            <a:solidFill>
              <a:schemeClr val="bg1"/>
            </a:solidFill>
          </p:grpSpPr>
          <p:sp>
            <p:nvSpPr>
              <p:cNvPr id="57" name="Google Shape;1158;p40">
                <a:extLst>
                  <a:ext uri="{FF2B5EF4-FFF2-40B4-BE49-F238E27FC236}">
                    <a16:creationId xmlns:a16="http://schemas.microsoft.com/office/drawing/2014/main" id="{36B67F65-4233-A1F2-4EE9-9BC6EA19A4A2}"/>
                  </a:ext>
                </a:extLst>
              </p:cNvPr>
              <p:cNvSpPr/>
              <p:nvPr/>
            </p:nvSpPr>
            <p:spPr>
              <a:xfrm>
                <a:off x="3337900" y="2721050"/>
                <a:ext cx="18575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7428" extrusionOk="0">
                    <a:moveTo>
                      <a:pt x="3715" y="409"/>
                    </a:moveTo>
                    <a:cubicBezTo>
                      <a:pt x="5538" y="409"/>
                      <a:pt x="7020" y="1893"/>
                      <a:pt x="7020" y="3714"/>
                    </a:cubicBezTo>
                    <a:cubicBezTo>
                      <a:pt x="7020" y="5536"/>
                      <a:pt x="5538" y="7018"/>
                      <a:pt x="3715" y="7018"/>
                    </a:cubicBezTo>
                    <a:cubicBezTo>
                      <a:pt x="1894" y="7018"/>
                      <a:pt x="410" y="5536"/>
                      <a:pt x="410" y="3714"/>
                    </a:cubicBezTo>
                    <a:cubicBezTo>
                      <a:pt x="410" y="1893"/>
                      <a:pt x="1894" y="409"/>
                      <a:pt x="3715" y="409"/>
                    </a:cubicBezTo>
                    <a:close/>
                    <a:moveTo>
                      <a:pt x="3715" y="1"/>
                    </a:moveTo>
                    <a:cubicBezTo>
                      <a:pt x="1667" y="1"/>
                      <a:pt x="1" y="1666"/>
                      <a:pt x="1" y="3714"/>
                    </a:cubicBezTo>
                    <a:cubicBezTo>
                      <a:pt x="1" y="5761"/>
                      <a:pt x="1667" y="7428"/>
                      <a:pt x="3715" y="7428"/>
                    </a:cubicBezTo>
                    <a:cubicBezTo>
                      <a:pt x="5764" y="7428"/>
                      <a:pt x="7429" y="5763"/>
                      <a:pt x="7429" y="3714"/>
                    </a:cubicBezTo>
                    <a:cubicBezTo>
                      <a:pt x="7429" y="1666"/>
                      <a:pt x="5763" y="1"/>
                      <a:pt x="3715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59;p40">
                <a:extLst>
                  <a:ext uri="{FF2B5EF4-FFF2-40B4-BE49-F238E27FC236}">
                    <a16:creationId xmlns:a16="http://schemas.microsoft.com/office/drawing/2014/main" id="{48F9E026-608C-DEDC-66D7-F6DB068A8234}"/>
                  </a:ext>
                </a:extLst>
              </p:cNvPr>
              <p:cNvSpPr/>
              <p:nvPr/>
            </p:nvSpPr>
            <p:spPr>
              <a:xfrm>
                <a:off x="3298875" y="2682200"/>
                <a:ext cx="268275" cy="349375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3975" extrusionOk="0">
                    <a:moveTo>
                      <a:pt x="5273" y="0"/>
                    </a:moveTo>
                    <a:cubicBezTo>
                      <a:pt x="5271" y="0"/>
                      <a:pt x="5268" y="0"/>
                      <a:pt x="5266" y="0"/>
                    </a:cubicBezTo>
                    <a:cubicBezTo>
                      <a:pt x="3861" y="3"/>
                      <a:pt x="2537" y="557"/>
                      <a:pt x="1541" y="1562"/>
                    </a:cubicBezTo>
                    <a:cubicBezTo>
                      <a:pt x="544" y="2567"/>
                      <a:pt x="0" y="3894"/>
                      <a:pt x="9" y="5302"/>
                    </a:cubicBezTo>
                    <a:cubicBezTo>
                      <a:pt x="20" y="7161"/>
                      <a:pt x="1011" y="8876"/>
                      <a:pt x="2615" y="9815"/>
                    </a:cubicBezTo>
                    <a:cubicBezTo>
                      <a:pt x="3321" y="10229"/>
                      <a:pt x="3807" y="10901"/>
                      <a:pt x="3968" y="11679"/>
                    </a:cubicBezTo>
                    <a:cubicBezTo>
                      <a:pt x="3723" y="11715"/>
                      <a:pt x="3482" y="11768"/>
                      <a:pt x="3245" y="11836"/>
                    </a:cubicBezTo>
                    <a:cubicBezTo>
                      <a:pt x="3148" y="11864"/>
                      <a:pt x="3085" y="11961"/>
                      <a:pt x="3101" y="12061"/>
                    </a:cubicBezTo>
                    <a:cubicBezTo>
                      <a:pt x="3115" y="12162"/>
                      <a:pt x="3202" y="12237"/>
                      <a:pt x="3302" y="12237"/>
                    </a:cubicBezTo>
                    <a:cubicBezTo>
                      <a:pt x="3322" y="12237"/>
                      <a:pt x="3342" y="12234"/>
                      <a:pt x="3360" y="12228"/>
                    </a:cubicBezTo>
                    <a:cubicBezTo>
                      <a:pt x="3586" y="12163"/>
                      <a:pt x="3817" y="12114"/>
                      <a:pt x="4048" y="12080"/>
                    </a:cubicBezTo>
                    <a:cubicBezTo>
                      <a:pt x="4216" y="12617"/>
                      <a:pt x="4714" y="12982"/>
                      <a:pt x="5276" y="12982"/>
                    </a:cubicBezTo>
                    <a:cubicBezTo>
                      <a:pt x="5839" y="12982"/>
                      <a:pt x="6336" y="12617"/>
                      <a:pt x="6505" y="12080"/>
                    </a:cubicBezTo>
                    <a:cubicBezTo>
                      <a:pt x="7578" y="12244"/>
                      <a:pt x="8064" y="12580"/>
                      <a:pt x="8064" y="12777"/>
                    </a:cubicBezTo>
                    <a:cubicBezTo>
                      <a:pt x="8064" y="13052"/>
                      <a:pt x="7107" y="13565"/>
                      <a:pt x="5276" y="13565"/>
                    </a:cubicBezTo>
                    <a:cubicBezTo>
                      <a:pt x="3447" y="13565"/>
                      <a:pt x="2489" y="13052"/>
                      <a:pt x="2489" y="12777"/>
                    </a:cubicBezTo>
                    <a:cubicBezTo>
                      <a:pt x="2489" y="12710"/>
                      <a:pt x="2544" y="12644"/>
                      <a:pt x="2591" y="12600"/>
                    </a:cubicBezTo>
                    <a:cubicBezTo>
                      <a:pt x="2673" y="12522"/>
                      <a:pt x="2676" y="12391"/>
                      <a:pt x="2598" y="12309"/>
                    </a:cubicBezTo>
                    <a:cubicBezTo>
                      <a:pt x="2558" y="12267"/>
                      <a:pt x="2504" y="12246"/>
                      <a:pt x="2450" y="12246"/>
                    </a:cubicBezTo>
                    <a:cubicBezTo>
                      <a:pt x="2399" y="12246"/>
                      <a:pt x="2349" y="12264"/>
                      <a:pt x="2309" y="12302"/>
                    </a:cubicBezTo>
                    <a:cubicBezTo>
                      <a:pt x="2119" y="12483"/>
                      <a:pt x="2079" y="12661"/>
                      <a:pt x="2079" y="12777"/>
                    </a:cubicBezTo>
                    <a:cubicBezTo>
                      <a:pt x="2079" y="13032"/>
                      <a:pt x="2256" y="13395"/>
                      <a:pt x="3097" y="13672"/>
                    </a:cubicBezTo>
                    <a:cubicBezTo>
                      <a:pt x="3681" y="13868"/>
                      <a:pt x="4456" y="13974"/>
                      <a:pt x="5276" y="13974"/>
                    </a:cubicBezTo>
                    <a:cubicBezTo>
                      <a:pt x="6097" y="13974"/>
                      <a:pt x="6870" y="13868"/>
                      <a:pt x="7456" y="13672"/>
                    </a:cubicBezTo>
                    <a:cubicBezTo>
                      <a:pt x="8296" y="13395"/>
                      <a:pt x="8473" y="13032"/>
                      <a:pt x="8473" y="12777"/>
                    </a:cubicBezTo>
                    <a:cubicBezTo>
                      <a:pt x="8473" y="12267"/>
                      <a:pt x="7772" y="11861"/>
                      <a:pt x="6586" y="11677"/>
                    </a:cubicBezTo>
                    <a:cubicBezTo>
                      <a:pt x="6744" y="10898"/>
                      <a:pt x="7230" y="10223"/>
                      <a:pt x="7919" y="9826"/>
                    </a:cubicBezTo>
                    <a:cubicBezTo>
                      <a:pt x="9277" y="9038"/>
                      <a:pt x="10212" y="7687"/>
                      <a:pt x="10471" y="6139"/>
                    </a:cubicBezTo>
                    <a:cubicBezTo>
                      <a:pt x="10731" y="4592"/>
                      <a:pt x="10287" y="3010"/>
                      <a:pt x="9261" y="1823"/>
                    </a:cubicBezTo>
                    <a:cubicBezTo>
                      <a:pt x="9221" y="1776"/>
                      <a:pt x="9164" y="1752"/>
                      <a:pt x="9106" y="1752"/>
                    </a:cubicBezTo>
                    <a:cubicBezTo>
                      <a:pt x="9059" y="1752"/>
                      <a:pt x="9012" y="1768"/>
                      <a:pt x="8973" y="1801"/>
                    </a:cubicBezTo>
                    <a:cubicBezTo>
                      <a:pt x="8887" y="1876"/>
                      <a:pt x="8879" y="2005"/>
                      <a:pt x="8952" y="2090"/>
                    </a:cubicBezTo>
                    <a:cubicBezTo>
                      <a:pt x="9899" y="3186"/>
                      <a:pt x="10308" y="4645"/>
                      <a:pt x="10069" y="6072"/>
                    </a:cubicBezTo>
                    <a:cubicBezTo>
                      <a:pt x="9829" y="7499"/>
                      <a:pt x="8966" y="8745"/>
                      <a:pt x="7715" y="9472"/>
                    </a:cubicBezTo>
                    <a:cubicBezTo>
                      <a:pt x="6866" y="9962"/>
                      <a:pt x="6289" y="10816"/>
                      <a:pt x="6151" y="11786"/>
                    </a:cubicBezTo>
                    <a:lnTo>
                      <a:pt x="6146" y="11820"/>
                    </a:lnTo>
                    <a:cubicBezTo>
                      <a:pt x="6084" y="12252"/>
                      <a:pt x="5713" y="12573"/>
                      <a:pt x="5276" y="12573"/>
                    </a:cubicBezTo>
                    <a:cubicBezTo>
                      <a:pt x="4840" y="12573"/>
                      <a:pt x="4470" y="12252"/>
                      <a:pt x="4408" y="11820"/>
                    </a:cubicBezTo>
                    <a:lnTo>
                      <a:pt x="4402" y="11786"/>
                    </a:lnTo>
                    <a:cubicBezTo>
                      <a:pt x="4262" y="10816"/>
                      <a:pt x="3686" y="9968"/>
                      <a:pt x="2822" y="9462"/>
                    </a:cubicBezTo>
                    <a:cubicBezTo>
                      <a:pt x="1342" y="8596"/>
                      <a:pt x="428" y="7013"/>
                      <a:pt x="418" y="5299"/>
                    </a:cubicBezTo>
                    <a:cubicBezTo>
                      <a:pt x="410" y="4002"/>
                      <a:pt x="911" y="2776"/>
                      <a:pt x="1831" y="1849"/>
                    </a:cubicBezTo>
                    <a:cubicBezTo>
                      <a:pt x="2751" y="923"/>
                      <a:pt x="3971" y="413"/>
                      <a:pt x="5266" y="410"/>
                    </a:cubicBezTo>
                    <a:cubicBezTo>
                      <a:pt x="5277" y="410"/>
                      <a:pt x="5287" y="410"/>
                      <a:pt x="5297" y="410"/>
                    </a:cubicBezTo>
                    <a:cubicBezTo>
                      <a:pt x="6385" y="410"/>
                      <a:pt x="7441" y="779"/>
                      <a:pt x="8290" y="1457"/>
                    </a:cubicBezTo>
                    <a:cubicBezTo>
                      <a:pt x="8328" y="1487"/>
                      <a:pt x="8373" y="1502"/>
                      <a:pt x="8418" y="1502"/>
                    </a:cubicBezTo>
                    <a:cubicBezTo>
                      <a:pt x="8478" y="1502"/>
                      <a:pt x="8538" y="1475"/>
                      <a:pt x="8578" y="1424"/>
                    </a:cubicBezTo>
                    <a:cubicBezTo>
                      <a:pt x="8649" y="1335"/>
                      <a:pt x="8633" y="1206"/>
                      <a:pt x="8545" y="1137"/>
                    </a:cubicBezTo>
                    <a:cubicBezTo>
                      <a:pt x="7605" y="391"/>
                      <a:pt x="6474" y="0"/>
                      <a:pt x="527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60;p40">
                <a:extLst>
                  <a:ext uri="{FF2B5EF4-FFF2-40B4-BE49-F238E27FC236}">
                    <a16:creationId xmlns:a16="http://schemas.microsoft.com/office/drawing/2014/main" id="{241A5792-0983-6626-8113-71E9405B75BA}"/>
                  </a:ext>
                </a:extLst>
              </p:cNvPr>
              <p:cNvSpPr/>
              <p:nvPr/>
            </p:nvSpPr>
            <p:spPr>
              <a:xfrm>
                <a:off x="3367425" y="2766475"/>
                <a:ext cx="126700" cy="11382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4553" extrusionOk="0">
                    <a:moveTo>
                      <a:pt x="1603" y="410"/>
                    </a:moveTo>
                    <a:cubicBezTo>
                      <a:pt x="2004" y="410"/>
                      <a:pt x="2330" y="735"/>
                      <a:pt x="2330" y="1136"/>
                    </a:cubicBezTo>
                    <a:lnTo>
                      <a:pt x="2330" y="3482"/>
                    </a:lnTo>
                    <a:cubicBezTo>
                      <a:pt x="2126" y="3312"/>
                      <a:pt x="1870" y="3219"/>
                      <a:pt x="1603" y="3219"/>
                    </a:cubicBezTo>
                    <a:lnTo>
                      <a:pt x="410" y="3219"/>
                    </a:lnTo>
                    <a:lnTo>
                      <a:pt x="410" y="410"/>
                    </a:lnTo>
                    <a:close/>
                    <a:moveTo>
                      <a:pt x="4658" y="410"/>
                    </a:moveTo>
                    <a:lnTo>
                      <a:pt x="4658" y="3219"/>
                    </a:lnTo>
                    <a:lnTo>
                      <a:pt x="3465" y="3219"/>
                    </a:lnTo>
                    <a:cubicBezTo>
                      <a:pt x="3200" y="3219"/>
                      <a:pt x="2942" y="3312"/>
                      <a:pt x="2740" y="3482"/>
                    </a:cubicBezTo>
                    <a:lnTo>
                      <a:pt x="2740" y="1136"/>
                    </a:lnTo>
                    <a:cubicBezTo>
                      <a:pt x="2740" y="735"/>
                      <a:pt x="3064" y="410"/>
                      <a:pt x="3465" y="410"/>
                    </a:cubicBezTo>
                    <a:close/>
                    <a:moveTo>
                      <a:pt x="206" y="0"/>
                    </a:moveTo>
                    <a:cubicBezTo>
                      <a:pt x="93" y="0"/>
                      <a:pt x="0" y="91"/>
                      <a:pt x="0" y="205"/>
                    </a:cubicBezTo>
                    <a:lnTo>
                      <a:pt x="0" y="3423"/>
                    </a:lnTo>
                    <a:cubicBezTo>
                      <a:pt x="0" y="3536"/>
                      <a:pt x="93" y="3627"/>
                      <a:pt x="206" y="3628"/>
                    </a:cubicBezTo>
                    <a:lnTo>
                      <a:pt x="1603" y="3628"/>
                    </a:lnTo>
                    <a:cubicBezTo>
                      <a:pt x="2004" y="3628"/>
                      <a:pt x="2330" y="3953"/>
                      <a:pt x="2330" y="4354"/>
                    </a:cubicBezTo>
                    <a:cubicBezTo>
                      <a:pt x="2333" y="4464"/>
                      <a:pt x="2424" y="4552"/>
                      <a:pt x="2534" y="4552"/>
                    </a:cubicBezTo>
                    <a:cubicBezTo>
                      <a:pt x="2645" y="4552"/>
                      <a:pt x="2735" y="4464"/>
                      <a:pt x="2738" y="4354"/>
                    </a:cubicBezTo>
                    <a:cubicBezTo>
                      <a:pt x="2738" y="3953"/>
                      <a:pt x="3064" y="3628"/>
                      <a:pt x="3465" y="3628"/>
                    </a:cubicBezTo>
                    <a:lnTo>
                      <a:pt x="4863" y="3628"/>
                    </a:lnTo>
                    <a:cubicBezTo>
                      <a:pt x="4976" y="3627"/>
                      <a:pt x="5068" y="3536"/>
                      <a:pt x="5068" y="3423"/>
                    </a:cubicBezTo>
                    <a:lnTo>
                      <a:pt x="5068" y="205"/>
                    </a:lnTo>
                    <a:cubicBezTo>
                      <a:pt x="5068" y="91"/>
                      <a:pt x="4976" y="0"/>
                      <a:pt x="4863" y="0"/>
                    </a:cubicBezTo>
                    <a:lnTo>
                      <a:pt x="3465" y="0"/>
                    </a:lnTo>
                    <a:cubicBezTo>
                      <a:pt x="3094" y="0"/>
                      <a:pt x="2747" y="182"/>
                      <a:pt x="2534" y="487"/>
                    </a:cubicBezTo>
                    <a:cubicBezTo>
                      <a:pt x="2322" y="182"/>
                      <a:pt x="1974" y="0"/>
                      <a:pt x="160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161;p40">
                <a:extLst>
                  <a:ext uri="{FF2B5EF4-FFF2-40B4-BE49-F238E27FC236}">
                    <a16:creationId xmlns:a16="http://schemas.microsoft.com/office/drawing/2014/main" id="{9D4D43E0-F3CE-ADD7-BAC7-37944EDB3746}"/>
                  </a:ext>
                </a:extLst>
              </p:cNvPr>
              <p:cNvSpPr/>
              <p:nvPr/>
            </p:nvSpPr>
            <p:spPr>
              <a:xfrm>
                <a:off x="3386650" y="2789250"/>
                <a:ext cx="28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411" extrusionOk="0">
                    <a:moveTo>
                      <a:pt x="937" y="1"/>
                    </a:moveTo>
                    <a:cubicBezTo>
                      <a:pt x="934" y="1"/>
                      <a:pt x="932" y="1"/>
                      <a:pt x="929" y="1"/>
                    </a:cubicBezTo>
                    <a:lnTo>
                      <a:pt x="201" y="1"/>
                    </a:lnTo>
                    <a:cubicBezTo>
                      <a:pt x="89" y="3"/>
                      <a:pt x="1" y="94"/>
                      <a:pt x="1" y="205"/>
                    </a:cubicBezTo>
                    <a:cubicBezTo>
                      <a:pt x="1" y="315"/>
                      <a:pt x="89" y="406"/>
                      <a:pt x="201" y="410"/>
                    </a:cubicBezTo>
                    <a:lnTo>
                      <a:pt x="929" y="410"/>
                    </a:lnTo>
                    <a:cubicBezTo>
                      <a:pt x="931" y="410"/>
                      <a:pt x="933" y="410"/>
                      <a:pt x="934" y="410"/>
                    </a:cubicBezTo>
                    <a:cubicBezTo>
                      <a:pt x="1047" y="410"/>
                      <a:pt x="1139" y="319"/>
                      <a:pt x="1139" y="205"/>
                    </a:cubicBezTo>
                    <a:cubicBezTo>
                      <a:pt x="1139" y="92"/>
                      <a:pt x="1048" y="1"/>
                      <a:pt x="937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162;p40">
                <a:extLst>
                  <a:ext uri="{FF2B5EF4-FFF2-40B4-BE49-F238E27FC236}">
                    <a16:creationId xmlns:a16="http://schemas.microsoft.com/office/drawing/2014/main" id="{65E957DD-8E32-53A0-013A-631DA609DFCC}"/>
                  </a:ext>
                </a:extLst>
              </p:cNvPr>
              <p:cNvSpPr/>
              <p:nvPr/>
            </p:nvSpPr>
            <p:spPr>
              <a:xfrm>
                <a:off x="3386525" y="2806975"/>
                <a:ext cx="284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410" extrusionOk="0">
                    <a:moveTo>
                      <a:pt x="206" y="0"/>
                    </a:moveTo>
                    <a:cubicBezTo>
                      <a:pt x="92" y="0"/>
                      <a:pt x="0" y="91"/>
                      <a:pt x="0" y="204"/>
                    </a:cubicBezTo>
                    <a:cubicBezTo>
                      <a:pt x="0" y="318"/>
                      <a:pt x="92" y="410"/>
                      <a:pt x="206" y="410"/>
                    </a:cubicBezTo>
                    <a:lnTo>
                      <a:pt x="934" y="410"/>
                    </a:lnTo>
                    <a:cubicBezTo>
                      <a:pt x="1046" y="410"/>
                      <a:pt x="1138" y="318"/>
                      <a:pt x="1138" y="204"/>
                    </a:cubicBezTo>
                    <a:cubicBezTo>
                      <a:pt x="1138" y="91"/>
                      <a:pt x="1046" y="0"/>
                      <a:pt x="934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163;p40">
                <a:extLst>
                  <a:ext uri="{FF2B5EF4-FFF2-40B4-BE49-F238E27FC236}">
                    <a16:creationId xmlns:a16="http://schemas.microsoft.com/office/drawing/2014/main" id="{1C44CC80-5C4E-687D-6287-908CF81A309B}"/>
                  </a:ext>
                </a:extLst>
              </p:cNvPr>
              <p:cNvSpPr/>
              <p:nvPr/>
            </p:nvSpPr>
            <p:spPr>
              <a:xfrm>
                <a:off x="3386650" y="2824675"/>
                <a:ext cx="28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411" extrusionOk="0">
                    <a:moveTo>
                      <a:pt x="934" y="1"/>
                    </a:moveTo>
                    <a:cubicBezTo>
                      <a:pt x="933" y="1"/>
                      <a:pt x="931" y="1"/>
                      <a:pt x="929" y="1"/>
                    </a:cubicBezTo>
                    <a:lnTo>
                      <a:pt x="201" y="1"/>
                    </a:lnTo>
                    <a:cubicBezTo>
                      <a:pt x="89" y="4"/>
                      <a:pt x="1" y="94"/>
                      <a:pt x="1" y="205"/>
                    </a:cubicBezTo>
                    <a:cubicBezTo>
                      <a:pt x="1" y="317"/>
                      <a:pt x="89" y="407"/>
                      <a:pt x="201" y="410"/>
                    </a:cubicBezTo>
                    <a:lnTo>
                      <a:pt x="929" y="410"/>
                    </a:lnTo>
                    <a:cubicBezTo>
                      <a:pt x="931" y="410"/>
                      <a:pt x="933" y="410"/>
                      <a:pt x="934" y="410"/>
                    </a:cubicBezTo>
                    <a:cubicBezTo>
                      <a:pt x="1047" y="410"/>
                      <a:pt x="1139" y="319"/>
                      <a:pt x="1139" y="205"/>
                    </a:cubicBezTo>
                    <a:cubicBezTo>
                      <a:pt x="1139" y="92"/>
                      <a:pt x="1047" y="1"/>
                      <a:pt x="934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164;p40">
                <a:extLst>
                  <a:ext uri="{FF2B5EF4-FFF2-40B4-BE49-F238E27FC236}">
                    <a16:creationId xmlns:a16="http://schemas.microsoft.com/office/drawing/2014/main" id="{639BA377-C340-D3CC-6E0D-0E182CE7755C}"/>
                  </a:ext>
                </a:extLst>
              </p:cNvPr>
              <p:cNvSpPr/>
              <p:nvPr/>
            </p:nvSpPr>
            <p:spPr>
              <a:xfrm>
                <a:off x="3446575" y="2789250"/>
                <a:ext cx="286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11" extrusionOk="0">
                    <a:moveTo>
                      <a:pt x="942" y="1"/>
                    </a:moveTo>
                    <a:cubicBezTo>
                      <a:pt x="939" y="1"/>
                      <a:pt x="937" y="1"/>
                      <a:pt x="934" y="1"/>
                    </a:cubicBezTo>
                    <a:lnTo>
                      <a:pt x="206" y="1"/>
                    </a:lnTo>
                    <a:cubicBezTo>
                      <a:pt x="92" y="1"/>
                      <a:pt x="0" y="91"/>
                      <a:pt x="0" y="205"/>
                    </a:cubicBezTo>
                    <a:cubicBezTo>
                      <a:pt x="0" y="318"/>
                      <a:pt x="92" y="410"/>
                      <a:pt x="206" y="410"/>
                    </a:cubicBezTo>
                    <a:lnTo>
                      <a:pt x="934" y="410"/>
                    </a:lnTo>
                    <a:cubicBezTo>
                      <a:pt x="936" y="410"/>
                      <a:pt x="938" y="410"/>
                      <a:pt x="939" y="410"/>
                    </a:cubicBezTo>
                    <a:cubicBezTo>
                      <a:pt x="1052" y="410"/>
                      <a:pt x="1144" y="319"/>
                      <a:pt x="1144" y="205"/>
                    </a:cubicBezTo>
                    <a:cubicBezTo>
                      <a:pt x="1144" y="92"/>
                      <a:pt x="1053" y="1"/>
                      <a:pt x="942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165;p40">
                <a:extLst>
                  <a:ext uri="{FF2B5EF4-FFF2-40B4-BE49-F238E27FC236}">
                    <a16:creationId xmlns:a16="http://schemas.microsoft.com/office/drawing/2014/main" id="{CE93922B-2A2D-0274-FE88-EC40B8AD286F}"/>
                  </a:ext>
                </a:extLst>
              </p:cNvPr>
              <p:cNvSpPr/>
              <p:nvPr/>
            </p:nvSpPr>
            <p:spPr>
              <a:xfrm>
                <a:off x="3446575" y="2806975"/>
                <a:ext cx="284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410" extrusionOk="0">
                    <a:moveTo>
                      <a:pt x="206" y="0"/>
                    </a:moveTo>
                    <a:cubicBezTo>
                      <a:pt x="92" y="0"/>
                      <a:pt x="0" y="91"/>
                      <a:pt x="0" y="204"/>
                    </a:cubicBezTo>
                    <a:cubicBezTo>
                      <a:pt x="0" y="318"/>
                      <a:pt x="92" y="410"/>
                      <a:pt x="206" y="410"/>
                    </a:cubicBezTo>
                    <a:lnTo>
                      <a:pt x="934" y="410"/>
                    </a:lnTo>
                    <a:cubicBezTo>
                      <a:pt x="1046" y="410"/>
                      <a:pt x="1138" y="318"/>
                      <a:pt x="1138" y="204"/>
                    </a:cubicBezTo>
                    <a:cubicBezTo>
                      <a:pt x="1138" y="91"/>
                      <a:pt x="1046" y="0"/>
                      <a:pt x="934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166;p40">
                <a:extLst>
                  <a:ext uri="{FF2B5EF4-FFF2-40B4-BE49-F238E27FC236}">
                    <a16:creationId xmlns:a16="http://schemas.microsoft.com/office/drawing/2014/main" id="{76722593-F04F-BA7C-3666-01DBE54EFFB5}"/>
                  </a:ext>
                </a:extLst>
              </p:cNvPr>
              <p:cNvSpPr/>
              <p:nvPr/>
            </p:nvSpPr>
            <p:spPr>
              <a:xfrm>
                <a:off x="3446700" y="2824675"/>
                <a:ext cx="28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411" extrusionOk="0">
                    <a:moveTo>
                      <a:pt x="934" y="1"/>
                    </a:moveTo>
                    <a:cubicBezTo>
                      <a:pt x="933" y="1"/>
                      <a:pt x="931" y="1"/>
                      <a:pt x="929" y="1"/>
                    </a:cubicBezTo>
                    <a:lnTo>
                      <a:pt x="201" y="1"/>
                    </a:lnTo>
                    <a:cubicBezTo>
                      <a:pt x="89" y="4"/>
                      <a:pt x="1" y="94"/>
                      <a:pt x="1" y="205"/>
                    </a:cubicBezTo>
                    <a:cubicBezTo>
                      <a:pt x="1" y="317"/>
                      <a:pt x="89" y="407"/>
                      <a:pt x="201" y="410"/>
                    </a:cubicBezTo>
                    <a:lnTo>
                      <a:pt x="929" y="410"/>
                    </a:lnTo>
                    <a:cubicBezTo>
                      <a:pt x="931" y="410"/>
                      <a:pt x="933" y="410"/>
                      <a:pt x="934" y="410"/>
                    </a:cubicBezTo>
                    <a:cubicBezTo>
                      <a:pt x="1047" y="410"/>
                      <a:pt x="1139" y="319"/>
                      <a:pt x="1139" y="205"/>
                    </a:cubicBezTo>
                    <a:cubicBezTo>
                      <a:pt x="1139" y="92"/>
                      <a:pt x="1047" y="1"/>
                      <a:pt x="934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8C0B8CF-8CEF-0453-C944-DECA1060FE07}"/>
                </a:ext>
              </a:extLst>
            </p:cNvPr>
            <p:cNvSpPr txBox="1"/>
            <p:nvPr/>
          </p:nvSpPr>
          <p:spPr>
            <a:xfrm>
              <a:off x="2832717" y="2234431"/>
              <a:ext cx="3110883" cy="316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vi-VN"/>
              </a:defPPr>
              <a:lvl1pPr algn="r">
                <a:lnSpc>
                  <a:spcPct val="80000"/>
                </a:lnSpc>
                <a:defRPr b="1">
                  <a:solidFill>
                    <a:schemeClr val="bg1"/>
                  </a:solidFill>
                  <a:latin typeface="Roboto Condensed"/>
                  <a:ea typeface="Roboto Condensed"/>
                  <a:cs typeface="Roboto Condensed"/>
                </a:defRPr>
              </a:lvl1pPr>
            </a:lstStyle>
            <a:p>
              <a:r>
                <a:rPr lang="en-US">
                  <a:sym typeface="Roboto Condensed"/>
                </a:rPr>
                <a:t>II. Sự nở vì nhiệt của chất lỏng</a:t>
              </a:r>
              <a:endParaRPr lang="en-US" dirty="0">
                <a:sym typeface="Roboto Condensed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DD18A30-AF28-FA8D-14DA-095D27A995BA}"/>
              </a:ext>
            </a:extLst>
          </p:cNvPr>
          <p:cNvGrpSpPr/>
          <p:nvPr/>
        </p:nvGrpSpPr>
        <p:grpSpPr>
          <a:xfrm>
            <a:off x="1935480" y="5735000"/>
            <a:ext cx="4023360" cy="822960"/>
            <a:chOff x="1935480" y="5735000"/>
            <a:chExt cx="4023360" cy="82296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D5A0C2-681B-F44B-8F5E-08CCED05873E}"/>
                </a:ext>
              </a:extLst>
            </p:cNvPr>
            <p:cNvSpPr/>
            <p:nvPr/>
          </p:nvSpPr>
          <p:spPr>
            <a:xfrm>
              <a:off x="1935480" y="5735000"/>
              <a:ext cx="4023360" cy="822960"/>
            </a:xfrm>
            <a:custGeom>
              <a:avLst/>
              <a:gdLst>
                <a:gd name="connsiteX0" fmla="*/ 0 w 3563112"/>
                <a:gd name="connsiteY0" fmla="*/ 0 h 822960"/>
                <a:gd name="connsiteX1" fmla="*/ 1676400 w 3563112"/>
                <a:gd name="connsiteY1" fmla="*/ 0 h 822960"/>
                <a:gd name="connsiteX2" fmla="*/ 1676400 w 3563112"/>
                <a:gd name="connsiteY2" fmla="*/ 22737 h 822960"/>
                <a:gd name="connsiteX3" fmla="*/ 1727703 w 3563112"/>
                <a:gd name="connsiteY3" fmla="*/ 6812 h 822960"/>
                <a:gd name="connsiteX4" fmla="*/ 1795274 w 3563112"/>
                <a:gd name="connsiteY4" fmla="*/ 0 h 822960"/>
                <a:gd name="connsiteX5" fmla="*/ 3227830 w 3563112"/>
                <a:gd name="connsiteY5" fmla="*/ 0 h 822960"/>
                <a:gd name="connsiteX6" fmla="*/ 3563112 w 3563112"/>
                <a:gd name="connsiteY6" fmla="*/ 335282 h 822960"/>
                <a:gd name="connsiteX7" fmla="*/ 3563112 w 3563112"/>
                <a:gd name="connsiteY7" fmla="*/ 487678 h 822960"/>
                <a:gd name="connsiteX8" fmla="*/ 3227830 w 3563112"/>
                <a:gd name="connsiteY8" fmla="*/ 822960 h 822960"/>
                <a:gd name="connsiteX9" fmla="*/ 1795274 w 3563112"/>
                <a:gd name="connsiteY9" fmla="*/ 822960 h 822960"/>
                <a:gd name="connsiteX10" fmla="*/ 1727703 w 3563112"/>
                <a:gd name="connsiteY10" fmla="*/ 816148 h 822960"/>
                <a:gd name="connsiteX11" fmla="*/ 1676400 w 3563112"/>
                <a:gd name="connsiteY11" fmla="*/ 800223 h 822960"/>
                <a:gd name="connsiteX12" fmla="*/ 1676400 w 3563112"/>
                <a:gd name="connsiteY12" fmla="*/ 822960 h 822960"/>
                <a:gd name="connsiteX13" fmla="*/ 0 w 3563112"/>
                <a:gd name="connsiteY13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3112" h="822960">
                  <a:moveTo>
                    <a:pt x="0" y="0"/>
                  </a:moveTo>
                  <a:lnTo>
                    <a:pt x="1676400" y="0"/>
                  </a:lnTo>
                  <a:lnTo>
                    <a:pt x="1676400" y="22737"/>
                  </a:lnTo>
                  <a:lnTo>
                    <a:pt x="1727703" y="6812"/>
                  </a:lnTo>
                  <a:cubicBezTo>
                    <a:pt x="1749529" y="2346"/>
                    <a:pt x="1772128" y="0"/>
                    <a:pt x="1795274" y="0"/>
                  </a:cubicBezTo>
                  <a:lnTo>
                    <a:pt x="3227830" y="0"/>
                  </a:lnTo>
                  <a:cubicBezTo>
                    <a:pt x="3413001" y="0"/>
                    <a:pt x="3563112" y="150111"/>
                    <a:pt x="3563112" y="335282"/>
                  </a:cubicBezTo>
                  <a:lnTo>
                    <a:pt x="3563112" y="487678"/>
                  </a:lnTo>
                  <a:cubicBezTo>
                    <a:pt x="3563112" y="672849"/>
                    <a:pt x="3413001" y="822960"/>
                    <a:pt x="3227830" y="822960"/>
                  </a:cubicBezTo>
                  <a:lnTo>
                    <a:pt x="1795274" y="822960"/>
                  </a:lnTo>
                  <a:cubicBezTo>
                    <a:pt x="1772128" y="822960"/>
                    <a:pt x="1749529" y="820615"/>
                    <a:pt x="1727703" y="816148"/>
                  </a:cubicBezTo>
                  <a:lnTo>
                    <a:pt x="1676400" y="800223"/>
                  </a:lnTo>
                  <a:lnTo>
                    <a:pt x="1676400" y="822960"/>
                  </a:lnTo>
                  <a:lnTo>
                    <a:pt x="0" y="822960"/>
                  </a:lnTo>
                  <a:close/>
                </a:path>
              </a:pathLst>
            </a:custGeom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grpSp>
          <p:nvGrpSpPr>
            <p:cNvPr id="67" name="Google Shape;1140;p40">
              <a:extLst>
                <a:ext uri="{FF2B5EF4-FFF2-40B4-BE49-F238E27FC236}">
                  <a16:creationId xmlns:a16="http://schemas.microsoft.com/office/drawing/2014/main" id="{8A4CFFD6-1238-E589-D723-E0B65A2DB059}"/>
                </a:ext>
              </a:extLst>
            </p:cNvPr>
            <p:cNvGrpSpPr/>
            <p:nvPr/>
          </p:nvGrpSpPr>
          <p:grpSpPr>
            <a:xfrm>
              <a:off x="1950720" y="5851974"/>
              <a:ext cx="640080" cy="640080"/>
              <a:chOff x="5517975" y="3798175"/>
              <a:chExt cx="352350" cy="349375"/>
            </a:xfrm>
          </p:grpSpPr>
          <p:sp>
            <p:nvSpPr>
              <p:cNvPr id="68" name="Google Shape;1141;p40">
                <a:extLst>
                  <a:ext uri="{FF2B5EF4-FFF2-40B4-BE49-F238E27FC236}">
                    <a16:creationId xmlns:a16="http://schemas.microsoft.com/office/drawing/2014/main" id="{465E268D-E3B5-51CA-AE86-A6AE734A9112}"/>
                  </a:ext>
                </a:extLst>
              </p:cNvPr>
              <p:cNvSpPr/>
              <p:nvPr/>
            </p:nvSpPr>
            <p:spPr>
              <a:xfrm>
                <a:off x="5610175" y="3911850"/>
                <a:ext cx="135125" cy="1351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5406" extrusionOk="0">
                    <a:moveTo>
                      <a:pt x="2702" y="410"/>
                    </a:moveTo>
                    <a:cubicBezTo>
                      <a:pt x="3966" y="410"/>
                      <a:pt x="4995" y="1439"/>
                      <a:pt x="4995" y="2703"/>
                    </a:cubicBezTo>
                    <a:cubicBezTo>
                      <a:pt x="4995" y="3967"/>
                      <a:pt x="3966" y="4996"/>
                      <a:pt x="2702" y="4996"/>
                    </a:cubicBezTo>
                    <a:cubicBezTo>
                      <a:pt x="1436" y="4995"/>
                      <a:pt x="410" y="3969"/>
                      <a:pt x="409" y="2703"/>
                    </a:cubicBezTo>
                    <a:cubicBezTo>
                      <a:pt x="410" y="1438"/>
                      <a:pt x="1436" y="412"/>
                      <a:pt x="2702" y="410"/>
                    </a:cubicBezTo>
                    <a:close/>
                    <a:moveTo>
                      <a:pt x="2703" y="1"/>
                    </a:moveTo>
                    <a:cubicBezTo>
                      <a:pt x="1214" y="1"/>
                      <a:pt x="1" y="1214"/>
                      <a:pt x="1" y="2703"/>
                    </a:cubicBezTo>
                    <a:cubicBezTo>
                      <a:pt x="1" y="4193"/>
                      <a:pt x="1213" y="5406"/>
                      <a:pt x="2703" y="5406"/>
                    </a:cubicBezTo>
                    <a:cubicBezTo>
                      <a:pt x="4193" y="5406"/>
                      <a:pt x="5404" y="4193"/>
                      <a:pt x="5404" y="2703"/>
                    </a:cubicBezTo>
                    <a:cubicBezTo>
                      <a:pt x="5404" y="1214"/>
                      <a:pt x="4193" y="1"/>
                      <a:pt x="2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142;p40">
                <a:extLst>
                  <a:ext uri="{FF2B5EF4-FFF2-40B4-BE49-F238E27FC236}">
                    <a16:creationId xmlns:a16="http://schemas.microsoft.com/office/drawing/2014/main" id="{8DAB394A-04D1-BC31-5D9C-AD736255DC39}"/>
                  </a:ext>
                </a:extLst>
              </p:cNvPr>
              <p:cNvSpPr/>
              <p:nvPr/>
            </p:nvSpPr>
            <p:spPr>
              <a:xfrm>
                <a:off x="5517975" y="3798175"/>
                <a:ext cx="352350" cy="349375"/>
              </a:xfrm>
              <a:custGeom>
                <a:avLst/>
                <a:gdLst/>
                <a:ahLst/>
                <a:cxnLst/>
                <a:rect l="l" t="t" r="r" b="b"/>
                <a:pathLst>
                  <a:path w="14094" h="13975" extrusionOk="0">
                    <a:moveTo>
                      <a:pt x="6071" y="408"/>
                    </a:moveTo>
                    <a:cubicBezTo>
                      <a:pt x="6423" y="410"/>
                      <a:pt x="6709" y="695"/>
                      <a:pt x="6710" y="1046"/>
                    </a:cubicBezTo>
                    <a:lnTo>
                      <a:pt x="6710" y="1351"/>
                    </a:lnTo>
                    <a:lnTo>
                      <a:pt x="3632" y="1351"/>
                    </a:lnTo>
                    <a:lnTo>
                      <a:pt x="3632" y="1046"/>
                    </a:lnTo>
                    <a:cubicBezTo>
                      <a:pt x="3632" y="695"/>
                      <a:pt x="3918" y="410"/>
                      <a:pt x="4270" y="408"/>
                    </a:cubicBezTo>
                    <a:close/>
                    <a:moveTo>
                      <a:pt x="9559" y="408"/>
                    </a:moveTo>
                    <a:cubicBezTo>
                      <a:pt x="9910" y="410"/>
                      <a:pt x="10195" y="695"/>
                      <a:pt x="10196" y="1046"/>
                    </a:cubicBezTo>
                    <a:lnTo>
                      <a:pt x="10196" y="1351"/>
                    </a:lnTo>
                    <a:lnTo>
                      <a:pt x="7118" y="1351"/>
                    </a:lnTo>
                    <a:lnTo>
                      <a:pt x="7118" y="1046"/>
                    </a:lnTo>
                    <a:cubicBezTo>
                      <a:pt x="7120" y="695"/>
                      <a:pt x="7405" y="410"/>
                      <a:pt x="7756" y="408"/>
                    </a:cubicBezTo>
                    <a:close/>
                    <a:moveTo>
                      <a:pt x="6710" y="1760"/>
                    </a:moveTo>
                    <a:lnTo>
                      <a:pt x="6710" y="2415"/>
                    </a:lnTo>
                    <a:lnTo>
                      <a:pt x="3632" y="2415"/>
                    </a:lnTo>
                    <a:lnTo>
                      <a:pt x="3632" y="1760"/>
                    </a:lnTo>
                    <a:close/>
                    <a:moveTo>
                      <a:pt x="10198" y="1760"/>
                    </a:moveTo>
                    <a:lnTo>
                      <a:pt x="10198" y="2415"/>
                    </a:lnTo>
                    <a:lnTo>
                      <a:pt x="7120" y="2415"/>
                    </a:lnTo>
                    <a:lnTo>
                      <a:pt x="7120" y="1760"/>
                    </a:lnTo>
                    <a:close/>
                    <a:moveTo>
                      <a:pt x="13045" y="408"/>
                    </a:moveTo>
                    <a:cubicBezTo>
                      <a:pt x="13398" y="410"/>
                      <a:pt x="13682" y="695"/>
                      <a:pt x="13684" y="1046"/>
                    </a:cubicBezTo>
                    <a:lnTo>
                      <a:pt x="13684" y="1351"/>
                    </a:lnTo>
                    <a:lnTo>
                      <a:pt x="13152" y="1351"/>
                    </a:lnTo>
                    <a:cubicBezTo>
                      <a:pt x="13042" y="1354"/>
                      <a:pt x="12954" y="1444"/>
                      <a:pt x="12954" y="1555"/>
                    </a:cubicBezTo>
                    <a:cubicBezTo>
                      <a:pt x="12954" y="1665"/>
                      <a:pt x="13042" y="1756"/>
                      <a:pt x="13152" y="1759"/>
                    </a:cubicBezTo>
                    <a:lnTo>
                      <a:pt x="13684" y="1759"/>
                    </a:lnTo>
                    <a:lnTo>
                      <a:pt x="13684" y="2415"/>
                    </a:lnTo>
                    <a:lnTo>
                      <a:pt x="10606" y="2415"/>
                    </a:lnTo>
                    <a:lnTo>
                      <a:pt x="10606" y="1759"/>
                    </a:lnTo>
                    <a:lnTo>
                      <a:pt x="12197" y="1759"/>
                    </a:lnTo>
                    <a:cubicBezTo>
                      <a:pt x="12308" y="1756"/>
                      <a:pt x="12396" y="1665"/>
                      <a:pt x="12396" y="1555"/>
                    </a:cubicBezTo>
                    <a:cubicBezTo>
                      <a:pt x="12396" y="1444"/>
                      <a:pt x="12308" y="1354"/>
                      <a:pt x="12197" y="1351"/>
                    </a:cubicBezTo>
                    <a:lnTo>
                      <a:pt x="10606" y="1351"/>
                    </a:lnTo>
                    <a:lnTo>
                      <a:pt x="10606" y="1046"/>
                    </a:lnTo>
                    <a:cubicBezTo>
                      <a:pt x="10607" y="695"/>
                      <a:pt x="10892" y="410"/>
                      <a:pt x="11244" y="408"/>
                    </a:cubicBezTo>
                    <a:close/>
                    <a:moveTo>
                      <a:pt x="13685" y="2825"/>
                    </a:moveTo>
                    <a:lnTo>
                      <a:pt x="13685" y="3098"/>
                    </a:lnTo>
                    <a:lnTo>
                      <a:pt x="10607" y="3098"/>
                    </a:lnTo>
                    <a:lnTo>
                      <a:pt x="10607" y="2825"/>
                    </a:lnTo>
                    <a:close/>
                    <a:moveTo>
                      <a:pt x="13685" y="3508"/>
                    </a:moveTo>
                    <a:lnTo>
                      <a:pt x="13685" y="4164"/>
                    </a:lnTo>
                    <a:lnTo>
                      <a:pt x="10607" y="4164"/>
                    </a:lnTo>
                    <a:lnTo>
                      <a:pt x="10607" y="3508"/>
                    </a:lnTo>
                    <a:close/>
                    <a:moveTo>
                      <a:pt x="6710" y="2825"/>
                    </a:moveTo>
                    <a:lnTo>
                      <a:pt x="6710" y="3668"/>
                    </a:lnTo>
                    <a:cubicBezTo>
                      <a:pt x="6605" y="3658"/>
                      <a:pt x="6499" y="3654"/>
                      <a:pt x="6391" y="3654"/>
                    </a:cubicBezTo>
                    <a:cubicBezTo>
                      <a:pt x="6390" y="3654"/>
                      <a:pt x="6388" y="3654"/>
                      <a:pt x="6387" y="3654"/>
                    </a:cubicBezTo>
                    <a:cubicBezTo>
                      <a:pt x="5323" y="3654"/>
                      <a:pt x="4313" y="4127"/>
                      <a:pt x="3631" y="4945"/>
                    </a:cubicBezTo>
                    <a:lnTo>
                      <a:pt x="3632" y="2825"/>
                    </a:lnTo>
                    <a:close/>
                    <a:moveTo>
                      <a:pt x="6391" y="4062"/>
                    </a:moveTo>
                    <a:cubicBezTo>
                      <a:pt x="8149" y="4062"/>
                      <a:pt x="9580" y="5492"/>
                      <a:pt x="9580" y="7250"/>
                    </a:cubicBezTo>
                    <a:cubicBezTo>
                      <a:pt x="9580" y="9007"/>
                      <a:pt x="8149" y="10439"/>
                      <a:pt x="6391" y="10439"/>
                    </a:cubicBezTo>
                    <a:cubicBezTo>
                      <a:pt x="4633" y="10439"/>
                      <a:pt x="3203" y="9007"/>
                      <a:pt x="3203" y="7250"/>
                    </a:cubicBezTo>
                    <a:cubicBezTo>
                      <a:pt x="3203" y="5492"/>
                      <a:pt x="4633" y="4062"/>
                      <a:pt x="6391" y="4062"/>
                    </a:cubicBezTo>
                    <a:close/>
                    <a:moveTo>
                      <a:pt x="4781" y="10467"/>
                    </a:moveTo>
                    <a:cubicBezTo>
                      <a:pt x="5280" y="10718"/>
                      <a:pt x="5832" y="10848"/>
                      <a:pt x="6391" y="10848"/>
                    </a:cubicBezTo>
                    <a:cubicBezTo>
                      <a:pt x="6498" y="10848"/>
                      <a:pt x="6604" y="10844"/>
                      <a:pt x="6710" y="10834"/>
                    </a:cubicBezTo>
                    <a:lnTo>
                      <a:pt x="6710" y="11557"/>
                    </a:lnTo>
                    <a:lnTo>
                      <a:pt x="3872" y="11557"/>
                    </a:lnTo>
                    <a:lnTo>
                      <a:pt x="4781" y="10467"/>
                    </a:lnTo>
                    <a:close/>
                    <a:moveTo>
                      <a:pt x="10198" y="2826"/>
                    </a:moveTo>
                    <a:lnTo>
                      <a:pt x="10198" y="11557"/>
                    </a:lnTo>
                    <a:lnTo>
                      <a:pt x="7120" y="11557"/>
                    </a:lnTo>
                    <a:lnTo>
                      <a:pt x="7120" y="10775"/>
                    </a:lnTo>
                    <a:cubicBezTo>
                      <a:pt x="8756" y="10437"/>
                      <a:pt x="9989" y="8987"/>
                      <a:pt x="9989" y="7251"/>
                    </a:cubicBezTo>
                    <a:lnTo>
                      <a:pt x="9989" y="7251"/>
                    </a:lnTo>
                    <a:cubicBezTo>
                      <a:pt x="9989" y="7251"/>
                      <a:pt x="9989" y="7251"/>
                      <a:pt x="9989" y="7252"/>
                    </a:cubicBezTo>
                    <a:lnTo>
                      <a:pt x="9989" y="7250"/>
                    </a:lnTo>
                    <a:cubicBezTo>
                      <a:pt x="9989" y="7250"/>
                      <a:pt x="9989" y="7251"/>
                      <a:pt x="9989" y="7251"/>
                    </a:cubicBezTo>
                    <a:lnTo>
                      <a:pt x="9989" y="7251"/>
                    </a:lnTo>
                    <a:cubicBezTo>
                      <a:pt x="9989" y="5515"/>
                      <a:pt x="8755" y="4064"/>
                      <a:pt x="7120" y="3727"/>
                    </a:cubicBezTo>
                    <a:lnTo>
                      <a:pt x="7120" y="2826"/>
                    </a:lnTo>
                    <a:close/>
                    <a:moveTo>
                      <a:pt x="13685" y="4573"/>
                    </a:moveTo>
                    <a:lnTo>
                      <a:pt x="13685" y="11557"/>
                    </a:lnTo>
                    <a:lnTo>
                      <a:pt x="10607" y="11557"/>
                    </a:lnTo>
                    <a:lnTo>
                      <a:pt x="10607" y="4573"/>
                    </a:lnTo>
                    <a:close/>
                    <a:moveTo>
                      <a:pt x="10198" y="11966"/>
                    </a:moveTo>
                    <a:lnTo>
                      <a:pt x="10198" y="12295"/>
                    </a:lnTo>
                    <a:lnTo>
                      <a:pt x="7120" y="12295"/>
                    </a:lnTo>
                    <a:lnTo>
                      <a:pt x="7120" y="11966"/>
                    </a:lnTo>
                    <a:close/>
                    <a:moveTo>
                      <a:pt x="6709" y="11968"/>
                    </a:moveTo>
                    <a:lnTo>
                      <a:pt x="6709" y="12297"/>
                    </a:lnTo>
                    <a:lnTo>
                      <a:pt x="3632" y="12297"/>
                    </a:lnTo>
                    <a:lnTo>
                      <a:pt x="3632" y="11968"/>
                    </a:lnTo>
                    <a:close/>
                    <a:moveTo>
                      <a:pt x="13685" y="11968"/>
                    </a:moveTo>
                    <a:lnTo>
                      <a:pt x="13684" y="12297"/>
                    </a:lnTo>
                    <a:lnTo>
                      <a:pt x="10606" y="12297"/>
                    </a:lnTo>
                    <a:lnTo>
                      <a:pt x="10606" y="11968"/>
                    </a:lnTo>
                    <a:close/>
                    <a:moveTo>
                      <a:pt x="6710" y="12705"/>
                    </a:moveTo>
                    <a:lnTo>
                      <a:pt x="6710" y="12927"/>
                    </a:lnTo>
                    <a:cubicBezTo>
                      <a:pt x="6709" y="13279"/>
                      <a:pt x="6423" y="13563"/>
                      <a:pt x="6071" y="13565"/>
                    </a:cubicBezTo>
                    <a:lnTo>
                      <a:pt x="4270" y="13565"/>
                    </a:lnTo>
                    <a:cubicBezTo>
                      <a:pt x="3918" y="13563"/>
                      <a:pt x="3632" y="13279"/>
                      <a:pt x="3632" y="12927"/>
                    </a:cubicBezTo>
                    <a:lnTo>
                      <a:pt x="3632" y="12705"/>
                    </a:lnTo>
                    <a:close/>
                    <a:moveTo>
                      <a:pt x="10198" y="12705"/>
                    </a:moveTo>
                    <a:lnTo>
                      <a:pt x="10198" y="12927"/>
                    </a:lnTo>
                    <a:cubicBezTo>
                      <a:pt x="10196" y="13279"/>
                      <a:pt x="9911" y="13563"/>
                      <a:pt x="9560" y="13565"/>
                    </a:cubicBezTo>
                    <a:lnTo>
                      <a:pt x="7757" y="13565"/>
                    </a:lnTo>
                    <a:cubicBezTo>
                      <a:pt x="7405" y="13563"/>
                      <a:pt x="7120" y="13279"/>
                      <a:pt x="7120" y="12927"/>
                    </a:cubicBezTo>
                    <a:lnTo>
                      <a:pt x="7120" y="12705"/>
                    </a:lnTo>
                    <a:close/>
                    <a:moveTo>
                      <a:pt x="13685" y="12705"/>
                    </a:moveTo>
                    <a:lnTo>
                      <a:pt x="13685" y="12926"/>
                    </a:lnTo>
                    <a:cubicBezTo>
                      <a:pt x="13684" y="13279"/>
                      <a:pt x="13399" y="13563"/>
                      <a:pt x="13046" y="13565"/>
                    </a:cubicBezTo>
                    <a:lnTo>
                      <a:pt x="11245" y="13565"/>
                    </a:lnTo>
                    <a:cubicBezTo>
                      <a:pt x="10892" y="13563"/>
                      <a:pt x="10607" y="13279"/>
                      <a:pt x="10607" y="12926"/>
                    </a:cubicBezTo>
                    <a:lnTo>
                      <a:pt x="10607" y="12705"/>
                    </a:lnTo>
                    <a:close/>
                    <a:moveTo>
                      <a:pt x="4270" y="0"/>
                    </a:moveTo>
                    <a:cubicBezTo>
                      <a:pt x="3692" y="0"/>
                      <a:pt x="3223" y="469"/>
                      <a:pt x="3223" y="1047"/>
                    </a:cubicBezTo>
                    <a:lnTo>
                      <a:pt x="3223" y="5547"/>
                    </a:lnTo>
                    <a:cubicBezTo>
                      <a:pt x="2667" y="6577"/>
                      <a:pt x="2649" y="7814"/>
                      <a:pt x="3173" y="8860"/>
                    </a:cubicBezTo>
                    <a:lnTo>
                      <a:pt x="2051" y="9798"/>
                    </a:lnTo>
                    <a:cubicBezTo>
                      <a:pt x="1964" y="9870"/>
                      <a:pt x="1953" y="9999"/>
                      <a:pt x="2025" y="10086"/>
                    </a:cubicBezTo>
                    <a:cubicBezTo>
                      <a:pt x="2066" y="10135"/>
                      <a:pt x="2124" y="10160"/>
                      <a:pt x="2183" y="10160"/>
                    </a:cubicBezTo>
                    <a:cubicBezTo>
                      <a:pt x="2229" y="10160"/>
                      <a:pt x="2276" y="10145"/>
                      <a:pt x="2314" y="10113"/>
                    </a:cubicBezTo>
                    <a:lnTo>
                      <a:pt x="3381" y="9220"/>
                    </a:lnTo>
                    <a:cubicBezTo>
                      <a:pt x="3653" y="9634"/>
                      <a:pt x="4008" y="9988"/>
                      <a:pt x="4422" y="10260"/>
                    </a:cubicBezTo>
                    <a:lnTo>
                      <a:pt x="2348" y="12743"/>
                    </a:lnTo>
                    <a:cubicBezTo>
                      <a:pt x="2328" y="12767"/>
                      <a:pt x="2307" y="12790"/>
                      <a:pt x="2285" y="12812"/>
                    </a:cubicBezTo>
                    <a:cubicBezTo>
                      <a:pt x="2092" y="13005"/>
                      <a:pt x="1832" y="13113"/>
                      <a:pt x="1560" y="13113"/>
                    </a:cubicBezTo>
                    <a:lnTo>
                      <a:pt x="1558" y="13113"/>
                    </a:lnTo>
                    <a:cubicBezTo>
                      <a:pt x="1124" y="13113"/>
                      <a:pt x="738" y="12841"/>
                      <a:pt x="591" y="12434"/>
                    </a:cubicBezTo>
                    <a:cubicBezTo>
                      <a:pt x="444" y="12027"/>
                      <a:pt x="566" y="11572"/>
                      <a:pt x="899" y="11295"/>
                    </a:cubicBezTo>
                    <a:lnTo>
                      <a:pt x="1580" y="10725"/>
                    </a:lnTo>
                    <a:cubicBezTo>
                      <a:pt x="1668" y="10651"/>
                      <a:pt x="1679" y="10522"/>
                      <a:pt x="1607" y="10436"/>
                    </a:cubicBezTo>
                    <a:cubicBezTo>
                      <a:pt x="1567" y="10388"/>
                      <a:pt x="1508" y="10363"/>
                      <a:pt x="1450" y="10363"/>
                    </a:cubicBezTo>
                    <a:cubicBezTo>
                      <a:pt x="1403" y="10363"/>
                      <a:pt x="1356" y="10378"/>
                      <a:pt x="1318" y="10410"/>
                    </a:cubicBezTo>
                    <a:lnTo>
                      <a:pt x="635" y="10980"/>
                    </a:lnTo>
                    <a:cubicBezTo>
                      <a:pt x="172" y="11368"/>
                      <a:pt x="0" y="12005"/>
                      <a:pt x="206" y="12574"/>
                    </a:cubicBezTo>
                    <a:cubicBezTo>
                      <a:pt x="413" y="13143"/>
                      <a:pt x="952" y="13522"/>
                      <a:pt x="1556" y="13522"/>
                    </a:cubicBezTo>
                    <a:lnTo>
                      <a:pt x="1562" y="13522"/>
                    </a:lnTo>
                    <a:cubicBezTo>
                      <a:pt x="1942" y="13522"/>
                      <a:pt x="2306" y="13371"/>
                      <a:pt x="2574" y="13101"/>
                    </a:cubicBezTo>
                    <a:cubicBezTo>
                      <a:pt x="2603" y="13072"/>
                      <a:pt x="2633" y="13039"/>
                      <a:pt x="2661" y="13007"/>
                    </a:cubicBezTo>
                    <a:lnTo>
                      <a:pt x="3223" y="12335"/>
                    </a:lnTo>
                    <a:lnTo>
                      <a:pt x="3223" y="12926"/>
                    </a:lnTo>
                    <a:cubicBezTo>
                      <a:pt x="3224" y="13505"/>
                      <a:pt x="3693" y="13973"/>
                      <a:pt x="4271" y="13974"/>
                    </a:cubicBezTo>
                    <a:lnTo>
                      <a:pt x="6071" y="13974"/>
                    </a:lnTo>
                    <a:cubicBezTo>
                      <a:pt x="6281" y="13690"/>
                      <a:pt x="6598" y="13547"/>
                      <a:pt x="6915" y="13547"/>
                    </a:cubicBezTo>
                    <a:cubicBezTo>
                      <a:pt x="7232" y="13547"/>
                      <a:pt x="7548" y="13690"/>
                      <a:pt x="7757" y="13974"/>
                    </a:cubicBezTo>
                    <a:lnTo>
                      <a:pt x="9559" y="13974"/>
                    </a:lnTo>
                    <a:cubicBezTo>
                      <a:pt x="9768" y="13690"/>
                      <a:pt x="10085" y="13547"/>
                      <a:pt x="10402" y="13547"/>
                    </a:cubicBezTo>
                    <a:cubicBezTo>
                      <a:pt x="10719" y="13547"/>
                      <a:pt x="11036" y="13690"/>
                      <a:pt x="11245" y="13974"/>
                    </a:cubicBezTo>
                    <a:lnTo>
                      <a:pt x="13046" y="13974"/>
                    </a:lnTo>
                    <a:cubicBezTo>
                      <a:pt x="13624" y="13973"/>
                      <a:pt x="14093" y="13504"/>
                      <a:pt x="14093" y="12926"/>
                    </a:cubicBezTo>
                    <a:lnTo>
                      <a:pt x="14093" y="1047"/>
                    </a:lnTo>
                    <a:cubicBezTo>
                      <a:pt x="14092" y="469"/>
                      <a:pt x="13623" y="0"/>
                      <a:pt x="13045" y="0"/>
                    </a:cubicBezTo>
                    <a:lnTo>
                      <a:pt x="11245" y="0"/>
                    </a:lnTo>
                    <a:cubicBezTo>
                      <a:pt x="11035" y="284"/>
                      <a:pt x="10718" y="426"/>
                      <a:pt x="10401" y="426"/>
                    </a:cubicBezTo>
                    <a:cubicBezTo>
                      <a:pt x="10084" y="426"/>
                      <a:pt x="9768" y="284"/>
                      <a:pt x="9559" y="0"/>
                    </a:cubicBezTo>
                    <a:lnTo>
                      <a:pt x="7757" y="0"/>
                    </a:lnTo>
                    <a:cubicBezTo>
                      <a:pt x="7548" y="284"/>
                      <a:pt x="7231" y="426"/>
                      <a:pt x="6914" y="426"/>
                    </a:cubicBezTo>
                    <a:cubicBezTo>
                      <a:pt x="6597" y="426"/>
                      <a:pt x="6280" y="284"/>
                      <a:pt x="60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43;p40">
                <a:extLst>
                  <a:ext uri="{FF2B5EF4-FFF2-40B4-BE49-F238E27FC236}">
                    <a16:creationId xmlns:a16="http://schemas.microsoft.com/office/drawing/2014/main" id="{0B2B6161-D426-8299-448F-E238BFF5D90B}"/>
                  </a:ext>
                </a:extLst>
              </p:cNvPr>
              <p:cNvSpPr/>
              <p:nvPr/>
            </p:nvSpPr>
            <p:spPr>
              <a:xfrm>
                <a:off x="5826750" y="3931000"/>
                <a:ext cx="104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374" extrusionOk="0">
                    <a:moveTo>
                      <a:pt x="209" y="0"/>
                    </a:moveTo>
                    <a:lnTo>
                      <a:pt x="209" y="1"/>
                    </a:lnTo>
                    <a:cubicBezTo>
                      <a:pt x="96" y="1"/>
                      <a:pt x="4" y="94"/>
                      <a:pt x="4" y="205"/>
                    </a:cubicBezTo>
                    <a:lnTo>
                      <a:pt x="4" y="4163"/>
                    </a:lnTo>
                    <a:cubicBezTo>
                      <a:pt x="1" y="4278"/>
                      <a:pt x="93" y="4373"/>
                      <a:pt x="209" y="4373"/>
                    </a:cubicBezTo>
                    <a:cubicBezTo>
                      <a:pt x="324" y="4373"/>
                      <a:pt x="416" y="4278"/>
                      <a:pt x="413" y="4163"/>
                    </a:cubicBezTo>
                    <a:lnTo>
                      <a:pt x="413" y="205"/>
                    </a:lnTo>
                    <a:cubicBezTo>
                      <a:pt x="413" y="92"/>
                      <a:pt x="321" y="0"/>
                      <a:pt x="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144;p40">
                <a:extLst>
                  <a:ext uri="{FF2B5EF4-FFF2-40B4-BE49-F238E27FC236}">
                    <a16:creationId xmlns:a16="http://schemas.microsoft.com/office/drawing/2014/main" id="{56FCBAA8-8A9D-F582-D801-FB72278C0A23}"/>
                  </a:ext>
                </a:extLst>
              </p:cNvPr>
              <p:cNvSpPr/>
              <p:nvPr/>
            </p:nvSpPr>
            <p:spPr>
              <a:xfrm>
                <a:off x="5806100" y="3931025"/>
                <a:ext cx="10275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566" extrusionOk="0">
                    <a:moveTo>
                      <a:pt x="205" y="0"/>
                    </a:moveTo>
                    <a:cubicBezTo>
                      <a:pt x="93" y="0"/>
                      <a:pt x="1" y="93"/>
                      <a:pt x="1" y="204"/>
                    </a:cubicBezTo>
                    <a:lnTo>
                      <a:pt x="1" y="2366"/>
                    </a:lnTo>
                    <a:cubicBezTo>
                      <a:pt x="3" y="2476"/>
                      <a:pt x="94" y="2565"/>
                      <a:pt x="205" y="2565"/>
                    </a:cubicBezTo>
                    <a:cubicBezTo>
                      <a:pt x="317" y="2565"/>
                      <a:pt x="407" y="2476"/>
                      <a:pt x="410" y="2366"/>
                    </a:cubicBezTo>
                    <a:lnTo>
                      <a:pt x="410" y="204"/>
                    </a:lnTo>
                    <a:cubicBezTo>
                      <a:pt x="410" y="93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035FFEB-C7F6-84F4-8BF0-F171C625D390}"/>
                </a:ext>
              </a:extLst>
            </p:cNvPr>
            <p:cNvSpPr txBox="1"/>
            <p:nvPr/>
          </p:nvSpPr>
          <p:spPr>
            <a:xfrm>
              <a:off x="2832717" y="5909775"/>
              <a:ext cx="3110882" cy="5378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vi-VN"/>
              </a:defPPr>
              <a:lvl1pPr algn="r">
                <a:lnSpc>
                  <a:spcPct val="80000"/>
                </a:lnSpc>
                <a:defRPr b="1">
                  <a:solidFill>
                    <a:schemeClr val="bg1"/>
                  </a:solidFill>
                  <a:latin typeface="Roboto Condensed"/>
                  <a:ea typeface="Roboto Condensed"/>
                  <a:cs typeface="Roboto Condensed"/>
                </a:defRPr>
              </a:lvl1pPr>
            </a:lstStyle>
            <a:p>
              <a:r>
                <a:rPr lang="en-US">
                  <a:sym typeface="Roboto Condensed"/>
                </a:rPr>
                <a:t>IV. Công dụng và tác hại của sự nở vì nhiệt</a:t>
              </a:r>
              <a:endParaRPr lang="en-US" dirty="0">
                <a:sym typeface="Roboto Condensed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719B5DC-0431-E553-9FA6-C483E6AF6432}"/>
              </a:ext>
            </a:extLst>
          </p:cNvPr>
          <p:cNvGrpSpPr/>
          <p:nvPr/>
        </p:nvGrpSpPr>
        <p:grpSpPr>
          <a:xfrm>
            <a:off x="1935480" y="3964604"/>
            <a:ext cx="4023360" cy="842227"/>
            <a:chOff x="1935480" y="3964604"/>
            <a:chExt cx="4023360" cy="84222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CE1254F-2DDA-08F4-3477-FBD29C19CDBA}"/>
                </a:ext>
              </a:extLst>
            </p:cNvPr>
            <p:cNvSpPr/>
            <p:nvPr/>
          </p:nvSpPr>
          <p:spPr>
            <a:xfrm>
              <a:off x="1935480" y="3964604"/>
              <a:ext cx="4023360" cy="822960"/>
            </a:xfrm>
            <a:custGeom>
              <a:avLst/>
              <a:gdLst>
                <a:gd name="connsiteX0" fmla="*/ 0 w 3563112"/>
                <a:gd name="connsiteY0" fmla="*/ 0 h 822960"/>
                <a:gd name="connsiteX1" fmla="*/ 1676400 w 3563112"/>
                <a:gd name="connsiteY1" fmla="*/ 0 h 822960"/>
                <a:gd name="connsiteX2" fmla="*/ 1676400 w 3563112"/>
                <a:gd name="connsiteY2" fmla="*/ 22737 h 822960"/>
                <a:gd name="connsiteX3" fmla="*/ 1727703 w 3563112"/>
                <a:gd name="connsiteY3" fmla="*/ 6812 h 822960"/>
                <a:gd name="connsiteX4" fmla="*/ 1795274 w 3563112"/>
                <a:gd name="connsiteY4" fmla="*/ 0 h 822960"/>
                <a:gd name="connsiteX5" fmla="*/ 3227830 w 3563112"/>
                <a:gd name="connsiteY5" fmla="*/ 0 h 822960"/>
                <a:gd name="connsiteX6" fmla="*/ 3563112 w 3563112"/>
                <a:gd name="connsiteY6" fmla="*/ 335282 h 822960"/>
                <a:gd name="connsiteX7" fmla="*/ 3563112 w 3563112"/>
                <a:gd name="connsiteY7" fmla="*/ 487678 h 822960"/>
                <a:gd name="connsiteX8" fmla="*/ 3227830 w 3563112"/>
                <a:gd name="connsiteY8" fmla="*/ 822960 h 822960"/>
                <a:gd name="connsiteX9" fmla="*/ 1795274 w 3563112"/>
                <a:gd name="connsiteY9" fmla="*/ 822960 h 822960"/>
                <a:gd name="connsiteX10" fmla="*/ 1727703 w 3563112"/>
                <a:gd name="connsiteY10" fmla="*/ 816148 h 822960"/>
                <a:gd name="connsiteX11" fmla="*/ 1676400 w 3563112"/>
                <a:gd name="connsiteY11" fmla="*/ 800223 h 822960"/>
                <a:gd name="connsiteX12" fmla="*/ 1676400 w 3563112"/>
                <a:gd name="connsiteY12" fmla="*/ 822960 h 822960"/>
                <a:gd name="connsiteX13" fmla="*/ 0 w 3563112"/>
                <a:gd name="connsiteY13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3112" h="822960">
                  <a:moveTo>
                    <a:pt x="0" y="0"/>
                  </a:moveTo>
                  <a:lnTo>
                    <a:pt x="1676400" y="0"/>
                  </a:lnTo>
                  <a:lnTo>
                    <a:pt x="1676400" y="22737"/>
                  </a:lnTo>
                  <a:lnTo>
                    <a:pt x="1727703" y="6812"/>
                  </a:lnTo>
                  <a:cubicBezTo>
                    <a:pt x="1749529" y="2346"/>
                    <a:pt x="1772128" y="0"/>
                    <a:pt x="1795274" y="0"/>
                  </a:cubicBezTo>
                  <a:lnTo>
                    <a:pt x="3227830" y="0"/>
                  </a:lnTo>
                  <a:cubicBezTo>
                    <a:pt x="3413001" y="0"/>
                    <a:pt x="3563112" y="150111"/>
                    <a:pt x="3563112" y="335282"/>
                  </a:cubicBezTo>
                  <a:lnTo>
                    <a:pt x="3563112" y="487678"/>
                  </a:lnTo>
                  <a:cubicBezTo>
                    <a:pt x="3563112" y="672849"/>
                    <a:pt x="3413001" y="822960"/>
                    <a:pt x="3227830" y="822960"/>
                  </a:cubicBezTo>
                  <a:lnTo>
                    <a:pt x="1795274" y="822960"/>
                  </a:lnTo>
                  <a:cubicBezTo>
                    <a:pt x="1772128" y="822960"/>
                    <a:pt x="1749529" y="820615"/>
                    <a:pt x="1727703" y="816148"/>
                  </a:cubicBezTo>
                  <a:lnTo>
                    <a:pt x="1676400" y="800223"/>
                  </a:lnTo>
                  <a:lnTo>
                    <a:pt x="1676400" y="822960"/>
                  </a:lnTo>
                  <a:lnTo>
                    <a:pt x="0" y="822960"/>
                  </a:lnTo>
                  <a:close/>
                </a:path>
              </a:pathLst>
            </a:custGeom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FC69E82-6DDD-0EC7-B40F-779A4FFEB584}"/>
                </a:ext>
              </a:extLst>
            </p:cNvPr>
            <p:cNvSpPr txBox="1"/>
            <p:nvPr/>
          </p:nvSpPr>
          <p:spPr>
            <a:xfrm>
              <a:off x="2832717" y="4261294"/>
              <a:ext cx="3110883" cy="316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vi-VN"/>
              </a:defPPr>
              <a:lvl1pPr algn="r">
                <a:lnSpc>
                  <a:spcPct val="80000"/>
                </a:lnSpc>
                <a:defRPr b="1">
                  <a:solidFill>
                    <a:schemeClr val="bg1"/>
                  </a:solidFill>
                  <a:latin typeface="Roboto Condensed"/>
                  <a:ea typeface="Roboto Condensed"/>
                  <a:cs typeface="Roboto Condensed"/>
                </a:defRPr>
              </a:lvl1pPr>
            </a:lstStyle>
            <a:p>
              <a:r>
                <a:rPr lang="en-US">
                  <a:sym typeface="Roboto Condensed"/>
                </a:rPr>
                <a:t>III. Sự nở vì nhiệt của chất khí</a:t>
              </a:r>
              <a:endParaRPr lang="en-US" dirty="0">
                <a:sym typeface="Roboto Condensed"/>
              </a:endParaRPr>
            </a:p>
          </p:txBody>
        </p:sp>
        <p:sp>
          <p:nvSpPr>
            <p:cNvPr id="72" name="Google Shape;1146;p40">
              <a:extLst>
                <a:ext uri="{FF2B5EF4-FFF2-40B4-BE49-F238E27FC236}">
                  <a16:creationId xmlns:a16="http://schemas.microsoft.com/office/drawing/2014/main" id="{B24E5F9F-56A2-2C94-A130-5F84410F99EA}"/>
                </a:ext>
              </a:extLst>
            </p:cNvPr>
            <p:cNvSpPr/>
            <p:nvPr/>
          </p:nvSpPr>
          <p:spPr>
            <a:xfrm>
              <a:off x="2024011" y="4075311"/>
              <a:ext cx="640080" cy="731520"/>
            </a:xfrm>
            <a:custGeom>
              <a:avLst/>
              <a:gdLst/>
              <a:ahLst/>
              <a:cxnLst/>
              <a:rect l="l" t="t" r="r" b="b"/>
              <a:pathLst>
                <a:path w="13975" h="13424" extrusionOk="0">
                  <a:moveTo>
                    <a:pt x="12773" y="408"/>
                  </a:moveTo>
                  <a:lnTo>
                    <a:pt x="12773" y="8276"/>
                  </a:lnTo>
                  <a:lnTo>
                    <a:pt x="8412" y="8276"/>
                  </a:lnTo>
                  <a:lnTo>
                    <a:pt x="8412" y="7733"/>
                  </a:lnTo>
                  <a:cubicBezTo>
                    <a:pt x="8412" y="7726"/>
                    <a:pt x="8412" y="7719"/>
                    <a:pt x="8412" y="7712"/>
                  </a:cubicBezTo>
                  <a:cubicBezTo>
                    <a:pt x="8394" y="7312"/>
                    <a:pt x="8066" y="6998"/>
                    <a:pt x="7667" y="6996"/>
                  </a:cubicBezTo>
                  <a:lnTo>
                    <a:pt x="7665" y="6996"/>
                  </a:lnTo>
                  <a:cubicBezTo>
                    <a:pt x="7515" y="6996"/>
                    <a:pt x="7369" y="7042"/>
                    <a:pt x="7245" y="7127"/>
                  </a:cubicBezTo>
                  <a:cubicBezTo>
                    <a:pt x="7229" y="7097"/>
                    <a:pt x="7211" y="7067"/>
                    <a:pt x="7192" y="7040"/>
                  </a:cubicBezTo>
                  <a:lnTo>
                    <a:pt x="7192" y="1439"/>
                  </a:lnTo>
                  <a:cubicBezTo>
                    <a:pt x="7192" y="870"/>
                    <a:pt x="7653" y="410"/>
                    <a:pt x="8221" y="408"/>
                  </a:cubicBezTo>
                  <a:close/>
                  <a:moveTo>
                    <a:pt x="1312" y="8686"/>
                  </a:moveTo>
                  <a:cubicBezTo>
                    <a:pt x="1344" y="8871"/>
                    <a:pt x="1427" y="9043"/>
                    <a:pt x="1553" y="9180"/>
                  </a:cubicBezTo>
                  <a:lnTo>
                    <a:pt x="1202" y="9180"/>
                  </a:lnTo>
                  <a:lnTo>
                    <a:pt x="1202" y="8686"/>
                  </a:lnTo>
                  <a:close/>
                  <a:moveTo>
                    <a:pt x="12773" y="8686"/>
                  </a:moveTo>
                  <a:lnTo>
                    <a:pt x="12773" y="9180"/>
                  </a:lnTo>
                  <a:lnTo>
                    <a:pt x="8409" y="9180"/>
                  </a:lnTo>
                  <a:cubicBezTo>
                    <a:pt x="8411" y="9146"/>
                    <a:pt x="8412" y="9112"/>
                    <a:pt x="8412" y="9077"/>
                  </a:cubicBezTo>
                  <a:lnTo>
                    <a:pt x="8412" y="8686"/>
                  </a:lnTo>
                  <a:close/>
                  <a:moveTo>
                    <a:pt x="791" y="2221"/>
                  </a:moveTo>
                  <a:lnTo>
                    <a:pt x="791" y="9386"/>
                  </a:lnTo>
                  <a:cubicBezTo>
                    <a:pt x="791" y="9499"/>
                    <a:pt x="883" y="9590"/>
                    <a:pt x="996" y="9590"/>
                  </a:cubicBezTo>
                  <a:lnTo>
                    <a:pt x="1960" y="9590"/>
                  </a:lnTo>
                  <a:lnTo>
                    <a:pt x="2448" y="10079"/>
                  </a:lnTo>
                  <a:lnTo>
                    <a:pt x="614" y="10079"/>
                  </a:lnTo>
                  <a:cubicBezTo>
                    <a:pt x="544" y="10079"/>
                    <a:pt x="475" y="10090"/>
                    <a:pt x="410" y="10114"/>
                  </a:cubicBezTo>
                  <a:lnTo>
                    <a:pt x="410" y="2425"/>
                  </a:lnTo>
                  <a:cubicBezTo>
                    <a:pt x="410" y="2311"/>
                    <a:pt x="500" y="2221"/>
                    <a:pt x="614" y="2221"/>
                  </a:cubicBezTo>
                  <a:close/>
                  <a:moveTo>
                    <a:pt x="606" y="10488"/>
                  </a:moveTo>
                  <a:cubicBezTo>
                    <a:pt x="609" y="10488"/>
                    <a:pt x="611" y="10488"/>
                    <a:pt x="614" y="10488"/>
                  </a:cubicBezTo>
                  <a:lnTo>
                    <a:pt x="2859" y="10488"/>
                  </a:lnTo>
                  <a:lnTo>
                    <a:pt x="3213" y="10843"/>
                  </a:lnTo>
                  <a:cubicBezTo>
                    <a:pt x="3231" y="10861"/>
                    <a:pt x="3250" y="10879"/>
                    <a:pt x="3270" y="10898"/>
                  </a:cubicBezTo>
                  <a:lnTo>
                    <a:pt x="614" y="10898"/>
                  </a:lnTo>
                  <a:cubicBezTo>
                    <a:pt x="612" y="10898"/>
                    <a:pt x="610" y="10898"/>
                    <a:pt x="609" y="10898"/>
                  </a:cubicBezTo>
                  <a:cubicBezTo>
                    <a:pt x="496" y="10898"/>
                    <a:pt x="403" y="10807"/>
                    <a:pt x="403" y="10692"/>
                  </a:cubicBezTo>
                  <a:cubicBezTo>
                    <a:pt x="403" y="10580"/>
                    <a:pt x="495" y="10488"/>
                    <a:pt x="606" y="10488"/>
                  </a:cubicBezTo>
                  <a:close/>
                  <a:moveTo>
                    <a:pt x="13359" y="10488"/>
                  </a:moveTo>
                  <a:cubicBezTo>
                    <a:pt x="13542" y="10488"/>
                    <a:pt x="13633" y="10708"/>
                    <a:pt x="13504" y="10837"/>
                  </a:cubicBezTo>
                  <a:cubicBezTo>
                    <a:pt x="13466" y="10877"/>
                    <a:pt x="13413" y="10898"/>
                    <a:pt x="13359" y="10898"/>
                  </a:cubicBezTo>
                  <a:lnTo>
                    <a:pt x="9220" y="10898"/>
                  </a:lnTo>
                  <a:cubicBezTo>
                    <a:pt x="8776" y="10898"/>
                    <a:pt x="8414" y="11262"/>
                    <a:pt x="8408" y="11711"/>
                  </a:cubicBezTo>
                  <a:cubicBezTo>
                    <a:pt x="8407" y="11823"/>
                    <a:pt x="8316" y="11912"/>
                    <a:pt x="8204" y="11914"/>
                  </a:cubicBezTo>
                  <a:lnTo>
                    <a:pt x="7627" y="11914"/>
                  </a:lnTo>
                  <a:lnTo>
                    <a:pt x="7627" y="11504"/>
                  </a:lnTo>
                  <a:lnTo>
                    <a:pt x="7854" y="11504"/>
                  </a:lnTo>
                  <a:cubicBezTo>
                    <a:pt x="7945" y="11504"/>
                    <a:pt x="8024" y="11445"/>
                    <a:pt x="8051" y="11358"/>
                  </a:cubicBezTo>
                  <a:cubicBezTo>
                    <a:pt x="8208" y="10844"/>
                    <a:pt x="8681" y="10491"/>
                    <a:pt x="9220" y="10488"/>
                  </a:cubicBezTo>
                  <a:close/>
                  <a:moveTo>
                    <a:pt x="8216" y="0"/>
                  </a:moveTo>
                  <a:cubicBezTo>
                    <a:pt x="7836" y="0"/>
                    <a:pt x="7471" y="152"/>
                    <a:pt x="7203" y="421"/>
                  </a:cubicBezTo>
                  <a:cubicBezTo>
                    <a:pt x="7120" y="505"/>
                    <a:pt x="7048" y="598"/>
                    <a:pt x="6987" y="699"/>
                  </a:cubicBezTo>
                  <a:cubicBezTo>
                    <a:pt x="6726" y="265"/>
                    <a:pt x="6258" y="0"/>
                    <a:pt x="5752" y="0"/>
                  </a:cubicBezTo>
                  <a:lnTo>
                    <a:pt x="996" y="0"/>
                  </a:lnTo>
                  <a:cubicBezTo>
                    <a:pt x="883" y="0"/>
                    <a:pt x="792" y="92"/>
                    <a:pt x="792" y="206"/>
                  </a:cubicBezTo>
                  <a:lnTo>
                    <a:pt x="792" y="1811"/>
                  </a:lnTo>
                  <a:lnTo>
                    <a:pt x="615" y="1811"/>
                  </a:lnTo>
                  <a:cubicBezTo>
                    <a:pt x="275" y="1813"/>
                    <a:pt x="2" y="2086"/>
                    <a:pt x="0" y="2426"/>
                  </a:cubicBezTo>
                  <a:lnTo>
                    <a:pt x="0" y="10694"/>
                  </a:lnTo>
                  <a:cubicBezTo>
                    <a:pt x="2" y="11032"/>
                    <a:pt x="275" y="11307"/>
                    <a:pt x="615" y="11307"/>
                  </a:cubicBezTo>
                  <a:lnTo>
                    <a:pt x="3856" y="11307"/>
                  </a:lnTo>
                  <a:cubicBezTo>
                    <a:pt x="3883" y="11320"/>
                    <a:pt x="3910" y="11334"/>
                    <a:pt x="3936" y="11346"/>
                  </a:cubicBezTo>
                  <a:lnTo>
                    <a:pt x="3936" y="13223"/>
                  </a:lnTo>
                  <a:cubicBezTo>
                    <a:pt x="3940" y="13334"/>
                    <a:pt x="4031" y="13423"/>
                    <a:pt x="4141" y="13423"/>
                  </a:cubicBezTo>
                  <a:cubicBezTo>
                    <a:pt x="4252" y="13423"/>
                    <a:pt x="4342" y="13334"/>
                    <a:pt x="4345" y="13223"/>
                  </a:cubicBezTo>
                  <a:lnTo>
                    <a:pt x="4345" y="11210"/>
                  </a:lnTo>
                  <a:cubicBezTo>
                    <a:pt x="4345" y="11126"/>
                    <a:pt x="4294" y="11049"/>
                    <a:pt x="4215" y="11020"/>
                  </a:cubicBezTo>
                  <a:cubicBezTo>
                    <a:pt x="3948" y="10915"/>
                    <a:pt x="3706" y="10756"/>
                    <a:pt x="3503" y="10553"/>
                  </a:cubicBezTo>
                  <a:lnTo>
                    <a:pt x="1877" y="8927"/>
                  </a:lnTo>
                  <a:cubicBezTo>
                    <a:pt x="1651" y="8701"/>
                    <a:pt x="1650" y="8336"/>
                    <a:pt x="1877" y="8109"/>
                  </a:cubicBezTo>
                  <a:cubicBezTo>
                    <a:pt x="1989" y="7996"/>
                    <a:pt x="2137" y="7940"/>
                    <a:pt x="2285" y="7940"/>
                  </a:cubicBezTo>
                  <a:cubicBezTo>
                    <a:pt x="2432" y="7940"/>
                    <a:pt x="2580" y="7996"/>
                    <a:pt x="2693" y="8109"/>
                  </a:cubicBezTo>
                  <a:lnTo>
                    <a:pt x="3527" y="8944"/>
                  </a:lnTo>
                  <a:cubicBezTo>
                    <a:pt x="3569" y="8985"/>
                    <a:pt x="3621" y="9004"/>
                    <a:pt x="3671" y="9004"/>
                  </a:cubicBezTo>
                  <a:cubicBezTo>
                    <a:pt x="3776" y="9004"/>
                    <a:pt x="3876" y="8923"/>
                    <a:pt x="3876" y="8799"/>
                  </a:cubicBezTo>
                  <a:lnTo>
                    <a:pt x="3876" y="7332"/>
                  </a:lnTo>
                  <a:cubicBezTo>
                    <a:pt x="3880" y="7218"/>
                    <a:pt x="3787" y="7121"/>
                    <a:pt x="3672" y="7121"/>
                  </a:cubicBezTo>
                  <a:cubicBezTo>
                    <a:pt x="3556" y="7121"/>
                    <a:pt x="3464" y="7218"/>
                    <a:pt x="3467" y="7332"/>
                  </a:cubicBezTo>
                  <a:lnTo>
                    <a:pt x="3467" y="8304"/>
                  </a:lnTo>
                  <a:lnTo>
                    <a:pt x="2982" y="7820"/>
                  </a:lnTo>
                  <a:cubicBezTo>
                    <a:pt x="2784" y="7622"/>
                    <a:pt x="2534" y="7530"/>
                    <a:pt x="2288" y="7530"/>
                  </a:cubicBezTo>
                  <a:cubicBezTo>
                    <a:pt x="1861" y="7530"/>
                    <a:pt x="1445" y="7805"/>
                    <a:pt x="1327" y="8276"/>
                  </a:cubicBezTo>
                  <a:lnTo>
                    <a:pt x="1203" y="8276"/>
                  </a:lnTo>
                  <a:lnTo>
                    <a:pt x="1203" y="408"/>
                  </a:lnTo>
                  <a:lnTo>
                    <a:pt x="5754" y="408"/>
                  </a:lnTo>
                  <a:cubicBezTo>
                    <a:pt x="6322" y="410"/>
                    <a:pt x="6783" y="870"/>
                    <a:pt x="6784" y="1439"/>
                  </a:cubicBezTo>
                  <a:lnTo>
                    <a:pt x="6784" y="6748"/>
                  </a:lnTo>
                  <a:cubicBezTo>
                    <a:pt x="6727" y="6733"/>
                    <a:pt x="6669" y="6723"/>
                    <a:pt x="6611" y="6722"/>
                  </a:cubicBezTo>
                  <a:cubicBezTo>
                    <a:pt x="6600" y="6721"/>
                    <a:pt x="6590" y="6721"/>
                    <a:pt x="6579" y="6721"/>
                  </a:cubicBezTo>
                  <a:cubicBezTo>
                    <a:pt x="6431" y="6721"/>
                    <a:pt x="6286" y="6766"/>
                    <a:pt x="6163" y="6849"/>
                  </a:cubicBezTo>
                  <a:cubicBezTo>
                    <a:pt x="6031" y="6592"/>
                    <a:pt x="5770" y="6444"/>
                    <a:pt x="5499" y="6444"/>
                  </a:cubicBezTo>
                  <a:cubicBezTo>
                    <a:pt x="5386" y="6444"/>
                    <a:pt x="5271" y="6470"/>
                    <a:pt x="5163" y="6525"/>
                  </a:cubicBezTo>
                  <a:lnTo>
                    <a:pt x="5163" y="6037"/>
                  </a:lnTo>
                  <a:lnTo>
                    <a:pt x="5453" y="6037"/>
                  </a:lnTo>
                  <a:cubicBezTo>
                    <a:pt x="5564" y="6034"/>
                    <a:pt x="5653" y="5944"/>
                    <a:pt x="5653" y="5832"/>
                  </a:cubicBezTo>
                  <a:cubicBezTo>
                    <a:pt x="5653" y="5721"/>
                    <a:pt x="5564" y="5630"/>
                    <a:pt x="5453" y="5628"/>
                  </a:cubicBezTo>
                  <a:lnTo>
                    <a:pt x="5163" y="5628"/>
                  </a:lnTo>
                  <a:lnTo>
                    <a:pt x="5163" y="5059"/>
                  </a:lnTo>
                  <a:cubicBezTo>
                    <a:pt x="5163" y="5031"/>
                    <a:pt x="5161" y="5004"/>
                    <a:pt x="5159" y="4977"/>
                  </a:cubicBezTo>
                  <a:lnTo>
                    <a:pt x="5453" y="4977"/>
                  </a:lnTo>
                  <a:cubicBezTo>
                    <a:pt x="5567" y="4977"/>
                    <a:pt x="5659" y="4885"/>
                    <a:pt x="5659" y="4773"/>
                  </a:cubicBezTo>
                  <a:cubicBezTo>
                    <a:pt x="5659" y="4660"/>
                    <a:pt x="5567" y="4568"/>
                    <a:pt x="5453" y="4568"/>
                  </a:cubicBezTo>
                  <a:lnTo>
                    <a:pt x="5005" y="4568"/>
                  </a:lnTo>
                  <a:cubicBezTo>
                    <a:pt x="4839" y="4332"/>
                    <a:pt x="4578" y="4211"/>
                    <a:pt x="4315" y="4211"/>
                  </a:cubicBezTo>
                  <a:cubicBezTo>
                    <a:pt x="4099" y="4211"/>
                    <a:pt x="3883" y="4292"/>
                    <a:pt x="3716" y="4458"/>
                  </a:cubicBezTo>
                  <a:cubicBezTo>
                    <a:pt x="3682" y="4492"/>
                    <a:pt x="3651" y="4529"/>
                    <a:pt x="3624" y="4568"/>
                  </a:cubicBezTo>
                  <a:lnTo>
                    <a:pt x="2273" y="4568"/>
                  </a:lnTo>
                  <a:cubicBezTo>
                    <a:pt x="2160" y="4568"/>
                    <a:pt x="2068" y="4660"/>
                    <a:pt x="2068" y="4773"/>
                  </a:cubicBezTo>
                  <a:cubicBezTo>
                    <a:pt x="2068" y="4885"/>
                    <a:pt x="2160" y="4977"/>
                    <a:pt x="2273" y="4977"/>
                  </a:cubicBezTo>
                  <a:lnTo>
                    <a:pt x="3471" y="4977"/>
                  </a:lnTo>
                  <a:cubicBezTo>
                    <a:pt x="3469" y="5004"/>
                    <a:pt x="3468" y="5031"/>
                    <a:pt x="3468" y="5059"/>
                  </a:cubicBezTo>
                  <a:lnTo>
                    <a:pt x="3468" y="5629"/>
                  </a:lnTo>
                  <a:lnTo>
                    <a:pt x="2273" y="5629"/>
                  </a:lnTo>
                  <a:cubicBezTo>
                    <a:pt x="2163" y="5632"/>
                    <a:pt x="2075" y="5722"/>
                    <a:pt x="2075" y="5833"/>
                  </a:cubicBezTo>
                  <a:cubicBezTo>
                    <a:pt x="2075" y="5944"/>
                    <a:pt x="2163" y="6034"/>
                    <a:pt x="2273" y="6039"/>
                  </a:cubicBezTo>
                  <a:lnTo>
                    <a:pt x="3468" y="6039"/>
                  </a:lnTo>
                  <a:lnTo>
                    <a:pt x="3468" y="6379"/>
                  </a:lnTo>
                  <a:cubicBezTo>
                    <a:pt x="3464" y="6493"/>
                    <a:pt x="3557" y="6588"/>
                    <a:pt x="3672" y="6588"/>
                  </a:cubicBezTo>
                  <a:cubicBezTo>
                    <a:pt x="3788" y="6588"/>
                    <a:pt x="3880" y="6493"/>
                    <a:pt x="3877" y="6379"/>
                  </a:cubicBezTo>
                  <a:lnTo>
                    <a:pt x="3877" y="5059"/>
                  </a:lnTo>
                  <a:cubicBezTo>
                    <a:pt x="3872" y="4813"/>
                    <a:pt x="4070" y="4611"/>
                    <a:pt x="4315" y="4611"/>
                  </a:cubicBezTo>
                  <a:cubicBezTo>
                    <a:pt x="4561" y="4611"/>
                    <a:pt x="4759" y="4813"/>
                    <a:pt x="4753" y="5059"/>
                  </a:cubicBezTo>
                  <a:lnTo>
                    <a:pt x="4753" y="7582"/>
                  </a:lnTo>
                  <a:cubicBezTo>
                    <a:pt x="4757" y="7692"/>
                    <a:pt x="4848" y="7780"/>
                    <a:pt x="4959" y="7780"/>
                  </a:cubicBezTo>
                  <a:cubicBezTo>
                    <a:pt x="5069" y="7780"/>
                    <a:pt x="5160" y="7692"/>
                    <a:pt x="5163" y="7582"/>
                  </a:cubicBezTo>
                  <a:lnTo>
                    <a:pt x="5163" y="7189"/>
                  </a:lnTo>
                  <a:cubicBezTo>
                    <a:pt x="5164" y="7004"/>
                    <a:pt x="5313" y="6855"/>
                    <a:pt x="5497" y="6855"/>
                  </a:cubicBezTo>
                  <a:cubicBezTo>
                    <a:pt x="5498" y="6855"/>
                    <a:pt x="5499" y="6855"/>
                    <a:pt x="5500" y="6855"/>
                  </a:cubicBezTo>
                  <a:cubicBezTo>
                    <a:pt x="5687" y="6855"/>
                    <a:pt x="5837" y="7006"/>
                    <a:pt x="5836" y="7192"/>
                  </a:cubicBezTo>
                  <a:lnTo>
                    <a:pt x="5836" y="7468"/>
                  </a:lnTo>
                  <a:cubicBezTo>
                    <a:pt x="5839" y="7579"/>
                    <a:pt x="5929" y="7667"/>
                    <a:pt x="6041" y="7667"/>
                  </a:cubicBezTo>
                  <a:cubicBezTo>
                    <a:pt x="6152" y="7667"/>
                    <a:pt x="6243" y="7579"/>
                    <a:pt x="6245" y="7468"/>
                  </a:cubicBezTo>
                  <a:cubicBezTo>
                    <a:pt x="6245" y="7376"/>
                    <a:pt x="6282" y="7288"/>
                    <a:pt x="6349" y="7226"/>
                  </a:cubicBezTo>
                  <a:cubicBezTo>
                    <a:pt x="6412" y="7165"/>
                    <a:pt x="6497" y="7131"/>
                    <a:pt x="6585" y="7131"/>
                  </a:cubicBezTo>
                  <a:cubicBezTo>
                    <a:pt x="6588" y="7131"/>
                    <a:pt x="6592" y="7131"/>
                    <a:pt x="6595" y="7131"/>
                  </a:cubicBezTo>
                  <a:cubicBezTo>
                    <a:pt x="6774" y="7138"/>
                    <a:pt x="6920" y="7294"/>
                    <a:pt x="6920" y="7481"/>
                  </a:cubicBezTo>
                  <a:lnTo>
                    <a:pt x="6920" y="7718"/>
                  </a:lnTo>
                  <a:cubicBezTo>
                    <a:pt x="6919" y="7830"/>
                    <a:pt x="7008" y="7922"/>
                    <a:pt x="7120" y="7925"/>
                  </a:cubicBezTo>
                  <a:cubicBezTo>
                    <a:pt x="7122" y="7925"/>
                    <a:pt x="7123" y="7925"/>
                    <a:pt x="7125" y="7925"/>
                  </a:cubicBezTo>
                  <a:cubicBezTo>
                    <a:pt x="7235" y="7925"/>
                    <a:pt x="7325" y="7838"/>
                    <a:pt x="7330" y="7728"/>
                  </a:cubicBezTo>
                  <a:cubicBezTo>
                    <a:pt x="7334" y="7641"/>
                    <a:pt x="7371" y="7560"/>
                    <a:pt x="7433" y="7500"/>
                  </a:cubicBezTo>
                  <a:cubicBezTo>
                    <a:pt x="7495" y="7440"/>
                    <a:pt x="7579" y="7407"/>
                    <a:pt x="7665" y="7407"/>
                  </a:cubicBezTo>
                  <a:cubicBezTo>
                    <a:pt x="7850" y="7407"/>
                    <a:pt x="7998" y="7555"/>
                    <a:pt x="8003" y="7738"/>
                  </a:cubicBezTo>
                  <a:lnTo>
                    <a:pt x="8003" y="7750"/>
                  </a:lnTo>
                  <a:lnTo>
                    <a:pt x="8003" y="9078"/>
                  </a:lnTo>
                  <a:cubicBezTo>
                    <a:pt x="8003" y="9680"/>
                    <a:pt x="7742" y="10254"/>
                    <a:pt x="7288" y="10651"/>
                  </a:cubicBezTo>
                  <a:cubicBezTo>
                    <a:pt x="7243" y="10689"/>
                    <a:pt x="7218" y="10746"/>
                    <a:pt x="7218" y="10804"/>
                  </a:cubicBezTo>
                  <a:lnTo>
                    <a:pt x="7218" y="13223"/>
                  </a:lnTo>
                  <a:cubicBezTo>
                    <a:pt x="7220" y="13334"/>
                    <a:pt x="7311" y="13422"/>
                    <a:pt x="7422" y="13422"/>
                  </a:cubicBezTo>
                  <a:cubicBezTo>
                    <a:pt x="7532" y="13422"/>
                    <a:pt x="7623" y="13334"/>
                    <a:pt x="7626" y="13223"/>
                  </a:cubicBezTo>
                  <a:lnTo>
                    <a:pt x="7626" y="12323"/>
                  </a:lnTo>
                  <a:lnTo>
                    <a:pt x="8203" y="12323"/>
                  </a:lnTo>
                  <a:cubicBezTo>
                    <a:pt x="8538" y="12322"/>
                    <a:pt x="8812" y="12051"/>
                    <a:pt x="8818" y="11715"/>
                  </a:cubicBezTo>
                  <a:cubicBezTo>
                    <a:pt x="8820" y="11486"/>
                    <a:pt x="8996" y="11306"/>
                    <a:pt x="9220" y="11306"/>
                  </a:cubicBezTo>
                  <a:lnTo>
                    <a:pt x="13359" y="11306"/>
                  </a:lnTo>
                  <a:cubicBezTo>
                    <a:pt x="13698" y="11306"/>
                    <a:pt x="13973" y="11031"/>
                    <a:pt x="13973" y="10692"/>
                  </a:cubicBezTo>
                  <a:lnTo>
                    <a:pt x="13973" y="3984"/>
                  </a:lnTo>
                  <a:cubicBezTo>
                    <a:pt x="13970" y="3873"/>
                    <a:pt x="13879" y="3784"/>
                    <a:pt x="13769" y="3784"/>
                  </a:cubicBezTo>
                  <a:cubicBezTo>
                    <a:pt x="13658" y="3784"/>
                    <a:pt x="13568" y="3873"/>
                    <a:pt x="13563" y="3984"/>
                  </a:cubicBezTo>
                  <a:lnTo>
                    <a:pt x="13563" y="10114"/>
                  </a:lnTo>
                  <a:cubicBezTo>
                    <a:pt x="13498" y="10090"/>
                    <a:pt x="13429" y="10079"/>
                    <a:pt x="13359" y="10079"/>
                  </a:cubicBezTo>
                  <a:lnTo>
                    <a:pt x="9220" y="10079"/>
                  </a:lnTo>
                  <a:cubicBezTo>
                    <a:pt x="8558" y="10082"/>
                    <a:pt x="7962" y="10483"/>
                    <a:pt x="7709" y="11095"/>
                  </a:cubicBezTo>
                  <a:lnTo>
                    <a:pt x="7627" y="11095"/>
                  </a:lnTo>
                  <a:lnTo>
                    <a:pt x="7627" y="10894"/>
                  </a:lnTo>
                  <a:cubicBezTo>
                    <a:pt x="7998" y="10544"/>
                    <a:pt x="8254" y="10089"/>
                    <a:pt x="8358" y="9590"/>
                  </a:cubicBezTo>
                  <a:lnTo>
                    <a:pt x="12977" y="9590"/>
                  </a:lnTo>
                  <a:cubicBezTo>
                    <a:pt x="13090" y="9590"/>
                    <a:pt x="13182" y="9499"/>
                    <a:pt x="13182" y="9386"/>
                  </a:cubicBezTo>
                  <a:lnTo>
                    <a:pt x="13182" y="2221"/>
                  </a:lnTo>
                  <a:lnTo>
                    <a:pt x="13359" y="2221"/>
                  </a:lnTo>
                  <a:cubicBezTo>
                    <a:pt x="13471" y="2221"/>
                    <a:pt x="13563" y="2313"/>
                    <a:pt x="13563" y="2425"/>
                  </a:cubicBezTo>
                  <a:lnTo>
                    <a:pt x="13563" y="3027"/>
                  </a:lnTo>
                  <a:cubicBezTo>
                    <a:pt x="13563" y="3141"/>
                    <a:pt x="13656" y="3233"/>
                    <a:pt x="13768" y="3233"/>
                  </a:cubicBezTo>
                  <a:lnTo>
                    <a:pt x="13769" y="3233"/>
                  </a:lnTo>
                  <a:cubicBezTo>
                    <a:pt x="13882" y="3233"/>
                    <a:pt x="13974" y="3142"/>
                    <a:pt x="13974" y="3029"/>
                  </a:cubicBezTo>
                  <a:lnTo>
                    <a:pt x="13974" y="2426"/>
                  </a:lnTo>
                  <a:cubicBezTo>
                    <a:pt x="13973" y="2088"/>
                    <a:pt x="13698" y="1813"/>
                    <a:pt x="13359" y="1813"/>
                  </a:cubicBezTo>
                  <a:lnTo>
                    <a:pt x="13182" y="1813"/>
                  </a:lnTo>
                  <a:lnTo>
                    <a:pt x="13182" y="206"/>
                  </a:lnTo>
                  <a:cubicBezTo>
                    <a:pt x="13182" y="92"/>
                    <a:pt x="13092" y="0"/>
                    <a:pt x="12978" y="0"/>
                  </a:cubicBezTo>
                  <a:lnTo>
                    <a:pt x="8221" y="0"/>
                  </a:lnTo>
                  <a:cubicBezTo>
                    <a:pt x="8219" y="0"/>
                    <a:pt x="8217" y="0"/>
                    <a:pt x="8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2FB1E2-DD93-03FE-A7D0-EEB975B846D4}"/>
              </a:ext>
            </a:extLst>
          </p:cNvPr>
          <p:cNvGrpSpPr/>
          <p:nvPr/>
        </p:nvGrpSpPr>
        <p:grpSpPr>
          <a:xfrm>
            <a:off x="-15241" y="2674620"/>
            <a:ext cx="1521820" cy="1508760"/>
            <a:chOff x="-15241" y="2674620"/>
            <a:chExt cx="1521820" cy="15087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2CB5EE2-914C-48BB-8944-7B0012786057}"/>
                </a:ext>
              </a:extLst>
            </p:cNvPr>
            <p:cNvSpPr/>
            <p:nvPr/>
          </p:nvSpPr>
          <p:spPr>
            <a:xfrm>
              <a:off x="0" y="2674620"/>
              <a:ext cx="1432560" cy="1508760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b="1">
                <a:latin typeface="+mj-lt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8EAC992-C65E-5856-333E-552A193987F1}"/>
                </a:ext>
              </a:extLst>
            </p:cNvPr>
            <p:cNvSpPr txBox="1"/>
            <p:nvPr/>
          </p:nvSpPr>
          <p:spPr>
            <a:xfrm>
              <a:off x="-15241" y="2736503"/>
              <a:ext cx="15218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Bookman Old Style" panose="02050604050505020204" pitchFamily="18" charset="0"/>
                </a:rPr>
                <a:t>SỰ NỞ 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Bookman Old Style" panose="02050604050505020204" pitchFamily="18" charset="0"/>
                </a:rPr>
                <a:t>VÌ NHIỆT</a:t>
              </a:r>
              <a:endParaRPr lang="vi-VN" sz="2800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5121EDB-7065-4FB1-0F03-91B6554515A4}"/>
              </a:ext>
            </a:extLst>
          </p:cNvPr>
          <p:cNvSpPr txBox="1"/>
          <p:nvPr/>
        </p:nvSpPr>
        <p:spPr>
          <a:xfrm>
            <a:off x="6568456" y="195652"/>
            <a:ext cx="5455904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pPr algn="just">
              <a:buClr>
                <a:srgbClr val="FF0000"/>
              </a:buClr>
            </a:pPr>
            <a:r>
              <a:rPr lang="en-US" sz="2000">
                <a:solidFill>
                  <a:schemeClr val="bg1"/>
                </a:solidFill>
              </a:rPr>
              <a:t>- Các chất rắn nở ra khi nóng lên và co lại khi lạnh đi.</a:t>
            </a:r>
            <a:endParaRPr lang="vi-VN" sz="2000">
              <a:solidFill>
                <a:schemeClr val="bg1"/>
              </a:solidFill>
            </a:endParaRPr>
          </a:p>
          <a:p>
            <a:pPr algn="just"/>
            <a:r>
              <a:rPr lang="en-US" sz="2000">
                <a:solidFill>
                  <a:schemeClr val="bg1"/>
                </a:solidFill>
              </a:rPr>
              <a:t>- C</a:t>
            </a:r>
            <a:r>
              <a:rPr lang="vi-VN" sz="2000">
                <a:solidFill>
                  <a:schemeClr val="bg1"/>
                </a:solidFill>
              </a:rPr>
              <a:t>ác chất rắn khác nhau nở vì nhiệt khác nhau.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9F803D0-89DD-31B3-D5EF-ED4F2CFA0C57}"/>
              </a:ext>
            </a:extLst>
          </p:cNvPr>
          <p:cNvSpPr txBox="1"/>
          <p:nvPr/>
        </p:nvSpPr>
        <p:spPr>
          <a:xfrm>
            <a:off x="6568456" y="1832713"/>
            <a:ext cx="5455904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vi-VN" sz="20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Chất lỏng nở ra khi nóng lên, co lại khi lạnh đi.</a:t>
            </a:r>
            <a:br>
              <a:rPr lang="vi-VN" sz="20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vi-VN" sz="20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chất lỏng khác nhau nở vì nhiệt khác nhau.</a:t>
            </a:r>
            <a:endParaRPr lang="en-US" sz="2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4C0273B-5033-5118-FFC3-6181B95241BB}"/>
              </a:ext>
            </a:extLst>
          </p:cNvPr>
          <p:cNvSpPr txBox="1"/>
          <p:nvPr/>
        </p:nvSpPr>
        <p:spPr>
          <a:xfrm>
            <a:off x="6568456" y="3683918"/>
            <a:ext cx="5455904" cy="112979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vi-VN"/>
            </a:defPPr>
            <a:lvl1pPr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defRPr sz="20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/>
            <a:r>
              <a:rPr lang="en-US"/>
              <a:t>- </a:t>
            </a:r>
            <a:r>
              <a:rPr lang="vi-VN"/>
              <a:t>Chất khí nở ra khi nóng lên, co lại khi lạnh đi.</a:t>
            </a:r>
            <a:br>
              <a:rPr lang="vi-VN"/>
            </a:br>
            <a:r>
              <a:rPr lang="en-US"/>
              <a:t>- </a:t>
            </a:r>
            <a:r>
              <a:rPr lang="vi-VN"/>
              <a:t>Các chất khí khác nhau nở vì </a:t>
            </a:r>
            <a:r>
              <a:rPr lang="en-US"/>
              <a:t>n</a:t>
            </a:r>
            <a:r>
              <a:rPr lang="vi-VN"/>
              <a:t>hiệt </a:t>
            </a:r>
            <a:r>
              <a:rPr lang="en-US"/>
              <a:t> giống nha</a:t>
            </a:r>
            <a:r>
              <a:rPr lang="vi-VN"/>
              <a:t>u.</a:t>
            </a:r>
            <a:endParaRPr lang="vi-VN">
              <a:sym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DA1661-1AFA-E5A2-2F2F-9E0CC45BF4BA}"/>
              </a:ext>
            </a:extLst>
          </p:cNvPr>
          <p:cNvSpPr txBox="1"/>
          <p:nvPr/>
        </p:nvSpPr>
        <p:spPr>
          <a:xfrm>
            <a:off x="6568456" y="5248941"/>
            <a:ext cx="5455904" cy="13849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 nở vì nhiệt của các chất có nhiều công dụng</a:t>
            </a:r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0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2000" b="0" i="0" u="none" strike="noStrike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vi-VN" sz="2000" b="0" i="0" u="none" strike="noStrike">
                <a:solidFill>
                  <a:schemeClr val="bg1"/>
                </a:solidFill>
                <a:effectLst/>
                <a:latin typeface="+mn-lt"/>
              </a:rPr>
              <a:t>Sự nở vì nhiệt cũng có thể có tác hại với thiên nhiên và cuộc sống của </a:t>
            </a:r>
            <a:r>
              <a:rPr lang="vi-VN" sz="2400" b="0" i="0" u="none" strike="noStrike">
                <a:solidFill>
                  <a:schemeClr val="bg1"/>
                </a:solidFill>
                <a:effectLst/>
                <a:latin typeface="+mn-lt"/>
              </a:rPr>
              <a:t>con</a:t>
            </a:r>
            <a:r>
              <a:rPr lang="vi-VN" sz="2000" b="0" i="0" u="none" strike="noStrike">
                <a:solidFill>
                  <a:schemeClr val="bg1"/>
                </a:solidFill>
                <a:effectLst/>
                <a:latin typeface="+mn-lt"/>
              </a:rPr>
              <a:t> người. </a:t>
            </a:r>
            <a:endParaRPr lang="vi-VN" sz="2000">
              <a:solidFill>
                <a:schemeClr val="bg1"/>
              </a:solidFill>
            </a:endParaRPr>
          </a:p>
        </p:txBody>
      </p:sp>
      <p:cxnSp>
        <p:nvCxnSpPr>
          <p:cNvPr id="88" name="Google Shape;1112;p40">
            <a:extLst>
              <a:ext uri="{FF2B5EF4-FFF2-40B4-BE49-F238E27FC236}">
                <a16:creationId xmlns:a16="http://schemas.microsoft.com/office/drawing/2014/main" id="{24AAB38A-6666-129C-9E5E-833FD28EA14A}"/>
              </a:ext>
            </a:extLst>
          </p:cNvPr>
          <p:cNvCxnSpPr>
            <a:cxnSpLocks/>
          </p:cNvCxnSpPr>
          <p:nvPr/>
        </p:nvCxnSpPr>
        <p:spPr>
          <a:xfrm rot="5400000">
            <a:off x="301875" y="1105144"/>
            <a:ext cx="1920240" cy="1097280"/>
          </a:xfrm>
          <a:prstGeom prst="bentConnector3">
            <a:avLst>
              <a:gd name="adj1" fmla="val -12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2" name="Google Shape;1112;p40">
            <a:extLst>
              <a:ext uri="{FF2B5EF4-FFF2-40B4-BE49-F238E27FC236}">
                <a16:creationId xmlns:a16="http://schemas.microsoft.com/office/drawing/2014/main" id="{5857941C-395A-4701-DAB7-8C12D390ACA1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7115" y="4662332"/>
            <a:ext cx="1920240" cy="1097280"/>
          </a:xfrm>
          <a:prstGeom prst="bentConnector3">
            <a:avLst>
              <a:gd name="adj1" fmla="val -12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3" name="Google Shape;1112;p40">
            <a:extLst>
              <a:ext uri="{FF2B5EF4-FFF2-40B4-BE49-F238E27FC236}">
                <a16:creationId xmlns:a16="http://schemas.microsoft.com/office/drawing/2014/main" id="{B4DE7EDB-88D8-F2DA-91FE-0AB37A52DF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0260" y="2366425"/>
            <a:ext cx="1022932" cy="25183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7" name="Google Shape;1112;p40">
            <a:extLst>
              <a:ext uri="{FF2B5EF4-FFF2-40B4-BE49-F238E27FC236}">
                <a16:creationId xmlns:a16="http://schemas.microsoft.com/office/drawing/2014/main" id="{AE444B20-BC1B-E5E1-E266-293A146F3A31}"/>
              </a:ext>
            </a:extLst>
          </p:cNvPr>
          <p:cNvCxnSpPr>
            <a:cxnSpLocks/>
          </p:cNvCxnSpPr>
          <p:nvPr/>
        </p:nvCxnSpPr>
        <p:spPr>
          <a:xfrm rot="10800000">
            <a:off x="729697" y="4256343"/>
            <a:ext cx="1022932" cy="25183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" name="Google Shape;1112;p40">
            <a:extLst>
              <a:ext uri="{FF2B5EF4-FFF2-40B4-BE49-F238E27FC236}">
                <a16:creationId xmlns:a16="http://schemas.microsoft.com/office/drawing/2014/main" id="{D3DB26B4-4B80-A167-4C31-20A9B90AA55B}"/>
              </a:ext>
            </a:extLst>
          </p:cNvPr>
          <p:cNvCxnSpPr>
            <a:cxnSpLocks/>
          </p:cNvCxnSpPr>
          <p:nvPr/>
        </p:nvCxnSpPr>
        <p:spPr>
          <a:xfrm rot="10800000">
            <a:off x="3810016" y="1098347"/>
            <a:ext cx="2743200" cy="182880"/>
          </a:xfrm>
          <a:prstGeom prst="bentConnector3">
            <a:avLst>
              <a:gd name="adj1" fmla="val 100268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2" name="Google Shape;1112;p40">
            <a:extLst>
              <a:ext uri="{FF2B5EF4-FFF2-40B4-BE49-F238E27FC236}">
                <a16:creationId xmlns:a16="http://schemas.microsoft.com/office/drawing/2014/main" id="{783E9CED-3FA3-DE5F-4219-40BF936CDC0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10017" y="5516199"/>
            <a:ext cx="2743200" cy="182880"/>
          </a:xfrm>
          <a:prstGeom prst="bentConnector3">
            <a:avLst>
              <a:gd name="adj1" fmla="val 100268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3" name="Google Shape;1112;p40">
            <a:extLst>
              <a:ext uri="{FF2B5EF4-FFF2-40B4-BE49-F238E27FC236}">
                <a16:creationId xmlns:a16="http://schemas.microsoft.com/office/drawing/2014/main" id="{86CD4965-E9DB-E0E7-2AE8-A4E2164F4D4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10017" y="3774662"/>
            <a:ext cx="2743200" cy="182880"/>
          </a:xfrm>
          <a:prstGeom prst="bentConnector3">
            <a:avLst>
              <a:gd name="adj1" fmla="val 100268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4" name="Google Shape;1112;p40">
            <a:extLst>
              <a:ext uri="{FF2B5EF4-FFF2-40B4-BE49-F238E27FC236}">
                <a16:creationId xmlns:a16="http://schemas.microsoft.com/office/drawing/2014/main" id="{9AC0CEBE-14C3-5B36-5E63-902092F13CAB}"/>
              </a:ext>
            </a:extLst>
          </p:cNvPr>
          <p:cNvCxnSpPr>
            <a:cxnSpLocks/>
          </p:cNvCxnSpPr>
          <p:nvPr/>
        </p:nvCxnSpPr>
        <p:spPr>
          <a:xfrm rot="10800000">
            <a:off x="3810016" y="2804247"/>
            <a:ext cx="2743200" cy="182880"/>
          </a:xfrm>
          <a:prstGeom prst="bentConnector3">
            <a:avLst>
              <a:gd name="adj1" fmla="val 100268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Custom 11">
      <a:dk1>
        <a:sysClr val="windowText" lastClr="000000"/>
      </a:dk1>
      <a:lt1>
        <a:sysClr val="window" lastClr="FFFFFF"/>
      </a:lt1>
      <a:dk2>
        <a:srgbClr val="7358B1"/>
      </a:dk2>
      <a:lt2>
        <a:srgbClr val="E7E6E6"/>
      </a:lt2>
      <a:accent1>
        <a:srgbClr val="CD3333"/>
      </a:accent1>
      <a:accent2>
        <a:srgbClr val="FE6D4B"/>
      </a:accent2>
      <a:accent3>
        <a:srgbClr val="A5A5A5"/>
      </a:accent3>
      <a:accent4>
        <a:srgbClr val="EEBA4A"/>
      </a:accent4>
      <a:accent5>
        <a:srgbClr val="4ABDEC"/>
      </a:accent5>
      <a:accent6>
        <a:srgbClr val="90C14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1">
      <a:dk1>
        <a:sysClr val="windowText" lastClr="000000"/>
      </a:dk1>
      <a:lt1>
        <a:sysClr val="window" lastClr="FFFFFF"/>
      </a:lt1>
      <a:dk2>
        <a:srgbClr val="7358B1"/>
      </a:dk2>
      <a:lt2>
        <a:srgbClr val="E7E6E6"/>
      </a:lt2>
      <a:accent1>
        <a:srgbClr val="CD3333"/>
      </a:accent1>
      <a:accent2>
        <a:srgbClr val="FE6D4B"/>
      </a:accent2>
      <a:accent3>
        <a:srgbClr val="A5A5A5"/>
      </a:accent3>
      <a:accent4>
        <a:srgbClr val="EEBA4A"/>
      </a:accent4>
      <a:accent5>
        <a:srgbClr val="4ABDEC"/>
      </a:accent5>
      <a:accent6>
        <a:srgbClr val="90C14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164</Words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Roboto</vt:lpstr>
      <vt:lpstr>Roboto Condensed</vt:lpstr>
      <vt:lpstr>Times New Roman</vt:lpstr>
      <vt:lpstr>2_Office Theme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2023-05-11T00:27:23Z</dcterms:created>
  <dcterms:modified xsi:type="dcterms:W3CDTF">2023-07-28T05:14:13Z</dcterms:modified>
  <cp:version>n</cp:version>
</cp:coreProperties>
</file>