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 id="2147483711" r:id="rId3"/>
    <p:sldMasterId id="2147483737" r:id="rId4"/>
    <p:sldMasterId id="2147483749" r:id="rId5"/>
  </p:sldMasterIdLst>
  <p:notesMasterIdLst>
    <p:notesMasterId r:id="rId24"/>
  </p:notesMasterIdLst>
  <p:sldIdLst>
    <p:sldId id="453" r:id="rId6"/>
    <p:sldId id="454" r:id="rId7"/>
    <p:sldId id="313" r:id="rId8"/>
    <p:sldId id="450" r:id="rId9"/>
    <p:sldId id="310" r:id="rId10"/>
    <p:sldId id="455" r:id="rId11"/>
    <p:sldId id="457" r:id="rId12"/>
    <p:sldId id="311" r:id="rId13"/>
    <p:sldId id="312" r:id="rId14"/>
    <p:sldId id="307" r:id="rId15"/>
    <p:sldId id="308" r:id="rId16"/>
    <p:sldId id="463" r:id="rId17"/>
    <p:sldId id="458" r:id="rId18"/>
    <p:sldId id="459" r:id="rId19"/>
    <p:sldId id="460" r:id="rId20"/>
    <p:sldId id="461" r:id="rId21"/>
    <p:sldId id="462" r:id="rId22"/>
    <p:sldId id="4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07"/>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88" autoAdjust="0"/>
    <p:restoredTop sz="99466" autoAdjust="0"/>
  </p:normalViewPr>
  <p:slideViewPr>
    <p:cSldViewPr snapToGrid="0">
      <p:cViewPr varScale="1">
        <p:scale>
          <a:sx n="90" d="100"/>
          <a:sy n="90" d="100"/>
        </p:scale>
        <p:origin x="108" y="318"/>
      </p:cViewPr>
      <p:guideLst>
        <p:guide orient="horz" pos="2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D8B4B-3371-4547-9E0F-A1C4CDE370F7}"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15E49-FF33-4765-BBB0-167E40777EB0}" type="slidenum">
              <a:rPr lang="en-US" smtClean="0"/>
              <a:t>‹#›</a:t>
            </a:fld>
            <a:endParaRPr lang="en-US"/>
          </a:p>
        </p:txBody>
      </p:sp>
    </p:spTree>
    <p:extLst>
      <p:ext uri="{BB962C8B-B14F-4D97-AF65-F5344CB8AC3E}">
        <p14:creationId xmlns:p14="http://schemas.microsoft.com/office/powerpoint/2010/main" val="1270490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00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8334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hoa để quay về</a:t>
            </a:r>
          </a:p>
        </p:txBody>
      </p:sp>
    </p:spTree>
    <p:extLst>
      <p:ext uri="{BB962C8B-B14F-4D97-AF65-F5344CB8AC3E}">
        <p14:creationId xmlns:p14="http://schemas.microsoft.com/office/powerpoint/2010/main" val="128441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vào hoa để quay về</a:t>
            </a:r>
          </a:p>
          <a:p>
            <a:endParaRPr lang="en-US"/>
          </a:p>
        </p:txBody>
      </p:sp>
    </p:spTree>
    <p:extLst>
      <p:ext uri="{BB962C8B-B14F-4D97-AF65-F5344CB8AC3E}">
        <p14:creationId xmlns:p14="http://schemas.microsoft.com/office/powerpoint/2010/main" val="3377278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vào hoa để quay về</a:t>
            </a:r>
          </a:p>
          <a:p>
            <a:endParaRPr lang="en-US"/>
          </a:p>
        </p:txBody>
      </p:sp>
    </p:spTree>
    <p:extLst>
      <p:ext uri="{BB962C8B-B14F-4D97-AF65-F5344CB8AC3E}">
        <p14:creationId xmlns:p14="http://schemas.microsoft.com/office/powerpoint/2010/main" val="1232991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8/30/2022</a:t>
            </a:fld>
            <a:endParaRPr lang="en-US"/>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5" y="1930598"/>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8" y="4"/>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701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417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8/30/2022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6" y="136528"/>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0044488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63200" y="275596"/>
            <a:ext cx="11380168" cy="6158171"/>
            <a:chOff x="272400" y="206697"/>
            <a:chExt cx="8535126" cy="4618628"/>
          </a:xfrm>
        </p:grpSpPr>
        <p:sp>
          <p:nvSpPr>
            <p:cNvPr id="10" name="Google Shape;10;p2"/>
            <p:cNvSpPr/>
            <p:nvPr/>
          </p:nvSpPr>
          <p:spPr>
            <a:xfrm>
              <a:off x="7629267" y="42935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860336" y="2067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8671778" y="268653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72400" y="348880"/>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557468" y="4113044"/>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304116" y="206697"/>
              <a:ext cx="1083100" cy="435452"/>
            </a:xfrm>
            <a:custGeom>
              <a:avLst/>
              <a:gdLst/>
              <a:ahLst/>
              <a:cxnLst/>
              <a:rect l="l" t="t" r="r" b="b"/>
              <a:pathLst>
                <a:path w="12407" h="4988" extrusionOk="0">
                  <a:moveTo>
                    <a:pt x="9102" y="179"/>
                  </a:moveTo>
                  <a:cubicBezTo>
                    <a:pt x="9220" y="179"/>
                    <a:pt x="9337" y="194"/>
                    <a:pt x="9449" y="226"/>
                  </a:cubicBezTo>
                  <a:cubicBezTo>
                    <a:pt x="10226" y="426"/>
                    <a:pt x="10803" y="1078"/>
                    <a:pt x="10828" y="1780"/>
                  </a:cubicBezTo>
                  <a:cubicBezTo>
                    <a:pt x="10828" y="1830"/>
                    <a:pt x="10853" y="1855"/>
                    <a:pt x="10878" y="1855"/>
                  </a:cubicBezTo>
                  <a:cubicBezTo>
                    <a:pt x="10890" y="1868"/>
                    <a:pt x="10903" y="1874"/>
                    <a:pt x="10916" y="1874"/>
                  </a:cubicBezTo>
                  <a:cubicBezTo>
                    <a:pt x="10928" y="1874"/>
                    <a:pt x="10941" y="1868"/>
                    <a:pt x="10953" y="1855"/>
                  </a:cubicBezTo>
                  <a:cubicBezTo>
                    <a:pt x="11037" y="1822"/>
                    <a:pt x="11126" y="1805"/>
                    <a:pt x="11218" y="1805"/>
                  </a:cubicBezTo>
                  <a:cubicBezTo>
                    <a:pt x="11401" y="1805"/>
                    <a:pt x="11596" y="1872"/>
                    <a:pt x="11780" y="2005"/>
                  </a:cubicBezTo>
                  <a:cubicBezTo>
                    <a:pt x="12081" y="2231"/>
                    <a:pt x="12231" y="2607"/>
                    <a:pt x="12181" y="2933"/>
                  </a:cubicBezTo>
                  <a:cubicBezTo>
                    <a:pt x="12069" y="3540"/>
                    <a:pt x="11431" y="3925"/>
                    <a:pt x="10849" y="3925"/>
                  </a:cubicBezTo>
                  <a:cubicBezTo>
                    <a:pt x="10782" y="3925"/>
                    <a:pt x="10716" y="3920"/>
                    <a:pt x="10652" y="3910"/>
                  </a:cubicBezTo>
                  <a:cubicBezTo>
                    <a:pt x="10602" y="3910"/>
                    <a:pt x="10577" y="3935"/>
                    <a:pt x="10552" y="3960"/>
                  </a:cubicBezTo>
                  <a:cubicBezTo>
                    <a:pt x="10301" y="4361"/>
                    <a:pt x="9825" y="4662"/>
                    <a:pt x="9274" y="4712"/>
                  </a:cubicBezTo>
                  <a:cubicBezTo>
                    <a:pt x="9185" y="4725"/>
                    <a:pt x="9097" y="4731"/>
                    <a:pt x="9009" y="4731"/>
                  </a:cubicBezTo>
                  <a:cubicBezTo>
                    <a:pt x="8575" y="4731"/>
                    <a:pt x="8162" y="4578"/>
                    <a:pt x="7870" y="4286"/>
                  </a:cubicBezTo>
                  <a:cubicBezTo>
                    <a:pt x="7845" y="4286"/>
                    <a:pt x="7820" y="4261"/>
                    <a:pt x="7795" y="4261"/>
                  </a:cubicBezTo>
                  <a:cubicBezTo>
                    <a:pt x="7770" y="4261"/>
                    <a:pt x="7745" y="4286"/>
                    <a:pt x="7745" y="4286"/>
                  </a:cubicBezTo>
                  <a:cubicBezTo>
                    <a:pt x="7440" y="4639"/>
                    <a:pt x="6980" y="4815"/>
                    <a:pt x="6490" y="4815"/>
                  </a:cubicBezTo>
                  <a:cubicBezTo>
                    <a:pt x="6457" y="4815"/>
                    <a:pt x="6425" y="4814"/>
                    <a:pt x="6392" y="4812"/>
                  </a:cubicBezTo>
                  <a:cubicBezTo>
                    <a:pt x="5865" y="4787"/>
                    <a:pt x="5389" y="4537"/>
                    <a:pt x="5113" y="4161"/>
                  </a:cubicBezTo>
                  <a:cubicBezTo>
                    <a:pt x="5088" y="4136"/>
                    <a:pt x="5088" y="4136"/>
                    <a:pt x="5063" y="4136"/>
                  </a:cubicBezTo>
                  <a:cubicBezTo>
                    <a:pt x="5038" y="4136"/>
                    <a:pt x="5038" y="4111"/>
                    <a:pt x="5038" y="4111"/>
                  </a:cubicBezTo>
                  <a:cubicBezTo>
                    <a:pt x="5013" y="4111"/>
                    <a:pt x="5013" y="4136"/>
                    <a:pt x="4988" y="4136"/>
                  </a:cubicBezTo>
                  <a:cubicBezTo>
                    <a:pt x="4626" y="4476"/>
                    <a:pt x="4156" y="4654"/>
                    <a:pt x="3639" y="4654"/>
                  </a:cubicBezTo>
                  <a:cubicBezTo>
                    <a:pt x="3547" y="4654"/>
                    <a:pt x="3454" y="4648"/>
                    <a:pt x="3359" y="4637"/>
                  </a:cubicBezTo>
                  <a:cubicBezTo>
                    <a:pt x="2707" y="4537"/>
                    <a:pt x="2181" y="4211"/>
                    <a:pt x="1880" y="3735"/>
                  </a:cubicBezTo>
                  <a:cubicBezTo>
                    <a:pt x="1863" y="3717"/>
                    <a:pt x="1832" y="3699"/>
                    <a:pt x="1807" y="3699"/>
                  </a:cubicBezTo>
                  <a:cubicBezTo>
                    <a:pt x="1797" y="3699"/>
                    <a:pt x="1787" y="3702"/>
                    <a:pt x="1780" y="3710"/>
                  </a:cubicBezTo>
                  <a:cubicBezTo>
                    <a:pt x="1635" y="3794"/>
                    <a:pt x="1472" y="3838"/>
                    <a:pt x="1303" y="3838"/>
                  </a:cubicBezTo>
                  <a:cubicBezTo>
                    <a:pt x="1122" y="3838"/>
                    <a:pt x="934" y="3788"/>
                    <a:pt x="753" y="3685"/>
                  </a:cubicBezTo>
                  <a:cubicBezTo>
                    <a:pt x="402" y="3509"/>
                    <a:pt x="201" y="3183"/>
                    <a:pt x="176" y="2832"/>
                  </a:cubicBezTo>
                  <a:cubicBezTo>
                    <a:pt x="176" y="2507"/>
                    <a:pt x="402" y="2181"/>
                    <a:pt x="727" y="1980"/>
                  </a:cubicBezTo>
                  <a:cubicBezTo>
                    <a:pt x="920" y="1870"/>
                    <a:pt x="1121" y="1813"/>
                    <a:pt x="1312" y="1813"/>
                  </a:cubicBezTo>
                  <a:cubicBezTo>
                    <a:pt x="1469" y="1813"/>
                    <a:pt x="1620" y="1851"/>
                    <a:pt x="1755" y="1930"/>
                  </a:cubicBezTo>
                  <a:lnTo>
                    <a:pt x="1830" y="1930"/>
                  </a:lnTo>
                  <a:cubicBezTo>
                    <a:pt x="1855" y="1930"/>
                    <a:pt x="1880" y="1905"/>
                    <a:pt x="1880" y="1880"/>
                  </a:cubicBezTo>
                  <a:cubicBezTo>
                    <a:pt x="2006" y="1329"/>
                    <a:pt x="2457" y="903"/>
                    <a:pt x="2983" y="752"/>
                  </a:cubicBezTo>
                  <a:cubicBezTo>
                    <a:pt x="3088" y="727"/>
                    <a:pt x="3197" y="715"/>
                    <a:pt x="3305" y="715"/>
                  </a:cubicBezTo>
                  <a:cubicBezTo>
                    <a:pt x="3740" y="715"/>
                    <a:pt x="4181" y="908"/>
                    <a:pt x="4462" y="1228"/>
                  </a:cubicBezTo>
                  <a:cubicBezTo>
                    <a:pt x="4480" y="1246"/>
                    <a:pt x="4497" y="1264"/>
                    <a:pt x="4524" y="1264"/>
                  </a:cubicBezTo>
                  <a:cubicBezTo>
                    <a:pt x="4535" y="1264"/>
                    <a:pt x="4547" y="1261"/>
                    <a:pt x="4562" y="1254"/>
                  </a:cubicBezTo>
                  <a:cubicBezTo>
                    <a:pt x="4587" y="1254"/>
                    <a:pt x="4612" y="1228"/>
                    <a:pt x="4612" y="1203"/>
                  </a:cubicBezTo>
                  <a:cubicBezTo>
                    <a:pt x="4788" y="727"/>
                    <a:pt x="5214" y="351"/>
                    <a:pt x="5715" y="251"/>
                  </a:cubicBezTo>
                  <a:cubicBezTo>
                    <a:pt x="5792" y="238"/>
                    <a:pt x="5870" y="232"/>
                    <a:pt x="5948" y="232"/>
                  </a:cubicBezTo>
                  <a:cubicBezTo>
                    <a:pt x="6484" y="232"/>
                    <a:pt x="7038" y="525"/>
                    <a:pt x="7344" y="1028"/>
                  </a:cubicBezTo>
                  <a:cubicBezTo>
                    <a:pt x="7369" y="1053"/>
                    <a:pt x="7394" y="1053"/>
                    <a:pt x="7419" y="1078"/>
                  </a:cubicBezTo>
                  <a:cubicBezTo>
                    <a:pt x="7444" y="1078"/>
                    <a:pt x="7469" y="1053"/>
                    <a:pt x="7494" y="1028"/>
                  </a:cubicBezTo>
                  <a:cubicBezTo>
                    <a:pt x="7810" y="586"/>
                    <a:pt x="8480" y="179"/>
                    <a:pt x="9102" y="179"/>
                  </a:cubicBezTo>
                  <a:close/>
                  <a:moveTo>
                    <a:pt x="9104" y="0"/>
                  </a:moveTo>
                  <a:cubicBezTo>
                    <a:pt x="8459" y="0"/>
                    <a:pt x="7793" y="371"/>
                    <a:pt x="7419" y="827"/>
                  </a:cubicBezTo>
                  <a:cubicBezTo>
                    <a:pt x="7079" y="360"/>
                    <a:pt x="6523" y="72"/>
                    <a:pt x="5979" y="72"/>
                  </a:cubicBezTo>
                  <a:cubicBezTo>
                    <a:pt x="5882" y="72"/>
                    <a:pt x="5785" y="82"/>
                    <a:pt x="5690" y="101"/>
                  </a:cubicBezTo>
                  <a:cubicBezTo>
                    <a:pt x="5164" y="201"/>
                    <a:pt x="4712" y="552"/>
                    <a:pt x="4512" y="1028"/>
                  </a:cubicBezTo>
                  <a:cubicBezTo>
                    <a:pt x="4188" y="723"/>
                    <a:pt x="3763" y="549"/>
                    <a:pt x="3335" y="549"/>
                  </a:cubicBezTo>
                  <a:cubicBezTo>
                    <a:pt x="3200" y="549"/>
                    <a:pt x="3065" y="566"/>
                    <a:pt x="2933" y="602"/>
                  </a:cubicBezTo>
                  <a:cubicBezTo>
                    <a:pt x="2382" y="727"/>
                    <a:pt x="1905" y="1178"/>
                    <a:pt x="1730" y="1730"/>
                  </a:cubicBezTo>
                  <a:cubicBezTo>
                    <a:pt x="1601" y="1670"/>
                    <a:pt x="1461" y="1642"/>
                    <a:pt x="1317" y="1642"/>
                  </a:cubicBezTo>
                  <a:cubicBezTo>
                    <a:pt x="1096" y="1642"/>
                    <a:pt x="865" y="1709"/>
                    <a:pt x="652" y="1830"/>
                  </a:cubicBezTo>
                  <a:cubicBezTo>
                    <a:pt x="251" y="2056"/>
                    <a:pt x="1" y="2431"/>
                    <a:pt x="26" y="2832"/>
                  </a:cubicBezTo>
                  <a:cubicBezTo>
                    <a:pt x="26" y="3233"/>
                    <a:pt x="276" y="3609"/>
                    <a:pt x="677" y="3835"/>
                  </a:cubicBezTo>
                  <a:cubicBezTo>
                    <a:pt x="878" y="3950"/>
                    <a:pt x="1103" y="4007"/>
                    <a:pt x="1320" y="4007"/>
                  </a:cubicBezTo>
                  <a:cubicBezTo>
                    <a:pt x="1482" y="4007"/>
                    <a:pt x="1640" y="3975"/>
                    <a:pt x="1780" y="3910"/>
                  </a:cubicBezTo>
                  <a:cubicBezTo>
                    <a:pt x="2131" y="4386"/>
                    <a:pt x="2682" y="4712"/>
                    <a:pt x="3334" y="4787"/>
                  </a:cubicBezTo>
                  <a:cubicBezTo>
                    <a:pt x="3451" y="4806"/>
                    <a:pt x="3568" y="4815"/>
                    <a:pt x="3684" y="4815"/>
                  </a:cubicBezTo>
                  <a:cubicBezTo>
                    <a:pt x="4188" y="4815"/>
                    <a:pt x="4671" y="4642"/>
                    <a:pt x="5038" y="4336"/>
                  </a:cubicBezTo>
                  <a:cubicBezTo>
                    <a:pt x="5339" y="4712"/>
                    <a:pt x="5840" y="4963"/>
                    <a:pt x="6392" y="4988"/>
                  </a:cubicBezTo>
                  <a:lnTo>
                    <a:pt x="6492" y="4988"/>
                  </a:lnTo>
                  <a:cubicBezTo>
                    <a:pt x="6993" y="4988"/>
                    <a:pt x="7494" y="4812"/>
                    <a:pt x="7820" y="4487"/>
                  </a:cubicBezTo>
                  <a:cubicBezTo>
                    <a:pt x="8132" y="4757"/>
                    <a:pt x="8565" y="4907"/>
                    <a:pt x="9019" y="4907"/>
                  </a:cubicBezTo>
                  <a:cubicBezTo>
                    <a:pt x="9112" y="4907"/>
                    <a:pt x="9205" y="4900"/>
                    <a:pt x="9299" y="4888"/>
                  </a:cubicBezTo>
                  <a:cubicBezTo>
                    <a:pt x="9875" y="4812"/>
                    <a:pt x="10377" y="4537"/>
                    <a:pt x="10677" y="4086"/>
                  </a:cubicBezTo>
                  <a:cubicBezTo>
                    <a:pt x="10741" y="4094"/>
                    <a:pt x="10806" y="4098"/>
                    <a:pt x="10869" y="4098"/>
                  </a:cubicBezTo>
                  <a:cubicBezTo>
                    <a:pt x="11578" y="4098"/>
                    <a:pt x="12240" y="3602"/>
                    <a:pt x="12332" y="2958"/>
                  </a:cubicBezTo>
                  <a:cubicBezTo>
                    <a:pt x="12407" y="2582"/>
                    <a:pt x="12231" y="2156"/>
                    <a:pt x="11880" y="1880"/>
                  </a:cubicBezTo>
                  <a:cubicBezTo>
                    <a:pt x="11685" y="1720"/>
                    <a:pt x="11465" y="1636"/>
                    <a:pt x="11255" y="1636"/>
                  </a:cubicBezTo>
                  <a:cubicBezTo>
                    <a:pt x="11168" y="1636"/>
                    <a:pt x="11084" y="1650"/>
                    <a:pt x="11003" y="1680"/>
                  </a:cubicBezTo>
                  <a:cubicBezTo>
                    <a:pt x="10928" y="928"/>
                    <a:pt x="10301" y="276"/>
                    <a:pt x="9499" y="50"/>
                  </a:cubicBezTo>
                  <a:cubicBezTo>
                    <a:pt x="9370" y="16"/>
                    <a:pt x="9237" y="0"/>
                    <a:pt x="91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7799710" y="307122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33430" y="21457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206663" y="93225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5761975" y="44524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0;p2"/>
          <p:cNvSpPr/>
          <p:nvPr/>
        </p:nvSpPr>
        <p:spPr>
          <a:xfrm>
            <a:off x="2235800" y="1243000"/>
            <a:ext cx="7720400" cy="43720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txBox="1">
            <a:spLocks noGrp="1"/>
          </p:cNvSpPr>
          <p:nvPr>
            <p:ph type="ctrTitle"/>
          </p:nvPr>
        </p:nvSpPr>
        <p:spPr>
          <a:xfrm>
            <a:off x="2883400" y="1507867"/>
            <a:ext cx="6425200" cy="3134000"/>
          </a:xfrm>
          <a:prstGeom prst="rect">
            <a:avLst/>
          </a:prstGeom>
        </p:spPr>
        <p:txBody>
          <a:bodyPr spcFirstLastPara="1" wrap="square" lIns="0" tIns="0" rIns="0" bIns="0" anchor="ctr" anchorCtr="0">
            <a:noAutofit/>
          </a:bodyPr>
          <a:lstStyle>
            <a:lvl1pPr lvl="0" algn="ctr">
              <a:spcBef>
                <a:spcPts val="0"/>
              </a:spcBef>
              <a:spcAft>
                <a:spcPts val="0"/>
              </a:spcAft>
              <a:buClr>
                <a:schemeClr val="lt2"/>
              </a:buClr>
              <a:buSzPts val="5200"/>
              <a:buNone/>
              <a:defRPr sz="6933">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883400" y="4641712"/>
            <a:ext cx="6425200" cy="7084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2800"/>
              <a:buNone/>
              <a:defRPr>
                <a:latin typeface="Poppins"/>
                <a:ea typeface="Poppins"/>
                <a:cs typeface="Poppins"/>
                <a:sym typeface="Poppi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99641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grpSp>
        <p:nvGrpSpPr>
          <p:cNvPr id="46" name="Google Shape;46;p4"/>
          <p:cNvGrpSpPr/>
          <p:nvPr/>
        </p:nvGrpSpPr>
        <p:grpSpPr>
          <a:xfrm>
            <a:off x="297507" y="138537"/>
            <a:ext cx="11445875" cy="6872200"/>
            <a:chOff x="223130" y="103903"/>
            <a:chExt cx="8584406" cy="5154150"/>
          </a:xfrm>
        </p:grpSpPr>
        <p:sp>
          <p:nvSpPr>
            <p:cNvPr id="47" name="Google Shape;47;p4"/>
            <p:cNvSpPr/>
            <p:nvPr/>
          </p:nvSpPr>
          <p:spPr>
            <a:xfrm>
              <a:off x="6716592" y="460326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3552136"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1778" y="268653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72400" y="348880"/>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6877285" y="108932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223130" y="3509345"/>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6891501" y="23113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1851700" y="5038802"/>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4"/>
            <p:cNvSpPr/>
            <p:nvPr/>
          </p:nvSpPr>
          <p:spPr>
            <a:xfrm>
              <a:off x="7899468" y="103907"/>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Google Shape;56;p4"/>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4"/>
          <p:cNvSpPr txBox="1">
            <a:spLocks noGrp="1"/>
          </p:cNvSpPr>
          <p:nvPr>
            <p:ph type="body" idx="1"/>
          </p:nvPr>
        </p:nvSpPr>
        <p:spPr>
          <a:xfrm>
            <a:off x="960000" y="1691333"/>
            <a:ext cx="10272000" cy="4446400"/>
          </a:xfrm>
          <a:prstGeom prst="rect">
            <a:avLst/>
          </a:prstGeom>
        </p:spPr>
        <p:txBody>
          <a:bodyPr spcFirstLastPara="1" wrap="square" lIns="0" tIns="0" rIns="0" bIns="0" anchor="ctr" anchorCtr="0">
            <a:noAutofit/>
          </a:bodyPr>
          <a:lstStyle>
            <a:lvl1pPr marL="609585" lvl="0" indent="-406390">
              <a:lnSpc>
                <a:spcPct val="100000"/>
              </a:lnSpc>
              <a:spcBef>
                <a:spcPts val="0"/>
              </a:spcBef>
              <a:spcAft>
                <a:spcPts val="0"/>
              </a:spcAft>
              <a:buClr>
                <a:srgbClr val="434343"/>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634548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2"/>
        <p:cNvGrpSpPr/>
        <p:nvPr/>
      </p:nvGrpSpPr>
      <p:grpSpPr>
        <a:xfrm>
          <a:off x="0" y="0"/>
          <a:ext cx="0" cy="0"/>
          <a:chOff x="0" y="0"/>
          <a:chExt cx="0" cy="0"/>
        </a:xfrm>
      </p:grpSpPr>
      <p:grpSp>
        <p:nvGrpSpPr>
          <p:cNvPr id="103" name="Google Shape;103;p6"/>
          <p:cNvGrpSpPr/>
          <p:nvPr/>
        </p:nvGrpSpPr>
        <p:grpSpPr>
          <a:xfrm>
            <a:off x="11" y="138538"/>
            <a:ext cx="12279679" cy="6963996"/>
            <a:chOff x="-54875" y="103903"/>
            <a:chExt cx="9209759" cy="5222997"/>
          </a:xfrm>
        </p:grpSpPr>
        <p:sp>
          <p:nvSpPr>
            <p:cNvPr id="104" name="Google Shape;104;p6"/>
            <p:cNvSpPr/>
            <p:nvPr/>
          </p:nvSpPr>
          <p:spPr>
            <a:xfrm>
              <a:off x="6342992" y="489136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3552136"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8732603" y="171793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54875" y="151080"/>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992860" y="4277945"/>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40505" y="3444595"/>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6891501" y="23113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772650" y="4999502"/>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23142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13"/>
        <p:cNvGrpSpPr/>
        <p:nvPr/>
      </p:nvGrpSpPr>
      <p:grpSpPr>
        <a:xfrm>
          <a:off x="0" y="0"/>
          <a:ext cx="0" cy="0"/>
          <a:chOff x="0" y="0"/>
          <a:chExt cx="0" cy="0"/>
        </a:xfrm>
      </p:grpSpPr>
      <p:grpSp>
        <p:nvGrpSpPr>
          <p:cNvPr id="114" name="Google Shape;114;p7"/>
          <p:cNvGrpSpPr/>
          <p:nvPr/>
        </p:nvGrpSpPr>
        <p:grpSpPr>
          <a:xfrm>
            <a:off x="-90159" y="-229708"/>
            <a:ext cx="12357196" cy="6648419"/>
            <a:chOff x="-67620" y="-172281"/>
            <a:chExt cx="9267897" cy="4986314"/>
          </a:xfrm>
        </p:grpSpPr>
        <p:sp>
          <p:nvSpPr>
            <p:cNvPr id="115" name="Google Shape;115;p7"/>
            <p:cNvSpPr/>
            <p:nvPr/>
          </p:nvSpPr>
          <p:spPr>
            <a:xfrm>
              <a:off x="2084726" y="4167949"/>
              <a:ext cx="1252766" cy="503777"/>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2860336" y="2067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8712378" y="229688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272400" y="348880"/>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p:nvPr/>
          </p:nvSpPr>
          <p:spPr>
            <a:xfrm>
              <a:off x="4853918" y="-172281"/>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7"/>
            <p:cNvSpPr/>
            <p:nvPr/>
          </p:nvSpPr>
          <p:spPr>
            <a:xfrm>
              <a:off x="7712426" y="738100"/>
              <a:ext cx="1252766" cy="503663"/>
            </a:xfrm>
            <a:custGeom>
              <a:avLst/>
              <a:gdLst/>
              <a:ahLst/>
              <a:cxnLst/>
              <a:rect l="l" t="t" r="r" b="b"/>
              <a:pathLst>
                <a:path w="12407" h="4988" extrusionOk="0">
                  <a:moveTo>
                    <a:pt x="9102" y="179"/>
                  </a:moveTo>
                  <a:cubicBezTo>
                    <a:pt x="9220" y="179"/>
                    <a:pt x="9337" y="194"/>
                    <a:pt x="9449" y="226"/>
                  </a:cubicBezTo>
                  <a:cubicBezTo>
                    <a:pt x="10226" y="426"/>
                    <a:pt x="10803" y="1078"/>
                    <a:pt x="10828" y="1780"/>
                  </a:cubicBezTo>
                  <a:cubicBezTo>
                    <a:pt x="10828" y="1830"/>
                    <a:pt x="10853" y="1855"/>
                    <a:pt x="10878" y="1855"/>
                  </a:cubicBezTo>
                  <a:cubicBezTo>
                    <a:pt x="10890" y="1868"/>
                    <a:pt x="10903" y="1874"/>
                    <a:pt x="10916" y="1874"/>
                  </a:cubicBezTo>
                  <a:cubicBezTo>
                    <a:pt x="10928" y="1874"/>
                    <a:pt x="10941" y="1868"/>
                    <a:pt x="10953" y="1855"/>
                  </a:cubicBezTo>
                  <a:cubicBezTo>
                    <a:pt x="11037" y="1822"/>
                    <a:pt x="11126" y="1805"/>
                    <a:pt x="11218" y="1805"/>
                  </a:cubicBezTo>
                  <a:cubicBezTo>
                    <a:pt x="11401" y="1805"/>
                    <a:pt x="11596" y="1872"/>
                    <a:pt x="11780" y="2005"/>
                  </a:cubicBezTo>
                  <a:cubicBezTo>
                    <a:pt x="12081" y="2231"/>
                    <a:pt x="12231" y="2607"/>
                    <a:pt x="12181" y="2933"/>
                  </a:cubicBezTo>
                  <a:cubicBezTo>
                    <a:pt x="12069" y="3540"/>
                    <a:pt x="11431" y="3925"/>
                    <a:pt x="10849" y="3925"/>
                  </a:cubicBezTo>
                  <a:cubicBezTo>
                    <a:pt x="10782" y="3925"/>
                    <a:pt x="10716" y="3920"/>
                    <a:pt x="10652" y="3910"/>
                  </a:cubicBezTo>
                  <a:cubicBezTo>
                    <a:pt x="10602" y="3910"/>
                    <a:pt x="10577" y="3935"/>
                    <a:pt x="10552" y="3960"/>
                  </a:cubicBezTo>
                  <a:cubicBezTo>
                    <a:pt x="10301" y="4361"/>
                    <a:pt x="9825" y="4662"/>
                    <a:pt x="9274" y="4712"/>
                  </a:cubicBezTo>
                  <a:cubicBezTo>
                    <a:pt x="9185" y="4725"/>
                    <a:pt x="9097" y="4731"/>
                    <a:pt x="9009" y="4731"/>
                  </a:cubicBezTo>
                  <a:cubicBezTo>
                    <a:pt x="8575" y="4731"/>
                    <a:pt x="8162" y="4578"/>
                    <a:pt x="7870" y="4286"/>
                  </a:cubicBezTo>
                  <a:cubicBezTo>
                    <a:pt x="7845" y="4286"/>
                    <a:pt x="7820" y="4261"/>
                    <a:pt x="7795" y="4261"/>
                  </a:cubicBezTo>
                  <a:cubicBezTo>
                    <a:pt x="7770" y="4261"/>
                    <a:pt x="7745" y="4286"/>
                    <a:pt x="7745" y="4286"/>
                  </a:cubicBezTo>
                  <a:cubicBezTo>
                    <a:pt x="7440" y="4639"/>
                    <a:pt x="6980" y="4815"/>
                    <a:pt x="6490" y="4815"/>
                  </a:cubicBezTo>
                  <a:cubicBezTo>
                    <a:pt x="6457" y="4815"/>
                    <a:pt x="6425" y="4814"/>
                    <a:pt x="6392" y="4812"/>
                  </a:cubicBezTo>
                  <a:cubicBezTo>
                    <a:pt x="5865" y="4787"/>
                    <a:pt x="5389" y="4537"/>
                    <a:pt x="5113" y="4161"/>
                  </a:cubicBezTo>
                  <a:cubicBezTo>
                    <a:pt x="5088" y="4136"/>
                    <a:pt x="5088" y="4136"/>
                    <a:pt x="5063" y="4136"/>
                  </a:cubicBezTo>
                  <a:cubicBezTo>
                    <a:pt x="5038" y="4136"/>
                    <a:pt x="5038" y="4111"/>
                    <a:pt x="5038" y="4111"/>
                  </a:cubicBezTo>
                  <a:cubicBezTo>
                    <a:pt x="5013" y="4111"/>
                    <a:pt x="5013" y="4136"/>
                    <a:pt x="4988" y="4136"/>
                  </a:cubicBezTo>
                  <a:cubicBezTo>
                    <a:pt x="4626" y="4476"/>
                    <a:pt x="4156" y="4654"/>
                    <a:pt x="3639" y="4654"/>
                  </a:cubicBezTo>
                  <a:cubicBezTo>
                    <a:pt x="3547" y="4654"/>
                    <a:pt x="3454" y="4648"/>
                    <a:pt x="3359" y="4637"/>
                  </a:cubicBezTo>
                  <a:cubicBezTo>
                    <a:pt x="2707" y="4537"/>
                    <a:pt x="2181" y="4211"/>
                    <a:pt x="1880" y="3735"/>
                  </a:cubicBezTo>
                  <a:cubicBezTo>
                    <a:pt x="1863" y="3717"/>
                    <a:pt x="1832" y="3699"/>
                    <a:pt x="1807" y="3699"/>
                  </a:cubicBezTo>
                  <a:cubicBezTo>
                    <a:pt x="1797" y="3699"/>
                    <a:pt x="1787" y="3702"/>
                    <a:pt x="1780" y="3710"/>
                  </a:cubicBezTo>
                  <a:cubicBezTo>
                    <a:pt x="1635" y="3794"/>
                    <a:pt x="1472" y="3838"/>
                    <a:pt x="1303" y="3838"/>
                  </a:cubicBezTo>
                  <a:cubicBezTo>
                    <a:pt x="1122" y="3838"/>
                    <a:pt x="934" y="3788"/>
                    <a:pt x="753" y="3685"/>
                  </a:cubicBezTo>
                  <a:cubicBezTo>
                    <a:pt x="402" y="3509"/>
                    <a:pt x="201" y="3183"/>
                    <a:pt x="176" y="2832"/>
                  </a:cubicBezTo>
                  <a:cubicBezTo>
                    <a:pt x="176" y="2507"/>
                    <a:pt x="402" y="2181"/>
                    <a:pt x="727" y="1980"/>
                  </a:cubicBezTo>
                  <a:cubicBezTo>
                    <a:pt x="920" y="1870"/>
                    <a:pt x="1121" y="1813"/>
                    <a:pt x="1312" y="1813"/>
                  </a:cubicBezTo>
                  <a:cubicBezTo>
                    <a:pt x="1469" y="1813"/>
                    <a:pt x="1620" y="1851"/>
                    <a:pt x="1755" y="1930"/>
                  </a:cubicBezTo>
                  <a:lnTo>
                    <a:pt x="1830" y="1930"/>
                  </a:lnTo>
                  <a:cubicBezTo>
                    <a:pt x="1855" y="1930"/>
                    <a:pt x="1880" y="1905"/>
                    <a:pt x="1880" y="1880"/>
                  </a:cubicBezTo>
                  <a:cubicBezTo>
                    <a:pt x="2006" y="1329"/>
                    <a:pt x="2457" y="903"/>
                    <a:pt x="2983" y="752"/>
                  </a:cubicBezTo>
                  <a:cubicBezTo>
                    <a:pt x="3088" y="727"/>
                    <a:pt x="3197" y="715"/>
                    <a:pt x="3305" y="715"/>
                  </a:cubicBezTo>
                  <a:cubicBezTo>
                    <a:pt x="3740" y="715"/>
                    <a:pt x="4181" y="908"/>
                    <a:pt x="4462" y="1228"/>
                  </a:cubicBezTo>
                  <a:cubicBezTo>
                    <a:pt x="4480" y="1246"/>
                    <a:pt x="4497" y="1264"/>
                    <a:pt x="4524" y="1264"/>
                  </a:cubicBezTo>
                  <a:cubicBezTo>
                    <a:pt x="4535" y="1264"/>
                    <a:pt x="4547" y="1261"/>
                    <a:pt x="4562" y="1254"/>
                  </a:cubicBezTo>
                  <a:cubicBezTo>
                    <a:pt x="4587" y="1254"/>
                    <a:pt x="4612" y="1228"/>
                    <a:pt x="4612" y="1203"/>
                  </a:cubicBezTo>
                  <a:cubicBezTo>
                    <a:pt x="4788" y="727"/>
                    <a:pt x="5214" y="351"/>
                    <a:pt x="5715" y="251"/>
                  </a:cubicBezTo>
                  <a:cubicBezTo>
                    <a:pt x="5792" y="238"/>
                    <a:pt x="5870" y="232"/>
                    <a:pt x="5948" y="232"/>
                  </a:cubicBezTo>
                  <a:cubicBezTo>
                    <a:pt x="6484" y="232"/>
                    <a:pt x="7038" y="525"/>
                    <a:pt x="7344" y="1028"/>
                  </a:cubicBezTo>
                  <a:cubicBezTo>
                    <a:pt x="7369" y="1053"/>
                    <a:pt x="7394" y="1053"/>
                    <a:pt x="7419" y="1078"/>
                  </a:cubicBezTo>
                  <a:cubicBezTo>
                    <a:pt x="7444" y="1078"/>
                    <a:pt x="7469" y="1053"/>
                    <a:pt x="7494" y="1028"/>
                  </a:cubicBezTo>
                  <a:cubicBezTo>
                    <a:pt x="7810" y="586"/>
                    <a:pt x="8480" y="179"/>
                    <a:pt x="9102" y="179"/>
                  </a:cubicBezTo>
                  <a:close/>
                  <a:moveTo>
                    <a:pt x="9104" y="0"/>
                  </a:moveTo>
                  <a:cubicBezTo>
                    <a:pt x="8459" y="0"/>
                    <a:pt x="7793" y="371"/>
                    <a:pt x="7419" y="827"/>
                  </a:cubicBezTo>
                  <a:cubicBezTo>
                    <a:pt x="7079" y="360"/>
                    <a:pt x="6523" y="72"/>
                    <a:pt x="5979" y="72"/>
                  </a:cubicBezTo>
                  <a:cubicBezTo>
                    <a:pt x="5882" y="72"/>
                    <a:pt x="5785" y="82"/>
                    <a:pt x="5690" y="101"/>
                  </a:cubicBezTo>
                  <a:cubicBezTo>
                    <a:pt x="5164" y="201"/>
                    <a:pt x="4712" y="552"/>
                    <a:pt x="4512" y="1028"/>
                  </a:cubicBezTo>
                  <a:cubicBezTo>
                    <a:pt x="4188" y="723"/>
                    <a:pt x="3763" y="549"/>
                    <a:pt x="3335" y="549"/>
                  </a:cubicBezTo>
                  <a:cubicBezTo>
                    <a:pt x="3200" y="549"/>
                    <a:pt x="3065" y="566"/>
                    <a:pt x="2933" y="602"/>
                  </a:cubicBezTo>
                  <a:cubicBezTo>
                    <a:pt x="2382" y="727"/>
                    <a:pt x="1905" y="1178"/>
                    <a:pt x="1730" y="1730"/>
                  </a:cubicBezTo>
                  <a:cubicBezTo>
                    <a:pt x="1601" y="1670"/>
                    <a:pt x="1461" y="1642"/>
                    <a:pt x="1317" y="1642"/>
                  </a:cubicBezTo>
                  <a:cubicBezTo>
                    <a:pt x="1096" y="1642"/>
                    <a:pt x="865" y="1709"/>
                    <a:pt x="652" y="1830"/>
                  </a:cubicBezTo>
                  <a:cubicBezTo>
                    <a:pt x="251" y="2056"/>
                    <a:pt x="1" y="2431"/>
                    <a:pt x="26" y="2832"/>
                  </a:cubicBezTo>
                  <a:cubicBezTo>
                    <a:pt x="26" y="3233"/>
                    <a:pt x="276" y="3609"/>
                    <a:pt x="677" y="3835"/>
                  </a:cubicBezTo>
                  <a:cubicBezTo>
                    <a:pt x="878" y="3950"/>
                    <a:pt x="1103" y="4007"/>
                    <a:pt x="1320" y="4007"/>
                  </a:cubicBezTo>
                  <a:cubicBezTo>
                    <a:pt x="1482" y="4007"/>
                    <a:pt x="1640" y="3975"/>
                    <a:pt x="1780" y="3910"/>
                  </a:cubicBezTo>
                  <a:cubicBezTo>
                    <a:pt x="2131" y="4386"/>
                    <a:pt x="2682" y="4712"/>
                    <a:pt x="3334" y="4787"/>
                  </a:cubicBezTo>
                  <a:cubicBezTo>
                    <a:pt x="3451" y="4806"/>
                    <a:pt x="3568" y="4815"/>
                    <a:pt x="3684" y="4815"/>
                  </a:cubicBezTo>
                  <a:cubicBezTo>
                    <a:pt x="4188" y="4815"/>
                    <a:pt x="4671" y="4642"/>
                    <a:pt x="5038" y="4336"/>
                  </a:cubicBezTo>
                  <a:cubicBezTo>
                    <a:pt x="5339" y="4712"/>
                    <a:pt x="5840" y="4963"/>
                    <a:pt x="6392" y="4988"/>
                  </a:cubicBezTo>
                  <a:lnTo>
                    <a:pt x="6492" y="4988"/>
                  </a:lnTo>
                  <a:cubicBezTo>
                    <a:pt x="6993" y="4988"/>
                    <a:pt x="7494" y="4812"/>
                    <a:pt x="7820" y="4487"/>
                  </a:cubicBezTo>
                  <a:cubicBezTo>
                    <a:pt x="8132" y="4757"/>
                    <a:pt x="8565" y="4907"/>
                    <a:pt x="9019" y="4907"/>
                  </a:cubicBezTo>
                  <a:cubicBezTo>
                    <a:pt x="9112" y="4907"/>
                    <a:pt x="9205" y="4900"/>
                    <a:pt x="9299" y="4888"/>
                  </a:cubicBezTo>
                  <a:cubicBezTo>
                    <a:pt x="9875" y="4812"/>
                    <a:pt x="10377" y="4537"/>
                    <a:pt x="10677" y="4086"/>
                  </a:cubicBezTo>
                  <a:cubicBezTo>
                    <a:pt x="10741" y="4094"/>
                    <a:pt x="10806" y="4098"/>
                    <a:pt x="10869" y="4098"/>
                  </a:cubicBezTo>
                  <a:cubicBezTo>
                    <a:pt x="11578" y="4098"/>
                    <a:pt x="12240" y="3602"/>
                    <a:pt x="12332" y="2958"/>
                  </a:cubicBezTo>
                  <a:cubicBezTo>
                    <a:pt x="12407" y="2582"/>
                    <a:pt x="12231" y="2156"/>
                    <a:pt x="11880" y="1880"/>
                  </a:cubicBezTo>
                  <a:cubicBezTo>
                    <a:pt x="11685" y="1720"/>
                    <a:pt x="11465" y="1636"/>
                    <a:pt x="11255" y="1636"/>
                  </a:cubicBezTo>
                  <a:cubicBezTo>
                    <a:pt x="11168" y="1636"/>
                    <a:pt x="11084" y="1650"/>
                    <a:pt x="11003" y="1680"/>
                  </a:cubicBezTo>
                  <a:cubicBezTo>
                    <a:pt x="10928" y="928"/>
                    <a:pt x="10301" y="276"/>
                    <a:pt x="9499" y="50"/>
                  </a:cubicBezTo>
                  <a:cubicBezTo>
                    <a:pt x="9370" y="16"/>
                    <a:pt x="9237" y="0"/>
                    <a:pt x="91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7"/>
            <p:cNvSpPr/>
            <p:nvPr/>
          </p:nvSpPr>
          <p:spPr>
            <a:xfrm>
              <a:off x="7799710" y="307122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7"/>
            <p:cNvSpPr/>
            <p:nvPr/>
          </p:nvSpPr>
          <p:spPr>
            <a:xfrm>
              <a:off x="333430" y="21457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7"/>
            <p:cNvSpPr/>
            <p:nvPr/>
          </p:nvSpPr>
          <p:spPr>
            <a:xfrm>
              <a:off x="507463" y="467173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7"/>
            <p:cNvSpPr/>
            <p:nvPr/>
          </p:nvSpPr>
          <p:spPr>
            <a:xfrm>
              <a:off x="5761975" y="44524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7"/>
            <p:cNvSpPr/>
            <p:nvPr/>
          </p:nvSpPr>
          <p:spPr>
            <a:xfrm>
              <a:off x="8965200" y="4211255"/>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7"/>
            <p:cNvSpPr/>
            <p:nvPr/>
          </p:nvSpPr>
          <p:spPr>
            <a:xfrm>
              <a:off x="7883536" y="10835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7"/>
            <p:cNvSpPr/>
            <p:nvPr/>
          </p:nvSpPr>
          <p:spPr>
            <a:xfrm>
              <a:off x="-67620" y="35193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7"/>
            <p:cNvSpPr/>
            <p:nvPr/>
          </p:nvSpPr>
          <p:spPr>
            <a:xfrm>
              <a:off x="7010955" y="13436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 name="Google Shape;129;p7"/>
          <p:cNvSpPr/>
          <p:nvPr/>
        </p:nvSpPr>
        <p:spPr>
          <a:xfrm>
            <a:off x="960000" y="1243000"/>
            <a:ext cx="10272000" cy="43720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7"/>
          <p:cNvSpPr txBox="1">
            <a:spLocks noGrp="1"/>
          </p:cNvSpPr>
          <p:nvPr>
            <p:ph type="title"/>
          </p:nvPr>
        </p:nvSpPr>
        <p:spPr>
          <a:xfrm>
            <a:off x="1708600" y="1885067"/>
            <a:ext cx="6223200" cy="9844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1" name="Google Shape;131;p7"/>
          <p:cNvSpPr txBox="1">
            <a:spLocks noGrp="1"/>
          </p:cNvSpPr>
          <p:nvPr>
            <p:ph type="subTitle" idx="1"/>
          </p:nvPr>
        </p:nvSpPr>
        <p:spPr>
          <a:xfrm>
            <a:off x="1708600" y="2869333"/>
            <a:ext cx="6223200" cy="210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4153950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6"/>
        <p:cNvGrpSpPr/>
        <p:nvPr/>
      </p:nvGrpSpPr>
      <p:grpSpPr>
        <a:xfrm>
          <a:off x="0" y="0"/>
          <a:ext cx="0" cy="0"/>
          <a:chOff x="0" y="0"/>
          <a:chExt cx="0" cy="0"/>
        </a:xfrm>
      </p:grpSpPr>
      <p:grpSp>
        <p:nvGrpSpPr>
          <p:cNvPr id="217" name="Google Shape;217;p10"/>
          <p:cNvGrpSpPr/>
          <p:nvPr/>
        </p:nvGrpSpPr>
        <p:grpSpPr>
          <a:xfrm>
            <a:off x="-90159" y="5"/>
            <a:ext cx="12357196" cy="6424511"/>
            <a:chOff x="-67620" y="3"/>
            <a:chExt cx="9267897" cy="4818383"/>
          </a:xfrm>
        </p:grpSpPr>
        <p:sp>
          <p:nvSpPr>
            <p:cNvPr id="218" name="Google Shape;218;p10"/>
            <p:cNvSpPr/>
            <p:nvPr/>
          </p:nvSpPr>
          <p:spPr>
            <a:xfrm>
              <a:off x="2886411" y="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0"/>
            <p:cNvSpPr/>
            <p:nvPr/>
          </p:nvSpPr>
          <p:spPr>
            <a:xfrm>
              <a:off x="7883528" y="378345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0"/>
            <p:cNvSpPr/>
            <p:nvPr/>
          </p:nvSpPr>
          <p:spPr>
            <a:xfrm>
              <a:off x="272400" y="348880"/>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0"/>
            <p:cNvSpPr/>
            <p:nvPr/>
          </p:nvSpPr>
          <p:spPr>
            <a:xfrm>
              <a:off x="1100568" y="1813794"/>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0"/>
            <p:cNvSpPr/>
            <p:nvPr/>
          </p:nvSpPr>
          <p:spPr>
            <a:xfrm>
              <a:off x="7095551" y="2211525"/>
              <a:ext cx="1252766" cy="503663"/>
            </a:xfrm>
            <a:custGeom>
              <a:avLst/>
              <a:gdLst/>
              <a:ahLst/>
              <a:cxnLst/>
              <a:rect l="l" t="t" r="r" b="b"/>
              <a:pathLst>
                <a:path w="12407" h="4988" extrusionOk="0">
                  <a:moveTo>
                    <a:pt x="9102" y="179"/>
                  </a:moveTo>
                  <a:cubicBezTo>
                    <a:pt x="9220" y="179"/>
                    <a:pt x="9337" y="194"/>
                    <a:pt x="9449" y="226"/>
                  </a:cubicBezTo>
                  <a:cubicBezTo>
                    <a:pt x="10226" y="426"/>
                    <a:pt x="10803" y="1078"/>
                    <a:pt x="10828" y="1780"/>
                  </a:cubicBezTo>
                  <a:cubicBezTo>
                    <a:pt x="10828" y="1830"/>
                    <a:pt x="10853" y="1855"/>
                    <a:pt x="10878" y="1855"/>
                  </a:cubicBezTo>
                  <a:cubicBezTo>
                    <a:pt x="10890" y="1868"/>
                    <a:pt x="10903" y="1874"/>
                    <a:pt x="10916" y="1874"/>
                  </a:cubicBezTo>
                  <a:cubicBezTo>
                    <a:pt x="10928" y="1874"/>
                    <a:pt x="10941" y="1868"/>
                    <a:pt x="10953" y="1855"/>
                  </a:cubicBezTo>
                  <a:cubicBezTo>
                    <a:pt x="11037" y="1822"/>
                    <a:pt x="11126" y="1805"/>
                    <a:pt x="11218" y="1805"/>
                  </a:cubicBezTo>
                  <a:cubicBezTo>
                    <a:pt x="11401" y="1805"/>
                    <a:pt x="11596" y="1872"/>
                    <a:pt x="11780" y="2005"/>
                  </a:cubicBezTo>
                  <a:cubicBezTo>
                    <a:pt x="12081" y="2231"/>
                    <a:pt x="12231" y="2607"/>
                    <a:pt x="12181" y="2933"/>
                  </a:cubicBezTo>
                  <a:cubicBezTo>
                    <a:pt x="12069" y="3540"/>
                    <a:pt x="11431" y="3925"/>
                    <a:pt x="10849" y="3925"/>
                  </a:cubicBezTo>
                  <a:cubicBezTo>
                    <a:pt x="10782" y="3925"/>
                    <a:pt x="10716" y="3920"/>
                    <a:pt x="10652" y="3910"/>
                  </a:cubicBezTo>
                  <a:cubicBezTo>
                    <a:pt x="10602" y="3910"/>
                    <a:pt x="10577" y="3935"/>
                    <a:pt x="10552" y="3960"/>
                  </a:cubicBezTo>
                  <a:cubicBezTo>
                    <a:pt x="10301" y="4361"/>
                    <a:pt x="9825" y="4662"/>
                    <a:pt x="9274" y="4712"/>
                  </a:cubicBezTo>
                  <a:cubicBezTo>
                    <a:pt x="9185" y="4725"/>
                    <a:pt x="9097" y="4731"/>
                    <a:pt x="9009" y="4731"/>
                  </a:cubicBezTo>
                  <a:cubicBezTo>
                    <a:pt x="8575" y="4731"/>
                    <a:pt x="8162" y="4578"/>
                    <a:pt x="7870" y="4286"/>
                  </a:cubicBezTo>
                  <a:cubicBezTo>
                    <a:pt x="7845" y="4286"/>
                    <a:pt x="7820" y="4261"/>
                    <a:pt x="7795" y="4261"/>
                  </a:cubicBezTo>
                  <a:cubicBezTo>
                    <a:pt x="7770" y="4261"/>
                    <a:pt x="7745" y="4286"/>
                    <a:pt x="7745" y="4286"/>
                  </a:cubicBezTo>
                  <a:cubicBezTo>
                    <a:pt x="7440" y="4639"/>
                    <a:pt x="6980" y="4815"/>
                    <a:pt x="6490" y="4815"/>
                  </a:cubicBezTo>
                  <a:cubicBezTo>
                    <a:pt x="6457" y="4815"/>
                    <a:pt x="6425" y="4814"/>
                    <a:pt x="6392" y="4812"/>
                  </a:cubicBezTo>
                  <a:cubicBezTo>
                    <a:pt x="5865" y="4787"/>
                    <a:pt x="5389" y="4537"/>
                    <a:pt x="5113" y="4161"/>
                  </a:cubicBezTo>
                  <a:cubicBezTo>
                    <a:pt x="5088" y="4136"/>
                    <a:pt x="5088" y="4136"/>
                    <a:pt x="5063" y="4136"/>
                  </a:cubicBezTo>
                  <a:cubicBezTo>
                    <a:pt x="5038" y="4136"/>
                    <a:pt x="5038" y="4111"/>
                    <a:pt x="5038" y="4111"/>
                  </a:cubicBezTo>
                  <a:cubicBezTo>
                    <a:pt x="5013" y="4111"/>
                    <a:pt x="5013" y="4136"/>
                    <a:pt x="4988" y="4136"/>
                  </a:cubicBezTo>
                  <a:cubicBezTo>
                    <a:pt x="4626" y="4476"/>
                    <a:pt x="4156" y="4654"/>
                    <a:pt x="3639" y="4654"/>
                  </a:cubicBezTo>
                  <a:cubicBezTo>
                    <a:pt x="3547" y="4654"/>
                    <a:pt x="3454" y="4648"/>
                    <a:pt x="3359" y="4637"/>
                  </a:cubicBezTo>
                  <a:cubicBezTo>
                    <a:pt x="2707" y="4537"/>
                    <a:pt x="2181" y="4211"/>
                    <a:pt x="1880" y="3735"/>
                  </a:cubicBezTo>
                  <a:cubicBezTo>
                    <a:pt x="1863" y="3717"/>
                    <a:pt x="1832" y="3699"/>
                    <a:pt x="1807" y="3699"/>
                  </a:cubicBezTo>
                  <a:cubicBezTo>
                    <a:pt x="1797" y="3699"/>
                    <a:pt x="1787" y="3702"/>
                    <a:pt x="1780" y="3710"/>
                  </a:cubicBezTo>
                  <a:cubicBezTo>
                    <a:pt x="1635" y="3794"/>
                    <a:pt x="1472" y="3838"/>
                    <a:pt x="1303" y="3838"/>
                  </a:cubicBezTo>
                  <a:cubicBezTo>
                    <a:pt x="1122" y="3838"/>
                    <a:pt x="934" y="3788"/>
                    <a:pt x="753" y="3685"/>
                  </a:cubicBezTo>
                  <a:cubicBezTo>
                    <a:pt x="402" y="3509"/>
                    <a:pt x="201" y="3183"/>
                    <a:pt x="176" y="2832"/>
                  </a:cubicBezTo>
                  <a:cubicBezTo>
                    <a:pt x="176" y="2507"/>
                    <a:pt x="402" y="2181"/>
                    <a:pt x="727" y="1980"/>
                  </a:cubicBezTo>
                  <a:cubicBezTo>
                    <a:pt x="920" y="1870"/>
                    <a:pt x="1121" y="1813"/>
                    <a:pt x="1312" y="1813"/>
                  </a:cubicBezTo>
                  <a:cubicBezTo>
                    <a:pt x="1469" y="1813"/>
                    <a:pt x="1620" y="1851"/>
                    <a:pt x="1755" y="1930"/>
                  </a:cubicBezTo>
                  <a:lnTo>
                    <a:pt x="1830" y="1930"/>
                  </a:lnTo>
                  <a:cubicBezTo>
                    <a:pt x="1855" y="1930"/>
                    <a:pt x="1880" y="1905"/>
                    <a:pt x="1880" y="1880"/>
                  </a:cubicBezTo>
                  <a:cubicBezTo>
                    <a:pt x="2006" y="1329"/>
                    <a:pt x="2457" y="903"/>
                    <a:pt x="2983" y="752"/>
                  </a:cubicBezTo>
                  <a:cubicBezTo>
                    <a:pt x="3088" y="727"/>
                    <a:pt x="3197" y="715"/>
                    <a:pt x="3305" y="715"/>
                  </a:cubicBezTo>
                  <a:cubicBezTo>
                    <a:pt x="3740" y="715"/>
                    <a:pt x="4181" y="908"/>
                    <a:pt x="4462" y="1228"/>
                  </a:cubicBezTo>
                  <a:cubicBezTo>
                    <a:pt x="4480" y="1246"/>
                    <a:pt x="4497" y="1264"/>
                    <a:pt x="4524" y="1264"/>
                  </a:cubicBezTo>
                  <a:cubicBezTo>
                    <a:pt x="4535" y="1264"/>
                    <a:pt x="4547" y="1261"/>
                    <a:pt x="4562" y="1254"/>
                  </a:cubicBezTo>
                  <a:cubicBezTo>
                    <a:pt x="4587" y="1254"/>
                    <a:pt x="4612" y="1228"/>
                    <a:pt x="4612" y="1203"/>
                  </a:cubicBezTo>
                  <a:cubicBezTo>
                    <a:pt x="4788" y="727"/>
                    <a:pt x="5214" y="351"/>
                    <a:pt x="5715" y="251"/>
                  </a:cubicBezTo>
                  <a:cubicBezTo>
                    <a:pt x="5792" y="238"/>
                    <a:pt x="5870" y="232"/>
                    <a:pt x="5948" y="232"/>
                  </a:cubicBezTo>
                  <a:cubicBezTo>
                    <a:pt x="6484" y="232"/>
                    <a:pt x="7038" y="525"/>
                    <a:pt x="7344" y="1028"/>
                  </a:cubicBezTo>
                  <a:cubicBezTo>
                    <a:pt x="7369" y="1053"/>
                    <a:pt x="7394" y="1053"/>
                    <a:pt x="7419" y="1078"/>
                  </a:cubicBezTo>
                  <a:cubicBezTo>
                    <a:pt x="7444" y="1078"/>
                    <a:pt x="7469" y="1053"/>
                    <a:pt x="7494" y="1028"/>
                  </a:cubicBezTo>
                  <a:cubicBezTo>
                    <a:pt x="7810" y="586"/>
                    <a:pt x="8480" y="179"/>
                    <a:pt x="9102" y="179"/>
                  </a:cubicBezTo>
                  <a:close/>
                  <a:moveTo>
                    <a:pt x="9104" y="0"/>
                  </a:moveTo>
                  <a:cubicBezTo>
                    <a:pt x="8459" y="0"/>
                    <a:pt x="7793" y="371"/>
                    <a:pt x="7419" y="827"/>
                  </a:cubicBezTo>
                  <a:cubicBezTo>
                    <a:pt x="7079" y="360"/>
                    <a:pt x="6523" y="72"/>
                    <a:pt x="5979" y="72"/>
                  </a:cubicBezTo>
                  <a:cubicBezTo>
                    <a:pt x="5882" y="72"/>
                    <a:pt x="5785" y="82"/>
                    <a:pt x="5690" y="101"/>
                  </a:cubicBezTo>
                  <a:cubicBezTo>
                    <a:pt x="5164" y="201"/>
                    <a:pt x="4712" y="552"/>
                    <a:pt x="4512" y="1028"/>
                  </a:cubicBezTo>
                  <a:cubicBezTo>
                    <a:pt x="4188" y="723"/>
                    <a:pt x="3763" y="549"/>
                    <a:pt x="3335" y="549"/>
                  </a:cubicBezTo>
                  <a:cubicBezTo>
                    <a:pt x="3200" y="549"/>
                    <a:pt x="3065" y="566"/>
                    <a:pt x="2933" y="602"/>
                  </a:cubicBezTo>
                  <a:cubicBezTo>
                    <a:pt x="2382" y="727"/>
                    <a:pt x="1905" y="1178"/>
                    <a:pt x="1730" y="1730"/>
                  </a:cubicBezTo>
                  <a:cubicBezTo>
                    <a:pt x="1601" y="1670"/>
                    <a:pt x="1461" y="1642"/>
                    <a:pt x="1317" y="1642"/>
                  </a:cubicBezTo>
                  <a:cubicBezTo>
                    <a:pt x="1096" y="1642"/>
                    <a:pt x="865" y="1709"/>
                    <a:pt x="652" y="1830"/>
                  </a:cubicBezTo>
                  <a:cubicBezTo>
                    <a:pt x="251" y="2056"/>
                    <a:pt x="1" y="2431"/>
                    <a:pt x="26" y="2832"/>
                  </a:cubicBezTo>
                  <a:cubicBezTo>
                    <a:pt x="26" y="3233"/>
                    <a:pt x="276" y="3609"/>
                    <a:pt x="677" y="3835"/>
                  </a:cubicBezTo>
                  <a:cubicBezTo>
                    <a:pt x="878" y="3950"/>
                    <a:pt x="1103" y="4007"/>
                    <a:pt x="1320" y="4007"/>
                  </a:cubicBezTo>
                  <a:cubicBezTo>
                    <a:pt x="1482" y="4007"/>
                    <a:pt x="1640" y="3975"/>
                    <a:pt x="1780" y="3910"/>
                  </a:cubicBezTo>
                  <a:cubicBezTo>
                    <a:pt x="2131" y="4386"/>
                    <a:pt x="2682" y="4712"/>
                    <a:pt x="3334" y="4787"/>
                  </a:cubicBezTo>
                  <a:cubicBezTo>
                    <a:pt x="3451" y="4806"/>
                    <a:pt x="3568" y="4815"/>
                    <a:pt x="3684" y="4815"/>
                  </a:cubicBezTo>
                  <a:cubicBezTo>
                    <a:pt x="4188" y="4815"/>
                    <a:pt x="4671" y="4642"/>
                    <a:pt x="5038" y="4336"/>
                  </a:cubicBezTo>
                  <a:cubicBezTo>
                    <a:pt x="5339" y="4712"/>
                    <a:pt x="5840" y="4963"/>
                    <a:pt x="6392" y="4988"/>
                  </a:cubicBezTo>
                  <a:lnTo>
                    <a:pt x="6492" y="4988"/>
                  </a:lnTo>
                  <a:cubicBezTo>
                    <a:pt x="6993" y="4988"/>
                    <a:pt x="7494" y="4812"/>
                    <a:pt x="7820" y="4487"/>
                  </a:cubicBezTo>
                  <a:cubicBezTo>
                    <a:pt x="8132" y="4757"/>
                    <a:pt x="8565" y="4907"/>
                    <a:pt x="9019" y="4907"/>
                  </a:cubicBezTo>
                  <a:cubicBezTo>
                    <a:pt x="9112" y="4907"/>
                    <a:pt x="9205" y="4900"/>
                    <a:pt x="9299" y="4888"/>
                  </a:cubicBezTo>
                  <a:cubicBezTo>
                    <a:pt x="9875" y="4812"/>
                    <a:pt x="10377" y="4537"/>
                    <a:pt x="10677" y="4086"/>
                  </a:cubicBezTo>
                  <a:cubicBezTo>
                    <a:pt x="10741" y="4094"/>
                    <a:pt x="10806" y="4098"/>
                    <a:pt x="10869" y="4098"/>
                  </a:cubicBezTo>
                  <a:cubicBezTo>
                    <a:pt x="11578" y="4098"/>
                    <a:pt x="12240" y="3602"/>
                    <a:pt x="12332" y="2958"/>
                  </a:cubicBezTo>
                  <a:cubicBezTo>
                    <a:pt x="12407" y="2582"/>
                    <a:pt x="12231" y="2156"/>
                    <a:pt x="11880" y="1880"/>
                  </a:cubicBezTo>
                  <a:cubicBezTo>
                    <a:pt x="11685" y="1720"/>
                    <a:pt x="11465" y="1636"/>
                    <a:pt x="11255" y="1636"/>
                  </a:cubicBezTo>
                  <a:cubicBezTo>
                    <a:pt x="11168" y="1636"/>
                    <a:pt x="11084" y="1650"/>
                    <a:pt x="11003" y="1680"/>
                  </a:cubicBezTo>
                  <a:cubicBezTo>
                    <a:pt x="10928" y="928"/>
                    <a:pt x="10301" y="276"/>
                    <a:pt x="9499" y="50"/>
                  </a:cubicBezTo>
                  <a:cubicBezTo>
                    <a:pt x="9370" y="16"/>
                    <a:pt x="9237" y="0"/>
                    <a:pt x="91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0"/>
            <p:cNvSpPr/>
            <p:nvPr/>
          </p:nvSpPr>
          <p:spPr>
            <a:xfrm>
              <a:off x="7234960" y="4667357"/>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0"/>
            <p:cNvSpPr/>
            <p:nvPr/>
          </p:nvSpPr>
          <p:spPr>
            <a:xfrm>
              <a:off x="333430" y="21457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0"/>
            <p:cNvSpPr/>
            <p:nvPr/>
          </p:nvSpPr>
          <p:spPr>
            <a:xfrm>
              <a:off x="507463" y="467173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0"/>
            <p:cNvSpPr/>
            <p:nvPr/>
          </p:nvSpPr>
          <p:spPr>
            <a:xfrm>
              <a:off x="1852200" y="3783452"/>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0"/>
            <p:cNvSpPr/>
            <p:nvPr/>
          </p:nvSpPr>
          <p:spPr>
            <a:xfrm>
              <a:off x="8965200" y="4211255"/>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7883536" y="10835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0"/>
            <p:cNvSpPr/>
            <p:nvPr/>
          </p:nvSpPr>
          <p:spPr>
            <a:xfrm>
              <a:off x="-67620" y="35193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0"/>
            <p:cNvSpPr/>
            <p:nvPr/>
          </p:nvSpPr>
          <p:spPr>
            <a:xfrm>
              <a:off x="7010955" y="13436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1" name="Google Shape;231;p10"/>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94283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2"/>
        <p:cNvGrpSpPr/>
        <p:nvPr/>
      </p:nvGrpSpPr>
      <p:grpSpPr>
        <a:xfrm>
          <a:off x="0" y="0"/>
          <a:ext cx="0" cy="0"/>
          <a:chOff x="0" y="0"/>
          <a:chExt cx="0" cy="0"/>
        </a:xfrm>
      </p:grpSpPr>
      <p:grpSp>
        <p:nvGrpSpPr>
          <p:cNvPr id="233" name="Google Shape;233;p11"/>
          <p:cNvGrpSpPr/>
          <p:nvPr/>
        </p:nvGrpSpPr>
        <p:grpSpPr>
          <a:xfrm>
            <a:off x="0" y="-324557"/>
            <a:ext cx="12191984" cy="6847468"/>
            <a:chOff x="0" y="-243418"/>
            <a:chExt cx="9143988" cy="5135601"/>
          </a:xfrm>
        </p:grpSpPr>
        <p:sp>
          <p:nvSpPr>
            <p:cNvPr id="234" name="Google Shape;234;p11"/>
            <p:cNvSpPr/>
            <p:nvPr/>
          </p:nvSpPr>
          <p:spPr>
            <a:xfrm>
              <a:off x="986610" y="46886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1"/>
            <p:cNvSpPr/>
            <p:nvPr/>
          </p:nvSpPr>
          <p:spPr>
            <a:xfrm>
              <a:off x="5747397" y="43857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3863765"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8877858" y="27153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239327" y="682257"/>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5541705" y="686622"/>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2863855" y="4320102"/>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1"/>
            <p:cNvSpPr/>
            <p:nvPr/>
          </p:nvSpPr>
          <p:spPr>
            <a:xfrm>
              <a:off x="6620023" y="-243418"/>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1"/>
            <p:cNvSpPr/>
            <p:nvPr/>
          </p:nvSpPr>
          <p:spPr>
            <a:xfrm>
              <a:off x="4629630"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3" name="Google Shape;243;p11"/>
            <p:cNvGrpSpPr/>
            <p:nvPr/>
          </p:nvGrpSpPr>
          <p:grpSpPr>
            <a:xfrm>
              <a:off x="8111325" y="942997"/>
              <a:ext cx="1032663" cy="712280"/>
              <a:chOff x="1966925" y="760050"/>
              <a:chExt cx="244400" cy="168575"/>
            </a:xfrm>
          </p:grpSpPr>
          <p:sp>
            <p:nvSpPr>
              <p:cNvPr id="244" name="Google Shape;244;p11"/>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1"/>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1"/>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1"/>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1"/>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1"/>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1"/>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1"/>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1"/>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1"/>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1"/>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1"/>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1"/>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1"/>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1"/>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1"/>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1"/>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1"/>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1"/>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1"/>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1"/>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1"/>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1"/>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1"/>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1"/>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1"/>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0" name="Google Shape;270;p11"/>
            <p:cNvSpPr/>
            <p:nvPr/>
          </p:nvSpPr>
          <p:spPr>
            <a:xfrm>
              <a:off x="719995" y="46035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1"/>
            <p:cNvSpPr/>
            <p:nvPr/>
          </p:nvSpPr>
          <p:spPr>
            <a:xfrm>
              <a:off x="7268040" y="19934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1"/>
            <p:cNvSpPr/>
            <p:nvPr/>
          </p:nvSpPr>
          <p:spPr>
            <a:xfrm>
              <a:off x="1447190" y="27109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3" name="Google Shape;273;p11"/>
            <p:cNvGrpSpPr/>
            <p:nvPr/>
          </p:nvGrpSpPr>
          <p:grpSpPr>
            <a:xfrm>
              <a:off x="0" y="3285497"/>
              <a:ext cx="1032663" cy="712280"/>
              <a:chOff x="1966925" y="760050"/>
              <a:chExt cx="244400" cy="168575"/>
            </a:xfrm>
          </p:grpSpPr>
          <p:sp>
            <p:nvSpPr>
              <p:cNvPr id="274" name="Google Shape;274;p11"/>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1"/>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1"/>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1"/>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1"/>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1"/>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1"/>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1"/>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1"/>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1"/>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1"/>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1"/>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1"/>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00" name="Google Shape;300;p11"/>
          <p:cNvSpPr txBox="1">
            <a:spLocks noGrp="1"/>
          </p:cNvSpPr>
          <p:nvPr>
            <p:ph type="title" hasCustomPrompt="1"/>
          </p:nvPr>
        </p:nvSpPr>
        <p:spPr>
          <a:xfrm>
            <a:off x="2867200" y="2170967"/>
            <a:ext cx="6457600" cy="16992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128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301" name="Google Shape;301;p11"/>
          <p:cNvSpPr txBox="1">
            <a:spLocks noGrp="1"/>
          </p:cNvSpPr>
          <p:nvPr>
            <p:ph type="subTitle" idx="1"/>
          </p:nvPr>
        </p:nvSpPr>
        <p:spPr>
          <a:xfrm>
            <a:off x="2867200" y="3870233"/>
            <a:ext cx="6457600"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38442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2"/>
        <p:cNvGrpSpPr/>
        <p:nvPr/>
      </p:nvGrpSpPr>
      <p:grpSpPr>
        <a:xfrm>
          <a:off x="0" y="0"/>
          <a:ext cx="0" cy="0"/>
          <a:chOff x="0" y="0"/>
          <a:chExt cx="0" cy="0"/>
        </a:xfrm>
      </p:grpSpPr>
    </p:spTree>
    <p:extLst>
      <p:ext uri="{BB962C8B-B14F-4D97-AF65-F5344CB8AC3E}">
        <p14:creationId xmlns:p14="http://schemas.microsoft.com/office/powerpoint/2010/main" val="4158146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03"/>
        <p:cNvGrpSpPr/>
        <p:nvPr/>
      </p:nvGrpSpPr>
      <p:grpSpPr>
        <a:xfrm>
          <a:off x="0" y="0"/>
          <a:ext cx="0" cy="0"/>
          <a:chOff x="0" y="0"/>
          <a:chExt cx="0" cy="0"/>
        </a:xfrm>
      </p:grpSpPr>
      <p:grpSp>
        <p:nvGrpSpPr>
          <p:cNvPr id="304" name="Google Shape;304;p13"/>
          <p:cNvGrpSpPr/>
          <p:nvPr/>
        </p:nvGrpSpPr>
        <p:grpSpPr>
          <a:xfrm>
            <a:off x="-131433" y="-464190"/>
            <a:ext cx="11907912" cy="7474929"/>
            <a:chOff x="-98575" y="-348143"/>
            <a:chExt cx="8930934" cy="5606197"/>
          </a:xfrm>
        </p:grpSpPr>
        <p:sp>
          <p:nvSpPr>
            <p:cNvPr id="305" name="Google Shape;305;p13"/>
            <p:cNvSpPr/>
            <p:nvPr/>
          </p:nvSpPr>
          <p:spPr>
            <a:xfrm>
              <a:off x="6716592" y="460326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3552136"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8671778" y="268653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98575" y="1231205"/>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5893660" y="199137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6310801" y="46885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1851700" y="5038802"/>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7658843" y="-348143"/>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4318001"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4" name="Google Shape;314;p13"/>
            <p:cNvGrpSpPr/>
            <p:nvPr/>
          </p:nvGrpSpPr>
          <p:grpSpPr>
            <a:xfrm>
              <a:off x="7799695" y="942997"/>
              <a:ext cx="1032663" cy="712280"/>
              <a:chOff x="1966925" y="760050"/>
              <a:chExt cx="244400" cy="168575"/>
            </a:xfrm>
          </p:grpSpPr>
          <p:sp>
            <p:nvSpPr>
              <p:cNvPr id="315" name="Google Shape;315;p13"/>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3"/>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3"/>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3"/>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3"/>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3"/>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3"/>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3"/>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3"/>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3"/>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3"/>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3"/>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3"/>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3"/>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3"/>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3"/>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3"/>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3"/>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3"/>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3"/>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3"/>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3"/>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3"/>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3"/>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3"/>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1" name="Google Shape;341;p13"/>
            <p:cNvSpPr/>
            <p:nvPr/>
          </p:nvSpPr>
          <p:spPr>
            <a:xfrm>
              <a:off x="189503" y="33182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2" name="Google Shape;342;p13"/>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13"/>
          <p:cNvSpPr txBox="1">
            <a:spLocks noGrp="1"/>
          </p:cNvSpPr>
          <p:nvPr>
            <p:ph type="subTitle" idx="1"/>
          </p:nvPr>
        </p:nvSpPr>
        <p:spPr>
          <a:xfrm>
            <a:off x="959997" y="3735467"/>
            <a:ext cx="2817600" cy="626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344" name="Google Shape;344;p13"/>
          <p:cNvSpPr txBox="1">
            <a:spLocks noGrp="1"/>
          </p:cNvSpPr>
          <p:nvPr>
            <p:ph type="subTitle" idx="2"/>
          </p:nvPr>
        </p:nvSpPr>
        <p:spPr>
          <a:xfrm>
            <a:off x="960011" y="4361867"/>
            <a:ext cx="2817600" cy="1175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5" name="Google Shape;345;p13"/>
          <p:cNvSpPr txBox="1">
            <a:spLocks noGrp="1"/>
          </p:cNvSpPr>
          <p:nvPr>
            <p:ph type="subTitle" idx="3"/>
          </p:nvPr>
        </p:nvSpPr>
        <p:spPr>
          <a:xfrm>
            <a:off x="4687197" y="3735467"/>
            <a:ext cx="2817600" cy="626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346" name="Google Shape;346;p13"/>
          <p:cNvSpPr txBox="1">
            <a:spLocks noGrp="1"/>
          </p:cNvSpPr>
          <p:nvPr>
            <p:ph type="subTitle" idx="4"/>
          </p:nvPr>
        </p:nvSpPr>
        <p:spPr>
          <a:xfrm>
            <a:off x="4687211" y="4361867"/>
            <a:ext cx="2817600" cy="1175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7" name="Google Shape;347;p13"/>
          <p:cNvSpPr txBox="1">
            <a:spLocks noGrp="1"/>
          </p:cNvSpPr>
          <p:nvPr>
            <p:ph type="subTitle" idx="5"/>
          </p:nvPr>
        </p:nvSpPr>
        <p:spPr>
          <a:xfrm>
            <a:off x="8414397" y="3735467"/>
            <a:ext cx="2817600" cy="626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348" name="Google Shape;348;p13"/>
          <p:cNvSpPr txBox="1">
            <a:spLocks noGrp="1"/>
          </p:cNvSpPr>
          <p:nvPr>
            <p:ph type="subTitle" idx="6"/>
          </p:nvPr>
        </p:nvSpPr>
        <p:spPr>
          <a:xfrm>
            <a:off x="8414411" y="4361867"/>
            <a:ext cx="2817600" cy="1175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934106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5" y="20645"/>
            <a:ext cx="12184879" cy="6816715"/>
          </a:xfrm>
          <a:prstGeom prst="rect">
            <a:avLst/>
          </a:prstGeom>
          <a:noFill/>
          <a:ln>
            <a:noFill/>
          </a:ln>
        </p:spPr>
      </p:pic>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8/30/2022</a:t>
            </a:fld>
            <a:endParaRPr lang="en-US"/>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376157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4"/>
        </a:solidFill>
        <a:effectLst/>
      </p:bgPr>
    </p:bg>
    <p:spTree>
      <p:nvGrpSpPr>
        <p:cNvPr id="1" name="Shape 349"/>
        <p:cNvGrpSpPr/>
        <p:nvPr/>
      </p:nvGrpSpPr>
      <p:grpSpPr>
        <a:xfrm>
          <a:off x="0" y="0"/>
          <a:ext cx="0" cy="0"/>
          <a:chOff x="0" y="0"/>
          <a:chExt cx="0" cy="0"/>
        </a:xfrm>
      </p:grpSpPr>
      <p:grpSp>
        <p:nvGrpSpPr>
          <p:cNvPr id="350" name="Google Shape;350;p14"/>
          <p:cNvGrpSpPr/>
          <p:nvPr/>
        </p:nvGrpSpPr>
        <p:grpSpPr>
          <a:xfrm>
            <a:off x="-213085" y="144471"/>
            <a:ext cx="12480121" cy="6515213"/>
            <a:chOff x="-159814" y="108353"/>
            <a:chExt cx="9360091" cy="4886410"/>
          </a:xfrm>
        </p:grpSpPr>
        <p:sp>
          <p:nvSpPr>
            <p:cNvPr id="351" name="Google Shape;351;p14"/>
            <p:cNvSpPr/>
            <p:nvPr/>
          </p:nvSpPr>
          <p:spPr>
            <a:xfrm>
              <a:off x="2615226" y="4490986"/>
              <a:ext cx="1252766" cy="503777"/>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4"/>
            <p:cNvSpPr/>
            <p:nvPr/>
          </p:nvSpPr>
          <p:spPr>
            <a:xfrm>
              <a:off x="2860336" y="2067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4"/>
            <p:cNvSpPr/>
            <p:nvPr/>
          </p:nvSpPr>
          <p:spPr>
            <a:xfrm>
              <a:off x="8712378" y="229688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4"/>
            <p:cNvSpPr/>
            <p:nvPr/>
          </p:nvSpPr>
          <p:spPr>
            <a:xfrm>
              <a:off x="272400" y="348880"/>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4"/>
            <p:cNvSpPr/>
            <p:nvPr/>
          </p:nvSpPr>
          <p:spPr>
            <a:xfrm>
              <a:off x="7712426" y="738100"/>
              <a:ext cx="1252766" cy="503663"/>
            </a:xfrm>
            <a:custGeom>
              <a:avLst/>
              <a:gdLst/>
              <a:ahLst/>
              <a:cxnLst/>
              <a:rect l="l" t="t" r="r" b="b"/>
              <a:pathLst>
                <a:path w="12407" h="4988" extrusionOk="0">
                  <a:moveTo>
                    <a:pt x="9102" y="179"/>
                  </a:moveTo>
                  <a:cubicBezTo>
                    <a:pt x="9220" y="179"/>
                    <a:pt x="9337" y="194"/>
                    <a:pt x="9449" y="226"/>
                  </a:cubicBezTo>
                  <a:cubicBezTo>
                    <a:pt x="10226" y="426"/>
                    <a:pt x="10803" y="1078"/>
                    <a:pt x="10828" y="1780"/>
                  </a:cubicBezTo>
                  <a:cubicBezTo>
                    <a:pt x="10828" y="1830"/>
                    <a:pt x="10853" y="1855"/>
                    <a:pt x="10878" y="1855"/>
                  </a:cubicBezTo>
                  <a:cubicBezTo>
                    <a:pt x="10890" y="1868"/>
                    <a:pt x="10903" y="1874"/>
                    <a:pt x="10916" y="1874"/>
                  </a:cubicBezTo>
                  <a:cubicBezTo>
                    <a:pt x="10928" y="1874"/>
                    <a:pt x="10941" y="1868"/>
                    <a:pt x="10953" y="1855"/>
                  </a:cubicBezTo>
                  <a:cubicBezTo>
                    <a:pt x="11037" y="1822"/>
                    <a:pt x="11126" y="1805"/>
                    <a:pt x="11218" y="1805"/>
                  </a:cubicBezTo>
                  <a:cubicBezTo>
                    <a:pt x="11401" y="1805"/>
                    <a:pt x="11596" y="1872"/>
                    <a:pt x="11780" y="2005"/>
                  </a:cubicBezTo>
                  <a:cubicBezTo>
                    <a:pt x="12081" y="2231"/>
                    <a:pt x="12231" y="2607"/>
                    <a:pt x="12181" y="2933"/>
                  </a:cubicBezTo>
                  <a:cubicBezTo>
                    <a:pt x="12069" y="3540"/>
                    <a:pt x="11431" y="3925"/>
                    <a:pt x="10849" y="3925"/>
                  </a:cubicBezTo>
                  <a:cubicBezTo>
                    <a:pt x="10782" y="3925"/>
                    <a:pt x="10716" y="3920"/>
                    <a:pt x="10652" y="3910"/>
                  </a:cubicBezTo>
                  <a:cubicBezTo>
                    <a:pt x="10602" y="3910"/>
                    <a:pt x="10577" y="3935"/>
                    <a:pt x="10552" y="3960"/>
                  </a:cubicBezTo>
                  <a:cubicBezTo>
                    <a:pt x="10301" y="4361"/>
                    <a:pt x="9825" y="4662"/>
                    <a:pt x="9274" y="4712"/>
                  </a:cubicBezTo>
                  <a:cubicBezTo>
                    <a:pt x="9185" y="4725"/>
                    <a:pt x="9097" y="4731"/>
                    <a:pt x="9009" y="4731"/>
                  </a:cubicBezTo>
                  <a:cubicBezTo>
                    <a:pt x="8575" y="4731"/>
                    <a:pt x="8162" y="4578"/>
                    <a:pt x="7870" y="4286"/>
                  </a:cubicBezTo>
                  <a:cubicBezTo>
                    <a:pt x="7845" y="4286"/>
                    <a:pt x="7820" y="4261"/>
                    <a:pt x="7795" y="4261"/>
                  </a:cubicBezTo>
                  <a:cubicBezTo>
                    <a:pt x="7770" y="4261"/>
                    <a:pt x="7745" y="4286"/>
                    <a:pt x="7745" y="4286"/>
                  </a:cubicBezTo>
                  <a:cubicBezTo>
                    <a:pt x="7440" y="4639"/>
                    <a:pt x="6980" y="4815"/>
                    <a:pt x="6490" y="4815"/>
                  </a:cubicBezTo>
                  <a:cubicBezTo>
                    <a:pt x="6457" y="4815"/>
                    <a:pt x="6425" y="4814"/>
                    <a:pt x="6392" y="4812"/>
                  </a:cubicBezTo>
                  <a:cubicBezTo>
                    <a:pt x="5865" y="4787"/>
                    <a:pt x="5389" y="4537"/>
                    <a:pt x="5113" y="4161"/>
                  </a:cubicBezTo>
                  <a:cubicBezTo>
                    <a:pt x="5088" y="4136"/>
                    <a:pt x="5088" y="4136"/>
                    <a:pt x="5063" y="4136"/>
                  </a:cubicBezTo>
                  <a:cubicBezTo>
                    <a:pt x="5038" y="4136"/>
                    <a:pt x="5038" y="4111"/>
                    <a:pt x="5038" y="4111"/>
                  </a:cubicBezTo>
                  <a:cubicBezTo>
                    <a:pt x="5013" y="4111"/>
                    <a:pt x="5013" y="4136"/>
                    <a:pt x="4988" y="4136"/>
                  </a:cubicBezTo>
                  <a:cubicBezTo>
                    <a:pt x="4626" y="4476"/>
                    <a:pt x="4156" y="4654"/>
                    <a:pt x="3639" y="4654"/>
                  </a:cubicBezTo>
                  <a:cubicBezTo>
                    <a:pt x="3547" y="4654"/>
                    <a:pt x="3454" y="4648"/>
                    <a:pt x="3359" y="4637"/>
                  </a:cubicBezTo>
                  <a:cubicBezTo>
                    <a:pt x="2707" y="4537"/>
                    <a:pt x="2181" y="4211"/>
                    <a:pt x="1880" y="3735"/>
                  </a:cubicBezTo>
                  <a:cubicBezTo>
                    <a:pt x="1863" y="3717"/>
                    <a:pt x="1832" y="3699"/>
                    <a:pt x="1807" y="3699"/>
                  </a:cubicBezTo>
                  <a:cubicBezTo>
                    <a:pt x="1797" y="3699"/>
                    <a:pt x="1787" y="3702"/>
                    <a:pt x="1780" y="3710"/>
                  </a:cubicBezTo>
                  <a:cubicBezTo>
                    <a:pt x="1635" y="3794"/>
                    <a:pt x="1472" y="3838"/>
                    <a:pt x="1303" y="3838"/>
                  </a:cubicBezTo>
                  <a:cubicBezTo>
                    <a:pt x="1122" y="3838"/>
                    <a:pt x="934" y="3788"/>
                    <a:pt x="753" y="3685"/>
                  </a:cubicBezTo>
                  <a:cubicBezTo>
                    <a:pt x="402" y="3509"/>
                    <a:pt x="201" y="3183"/>
                    <a:pt x="176" y="2832"/>
                  </a:cubicBezTo>
                  <a:cubicBezTo>
                    <a:pt x="176" y="2507"/>
                    <a:pt x="402" y="2181"/>
                    <a:pt x="727" y="1980"/>
                  </a:cubicBezTo>
                  <a:cubicBezTo>
                    <a:pt x="920" y="1870"/>
                    <a:pt x="1121" y="1813"/>
                    <a:pt x="1312" y="1813"/>
                  </a:cubicBezTo>
                  <a:cubicBezTo>
                    <a:pt x="1469" y="1813"/>
                    <a:pt x="1620" y="1851"/>
                    <a:pt x="1755" y="1930"/>
                  </a:cubicBezTo>
                  <a:lnTo>
                    <a:pt x="1830" y="1930"/>
                  </a:lnTo>
                  <a:cubicBezTo>
                    <a:pt x="1855" y="1930"/>
                    <a:pt x="1880" y="1905"/>
                    <a:pt x="1880" y="1880"/>
                  </a:cubicBezTo>
                  <a:cubicBezTo>
                    <a:pt x="2006" y="1329"/>
                    <a:pt x="2457" y="903"/>
                    <a:pt x="2983" y="752"/>
                  </a:cubicBezTo>
                  <a:cubicBezTo>
                    <a:pt x="3088" y="727"/>
                    <a:pt x="3197" y="715"/>
                    <a:pt x="3305" y="715"/>
                  </a:cubicBezTo>
                  <a:cubicBezTo>
                    <a:pt x="3740" y="715"/>
                    <a:pt x="4181" y="908"/>
                    <a:pt x="4462" y="1228"/>
                  </a:cubicBezTo>
                  <a:cubicBezTo>
                    <a:pt x="4480" y="1246"/>
                    <a:pt x="4497" y="1264"/>
                    <a:pt x="4524" y="1264"/>
                  </a:cubicBezTo>
                  <a:cubicBezTo>
                    <a:pt x="4535" y="1264"/>
                    <a:pt x="4547" y="1261"/>
                    <a:pt x="4562" y="1254"/>
                  </a:cubicBezTo>
                  <a:cubicBezTo>
                    <a:pt x="4587" y="1254"/>
                    <a:pt x="4612" y="1228"/>
                    <a:pt x="4612" y="1203"/>
                  </a:cubicBezTo>
                  <a:cubicBezTo>
                    <a:pt x="4788" y="727"/>
                    <a:pt x="5214" y="351"/>
                    <a:pt x="5715" y="251"/>
                  </a:cubicBezTo>
                  <a:cubicBezTo>
                    <a:pt x="5792" y="238"/>
                    <a:pt x="5870" y="232"/>
                    <a:pt x="5948" y="232"/>
                  </a:cubicBezTo>
                  <a:cubicBezTo>
                    <a:pt x="6484" y="232"/>
                    <a:pt x="7038" y="525"/>
                    <a:pt x="7344" y="1028"/>
                  </a:cubicBezTo>
                  <a:cubicBezTo>
                    <a:pt x="7369" y="1053"/>
                    <a:pt x="7394" y="1053"/>
                    <a:pt x="7419" y="1078"/>
                  </a:cubicBezTo>
                  <a:cubicBezTo>
                    <a:pt x="7444" y="1078"/>
                    <a:pt x="7469" y="1053"/>
                    <a:pt x="7494" y="1028"/>
                  </a:cubicBezTo>
                  <a:cubicBezTo>
                    <a:pt x="7810" y="586"/>
                    <a:pt x="8480" y="179"/>
                    <a:pt x="9102" y="179"/>
                  </a:cubicBezTo>
                  <a:close/>
                  <a:moveTo>
                    <a:pt x="9104" y="0"/>
                  </a:moveTo>
                  <a:cubicBezTo>
                    <a:pt x="8459" y="0"/>
                    <a:pt x="7793" y="371"/>
                    <a:pt x="7419" y="827"/>
                  </a:cubicBezTo>
                  <a:cubicBezTo>
                    <a:pt x="7079" y="360"/>
                    <a:pt x="6523" y="72"/>
                    <a:pt x="5979" y="72"/>
                  </a:cubicBezTo>
                  <a:cubicBezTo>
                    <a:pt x="5882" y="72"/>
                    <a:pt x="5785" y="82"/>
                    <a:pt x="5690" y="101"/>
                  </a:cubicBezTo>
                  <a:cubicBezTo>
                    <a:pt x="5164" y="201"/>
                    <a:pt x="4712" y="552"/>
                    <a:pt x="4512" y="1028"/>
                  </a:cubicBezTo>
                  <a:cubicBezTo>
                    <a:pt x="4188" y="723"/>
                    <a:pt x="3763" y="549"/>
                    <a:pt x="3335" y="549"/>
                  </a:cubicBezTo>
                  <a:cubicBezTo>
                    <a:pt x="3200" y="549"/>
                    <a:pt x="3065" y="566"/>
                    <a:pt x="2933" y="602"/>
                  </a:cubicBezTo>
                  <a:cubicBezTo>
                    <a:pt x="2382" y="727"/>
                    <a:pt x="1905" y="1178"/>
                    <a:pt x="1730" y="1730"/>
                  </a:cubicBezTo>
                  <a:cubicBezTo>
                    <a:pt x="1601" y="1670"/>
                    <a:pt x="1461" y="1642"/>
                    <a:pt x="1317" y="1642"/>
                  </a:cubicBezTo>
                  <a:cubicBezTo>
                    <a:pt x="1096" y="1642"/>
                    <a:pt x="865" y="1709"/>
                    <a:pt x="652" y="1830"/>
                  </a:cubicBezTo>
                  <a:cubicBezTo>
                    <a:pt x="251" y="2056"/>
                    <a:pt x="1" y="2431"/>
                    <a:pt x="26" y="2832"/>
                  </a:cubicBezTo>
                  <a:cubicBezTo>
                    <a:pt x="26" y="3233"/>
                    <a:pt x="276" y="3609"/>
                    <a:pt x="677" y="3835"/>
                  </a:cubicBezTo>
                  <a:cubicBezTo>
                    <a:pt x="878" y="3950"/>
                    <a:pt x="1103" y="4007"/>
                    <a:pt x="1320" y="4007"/>
                  </a:cubicBezTo>
                  <a:cubicBezTo>
                    <a:pt x="1482" y="4007"/>
                    <a:pt x="1640" y="3975"/>
                    <a:pt x="1780" y="3910"/>
                  </a:cubicBezTo>
                  <a:cubicBezTo>
                    <a:pt x="2131" y="4386"/>
                    <a:pt x="2682" y="4712"/>
                    <a:pt x="3334" y="4787"/>
                  </a:cubicBezTo>
                  <a:cubicBezTo>
                    <a:pt x="3451" y="4806"/>
                    <a:pt x="3568" y="4815"/>
                    <a:pt x="3684" y="4815"/>
                  </a:cubicBezTo>
                  <a:cubicBezTo>
                    <a:pt x="4188" y="4815"/>
                    <a:pt x="4671" y="4642"/>
                    <a:pt x="5038" y="4336"/>
                  </a:cubicBezTo>
                  <a:cubicBezTo>
                    <a:pt x="5339" y="4712"/>
                    <a:pt x="5840" y="4963"/>
                    <a:pt x="6392" y="4988"/>
                  </a:cubicBezTo>
                  <a:lnTo>
                    <a:pt x="6492" y="4988"/>
                  </a:lnTo>
                  <a:cubicBezTo>
                    <a:pt x="6993" y="4988"/>
                    <a:pt x="7494" y="4812"/>
                    <a:pt x="7820" y="4487"/>
                  </a:cubicBezTo>
                  <a:cubicBezTo>
                    <a:pt x="8132" y="4757"/>
                    <a:pt x="8565" y="4907"/>
                    <a:pt x="9019" y="4907"/>
                  </a:cubicBezTo>
                  <a:cubicBezTo>
                    <a:pt x="9112" y="4907"/>
                    <a:pt x="9205" y="4900"/>
                    <a:pt x="9299" y="4888"/>
                  </a:cubicBezTo>
                  <a:cubicBezTo>
                    <a:pt x="9875" y="4812"/>
                    <a:pt x="10377" y="4537"/>
                    <a:pt x="10677" y="4086"/>
                  </a:cubicBezTo>
                  <a:cubicBezTo>
                    <a:pt x="10741" y="4094"/>
                    <a:pt x="10806" y="4098"/>
                    <a:pt x="10869" y="4098"/>
                  </a:cubicBezTo>
                  <a:cubicBezTo>
                    <a:pt x="11578" y="4098"/>
                    <a:pt x="12240" y="3602"/>
                    <a:pt x="12332" y="2958"/>
                  </a:cubicBezTo>
                  <a:cubicBezTo>
                    <a:pt x="12407" y="2582"/>
                    <a:pt x="12231" y="2156"/>
                    <a:pt x="11880" y="1880"/>
                  </a:cubicBezTo>
                  <a:cubicBezTo>
                    <a:pt x="11685" y="1720"/>
                    <a:pt x="11465" y="1636"/>
                    <a:pt x="11255" y="1636"/>
                  </a:cubicBezTo>
                  <a:cubicBezTo>
                    <a:pt x="11168" y="1636"/>
                    <a:pt x="11084" y="1650"/>
                    <a:pt x="11003" y="1680"/>
                  </a:cubicBezTo>
                  <a:cubicBezTo>
                    <a:pt x="10928" y="928"/>
                    <a:pt x="10301" y="276"/>
                    <a:pt x="9499" y="50"/>
                  </a:cubicBezTo>
                  <a:cubicBezTo>
                    <a:pt x="9370" y="16"/>
                    <a:pt x="9237" y="0"/>
                    <a:pt x="91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4"/>
            <p:cNvSpPr/>
            <p:nvPr/>
          </p:nvSpPr>
          <p:spPr>
            <a:xfrm>
              <a:off x="7799710" y="307122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4"/>
            <p:cNvSpPr/>
            <p:nvPr/>
          </p:nvSpPr>
          <p:spPr>
            <a:xfrm>
              <a:off x="507463" y="467173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4"/>
            <p:cNvSpPr/>
            <p:nvPr/>
          </p:nvSpPr>
          <p:spPr>
            <a:xfrm>
              <a:off x="5842200"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8965200" y="4211255"/>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7883536" y="10835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67620" y="35193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62" name="Google Shape;362;p14"/>
            <p:cNvGrpSpPr/>
            <p:nvPr/>
          </p:nvGrpSpPr>
          <p:grpSpPr>
            <a:xfrm rot="-3210415">
              <a:off x="-88437" y="1571975"/>
              <a:ext cx="956558" cy="659786"/>
              <a:chOff x="1966925" y="760050"/>
              <a:chExt cx="244400" cy="168575"/>
            </a:xfrm>
          </p:grpSpPr>
          <p:sp>
            <p:nvSpPr>
              <p:cNvPr id="363" name="Google Shape;363;p14"/>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4"/>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4"/>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4"/>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4"/>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4"/>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4"/>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4"/>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4"/>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4"/>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89" name="Google Shape;389;p14"/>
          <p:cNvSpPr/>
          <p:nvPr/>
        </p:nvSpPr>
        <p:spPr>
          <a:xfrm>
            <a:off x="960000" y="1766000"/>
            <a:ext cx="10272000" cy="43720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4"/>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1" name="Google Shape;391;p14"/>
          <p:cNvSpPr txBox="1">
            <a:spLocks noGrp="1"/>
          </p:cNvSpPr>
          <p:nvPr>
            <p:ph type="subTitle" idx="1"/>
          </p:nvPr>
        </p:nvSpPr>
        <p:spPr>
          <a:xfrm>
            <a:off x="3131400" y="2263400"/>
            <a:ext cx="5929200" cy="3377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2"/>
              </a:buClr>
              <a:buSzPts val="1600"/>
              <a:buChar char="●"/>
              <a:defRPr/>
            </a:lvl1pPr>
            <a:lvl2pPr lvl="1" algn="ctr" rtl="0">
              <a:lnSpc>
                <a:spcPct val="100000"/>
              </a:lnSpc>
              <a:spcBef>
                <a:spcPts val="1333"/>
              </a:spcBef>
              <a:spcAft>
                <a:spcPts val="0"/>
              </a:spcAft>
              <a:buSzPts val="1600"/>
              <a:buChar char="○"/>
              <a:defRPr/>
            </a:lvl2pPr>
            <a:lvl3pPr lvl="2" algn="ctr" rtl="0">
              <a:lnSpc>
                <a:spcPct val="100000"/>
              </a:lnSpc>
              <a:spcBef>
                <a:spcPts val="0"/>
              </a:spcBef>
              <a:spcAft>
                <a:spcPts val="0"/>
              </a:spcAft>
              <a:buSzPts val="1600"/>
              <a:buChar char="■"/>
              <a:defRPr/>
            </a:lvl3pPr>
            <a:lvl4pPr lvl="3" algn="ctr" rtl="0">
              <a:lnSpc>
                <a:spcPct val="100000"/>
              </a:lnSpc>
              <a:spcBef>
                <a:spcPts val="0"/>
              </a:spcBef>
              <a:spcAft>
                <a:spcPts val="0"/>
              </a:spcAft>
              <a:buSzPts val="1600"/>
              <a:buChar char="●"/>
              <a:defRPr/>
            </a:lvl4pPr>
            <a:lvl5pPr lvl="4" algn="ctr" rtl="0">
              <a:lnSpc>
                <a:spcPct val="100000"/>
              </a:lnSpc>
              <a:spcBef>
                <a:spcPts val="0"/>
              </a:spcBef>
              <a:spcAft>
                <a:spcPts val="0"/>
              </a:spcAft>
              <a:buSzPts val="1600"/>
              <a:buChar char="○"/>
              <a:defRPr/>
            </a:lvl5pPr>
            <a:lvl6pPr lvl="5" algn="ctr" rtl="0">
              <a:lnSpc>
                <a:spcPct val="100000"/>
              </a:lnSpc>
              <a:spcBef>
                <a:spcPts val="0"/>
              </a:spcBef>
              <a:spcAft>
                <a:spcPts val="0"/>
              </a:spcAft>
              <a:buSzPts val="1600"/>
              <a:buChar char="■"/>
              <a:defRPr/>
            </a:lvl6pPr>
            <a:lvl7pPr lvl="6" algn="ctr" rtl="0">
              <a:lnSpc>
                <a:spcPct val="100000"/>
              </a:lnSpc>
              <a:spcBef>
                <a:spcPts val="0"/>
              </a:spcBef>
              <a:spcAft>
                <a:spcPts val="0"/>
              </a:spcAft>
              <a:buSzPts val="1600"/>
              <a:buChar char="●"/>
              <a:defRPr/>
            </a:lvl7pPr>
            <a:lvl8pPr lvl="7" algn="ctr" rtl="0">
              <a:lnSpc>
                <a:spcPct val="100000"/>
              </a:lnSpc>
              <a:spcBef>
                <a:spcPts val="0"/>
              </a:spcBef>
              <a:spcAft>
                <a:spcPts val="0"/>
              </a:spcAft>
              <a:buSzPts val="1600"/>
              <a:buChar char="○"/>
              <a:defRPr/>
            </a:lvl8pPr>
            <a:lvl9pPr lvl="8" algn="ctr" rtl="0">
              <a:lnSpc>
                <a:spcPct val="100000"/>
              </a:lnSpc>
              <a:spcBef>
                <a:spcPts val="0"/>
              </a:spcBef>
              <a:spcAft>
                <a:spcPts val="0"/>
              </a:spcAft>
              <a:buSzPts val="1600"/>
              <a:buChar char="■"/>
              <a:defRPr/>
            </a:lvl9pPr>
          </a:lstStyle>
          <a:p>
            <a:endParaRPr/>
          </a:p>
        </p:txBody>
      </p:sp>
    </p:spTree>
    <p:extLst>
      <p:ext uri="{BB962C8B-B14F-4D97-AF65-F5344CB8AC3E}">
        <p14:creationId xmlns:p14="http://schemas.microsoft.com/office/powerpoint/2010/main" val="188184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1_Title only">
    <p:bg>
      <p:bgPr>
        <a:solidFill>
          <a:schemeClr val="accent4"/>
        </a:solidFill>
        <a:effectLst/>
      </p:bgPr>
    </p:bg>
    <p:spTree>
      <p:nvGrpSpPr>
        <p:cNvPr id="1" name="Shape 558"/>
        <p:cNvGrpSpPr/>
        <p:nvPr/>
      </p:nvGrpSpPr>
      <p:grpSpPr>
        <a:xfrm>
          <a:off x="0" y="0"/>
          <a:ext cx="0" cy="0"/>
          <a:chOff x="0" y="0"/>
          <a:chExt cx="0" cy="0"/>
        </a:xfrm>
      </p:grpSpPr>
      <p:grpSp>
        <p:nvGrpSpPr>
          <p:cNvPr id="559" name="Google Shape;559;p19"/>
          <p:cNvGrpSpPr/>
          <p:nvPr/>
        </p:nvGrpSpPr>
        <p:grpSpPr>
          <a:xfrm>
            <a:off x="-474799" y="-191349"/>
            <a:ext cx="12545649" cy="6885385"/>
            <a:chOff x="-356100" y="-143512"/>
            <a:chExt cx="9409237" cy="5164039"/>
          </a:xfrm>
        </p:grpSpPr>
        <p:sp>
          <p:nvSpPr>
            <p:cNvPr id="560" name="Google Shape;560;p19"/>
            <p:cNvSpPr/>
            <p:nvPr/>
          </p:nvSpPr>
          <p:spPr>
            <a:xfrm>
              <a:off x="-356100" y="1553770"/>
              <a:ext cx="923698" cy="725851"/>
            </a:xfrm>
            <a:custGeom>
              <a:avLst/>
              <a:gdLst/>
              <a:ahLst/>
              <a:cxnLst/>
              <a:rect l="l" t="t" r="r" b="b"/>
              <a:pathLst>
                <a:path w="10402" h="8174" extrusionOk="0">
                  <a:moveTo>
                    <a:pt x="6574" y="1"/>
                  </a:moveTo>
                  <a:cubicBezTo>
                    <a:pt x="5931" y="1"/>
                    <a:pt x="5275" y="284"/>
                    <a:pt x="4812" y="805"/>
                  </a:cubicBezTo>
                  <a:cubicBezTo>
                    <a:pt x="4637" y="529"/>
                    <a:pt x="4336" y="329"/>
                    <a:pt x="3960" y="254"/>
                  </a:cubicBezTo>
                  <a:cubicBezTo>
                    <a:pt x="3838" y="229"/>
                    <a:pt x="3714" y="217"/>
                    <a:pt x="3592" y="217"/>
                  </a:cubicBezTo>
                  <a:cubicBezTo>
                    <a:pt x="3088" y="217"/>
                    <a:pt x="2599" y="422"/>
                    <a:pt x="2256" y="805"/>
                  </a:cubicBezTo>
                  <a:cubicBezTo>
                    <a:pt x="1855" y="1231"/>
                    <a:pt x="1704" y="1858"/>
                    <a:pt x="1830" y="2409"/>
                  </a:cubicBezTo>
                  <a:cubicBezTo>
                    <a:pt x="1789" y="2405"/>
                    <a:pt x="1749" y="2403"/>
                    <a:pt x="1709" y="2403"/>
                  </a:cubicBezTo>
                  <a:cubicBezTo>
                    <a:pt x="1206" y="2403"/>
                    <a:pt x="755" y="2687"/>
                    <a:pt x="476" y="3036"/>
                  </a:cubicBezTo>
                  <a:cubicBezTo>
                    <a:pt x="151" y="3411"/>
                    <a:pt x="0" y="3938"/>
                    <a:pt x="0" y="4539"/>
                  </a:cubicBezTo>
                  <a:cubicBezTo>
                    <a:pt x="0" y="4815"/>
                    <a:pt x="50" y="5041"/>
                    <a:pt x="125" y="5241"/>
                  </a:cubicBezTo>
                  <a:cubicBezTo>
                    <a:pt x="351" y="5817"/>
                    <a:pt x="1028" y="6218"/>
                    <a:pt x="1955" y="6319"/>
                  </a:cubicBezTo>
                  <a:cubicBezTo>
                    <a:pt x="1855" y="6770"/>
                    <a:pt x="2055" y="7246"/>
                    <a:pt x="2506" y="7622"/>
                  </a:cubicBezTo>
                  <a:cubicBezTo>
                    <a:pt x="2857" y="7923"/>
                    <a:pt x="3359" y="8098"/>
                    <a:pt x="3985" y="8148"/>
                  </a:cubicBezTo>
                  <a:cubicBezTo>
                    <a:pt x="4085" y="8148"/>
                    <a:pt x="4161" y="8173"/>
                    <a:pt x="4261" y="8173"/>
                  </a:cubicBezTo>
                  <a:cubicBezTo>
                    <a:pt x="4637" y="8173"/>
                    <a:pt x="4963" y="8098"/>
                    <a:pt x="5238" y="7948"/>
                  </a:cubicBezTo>
                  <a:cubicBezTo>
                    <a:pt x="5589" y="7772"/>
                    <a:pt x="5865" y="7472"/>
                    <a:pt x="5940" y="7121"/>
                  </a:cubicBezTo>
                  <a:cubicBezTo>
                    <a:pt x="6299" y="7566"/>
                    <a:pt x="6857" y="7812"/>
                    <a:pt x="7414" y="7812"/>
                  </a:cubicBezTo>
                  <a:cubicBezTo>
                    <a:pt x="7673" y="7812"/>
                    <a:pt x="7932" y="7758"/>
                    <a:pt x="8171" y="7647"/>
                  </a:cubicBezTo>
                  <a:cubicBezTo>
                    <a:pt x="8973" y="7296"/>
                    <a:pt x="9424" y="6344"/>
                    <a:pt x="9198" y="5492"/>
                  </a:cubicBezTo>
                  <a:cubicBezTo>
                    <a:pt x="9424" y="5467"/>
                    <a:pt x="9624" y="5341"/>
                    <a:pt x="9800" y="5191"/>
                  </a:cubicBezTo>
                  <a:cubicBezTo>
                    <a:pt x="9775" y="5141"/>
                    <a:pt x="9750" y="5066"/>
                    <a:pt x="9725" y="5015"/>
                  </a:cubicBezTo>
                  <a:cubicBezTo>
                    <a:pt x="9549" y="5191"/>
                    <a:pt x="9324" y="5316"/>
                    <a:pt x="9098" y="5341"/>
                  </a:cubicBezTo>
                  <a:cubicBezTo>
                    <a:pt x="9073" y="5341"/>
                    <a:pt x="9048" y="5366"/>
                    <a:pt x="9023" y="5366"/>
                  </a:cubicBezTo>
                  <a:cubicBezTo>
                    <a:pt x="8998" y="5391"/>
                    <a:pt x="8998" y="5416"/>
                    <a:pt x="9023" y="5442"/>
                  </a:cubicBezTo>
                  <a:cubicBezTo>
                    <a:pt x="9248" y="6218"/>
                    <a:pt x="8847" y="7171"/>
                    <a:pt x="8120" y="7497"/>
                  </a:cubicBezTo>
                  <a:cubicBezTo>
                    <a:pt x="7905" y="7597"/>
                    <a:pt x="7671" y="7644"/>
                    <a:pt x="7437" y="7644"/>
                  </a:cubicBezTo>
                  <a:cubicBezTo>
                    <a:pt x="6854" y="7644"/>
                    <a:pt x="6269" y="7353"/>
                    <a:pt x="5965" y="6870"/>
                  </a:cubicBezTo>
                  <a:cubicBezTo>
                    <a:pt x="5940" y="6820"/>
                    <a:pt x="5890" y="6820"/>
                    <a:pt x="5865" y="6820"/>
                  </a:cubicBezTo>
                  <a:cubicBezTo>
                    <a:pt x="5840" y="6820"/>
                    <a:pt x="5815" y="6870"/>
                    <a:pt x="5815" y="6895"/>
                  </a:cubicBezTo>
                  <a:cubicBezTo>
                    <a:pt x="5790" y="7246"/>
                    <a:pt x="5539" y="7622"/>
                    <a:pt x="5163" y="7797"/>
                  </a:cubicBezTo>
                  <a:cubicBezTo>
                    <a:pt x="4925" y="7916"/>
                    <a:pt x="4640" y="7988"/>
                    <a:pt x="4283" y="7988"/>
                  </a:cubicBezTo>
                  <a:cubicBezTo>
                    <a:pt x="4189" y="7988"/>
                    <a:pt x="4090" y="7983"/>
                    <a:pt x="3985" y="7973"/>
                  </a:cubicBezTo>
                  <a:cubicBezTo>
                    <a:pt x="3409" y="7948"/>
                    <a:pt x="2932" y="7772"/>
                    <a:pt x="2607" y="7497"/>
                  </a:cubicBezTo>
                  <a:cubicBezTo>
                    <a:pt x="2281" y="7221"/>
                    <a:pt x="1980" y="6745"/>
                    <a:pt x="2156" y="6269"/>
                  </a:cubicBezTo>
                  <a:cubicBezTo>
                    <a:pt x="2156" y="6244"/>
                    <a:pt x="2156" y="6218"/>
                    <a:pt x="2130" y="6193"/>
                  </a:cubicBezTo>
                  <a:cubicBezTo>
                    <a:pt x="2130" y="6168"/>
                    <a:pt x="2105" y="6168"/>
                    <a:pt x="2080" y="6168"/>
                  </a:cubicBezTo>
                  <a:cubicBezTo>
                    <a:pt x="1629" y="6118"/>
                    <a:pt x="602" y="5943"/>
                    <a:pt x="276" y="5166"/>
                  </a:cubicBezTo>
                  <a:cubicBezTo>
                    <a:pt x="201" y="4990"/>
                    <a:pt x="176" y="4790"/>
                    <a:pt x="176" y="4539"/>
                  </a:cubicBezTo>
                  <a:cubicBezTo>
                    <a:pt x="176" y="3988"/>
                    <a:pt x="326" y="3487"/>
                    <a:pt x="602" y="3136"/>
                  </a:cubicBezTo>
                  <a:cubicBezTo>
                    <a:pt x="877" y="2785"/>
                    <a:pt x="1303" y="2584"/>
                    <a:pt x="1704" y="2584"/>
                  </a:cubicBezTo>
                  <a:cubicBezTo>
                    <a:pt x="1780" y="2584"/>
                    <a:pt x="1855" y="2584"/>
                    <a:pt x="1930" y="2609"/>
                  </a:cubicBezTo>
                  <a:cubicBezTo>
                    <a:pt x="1955" y="2609"/>
                    <a:pt x="1980" y="2609"/>
                    <a:pt x="2005" y="2584"/>
                  </a:cubicBezTo>
                  <a:cubicBezTo>
                    <a:pt x="2030" y="2559"/>
                    <a:pt x="2030" y="2534"/>
                    <a:pt x="2030" y="2509"/>
                  </a:cubicBezTo>
                  <a:cubicBezTo>
                    <a:pt x="1855" y="1958"/>
                    <a:pt x="2005" y="1331"/>
                    <a:pt x="2381" y="930"/>
                  </a:cubicBezTo>
                  <a:cubicBezTo>
                    <a:pt x="2682" y="589"/>
                    <a:pt x="3129" y="392"/>
                    <a:pt x="3591" y="392"/>
                  </a:cubicBezTo>
                  <a:cubicBezTo>
                    <a:pt x="3705" y="392"/>
                    <a:pt x="3821" y="404"/>
                    <a:pt x="3935" y="429"/>
                  </a:cubicBezTo>
                  <a:cubicBezTo>
                    <a:pt x="4211" y="479"/>
                    <a:pt x="4562" y="655"/>
                    <a:pt x="4712" y="1005"/>
                  </a:cubicBezTo>
                  <a:cubicBezTo>
                    <a:pt x="4712" y="1031"/>
                    <a:pt x="4737" y="1056"/>
                    <a:pt x="4762" y="1056"/>
                  </a:cubicBezTo>
                  <a:cubicBezTo>
                    <a:pt x="4787" y="1056"/>
                    <a:pt x="4837" y="1031"/>
                    <a:pt x="4837" y="1031"/>
                  </a:cubicBezTo>
                  <a:cubicBezTo>
                    <a:pt x="5264" y="488"/>
                    <a:pt x="5916" y="170"/>
                    <a:pt x="6548" y="170"/>
                  </a:cubicBezTo>
                  <a:cubicBezTo>
                    <a:pt x="6734" y="170"/>
                    <a:pt x="6917" y="197"/>
                    <a:pt x="7093" y="254"/>
                  </a:cubicBezTo>
                  <a:cubicBezTo>
                    <a:pt x="7895" y="479"/>
                    <a:pt x="8496" y="1256"/>
                    <a:pt x="8572" y="2083"/>
                  </a:cubicBezTo>
                  <a:cubicBezTo>
                    <a:pt x="8572" y="2108"/>
                    <a:pt x="8597" y="2133"/>
                    <a:pt x="8622" y="2158"/>
                  </a:cubicBezTo>
                  <a:lnTo>
                    <a:pt x="8697" y="2158"/>
                  </a:lnTo>
                  <a:cubicBezTo>
                    <a:pt x="8810" y="2099"/>
                    <a:pt x="8929" y="2072"/>
                    <a:pt x="9049" y="2072"/>
                  </a:cubicBezTo>
                  <a:cubicBezTo>
                    <a:pt x="9382" y="2072"/>
                    <a:pt x="9716" y="2276"/>
                    <a:pt x="9900" y="2534"/>
                  </a:cubicBezTo>
                  <a:cubicBezTo>
                    <a:pt x="10226" y="2960"/>
                    <a:pt x="10226" y="3512"/>
                    <a:pt x="10201" y="3888"/>
                  </a:cubicBezTo>
                  <a:cubicBezTo>
                    <a:pt x="10151" y="4264"/>
                    <a:pt x="10025" y="4640"/>
                    <a:pt x="9800" y="4915"/>
                  </a:cubicBezTo>
                  <a:cubicBezTo>
                    <a:pt x="9825" y="4965"/>
                    <a:pt x="9850" y="5015"/>
                    <a:pt x="9900" y="5091"/>
                  </a:cubicBezTo>
                  <a:cubicBezTo>
                    <a:pt x="10151" y="4765"/>
                    <a:pt x="10326" y="4339"/>
                    <a:pt x="10351" y="3913"/>
                  </a:cubicBezTo>
                  <a:cubicBezTo>
                    <a:pt x="10401" y="3487"/>
                    <a:pt x="10376" y="2885"/>
                    <a:pt x="10050" y="2434"/>
                  </a:cubicBezTo>
                  <a:cubicBezTo>
                    <a:pt x="9833" y="2138"/>
                    <a:pt x="9445" y="1904"/>
                    <a:pt x="9044" y="1904"/>
                  </a:cubicBezTo>
                  <a:cubicBezTo>
                    <a:pt x="8937" y="1904"/>
                    <a:pt x="8828" y="1921"/>
                    <a:pt x="8722" y="1958"/>
                  </a:cubicBezTo>
                  <a:cubicBezTo>
                    <a:pt x="8622" y="1106"/>
                    <a:pt x="7970" y="329"/>
                    <a:pt x="7143" y="78"/>
                  </a:cubicBezTo>
                  <a:cubicBezTo>
                    <a:pt x="6958" y="26"/>
                    <a:pt x="6767" y="1"/>
                    <a:pt x="65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9"/>
            <p:cNvSpPr/>
            <p:nvPr/>
          </p:nvSpPr>
          <p:spPr>
            <a:xfrm>
              <a:off x="7745303" y="-143512"/>
              <a:ext cx="1101742" cy="442046"/>
            </a:xfrm>
            <a:custGeom>
              <a:avLst/>
              <a:gdLst/>
              <a:ahLst/>
              <a:cxnLst/>
              <a:rect l="l" t="t" r="r" b="b"/>
              <a:pathLst>
                <a:path w="12407" h="4978" extrusionOk="0">
                  <a:moveTo>
                    <a:pt x="9124" y="177"/>
                  </a:moveTo>
                  <a:cubicBezTo>
                    <a:pt x="9235" y="177"/>
                    <a:pt x="9344" y="190"/>
                    <a:pt x="9449" y="216"/>
                  </a:cubicBezTo>
                  <a:cubicBezTo>
                    <a:pt x="10226" y="416"/>
                    <a:pt x="10803" y="1068"/>
                    <a:pt x="10828" y="1795"/>
                  </a:cubicBezTo>
                  <a:cubicBezTo>
                    <a:pt x="10828" y="1820"/>
                    <a:pt x="10853" y="1845"/>
                    <a:pt x="10878" y="1845"/>
                  </a:cubicBezTo>
                  <a:cubicBezTo>
                    <a:pt x="10903" y="1870"/>
                    <a:pt x="10928" y="1870"/>
                    <a:pt x="10953" y="1870"/>
                  </a:cubicBezTo>
                  <a:cubicBezTo>
                    <a:pt x="11045" y="1824"/>
                    <a:pt x="11144" y="1802"/>
                    <a:pt x="11245" y="1802"/>
                  </a:cubicBezTo>
                  <a:cubicBezTo>
                    <a:pt x="11421" y="1802"/>
                    <a:pt x="11606" y="1868"/>
                    <a:pt x="11780" y="1995"/>
                  </a:cubicBezTo>
                  <a:cubicBezTo>
                    <a:pt x="12081" y="2246"/>
                    <a:pt x="12231" y="2597"/>
                    <a:pt x="12181" y="2923"/>
                  </a:cubicBezTo>
                  <a:cubicBezTo>
                    <a:pt x="12069" y="3553"/>
                    <a:pt x="11431" y="3940"/>
                    <a:pt x="10848" y="3940"/>
                  </a:cubicBezTo>
                  <a:cubicBezTo>
                    <a:pt x="10782" y="3940"/>
                    <a:pt x="10716" y="3935"/>
                    <a:pt x="10652" y="3925"/>
                  </a:cubicBezTo>
                  <a:cubicBezTo>
                    <a:pt x="10638" y="3918"/>
                    <a:pt x="10625" y="3915"/>
                    <a:pt x="10614" y="3915"/>
                  </a:cubicBezTo>
                  <a:cubicBezTo>
                    <a:pt x="10588" y="3915"/>
                    <a:pt x="10570" y="3932"/>
                    <a:pt x="10552" y="3950"/>
                  </a:cubicBezTo>
                  <a:cubicBezTo>
                    <a:pt x="10301" y="4351"/>
                    <a:pt x="9825" y="4652"/>
                    <a:pt x="9274" y="4727"/>
                  </a:cubicBezTo>
                  <a:cubicBezTo>
                    <a:pt x="9208" y="4733"/>
                    <a:pt x="9141" y="4737"/>
                    <a:pt x="9075" y="4737"/>
                  </a:cubicBezTo>
                  <a:cubicBezTo>
                    <a:pt x="8618" y="4737"/>
                    <a:pt x="8177" y="4586"/>
                    <a:pt x="7870" y="4301"/>
                  </a:cubicBezTo>
                  <a:cubicBezTo>
                    <a:pt x="7845" y="4276"/>
                    <a:pt x="7820" y="4276"/>
                    <a:pt x="7795" y="4276"/>
                  </a:cubicBezTo>
                  <a:cubicBezTo>
                    <a:pt x="7770" y="4276"/>
                    <a:pt x="7745" y="4276"/>
                    <a:pt x="7745" y="4301"/>
                  </a:cubicBezTo>
                  <a:cubicBezTo>
                    <a:pt x="7440" y="4630"/>
                    <a:pt x="6980" y="4805"/>
                    <a:pt x="6490" y="4805"/>
                  </a:cubicBezTo>
                  <a:cubicBezTo>
                    <a:pt x="6458" y="4805"/>
                    <a:pt x="6425" y="4804"/>
                    <a:pt x="6392" y="4802"/>
                  </a:cubicBezTo>
                  <a:cubicBezTo>
                    <a:pt x="5865" y="4777"/>
                    <a:pt x="5389" y="4527"/>
                    <a:pt x="5113" y="4151"/>
                  </a:cubicBezTo>
                  <a:cubicBezTo>
                    <a:pt x="5088" y="4126"/>
                    <a:pt x="5088" y="4126"/>
                    <a:pt x="5063" y="4126"/>
                  </a:cubicBezTo>
                  <a:lnTo>
                    <a:pt x="5038" y="4126"/>
                  </a:lnTo>
                  <a:cubicBezTo>
                    <a:pt x="5013" y="4126"/>
                    <a:pt x="5013" y="4126"/>
                    <a:pt x="4988" y="4151"/>
                  </a:cubicBezTo>
                  <a:cubicBezTo>
                    <a:pt x="4627" y="4469"/>
                    <a:pt x="4158" y="4644"/>
                    <a:pt x="3642" y="4644"/>
                  </a:cubicBezTo>
                  <a:cubicBezTo>
                    <a:pt x="3549" y="4644"/>
                    <a:pt x="3455" y="4638"/>
                    <a:pt x="3359" y="4627"/>
                  </a:cubicBezTo>
                  <a:cubicBezTo>
                    <a:pt x="2707" y="4552"/>
                    <a:pt x="2181" y="4226"/>
                    <a:pt x="1880" y="3725"/>
                  </a:cubicBezTo>
                  <a:cubicBezTo>
                    <a:pt x="1863" y="3707"/>
                    <a:pt x="1832" y="3689"/>
                    <a:pt x="1807" y="3689"/>
                  </a:cubicBezTo>
                  <a:cubicBezTo>
                    <a:pt x="1797" y="3689"/>
                    <a:pt x="1787" y="3692"/>
                    <a:pt x="1780" y="3700"/>
                  </a:cubicBezTo>
                  <a:cubicBezTo>
                    <a:pt x="1635" y="3784"/>
                    <a:pt x="1472" y="3828"/>
                    <a:pt x="1303" y="3828"/>
                  </a:cubicBezTo>
                  <a:cubicBezTo>
                    <a:pt x="1122" y="3828"/>
                    <a:pt x="934" y="3778"/>
                    <a:pt x="753" y="3675"/>
                  </a:cubicBezTo>
                  <a:cubicBezTo>
                    <a:pt x="402" y="3499"/>
                    <a:pt x="201" y="3173"/>
                    <a:pt x="176" y="2822"/>
                  </a:cubicBezTo>
                  <a:cubicBezTo>
                    <a:pt x="176" y="2497"/>
                    <a:pt x="402" y="2171"/>
                    <a:pt x="727" y="1970"/>
                  </a:cubicBezTo>
                  <a:cubicBezTo>
                    <a:pt x="920" y="1860"/>
                    <a:pt x="1121" y="1803"/>
                    <a:pt x="1312" y="1803"/>
                  </a:cubicBezTo>
                  <a:cubicBezTo>
                    <a:pt x="1469" y="1803"/>
                    <a:pt x="1620" y="1841"/>
                    <a:pt x="1755" y="1920"/>
                  </a:cubicBezTo>
                  <a:cubicBezTo>
                    <a:pt x="1768" y="1933"/>
                    <a:pt x="1780" y="1939"/>
                    <a:pt x="1793" y="1939"/>
                  </a:cubicBezTo>
                  <a:cubicBezTo>
                    <a:pt x="1805" y="1939"/>
                    <a:pt x="1818" y="1933"/>
                    <a:pt x="1830" y="1920"/>
                  </a:cubicBezTo>
                  <a:cubicBezTo>
                    <a:pt x="1855" y="1920"/>
                    <a:pt x="1880" y="1895"/>
                    <a:pt x="1880" y="1870"/>
                  </a:cubicBezTo>
                  <a:cubicBezTo>
                    <a:pt x="2006" y="1344"/>
                    <a:pt x="2457" y="893"/>
                    <a:pt x="2983" y="767"/>
                  </a:cubicBezTo>
                  <a:cubicBezTo>
                    <a:pt x="3102" y="733"/>
                    <a:pt x="3224" y="717"/>
                    <a:pt x="3346" y="717"/>
                  </a:cubicBezTo>
                  <a:cubicBezTo>
                    <a:pt x="3768" y="717"/>
                    <a:pt x="4190" y="908"/>
                    <a:pt x="4462" y="1218"/>
                  </a:cubicBezTo>
                  <a:cubicBezTo>
                    <a:pt x="4487" y="1243"/>
                    <a:pt x="4512" y="1268"/>
                    <a:pt x="4562" y="1268"/>
                  </a:cubicBezTo>
                  <a:cubicBezTo>
                    <a:pt x="4587" y="1243"/>
                    <a:pt x="4612" y="1218"/>
                    <a:pt x="4612" y="1193"/>
                  </a:cubicBezTo>
                  <a:cubicBezTo>
                    <a:pt x="4788" y="717"/>
                    <a:pt x="5214" y="341"/>
                    <a:pt x="5715" y="266"/>
                  </a:cubicBezTo>
                  <a:cubicBezTo>
                    <a:pt x="5802" y="248"/>
                    <a:pt x="5890" y="239"/>
                    <a:pt x="5978" y="239"/>
                  </a:cubicBezTo>
                  <a:cubicBezTo>
                    <a:pt x="6505" y="239"/>
                    <a:pt x="7044" y="546"/>
                    <a:pt x="7344" y="1018"/>
                  </a:cubicBezTo>
                  <a:cubicBezTo>
                    <a:pt x="7369" y="1043"/>
                    <a:pt x="7394" y="1068"/>
                    <a:pt x="7419" y="1068"/>
                  </a:cubicBezTo>
                  <a:cubicBezTo>
                    <a:pt x="7444" y="1068"/>
                    <a:pt x="7469" y="1043"/>
                    <a:pt x="7494" y="1018"/>
                  </a:cubicBezTo>
                  <a:cubicBezTo>
                    <a:pt x="7814" y="570"/>
                    <a:pt x="8496" y="177"/>
                    <a:pt x="9124" y="177"/>
                  </a:cubicBezTo>
                  <a:close/>
                  <a:moveTo>
                    <a:pt x="9142" y="0"/>
                  </a:moveTo>
                  <a:cubicBezTo>
                    <a:pt x="8485" y="0"/>
                    <a:pt x="7800" y="377"/>
                    <a:pt x="7419" y="842"/>
                  </a:cubicBezTo>
                  <a:cubicBezTo>
                    <a:pt x="7079" y="353"/>
                    <a:pt x="6522" y="62"/>
                    <a:pt x="5978" y="62"/>
                  </a:cubicBezTo>
                  <a:cubicBezTo>
                    <a:pt x="5881" y="62"/>
                    <a:pt x="5785" y="72"/>
                    <a:pt x="5690" y="91"/>
                  </a:cubicBezTo>
                  <a:cubicBezTo>
                    <a:pt x="5164" y="191"/>
                    <a:pt x="4712" y="542"/>
                    <a:pt x="4512" y="1018"/>
                  </a:cubicBezTo>
                  <a:cubicBezTo>
                    <a:pt x="4184" y="709"/>
                    <a:pt x="3751" y="549"/>
                    <a:pt x="3318" y="549"/>
                  </a:cubicBezTo>
                  <a:cubicBezTo>
                    <a:pt x="3189" y="549"/>
                    <a:pt x="3060" y="563"/>
                    <a:pt x="2933" y="592"/>
                  </a:cubicBezTo>
                  <a:cubicBezTo>
                    <a:pt x="2382" y="717"/>
                    <a:pt x="1905" y="1168"/>
                    <a:pt x="1730" y="1720"/>
                  </a:cubicBezTo>
                  <a:cubicBezTo>
                    <a:pt x="1601" y="1660"/>
                    <a:pt x="1461" y="1632"/>
                    <a:pt x="1317" y="1632"/>
                  </a:cubicBezTo>
                  <a:cubicBezTo>
                    <a:pt x="1096" y="1632"/>
                    <a:pt x="865" y="1698"/>
                    <a:pt x="652" y="1820"/>
                  </a:cubicBezTo>
                  <a:cubicBezTo>
                    <a:pt x="251" y="2045"/>
                    <a:pt x="1" y="2446"/>
                    <a:pt x="26" y="2847"/>
                  </a:cubicBezTo>
                  <a:cubicBezTo>
                    <a:pt x="26" y="3223"/>
                    <a:pt x="276" y="3624"/>
                    <a:pt x="677" y="3825"/>
                  </a:cubicBezTo>
                  <a:cubicBezTo>
                    <a:pt x="871" y="3949"/>
                    <a:pt x="1086" y="4005"/>
                    <a:pt x="1296" y="4005"/>
                  </a:cubicBezTo>
                  <a:cubicBezTo>
                    <a:pt x="1467" y="4005"/>
                    <a:pt x="1634" y="3968"/>
                    <a:pt x="1780" y="3900"/>
                  </a:cubicBezTo>
                  <a:cubicBezTo>
                    <a:pt x="2131" y="4376"/>
                    <a:pt x="2682" y="4702"/>
                    <a:pt x="3334" y="4802"/>
                  </a:cubicBezTo>
                  <a:cubicBezTo>
                    <a:pt x="3429" y="4814"/>
                    <a:pt x="3525" y="4819"/>
                    <a:pt x="3620" y="4819"/>
                  </a:cubicBezTo>
                  <a:cubicBezTo>
                    <a:pt x="4147" y="4819"/>
                    <a:pt x="4656" y="4645"/>
                    <a:pt x="5038" y="4326"/>
                  </a:cubicBezTo>
                  <a:cubicBezTo>
                    <a:pt x="5339" y="4702"/>
                    <a:pt x="5840" y="4953"/>
                    <a:pt x="6392" y="4978"/>
                  </a:cubicBezTo>
                  <a:lnTo>
                    <a:pt x="6492" y="4978"/>
                  </a:lnTo>
                  <a:cubicBezTo>
                    <a:pt x="6993" y="4978"/>
                    <a:pt x="7494" y="4802"/>
                    <a:pt x="7820" y="4477"/>
                  </a:cubicBezTo>
                  <a:cubicBezTo>
                    <a:pt x="8132" y="4747"/>
                    <a:pt x="8565" y="4897"/>
                    <a:pt x="9019" y="4897"/>
                  </a:cubicBezTo>
                  <a:cubicBezTo>
                    <a:pt x="9112" y="4897"/>
                    <a:pt x="9205" y="4890"/>
                    <a:pt x="9299" y="4878"/>
                  </a:cubicBezTo>
                  <a:cubicBezTo>
                    <a:pt x="9875" y="4802"/>
                    <a:pt x="10377" y="4527"/>
                    <a:pt x="10677" y="4101"/>
                  </a:cubicBezTo>
                  <a:cubicBezTo>
                    <a:pt x="10729" y="4106"/>
                    <a:pt x="10781" y="4108"/>
                    <a:pt x="10832" y="4108"/>
                  </a:cubicBezTo>
                  <a:cubicBezTo>
                    <a:pt x="11555" y="4108"/>
                    <a:pt x="12238" y="3626"/>
                    <a:pt x="12332" y="2948"/>
                  </a:cubicBezTo>
                  <a:cubicBezTo>
                    <a:pt x="12407" y="2572"/>
                    <a:pt x="12231" y="2146"/>
                    <a:pt x="11880" y="1870"/>
                  </a:cubicBezTo>
                  <a:cubicBezTo>
                    <a:pt x="11675" y="1721"/>
                    <a:pt x="11442" y="1641"/>
                    <a:pt x="11223" y="1641"/>
                  </a:cubicBezTo>
                  <a:cubicBezTo>
                    <a:pt x="11147" y="1641"/>
                    <a:pt x="11074" y="1650"/>
                    <a:pt x="11003" y="1670"/>
                  </a:cubicBezTo>
                  <a:cubicBezTo>
                    <a:pt x="10928" y="918"/>
                    <a:pt x="10301" y="266"/>
                    <a:pt x="9499" y="40"/>
                  </a:cubicBezTo>
                  <a:cubicBezTo>
                    <a:pt x="9383" y="13"/>
                    <a:pt x="9263" y="0"/>
                    <a:pt x="9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9"/>
            <p:cNvSpPr/>
            <p:nvPr/>
          </p:nvSpPr>
          <p:spPr>
            <a:xfrm>
              <a:off x="8634130" y="4174250"/>
              <a:ext cx="164098" cy="153133"/>
            </a:xfrm>
            <a:custGeom>
              <a:avLst/>
              <a:gdLst/>
              <a:ahLst/>
              <a:cxnLst/>
              <a:rect l="l" t="t" r="r" b="b"/>
              <a:pathLst>
                <a:path w="1855" h="1731" extrusionOk="0">
                  <a:moveTo>
                    <a:pt x="852" y="1"/>
                  </a:moveTo>
                  <a:cubicBezTo>
                    <a:pt x="502" y="527"/>
                    <a:pt x="201" y="1129"/>
                    <a:pt x="0" y="1730"/>
                  </a:cubicBezTo>
                  <a:lnTo>
                    <a:pt x="1855" y="1730"/>
                  </a:lnTo>
                  <a:cubicBezTo>
                    <a:pt x="1579" y="1129"/>
                    <a:pt x="1253" y="577"/>
                    <a:pt x="877"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9"/>
            <p:cNvSpPr/>
            <p:nvPr/>
          </p:nvSpPr>
          <p:spPr>
            <a:xfrm>
              <a:off x="4735450" y="143268"/>
              <a:ext cx="164098" cy="155256"/>
            </a:xfrm>
            <a:custGeom>
              <a:avLst/>
              <a:gdLst/>
              <a:ahLst/>
              <a:cxnLst/>
              <a:rect l="l" t="t" r="r" b="b"/>
              <a:pathLst>
                <a:path w="1855" h="1755" extrusionOk="0">
                  <a:moveTo>
                    <a:pt x="852" y="0"/>
                  </a:moveTo>
                  <a:cubicBezTo>
                    <a:pt x="501" y="552"/>
                    <a:pt x="201" y="1128"/>
                    <a:pt x="0" y="1755"/>
                  </a:cubicBezTo>
                  <a:lnTo>
                    <a:pt x="1855" y="1755"/>
                  </a:lnTo>
                  <a:cubicBezTo>
                    <a:pt x="1579" y="1153"/>
                    <a:pt x="1253" y="577"/>
                    <a:pt x="877" y="51"/>
                  </a:cubicBezTo>
                  <a:lnTo>
                    <a:pt x="85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9"/>
            <p:cNvSpPr/>
            <p:nvPr/>
          </p:nvSpPr>
          <p:spPr>
            <a:xfrm>
              <a:off x="639063" y="4603491"/>
              <a:ext cx="161886" cy="153133"/>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9"/>
            <p:cNvSpPr/>
            <p:nvPr/>
          </p:nvSpPr>
          <p:spPr>
            <a:xfrm>
              <a:off x="6883902" y="4810668"/>
              <a:ext cx="164186" cy="153044"/>
            </a:xfrm>
            <a:custGeom>
              <a:avLst/>
              <a:gdLst/>
              <a:ahLst/>
              <a:cxnLst/>
              <a:rect l="l" t="t" r="r" b="b"/>
              <a:pathLst>
                <a:path w="1856" h="1730" extrusionOk="0">
                  <a:moveTo>
                    <a:pt x="853" y="0"/>
                  </a:moveTo>
                  <a:cubicBezTo>
                    <a:pt x="477" y="526"/>
                    <a:pt x="201" y="1128"/>
                    <a:pt x="0" y="1729"/>
                  </a:cubicBezTo>
                  <a:lnTo>
                    <a:pt x="1855" y="1729"/>
                  </a:lnTo>
                  <a:cubicBezTo>
                    <a:pt x="1579" y="1128"/>
                    <a:pt x="1254" y="576"/>
                    <a:pt x="878" y="25"/>
                  </a:cubicBezTo>
                  <a:lnTo>
                    <a:pt x="8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9"/>
            <p:cNvSpPr/>
            <p:nvPr/>
          </p:nvSpPr>
          <p:spPr>
            <a:xfrm>
              <a:off x="422512" y="256198"/>
              <a:ext cx="161975" cy="153133"/>
            </a:xfrm>
            <a:custGeom>
              <a:avLst/>
              <a:gdLst/>
              <a:ahLst/>
              <a:cxnLst/>
              <a:rect l="l" t="t" r="r" b="b"/>
              <a:pathLst>
                <a:path w="1831" h="1731" extrusionOk="0">
                  <a:moveTo>
                    <a:pt x="853" y="1"/>
                  </a:moveTo>
                  <a:cubicBezTo>
                    <a:pt x="477" y="527"/>
                    <a:pt x="176" y="1129"/>
                    <a:pt x="1" y="1730"/>
                  </a:cubicBezTo>
                  <a:lnTo>
                    <a:pt x="1830" y="1730"/>
                  </a:lnTo>
                  <a:cubicBezTo>
                    <a:pt x="1580" y="1154"/>
                    <a:pt x="1229" y="577"/>
                    <a:pt x="853" y="26"/>
                  </a:cubicBezTo>
                  <a:lnTo>
                    <a:pt x="8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9"/>
            <p:cNvSpPr/>
            <p:nvPr/>
          </p:nvSpPr>
          <p:spPr>
            <a:xfrm>
              <a:off x="2982265" y="4876329"/>
              <a:ext cx="135348" cy="144198"/>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9"/>
            <p:cNvSpPr/>
            <p:nvPr/>
          </p:nvSpPr>
          <p:spPr>
            <a:xfrm>
              <a:off x="503740" y="3188166"/>
              <a:ext cx="135348" cy="144198"/>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9"/>
            <p:cNvSpPr/>
            <p:nvPr/>
          </p:nvSpPr>
          <p:spPr>
            <a:xfrm>
              <a:off x="8917790" y="2571754"/>
              <a:ext cx="135348" cy="144198"/>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9"/>
            <p:cNvSpPr/>
            <p:nvPr/>
          </p:nvSpPr>
          <p:spPr>
            <a:xfrm>
              <a:off x="8423993" y="1169963"/>
              <a:ext cx="164098" cy="153133"/>
            </a:xfrm>
            <a:custGeom>
              <a:avLst/>
              <a:gdLst/>
              <a:ahLst/>
              <a:cxnLst/>
              <a:rect l="l" t="t" r="r" b="b"/>
              <a:pathLst>
                <a:path w="1855" h="1731" extrusionOk="0">
                  <a:moveTo>
                    <a:pt x="852" y="1"/>
                  </a:moveTo>
                  <a:cubicBezTo>
                    <a:pt x="502" y="527"/>
                    <a:pt x="201" y="1129"/>
                    <a:pt x="0" y="1730"/>
                  </a:cubicBezTo>
                  <a:lnTo>
                    <a:pt x="1855" y="1730"/>
                  </a:lnTo>
                  <a:cubicBezTo>
                    <a:pt x="1579" y="1129"/>
                    <a:pt x="1253" y="577"/>
                    <a:pt x="877" y="26"/>
                  </a:cubicBezTo>
                  <a:lnTo>
                    <a:pt x="8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1" name="Google Shape;571;p19"/>
          <p:cNvSpPr txBox="1">
            <a:spLocks noGrp="1"/>
          </p:cNvSpPr>
          <p:nvPr>
            <p:ph type="title"/>
          </p:nvPr>
        </p:nvSpPr>
        <p:spPr>
          <a:xfrm>
            <a:off x="960000" y="593367"/>
            <a:ext cx="10272000" cy="763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75939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595"/>
        <p:cNvGrpSpPr/>
        <p:nvPr/>
      </p:nvGrpSpPr>
      <p:grpSpPr>
        <a:xfrm>
          <a:off x="0" y="0"/>
          <a:ext cx="0" cy="0"/>
          <a:chOff x="0" y="0"/>
          <a:chExt cx="0" cy="0"/>
        </a:xfrm>
      </p:grpSpPr>
      <p:grpSp>
        <p:nvGrpSpPr>
          <p:cNvPr id="596" name="Google Shape;596;p21"/>
          <p:cNvGrpSpPr/>
          <p:nvPr/>
        </p:nvGrpSpPr>
        <p:grpSpPr>
          <a:xfrm>
            <a:off x="-134254" y="-324557"/>
            <a:ext cx="12152395" cy="6847468"/>
            <a:chOff x="-100690" y="-243418"/>
            <a:chExt cx="9114296" cy="5135601"/>
          </a:xfrm>
        </p:grpSpPr>
        <p:sp>
          <p:nvSpPr>
            <p:cNvPr id="597" name="Google Shape;597;p21"/>
            <p:cNvSpPr/>
            <p:nvPr/>
          </p:nvSpPr>
          <p:spPr>
            <a:xfrm>
              <a:off x="-100690" y="895848"/>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1"/>
            <p:cNvSpPr/>
            <p:nvPr/>
          </p:nvSpPr>
          <p:spPr>
            <a:xfrm>
              <a:off x="5955922" y="43857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1"/>
            <p:cNvSpPr/>
            <p:nvPr/>
          </p:nvSpPr>
          <p:spPr>
            <a:xfrm>
              <a:off x="3863765"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1"/>
            <p:cNvSpPr/>
            <p:nvPr/>
          </p:nvSpPr>
          <p:spPr>
            <a:xfrm>
              <a:off x="8877858" y="27153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1"/>
            <p:cNvSpPr/>
            <p:nvPr/>
          </p:nvSpPr>
          <p:spPr>
            <a:xfrm>
              <a:off x="1325352" y="21357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1"/>
            <p:cNvSpPr/>
            <p:nvPr/>
          </p:nvSpPr>
          <p:spPr>
            <a:xfrm>
              <a:off x="5637280" y="36460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1"/>
            <p:cNvSpPr/>
            <p:nvPr/>
          </p:nvSpPr>
          <p:spPr>
            <a:xfrm>
              <a:off x="2863855"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1"/>
            <p:cNvSpPr/>
            <p:nvPr/>
          </p:nvSpPr>
          <p:spPr>
            <a:xfrm>
              <a:off x="7268048" y="-243418"/>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1"/>
            <p:cNvSpPr/>
            <p:nvPr/>
          </p:nvSpPr>
          <p:spPr>
            <a:xfrm>
              <a:off x="4629630"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6" name="Google Shape;606;p21"/>
            <p:cNvGrpSpPr/>
            <p:nvPr/>
          </p:nvGrpSpPr>
          <p:grpSpPr>
            <a:xfrm>
              <a:off x="7907662" y="1099397"/>
              <a:ext cx="1032663" cy="712280"/>
              <a:chOff x="1966925" y="760050"/>
              <a:chExt cx="244400" cy="168575"/>
            </a:xfrm>
          </p:grpSpPr>
          <p:sp>
            <p:nvSpPr>
              <p:cNvPr id="607" name="Google Shape;607;p21"/>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1"/>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1"/>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1"/>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1"/>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1"/>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1"/>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1"/>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1"/>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1"/>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1"/>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1"/>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1"/>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1"/>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1"/>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1"/>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1"/>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1"/>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1"/>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1"/>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1"/>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1"/>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1"/>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1"/>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1"/>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1"/>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3" name="Google Shape;633;p21"/>
            <p:cNvSpPr/>
            <p:nvPr/>
          </p:nvSpPr>
          <p:spPr>
            <a:xfrm>
              <a:off x="719995" y="474988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1"/>
            <p:cNvSpPr/>
            <p:nvPr/>
          </p:nvSpPr>
          <p:spPr>
            <a:xfrm>
              <a:off x="8423990" y="4385716"/>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1"/>
            <p:cNvSpPr/>
            <p:nvPr/>
          </p:nvSpPr>
          <p:spPr>
            <a:xfrm>
              <a:off x="1447190" y="27109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36" name="Google Shape;636;p21"/>
            <p:cNvGrpSpPr/>
            <p:nvPr/>
          </p:nvGrpSpPr>
          <p:grpSpPr>
            <a:xfrm>
              <a:off x="0" y="3574822"/>
              <a:ext cx="1032663" cy="712280"/>
              <a:chOff x="1966925" y="760050"/>
              <a:chExt cx="244400" cy="168575"/>
            </a:xfrm>
          </p:grpSpPr>
          <p:sp>
            <p:nvSpPr>
              <p:cNvPr id="637" name="Google Shape;637;p21"/>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1"/>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1"/>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1"/>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1"/>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1"/>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1"/>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1"/>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1"/>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1"/>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1"/>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1"/>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1"/>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1"/>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1"/>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1"/>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1"/>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1"/>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1"/>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1"/>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1"/>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1"/>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1"/>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1"/>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1"/>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1"/>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63" name="Google Shape;663;p21"/>
          <p:cNvSpPr txBox="1">
            <a:spLocks noGrp="1"/>
          </p:cNvSpPr>
          <p:nvPr>
            <p:ph type="title"/>
          </p:nvPr>
        </p:nvSpPr>
        <p:spPr>
          <a:xfrm>
            <a:off x="3354800" y="1884167"/>
            <a:ext cx="5482400" cy="23260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2400"/>
              <a:buFont typeface="Manjari"/>
              <a:buNone/>
              <a:defRPr sz="3200" b="0">
                <a:solidFill>
                  <a:schemeClr val="dk2"/>
                </a:solidFill>
                <a:latin typeface="Manjari"/>
                <a:ea typeface="Manjari"/>
                <a:cs typeface="Manjari"/>
                <a:sym typeface="Manjari"/>
              </a:defRPr>
            </a:lvl1pPr>
            <a:lvl2pPr lvl="1"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2pPr>
            <a:lvl3pPr lvl="2"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3pPr>
            <a:lvl4pPr lvl="3"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4pPr>
            <a:lvl5pPr lvl="4"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5pPr>
            <a:lvl6pPr lvl="5"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6pPr>
            <a:lvl7pPr lvl="6"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7pPr>
            <a:lvl8pPr lvl="7"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8pPr>
            <a:lvl9pPr lvl="8" rtl="0">
              <a:spcBef>
                <a:spcPts val="0"/>
              </a:spcBef>
              <a:spcAft>
                <a:spcPts val="0"/>
              </a:spcAft>
              <a:buClr>
                <a:schemeClr val="dk2"/>
              </a:buClr>
              <a:buSzPts val="2400"/>
              <a:buFont typeface="Manjari"/>
              <a:buNone/>
              <a:defRPr sz="3200">
                <a:solidFill>
                  <a:schemeClr val="dk2"/>
                </a:solidFill>
                <a:latin typeface="Manjari"/>
                <a:ea typeface="Manjari"/>
                <a:cs typeface="Manjari"/>
                <a:sym typeface="Manjari"/>
              </a:defRPr>
            </a:lvl9pPr>
          </a:lstStyle>
          <a:p>
            <a:endParaRPr/>
          </a:p>
        </p:txBody>
      </p:sp>
      <p:sp>
        <p:nvSpPr>
          <p:cNvPr id="664" name="Google Shape;664;p21"/>
          <p:cNvSpPr txBox="1">
            <a:spLocks noGrp="1"/>
          </p:cNvSpPr>
          <p:nvPr>
            <p:ph type="title" idx="2"/>
          </p:nvPr>
        </p:nvSpPr>
        <p:spPr>
          <a:xfrm>
            <a:off x="3354800" y="4210233"/>
            <a:ext cx="5482400" cy="76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600"/>
              <a:buNone/>
              <a:defRPr sz="2400">
                <a:solidFill>
                  <a:schemeClr val="lt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933090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7"/>
        <p:cNvGrpSpPr/>
        <p:nvPr/>
      </p:nvGrpSpPr>
      <p:grpSpPr>
        <a:xfrm>
          <a:off x="0" y="0"/>
          <a:ext cx="0" cy="0"/>
          <a:chOff x="0" y="0"/>
          <a:chExt cx="0" cy="0"/>
        </a:xfrm>
      </p:grpSpPr>
      <p:grpSp>
        <p:nvGrpSpPr>
          <p:cNvPr id="718" name="Google Shape;718;p26"/>
          <p:cNvGrpSpPr/>
          <p:nvPr/>
        </p:nvGrpSpPr>
        <p:grpSpPr>
          <a:xfrm>
            <a:off x="-134254" y="-324557"/>
            <a:ext cx="12152395" cy="6847468"/>
            <a:chOff x="-100690" y="-243418"/>
            <a:chExt cx="9114296" cy="5135601"/>
          </a:xfrm>
        </p:grpSpPr>
        <p:sp>
          <p:nvSpPr>
            <p:cNvPr id="719" name="Google Shape;719;p26"/>
            <p:cNvSpPr/>
            <p:nvPr/>
          </p:nvSpPr>
          <p:spPr>
            <a:xfrm>
              <a:off x="-100690" y="895848"/>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6"/>
            <p:cNvSpPr/>
            <p:nvPr/>
          </p:nvSpPr>
          <p:spPr>
            <a:xfrm>
              <a:off x="5955922" y="43857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6"/>
            <p:cNvSpPr/>
            <p:nvPr/>
          </p:nvSpPr>
          <p:spPr>
            <a:xfrm>
              <a:off x="3863765"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6"/>
            <p:cNvSpPr/>
            <p:nvPr/>
          </p:nvSpPr>
          <p:spPr>
            <a:xfrm>
              <a:off x="8877858" y="27153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6"/>
            <p:cNvSpPr/>
            <p:nvPr/>
          </p:nvSpPr>
          <p:spPr>
            <a:xfrm>
              <a:off x="1325352" y="21357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6"/>
            <p:cNvSpPr/>
            <p:nvPr/>
          </p:nvSpPr>
          <p:spPr>
            <a:xfrm>
              <a:off x="5637280" y="36460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6"/>
            <p:cNvSpPr/>
            <p:nvPr/>
          </p:nvSpPr>
          <p:spPr>
            <a:xfrm>
              <a:off x="2863855"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6"/>
            <p:cNvSpPr/>
            <p:nvPr/>
          </p:nvSpPr>
          <p:spPr>
            <a:xfrm>
              <a:off x="7268048" y="-243418"/>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6"/>
            <p:cNvSpPr/>
            <p:nvPr/>
          </p:nvSpPr>
          <p:spPr>
            <a:xfrm>
              <a:off x="4629630"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28" name="Google Shape;728;p26"/>
            <p:cNvGrpSpPr/>
            <p:nvPr/>
          </p:nvGrpSpPr>
          <p:grpSpPr>
            <a:xfrm>
              <a:off x="7907662" y="1099397"/>
              <a:ext cx="1032663" cy="712280"/>
              <a:chOff x="1966925" y="760050"/>
              <a:chExt cx="244400" cy="168575"/>
            </a:xfrm>
          </p:grpSpPr>
          <p:sp>
            <p:nvSpPr>
              <p:cNvPr id="729" name="Google Shape;729;p26"/>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6"/>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6"/>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6"/>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6"/>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6"/>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6"/>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6"/>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6"/>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6"/>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6"/>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6"/>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6"/>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6"/>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6"/>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6"/>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6"/>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6"/>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6"/>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6"/>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6"/>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6"/>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6"/>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6"/>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6"/>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6"/>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55" name="Google Shape;755;p26"/>
            <p:cNvSpPr/>
            <p:nvPr/>
          </p:nvSpPr>
          <p:spPr>
            <a:xfrm>
              <a:off x="719995" y="474988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6"/>
            <p:cNvSpPr/>
            <p:nvPr/>
          </p:nvSpPr>
          <p:spPr>
            <a:xfrm>
              <a:off x="8423990" y="4385716"/>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6"/>
            <p:cNvSpPr/>
            <p:nvPr/>
          </p:nvSpPr>
          <p:spPr>
            <a:xfrm>
              <a:off x="1447190" y="27109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58" name="Google Shape;758;p26"/>
            <p:cNvGrpSpPr/>
            <p:nvPr/>
          </p:nvGrpSpPr>
          <p:grpSpPr>
            <a:xfrm>
              <a:off x="0" y="3574822"/>
              <a:ext cx="1032663" cy="712280"/>
              <a:chOff x="1966925" y="760050"/>
              <a:chExt cx="244400" cy="168575"/>
            </a:xfrm>
          </p:grpSpPr>
          <p:sp>
            <p:nvSpPr>
              <p:cNvPr id="759" name="Google Shape;759;p26"/>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6"/>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6"/>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6"/>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6"/>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6"/>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6"/>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6"/>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6"/>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6"/>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6"/>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82085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785"/>
        <p:cNvGrpSpPr/>
        <p:nvPr/>
      </p:nvGrpSpPr>
      <p:grpSpPr>
        <a:xfrm>
          <a:off x="0" y="0"/>
          <a:ext cx="0" cy="0"/>
          <a:chOff x="0" y="0"/>
          <a:chExt cx="0" cy="0"/>
        </a:xfrm>
      </p:grpSpPr>
      <p:grpSp>
        <p:nvGrpSpPr>
          <p:cNvPr id="786" name="Google Shape;786;p27"/>
          <p:cNvGrpSpPr/>
          <p:nvPr/>
        </p:nvGrpSpPr>
        <p:grpSpPr>
          <a:xfrm>
            <a:off x="-213085" y="144471"/>
            <a:ext cx="12480121" cy="6515213"/>
            <a:chOff x="-159814" y="108353"/>
            <a:chExt cx="9360091" cy="4886410"/>
          </a:xfrm>
        </p:grpSpPr>
        <p:sp>
          <p:nvSpPr>
            <p:cNvPr id="787" name="Google Shape;787;p27"/>
            <p:cNvSpPr/>
            <p:nvPr/>
          </p:nvSpPr>
          <p:spPr>
            <a:xfrm>
              <a:off x="2615226" y="4490986"/>
              <a:ext cx="1252766" cy="503777"/>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7"/>
            <p:cNvSpPr/>
            <p:nvPr/>
          </p:nvSpPr>
          <p:spPr>
            <a:xfrm>
              <a:off x="2860336" y="2067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7"/>
            <p:cNvSpPr/>
            <p:nvPr/>
          </p:nvSpPr>
          <p:spPr>
            <a:xfrm>
              <a:off x="8712378" y="2296884"/>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7"/>
            <p:cNvSpPr/>
            <p:nvPr/>
          </p:nvSpPr>
          <p:spPr>
            <a:xfrm>
              <a:off x="272400" y="348880"/>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7"/>
            <p:cNvSpPr/>
            <p:nvPr/>
          </p:nvSpPr>
          <p:spPr>
            <a:xfrm>
              <a:off x="7712426" y="738100"/>
              <a:ext cx="1252766" cy="503663"/>
            </a:xfrm>
            <a:custGeom>
              <a:avLst/>
              <a:gdLst/>
              <a:ahLst/>
              <a:cxnLst/>
              <a:rect l="l" t="t" r="r" b="b"/>
              <a:pathLst>
                <a:path w="12407" h="4988" extrusionOk="0">
                  <a:moveTo>
                    <a:pt x="9102" y="179"/>
                  </a:moveTo>
                  <a:cubicBezTo>
                    <a:pt x="9220" y="179"/>
                    <a:pt x="9337" y="194"/>
                    <a:pt x="9449" y="226"/>
                  </a:cubicBezTo>
                  <a:cubicBezTo>
                    <a:pt x="10226" y="426"/>
                    <a:pt x="10803" y="1078"/>
                    <a:pt x="10828" y="1780"/>
                  </a:cubicBezTo>
                  <a:cubicBezTo>
                    <a:pt x="10828" y="1830"/>
                    <a:pt x="10853" y="1855"/>
                    <a:pt x="10878" y="1855"/>
                  </a:cubicBezTo>
                  <a:cubicBezTo>
                    <a:pt x="10890" y="1868"/>
                    <a:pt x="10903" y="1874"/>
                    <a:pt x="10916" y="1874"/>
                  </a:cubicBezTo>
                  <a:cubicBezTo>
                    <a:pt x="10928" y="1874"/>
                    <a:pt x="10941" y="1868"/>
                    <a:pt x="10953" y="1855"/>
                  </a:cubicBezTo>
                  <a:cubicBezTo>
                    <a:pt x="11037" y="1822"/>
                    <a:pt x="11126" y="1805"/>
                    <a:pt x="11218" y="1805"/>
                  </a:cubicBezTo>
                  <a:cubicBezTo>
                    <a:pt x="11401" y="1805"/>
                    <a:pt x="11596" y="1872"/>
                    <a:pt x="11780" y="2005"/>
                  </a:cubicBezTo>
                  <a:cubicBezTo>
                    <a:pt x="12081" y="2231"/>
                    <a:pt x="12231" y="2607"/>
                    <a:pt x="12181" y="2933"/>
                  </a:cubicBezTo>
                  <a:cubicBezTo>
                    <a:pt x="12069" y="3540"/>
                    <a:pt x="11431" y="3925"/>
                    <a:pt x="10849" y="3925"/>
                  </a:cubicBezTo>
                  <a:cubicBezTo>
                    <a:pt x="10782" y="3925"/>
                    <a:pt x="10716" y="3920"/>
                    <a:pt x="10652" y="3910"/>
                  </a:cubicBezTo>
                  <a:cubicBezTo>
                    <a:pt x="10602" y="3910"/>
                    <a:pt x="10577" y="3935"/>
                    <a:pt x="10552" y="3960"/>
                  </a:cubicBezTo>
                  <a:cubicBezTo>
                    <a:pt x="10301" y="4361"/>
                    <a:pt x="9825" y="4662"/>
                    <a:pt x="9274" y="4712"/>
                  </a:cubicBezTo>
                  <a:cubicBezTo>
                    <a:pt x="9185" y="4725"/>
                    <a:pt x="9097" y="4731"/>
                    <a:pt x="9009" y="4731"/>
                  </a:cubicBezTo>
                  <a:cubicBezTo>
                    <a:pt x="8575" y="4731"/>
                    <a:pt x="8162" y="4578"/>
                    <a:pt x="7870" y="4286"/>
                  </a:cubicBezTo>
                  <a:cubicBezTo>
                    <a:pt x="7845" y="4286"/>
                    <a:pt x="7820" y="4261"/>
                    <a:pt x="7795" y="4261"/>
                  </a:cubicBezTo>
                  <a:cubicBezTo>
                    <a:pt x="7770" y="4261"/>
                    <a:pt x="7745" y="4286"/>
                    <a:pt x="7745" y="4286"/>
                  </a:cubicBezTo>
                  <a:cubicBezTo>
                    <a:pt x="7440" y="4639"/>
                    <a:pt x="6980" y="4815"/>
                    <a:pt x="6490" y="4815"/>
                  </a:cubicBezTo>
                  <a:cubicBezTo>
                    <a:pt x="6457" y="4815"/>
                    <a:pt x="6425" y="4814"/>
                    <a:pt x="6392" y="4812"/>
                  </a:cubicBezTo>
                  <a:cubicBezTo>
                    <a:pt x="5865" y="4787"/>
                    <a:pt x="5389" y="4537"/>
                    <a:pt x="5113" y="4161"/>
                  </a:cubicBezTo>
                  <a:cubicBezTo>
                    <a:pt x="5088" y="4136"/>
                    <a:pt x="5088" y="4136"/>
                    <a:pt x="5063" y="4136"/>
                  </a:cubicBezTo>
                  <a:cubicBezTo>
                    <a:pt x="5038" y="4136"/>
                    <a:pt x="5038" y="4111"/>
                    <a:pt x="5038" y="4111"/>
                  </a:cubicBezTo>
                  <a:cubicBezTo>
                    <a:pt x="5013" y="4111"/>
                    <a:pt x="5013" y="4136"/>
                    <a:pt x="4988" y="4136"/>
                  </a:cubicBezTo>
                  <a:cubicBezTo>
                    <a:pt x="4626" y="4476"/>
                    <a:pt x="4156" y="4654"/>
                    <a:pt x="3639" y="4654"/>
                  </a:cubicBezTo>
                  <a:cubicBezTo>
                    <a:pt x="3547" y="4654"/>
                    <a:pt x="3454" y="4648"/>
                    <a:pt x="3359" y="4637"/>
                  </a:cubicBezTo>
                  <a:cubicBezTo>
                    <a:pt x="2707" y="4537"/>
                    <a:pt x="2181" y="4211"/>
                    <a:pt x="1880" y="3735"/>
                  </a:cubicBezTo>
                  <a:cubicBezTo>
                    <a:pt x="1863" y="3717"/>
                    <a:pt x="1832" y="3699"/>
                    <a:pt x="1807" y="3699"/>
                  </a:cubicBezTo>
                  <a:cubicBezTo>
                    <a:pt x="1797" y="3699"/>
                    <a:pt x="1787" y="3702"/>
                    <a:pt x="1780" y="3710"/>
                  </a:cubicBezTo>
                  <a:cubicBezTo>
                    <a:pt x="1635" y="3794"/>
                    <a:pt x="1472" y="3838"/>
                    <a:pt x="1303" y="3838"/>
                  </a:cubicBezTo>
                  <a:cubicBezTo>
                    <a:pt x="1122" y="3838"/>
                    <a:pt x="934" y="3788"/>
                    <a:pt x="753" y="3685"/>
                  </a:cubicBezTo>
                  <a:cubicBezTo>
                    <a:pt x="402" y="3509"/>
                    <a:pt x="201" y="3183"/>
                    <a:pt x="176" y="2832"/>
                  </a:cubicBezTo>
                  <a:cubicBezTo>
                    <a:pt x="176" y="2507"/>
                    <a:pt x="402" y="2181"/>
                    <a:pt x="727" y="1980"/>
                  </a:cubicBezTo>
                  <a:cubicBezTo>
                    <a:pt x="920" y="1870"/>
                    <a:pt x="1121" y="1813"/>
                    <a:pt x="1312" y="1813"/>
                  </a:cubicBezTo>
                  <a:cubicBezTo>
                    <a:pt x="1469" y="1813"/>
                    <a:pt x="1620" y="1851"/>
                    <a:pt x="1755" y="1930"/>
                  </a:cubicBezTo>
                  <a:lnTo>
                    <a:pt x="1830" y="1930"/>
                  </a:lnTo>
                  <a:cubicBezTo>
                    <a:pt x="1855" y="1930"/>
                    <a:pt x="1880" y="1905"/>
                    <a:pt x="1880" y="1880"/>
                  </a:cubicBezTo>
                  <a:cubicBezTo>
                    <a:pt x="2006" y="1329"/>
                    <a:pt x="2457" y="903"/>
                    <a:pt x="2983" y="752"/>
                  </a:cubicBezTo>
                  <a:cubicBezTo>
                    <a:pt x="3088" y="727"/>
                    <a:pt x="3197" y="715"/>
                    <a:pt x="3305" y="715"/>
                  </a:cubicBezTo>
                  <a:cubicBezTo>
                    <a:pt x="3740" y="715"/>
                    <a:pt x="4181" y="908"/>
                    <a:pt x="4462" y="1228"/>
                  </a:cubicBezTo>
                  <a:cubicBezTo>
                    <a:pt x="4480" y="1246"/>
                    <a:pt x="4497" y="1264"/>
                    <a:pt x="4524" y="1264"/>
                  </a:cubicBezTo>
                  <a:cubicBezTo>
                    <a:pt x="4535" y="1264"/>
                    <a:pt x="4547" y="1261"/>
                    <a:pt x="4562" y="1254"/>
                  </a:cubicBezTo>
                  <a:cubicBezTo>
                    <a:pt x="4587" y="1254"/>
                    <a:pt x="4612" y="1228"/>
                    <a:pt x="4612" y="1203"/>
                  </a:cubicBezTo>
                  <a:cubicBezTo>
                    <a:pt x="4788" y="727"/>
                    <a:pt x="5214" y="351"/>
                    <a:pt x="5715" y="251"/>
                  </a:cubicBezTo>
                  <a:cubicBezTo>
                    <a:pt x="5792" y="238"/>
                    <a:pt x="5870" y="232"/>
                    <a:pt x="5948" y="232"/>
                  </a:cubicBezTo>
                  <a:cubicBezTo>
                    <a:pt x="6484" y="232"/>
                    <a:pt x="7038" y="525"/>
                    <a:pt x="7344" y="1028"/>
                  </a:cubicBezTo>
                  <a:cubicBezTo>
                    <a:pt x="7369" y="1053"/>
                    <a:pt x="7394" y="1053"/>
                    <a:pt x="7419" y="1078"/>
                  </a:cubicBezTo>
                  <a:cubicBezTo>
                    <a:pt x="7444" y="1078"/>
                    <a:pt x="7469" y="1053"/>
                    <a:pt x="7494" y="1028"/>
                  </a:cubicBezTo>
                  <a:cubicBezTo>
                    <a:pt x="7810" y="586"/>
                    <a:pt x="8480" y="179"/>
                    <a:pt x="9102" y="179"/>
                  </a:cubicBezTo>
                  <a:close/>
                  <a:moveTo>
                    <a:pt x="9104" y="0"/>
                  </a:moveTo>
                  <a:cubicBezTo>
                    <a:pt x="8459" y="0"/>
                    <a:pt x="7793" y="371"/>
                    <a:pt x="7419" y="827"/>
                  </a:cubicBezTo>
                  <a:cubicBezTo>
                    <a:pt x="7079" y="360"/>
                    <a:pt x="6523" y="72"/>
                    <a:pt x="5979" y="72"/>
                  </a:cubicBezTo>
                  <a:cubicBezTo>
                    <a:pt x="5882" y="72"/>
                    <a:pt x="5785" y="82"/>
                    <a:pt x="5690" y="101"/>
                  </a:cubicBezTo>
                  <a:cubicBezTo>
                    <a:pt x="5164" y="201"/>
                    <a:pt x="4712" y="552"/>
                    <a:pt x="4512" y="1028"/>
                  </a:cubicBezTo>
                  <a:cubicBezTo>
                    <a:pt x="4188" y="723"/>
                    <a:pt x="3763" y="549"/>
                    <a:pt x="3335" y="549"/>
                  </a:cubicBezTo>
                  <a:cubicBezTo>
                    <a:pt x="3200" y="549"/>
                    <a:pt x="3065" y="566"/>
                    <a:pt x="2933" y="602"/>
                  </a:cubicBezTo>
                  <a:cubicBezTo>
                    <a:pt x="2382" y="727"/>
                    <a:pt x="1905" y="1178"/>
                    <a:pt x="1730" y="1730"/>
                  </a:cubicBezTo>
                  <a:cubicBezTo>
                    <a:pt x="1601" y="1670"/>
                    <a:pt x="1461" y="1642"/>
                    <a:pt x="1317" y="1642"/>
                  </a:cubicBezTo>
                  <a:cubicBezTo>
                    <a:pt x="1096" y="1642"/>
                    <a:pt x="865" y="1709"/>
                    <a:pt x="652" y="1830"/>
                  </a:cubicBezTo>
                  <a:cubicBezTo>
                    <a:pt x="251" y="2056"/>
                    <a:pt x="1" y="2431"/>
                    <a:pt x="26" y="2832"/>
                  </a:cubicBezTo>
                  <a:cubicBezTo>
                    <a:pt x="26" y="3233"/>
                    <a:pt x="276" y="3609"/>
                    <a:pt x="677" y="3835"/>
                  </a:cubicBezTo>
                  <a:cubicBezTo>
                    <a:pt x="878" y="3950"/>
                    <a:pt x="1103" y="4007"/>
                    <a:pt x="1320" y="4007"/>
                  </a:cubicBezTo>
                  <a:cubicBezTo>
                    <a:pt x="1482" y="4007"/>
                    <a:pt x="1640" y="3975"/>
                    <a:pt x="1780" y="3910"/>
                  </a:cubicBezTo>
                  <a:cubicBezTo>
                    <a:pt x="2131" y="4386"/>
                    <a:pt x="2682" y="4712"/>
                    <a:pt x="3334" y="4787"/>
                  </a:cubicBezTo>
                  <a:cubicBezTo>
                    <a:pt x="3451" y="4806"/>
                    <a:pt x="3568" y="4815"/>
                    <a:pt x="3684" y="4815"/>
                  </a:cubicBezTo>
                  <a:cubicBezTo>
                    <a:pt x="4188" y="4815"/>
                    <a:pt x="4671" y="4642"/>
                    <a:pt x="5038" y="4336"/>
                  </a:cubicBezTo>
                  <a:cubicBezTo>
                    <a:pt x="5339" y="4712"/>
                    <a:pt x="5840" y="4963"/>
                    <a:pt x="6392" y="4988"/>
                  </a:cubicBezTo>
                  <a:lnTo>
                    <a:pt x="6492" y="4988"/>
                  </a:lnTo>
                  <a:cubicBezTo>
                    <a:pt x="6993" y="4988"/>
                    <a:pt x="7494" y="4812"/>
                    <a:pt x="7820" y="4487"/>
                  </a:cubicBezTo>
                  <a:cubicBezTo>
                    <a:pt x="8132" y="4757"/>
                    <a:pt x="8565" y="4907"/>
                    <a:pt x="9019" y="4907"/>
                  </a:cubicBezTo>
                  <a:cubicBezTo>
                    <a:pt x="9112" y="4907"/>
                    <a:pt x="9205" y="4900"/>
                    <a:pt x="9299" y="4888"/>
                  </a:cubicBezTo>
                  <a:cubicBezTo>
                    <a:pt x="9875" y="4812"/>
                    <a:pt x="10377" y="4537"/>
                    <a:pt x="10677" y="4086"/>
                  </a:cubicBezTo>
                  <a:cubicBezTo>
                    <a:pt x="10741" y="4094"/>
                    <a:pt x="10806" y="4098"/>
                    <a:pt x="10869" y="4098"/>
                  </a:cubicBezTo>
                  <a:cubicBezTo>
                    <a:pt x="11578" y="4098"/>
                    <a:pt x="12240" y="3602"/>
                    <a:pt x="12332" y="2958"/>
                  </a:cubicBezTo>
                  <a:cubicBezTo>
                    <a:pt x="12407" y="2582"/>
                    <a:pt x="12231" y="2156"/>
                    <a:pt x="11880" y="1880"/>
                  </a:cubicBezTo>
                  <a:cubicBezTo>
                    <a:pt x="11685" y="1720"/>
                    <a:pt x="11465" y="1636"/>
                    <a:pt x="11255" y="1636"/>
                  </a:cubicBezTo>
                  <a:cubicBezTo>
                    <a:pt x="11168" y="1636"/>
                    <a:pt x="11084" y="1650"/>
                    <a:pt x="11003" y="1680"/>
                  </a:cubicBezTo>
                  <a:cubicBezTo>
                    <a:pt x="10928" y="928"/>
                    <a:pt x="10301" y="276"/>
                    <a:pt x="9499" y="50"/>
                  </a:cubicBezTo>
                  <a:cubicBezTo>
                    <a:pt x="9370" y="16"/>
                    <a:pt x="9237" y="0"/>
                    <a:pt x="91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7"/>
            <p:cNvSpPr/>
            <p:nvPr/>
          </p:nvSpPr>
          <p:spPr>
            <a:xfrm>
              <a:off x="7799710" y="307122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7"/>
            <p:cNvSpPr/>
            <p:nvPr/>
          </p:nvSpPr>
          <p:spPr>
            <a:xfrm>
              <a:off x="507463" y="467173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7"/>
            <p:cNvSpPr/>
            <p:nvPr/>
          </p:nvSpPr>
          <p:spPr>
            <a:xfrm>
              <a:off x="5842200"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7"/>
            <p:cNvSpPr/>
            <p:nvPr/>
          </p:nvSpPr>
          <p:spPr>
            <a:xfrm>
              <a:off x="8965200" y="4211255"/>
              <a:ext cx="235077" cy="222347"/>
            </a:xfrm>
            <a:custGeom>
              <a:avLst/>
              <a:gdLst/>
              <a:ahLst/>
              <a:cxnLst/>
              <a:rect l="l" t="t" r="r" b="b"/>
              <a:pathLst>
                <a:path w="1830" h="1731" extrusionOk="0">
                  <a:moveTo>
                    <a:pt x="852" y="1"/>
                  </a:moveTo>
                  <a:cubicBezTo>
                    <a:pt x="476" y="527"/>
                    <a:pt x="176" y="1129"/>
                    <a:pt x="0" y="1730"/>
                  </a:cubicBezTo>
                  <a:lnTo>
                    <a:pt x="1830" y="1730"/>
                  </a:lnTo>
                  <a:cubicBezTo>
                    <a:pt x="1554" y="1129"/>
                    <a:pt x="1228" y="552"/>
                    <a:pt x="852" y="26"/>
                  </a:cubicBezTo>
                  <a:lnTo>
                    <a:pt x="8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7"/>
            <p:cNvSpPr/>
            <p:nvPr/>
          </p:nvSpPr>
          <p:spPr>
            <a:xfrm>
              <a:off x="7883536" y="10835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7"/>
            <p:cNvSpPr/>
            <p:nvPr/>
          </p:nvSpPr>
          <p:spPr>
            <a:xfrm>
              <a:off x="-67620" y="3519370"/>
              <a:ext cx="161937" cy="151116"/>
            </a:xfrm>
            <a:custGeom>
              <a:avLst/>
              <a:gdLst/>
              <a:ahLst/>
              <a:cxnLst/>
              <a:rect l="l" t="t" r="r" b="b"/>
              <a:pathLst>
                <a:path w="1855" h="1731" extrusionOk="0">
                  <a:moveTo>
                    <a:pt x="852" y="1"/>
                  </a:moveTo>
                  <a:cubicBezTo>
                    <a:pt x="502" y="527"/>
                    <a:pt x="201" y="1104"/>
                    <a:pt x="0" y="1730"/>
                  </a:cubicBezTo>
                  <a:lnTo>
                    <a:pt x="1855" y="1730"/>
                  </a:lnTo>
                  <a:cubicBezTo>
                    <a:pt x="1579" y="1129"/>
                    <a:pt x="1253" y="552"/>
                    <a:pt x="877" y="26"/>
                  </a:cubicBezTo>
                  <a:lnTo>
                    <a:pt x="8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98" name="Google Shape;798;p27"/>
            <p:cNvGrpSpPr/>
            <p:nvPr/>
          </p:nvGrpSpPr>
          <p:grpSpPr>
            <a:xfrm rot="-3210415">
              <a:off x="-88437" y="1571975"/>
              <a:ext cx="956558" cy="659786"/>
              <a:chOff x="1966925" y="760050"/>
              <a:chExt cx="244400" cy="168575"/>
            </a:xfrm>
          </p:grpSpPr>
          <p:sp>
            <p:nvSpPr>
              <p:cNvPr id="799" name="Google Shape;799;p27"/>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7"/>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7"/>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7"/>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27"/>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27"/>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27"/>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27"/>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7"/>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27"/>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7"/>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27"/>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27"/>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7"/>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27"/>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27"/>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7"/>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27"/>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7"/>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7"/>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27"/>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27"/>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7"/>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27"/>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27"/>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7"/>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63477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1167" y="-59200"/>
            <a:ext cx="12354400" cy="7035600"/>
            <a:chOff x="-60875" y="-44400"/>
            <a:chExt cx="9265800" cy="5276700"/>
          </a:xfrm>
        </p:grpSpPr>
        <p:grpSp>
          <p:nvGrpSpPr>
            <p:cNvPr id="10" name="Google Shape;10;p2"/>
            <p:cNvGrpSpPr/>
            <p:nvPr/>
          </p:nvGrpSpPr>
          <p:grpSpPr>
            <a:xfrm>
              <a:off x="-60875" y="292275"/>
              <a:ext cx="9265800" cy="4558950"/>
              <a:chOff x="-60875" y="292275"/>
              <a:chExt cx="9265800" cy="4558950"/>
            </a:xfrm>
          </p:grpSpPr>
          <p:cxnSp>
            <p:nvCxnSpPr>
              <p:cNvPr id="11" name="Google Shape;11;p2"/>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2" name="Google Shape;12;p2"/>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 name="Google Shape;13;p2"/>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4" name="Google Shape;14;p2"/>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5" name="Google Shape;15;p2"/>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6" name="Google Shape;16;p2"/>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7" name="Google Shape;17;p2"/>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8" name="Google Shape;18;p2"/>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9" name="Google Shape;19;p2"/>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0" name="Google Shape;20;p2"/>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1" name="Google Shape;21;p2"/>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22" name="Google Shape;22;p2"/>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23" name="Google Shape;23;p2"/>
            <p:cNvGrpSpPr/>
            <p:nvPr/>
          </p:nvGrpSpPr>
          <p:grpSpPr>
            <a:xfrm>
              <a:off x="424088" y="-44400"/>
              <a:ext cx="8295875" cy="5276700"/>
              <a:chOff x="424088" y="-44400"/>
              <a:chExt cx="8295875" cy="5276700"/>
            </a:xfrm>
          </p:grpSpPr>
          <p:cxnSp>
            <p:nvCxnSpPr>
              <p:cNvPr id="24" name="Google Shape;24;p2"/>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5" name="Google Shape;25;p2"/>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6" name="Google Shape;26;p2"/>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7" name="Google Shape;27;p2"/>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8" name="Google Shape;28;p2"/>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29" name="Google Shape;29;p2"/>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0" name="Google Shape;30;p2"/>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1" name="Google Shape;31;p2"/>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2" name="Google Shape;32;p2"/>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3" name="Google Shape;33;p2"/>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4" name="Google Shape;34;p2"/>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5" name="Google Shape;35;p2"/>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6" name="Google Shape;36;p2"/>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7" name="Google Shape;37;p2"/>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8" name="Google Shape;38;p2"/>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39" name="Google Shape;39;p2"/>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0" name="Google Shape;40;p2"/>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1" name="Google Shape;41;p2"/>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2" name="Google Shape;42;p2"/>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43" name="Google Shape;43;p2"/>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44" name="Google Shape;44;p2"/>
          <p:cNvGrpSpPr/>
          <p:nvPr/>
        </p:nvGrpSpPr>
        <p:grpSpPr>
          <a:xfrm rot="-191934">
            <a:off x="803424" y="844852"/>
            <a:ext cx="10585141" cy="5168296"/>
            <a:chOff x="666700" y="727125"/>
            <a:chExt cx="7939189" cy="3876385"/>
          </a:xfrm>
        </p:grpSpPr>
        <p:sp>
          <p:nvSpPr>
            <p:cNvPr id="45" name="Google Shape;45;p2"/>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6" name="Google Shape;46;p2"/>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7" name="Google Shape;47;p2"/>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8" name="Google Shape;48;p2"/>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 name="Google Shape;49;p2"/>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0" name="Google Shape;50;p2"/>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1" name="Google Shape;51;p2"/>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2" name="Google Shape;52;p2"/>
            <p:cNvSpPr/>
            <p:nvPr/>
          </p:nvSpPr>
          <p:spPr>
            <a:xfrm>
              <a:off x="3267008"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3" name="Google Shape;53;p2"/>
            <p:cNvSpPr/>
            <p:nvPr/>
          </p:nvSpPr>
          <p:spPr>
            <a:xfrm>
              <a:off x="2828063"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4" name="Google Shape;54;p2"/>
            <p:cNvSpPr/>
            <p:nvPr/>
          </p:nvSpPr>
          <p:spPr>
            <a:xfrm>
              <a:off x="2389158"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5" name="Google Shape;55;p2"/>
            <p:cNvSpPr/>
            <p:nvPr/>
          </p:nvSpPr>
          <p:spPr>
            <a:xfrm>
              <a:off x="1950174"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6" name="Google Shape;56;p2"/>
            <p:cNvSpPr/>
            <p:nvPr/>
          </p:nvSpPr>
          <p:spPr>
            <a:xfrm>
              <a:off x="1511309"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7" name="Google Shape;57;p2"/>
            <p:cNvSpPr/>
            <p:nvPr/>
          </p:nvSpPr>
          <p:spPr>
            <a:xfrm>
              <a:off x="1072325"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8" name="Google Shape;58;p2"/>
            <p:cNvSpPr/>
            <p:nvPr/>
          </p:nvSpPr>
          <p:spPr>
            <a:xfrm>
              <a:off x="5919783"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9" name="Google Shape;59;p2"/>
            <p:cNvSpPr/>
            <p:nvPr/>
          </p:nvSpPr>
          <p:spPr>
            <a:xfrm>
              <a:off x="5480799"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0" name="Google Shape;60;p2"/>
            <p:cNvSpPr/>
            <p:nvPr/>
          </p:nvSpPr>
          <p:spPr>
            <a:xfrm>
              <a:off x="5041894" y="1226825"/>
              <a:ext cx="11425" cy="3376685"/>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1" name="Google Shape;61;p2"/>
            <p:cNvSpPr/>
            <p:nvPr/>
          </p:nvSpPr>
          <p:spPr>
            <a:xfrm>
              <a:off x="4602950"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 name="Google Shape;62;p2"/>
            <p:cNvSpPr/>
            <p:nvPr/>
          </p:nvSpPr>
          <p:spPr>
            <a:xfrm>
              <a:off x="4164005" y="1226825"/>
              <a:ext cx="11425" cy="3376685"/>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3" name="Google Shape;63;p2"/>
            <p:cNvSpPr/>
            <p:nvPr/>
          </p:nvSpPr>
          <p:spPr>
            <a:xfrm>
              <a:off x="372510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4" name="Google Shape;64;p2"/>
            <p:cNvSpPr/>
            <p:nvPr/>
          </p:nvSpPr>
          <p:spPr>
            <a:xfrm>
              <a:off x="8133614"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5" name="Google Shape;65;p2"/>
            <p:cNvSpPr/>
            <p:nvPr/>
          </p:nvSpPr>
          <p:spPr>
            <a:xfrm>
              <a:off x="7694630" y="1226825"/>
              <a:ext cx="11425" cy="3376685"/>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6" name="Google Shape;66;p2"/>
            <p:cNvSpPr/>
            <p:nvPr/>
          </p:nvSpPr>
          <p:spPr>
            <a:xfrm>
              <a:off x="7255686"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 name="Google Shape;67;p2"/>
            <p:cNvSpPr/>
            <p:nvPr/>
          </p:nvSpPr>
          <p:spPr>
            <a:xfrm>
              <a:off x="681674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8" name="Google Shape;68;p2"/>
            <p:cNvSpPr/>
            <p:nvPr/>
          </p:nvSpPr>
          <p:spPr>
            <a:xfrm>
              <a:off x="6377797"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9" name="Google Shape;69;p2"/>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70" name="Google Shape;70;p2"/>
          <p:cNvSpPr txBox="1">
            <a:spLocks noGrp="1"/>
          </p:cNvSpPr>
          <p:nvPr>
            <p:ph type="ctrTitle"/>
          </p:nvPr>
        </p:nvSpPr>
        <p:spPr>
          <a:xfrm>
            <a:off x="3314869" y="1749600"/>
            <a:ext cx="5562400" cy="32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atin typeface="Gorditas"/>
                <a:ea typeface="Gorditas"/>
                <a:cs typeface="Gorditas"/>
                <a:sym typeface="Gordita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71" name="Google Shape;71;p2"/>
          <p:cNvSpPr txBox="1">
            <a:spLocks noGrp="1"/>
          </p:cNvSpPr>
          <p:nvPr>
            <p:ph type="subTitle" idx="1"/>
          </p:nvPr>
        </p:nvSpPr>
        <p:spPr>
          <a:xfrm>
            <a:off x="3314717" y="4830365"/>
            <a:ext cx="5562400" cy="58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2"/>
                </a:solidFill>
                <a:latin typeface="Kodchasan"/>
                <a:ea typeface="Kodchasan"/>
                <a:cs typeface="Kodchasan"/>
                <a:sym typeface="Kodchasan"/>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72" name="Google Shape;72;p2"/>
          <p:cNvGrpSpPr/>
          <p:nvPr/>
        </p:nvGrpSpPr>
        <p:grpSpPr>
          <a:xfrm>
            <a:off x="-585312" y="1313185"/>
            <a:ext cx="11108312" cy="6465340"/>
            <a:chOff x="-438984" y="984888"/>
            <a:chExt cx="8331234" cy="4849005"/>
          </a:xfrm>
        </p:grpSpPr>
        <p:sp>
          <p:nvSpPr>
            <p:cNvPr id="73" name="Google Shape;73;p2"/>
            <p:cNvSpPr/>
            <p:nvPr/>
          </p:nvSpPr>
          <p:spPr>
            <a:xfrm>
              <a:off x="7501400" y="984888"/>
              <a:ext cx="390850" cy="357825"/>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4" name="Google Shape;74;p2"/>
            <p:cNvSpPr/>
            <p:nvPr/>
          </p:nvSpPr>
          <p:spPr>
            <a:xfrm>
              <a:off x="1148600" y="4237963"/>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5" name="Google Shape;75;p2"/>
            <p:cNvSpPr/>
            <p:nvPr/>
          </p:nvSpPr>
          <p:spPr>
            <a:xfrm>
              <a:off x="1022825" y="1639250"/>
              <a:ext cx="333050" cy="346025"/>
            </a:xfrm>
            <a:custGeom>
              <a:avLst/>
              <a:gdLst/>
              <a:ahLst/>
              <a:cxnLst/>
              <a:rect l="l" t="t" r="r" b="b"/>
              <a:pathLst>
                <a:path w="13322" h="13841" extrusionOk="0">
                  <a:moveTo>
                    <a:pt x="4448" y="1399"/>
                  </a:moveTo>
                  <a:lnTo>
                    <a:pt x="6490" y="3166"/>
                  </a:lnTo>
                  <a:lnTo>
                    <a:pt x="4965" y="4025"/>
                  </a:lnTo>
                  <a:lnTo>
                    <a:pt x="4448" y="1399"/>
                  </a:lnTo>
                  <a:close/>
                  <a:moveTo>
                    <a:pt x="11136" y="1096"/>
                  </a:moveTo>
                  <a:lnTo>
                    <a:pt x="9481" y="5120"/>
                  </a:lnTo>
                  <a:lnTo>
                    <a:pt x="7318" y="3248"/>
                  </a:lnTo>
                  <a:lnTo>
                    <a:pt x="11136" y="1096"/>
                  </a:lnTo>
                  <a:close/>
                  <a:moveTo>
                    <a:pt x="4624" y="4767"/>
                  </a:moveTo>
                  <a:lnTo>
                    <a:pt x="5054" y="6954"/>
                  </a:lnTo>
                  <a:lnTo>
                    <a:pt x="5054" y="6954"/>
                  </a:lnTo>
                  <a:lnTo>
                    <a:pt x="1509" y="6523"/>
                  </a:lnTo>
                  <a:lnTo>
                    <a:pt x="4624" y="4767"/>
                  </a:lnTo>
                  <a:close/>
                  <a:moveTo>
                    <a:pt x="6876" y="3499"/>
                  </a:moveTo>
                  <a:lnTo>
                    <a:pt x="9289" y="5588"/>
                  </a:lnTo>
                  <a:lnTo>
                    <a:pt x="8553" y="7380"/>
                  </a:lnTo>
                  <a:lnTo>
                    <a:pt x="5556" y="7016"/>
                  </a:lnTo>
                  <a:lnTo>
                    <a:pt x="5063" y="4521"/>
                  </a:lnTo>
                  <a:lnTo>
                    <a:pt x="6876" y="3499"/>
                  </a:lnTo>
                  <a:close/>
                  <a:moveTo>
                    <a:pt x="9672" y="5921"/>
                  </a:moveTo>
                  <a:lnTo>
                    <a:pt x="11819" y="7779"/>
                  </a:lnTo>
                  <a:lnTo>
                    <a:pt x="9046" y="7441"/>
                  </a:lnTo>
                  <a:lnTo>
                    <a:pt x="9672" y="5921"/>
                  </a:lnTo>
                  <a:close/>
                  <a:moveTo>
                    <a:pt x="5653" y="7510"/>
                  </a:moveTo>
                  <a:lnTo>
                    <a:pt x="8363" y="7838"/>
                  </a:lnTo>
                  <a:lnTo>
                    <a:pt x="6574" y="12185"/>
                  </a:lnTo>
                  <a:lnTo>
                    <a:pt x="5653" y="7510"/>
                  </a:lnTo>
                  <a:close/>
                  <a:moveTo>
                    <a:pt x="12106" y="1"/>
                  </a:moveTo>
                  <a:lnTo>
                    <a:pt x="6933" y="2917"/>
                  </a:lnTo>
                  <a:lnTo>
                    <a:pt x="3708" y="125"/>
                  </a:lnTo>
                  <a:lnTo>
                    <a:pt x="4527" y="4274"/>
                  </a:lnTo>
                  <a:lnTo>
                    <a:pt x="0" y="6824"/>
                  </a:lnTo>
                  <a:lnTo>
                    <a:pt x="5152" y="7451"/>
                  </a:lnTo>
                  <a:lnTo>
                    <a:pt x="6412" y="13840"/>
                  </a:lnTo>
                  <a:lnTo>
                    <a:pt x="8858" y="7899"/>
                  </a:lnTo>
                  <a:lnTo>
                    <a:pt x="13321" y="8443"/>
                  </a:lnTo>
                  <a:lnTo>
                    <a:pt x="9865" y="5452"/>
                  </a:lnTo>
                  <a:lnTo>
                    <a:pt x="121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6" name="Google Shape;76;p2"/>
            <p:cNvSpPr/>
            <p:nvPr/>
          </p:nvSpPr>
          <p:spPr>
            <a:xfrm>
              <a:off x="5898850" y="1342725"/>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7" name="Google Shape;77;p2"/>
            <p:cNvSpPr/>
            <p:nvPr/>
          </p:nvSpPr>
          <p:spPr>
            <a:xfrm>
              <a:off x="7232150" y="1261425"/>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78" name="Google Shape;78;p2"/>
            <p:cNvGrpSpPr/>
            <p:nvPr/>
          </p:nvGrpSpPr>
          <p:grpSpPr>
            <a:xfrm>
              <a:off x="4206296" y="4229556"/>
              <a:ext cx="731473" cy="565979"/>
              <a:chOff x="4523750" y="965500"/>
              <a:chExt cx="550725" cy="426125"/>
            </a:xfrm>
          </p:grpSpPr>
          <p:sp>
            <p:nvSpPr>
              <p:cNvPr id="79" name="Google Shape;79;p2"/>
              <p:cNvSpPr/>
              <p:nvPr/>
            </p:nvSpPr>
            <p:spPr>
              <a:xfrm>
                <a:off x="4523750" y="965500"/>
                <a:ext cx="550725" cy="426125"/>
              </a:xfrm>
              <a:custGeom>
                <a:avLst/>
                <a:gdLst/>
                <a:ahLst/>
                <a:cxnLst/>
                <a:rect l="l" t="t" r="r" b="b"/>
                <a:pathLst>
                  <a:path w="22029" h="17045" extrusionOk="0">
                    <a:moveTo>
                      <a:pt x="4417" y="5470"/>
                    </a:moveTo>
                    <a:lnTo>
                      <a:pt x="15014" y="11194"/>
                    </a:lnTo>
                    <a:lnTo>
                      <a:pt x="7261" y="13372"/>
                    </a:lnTo>
                    <a:lnTo>
                      <a:pt x="4417" y="5470"/>
                    </a:lnTo>
                    <a:close/>
                    <a:moveTo>
                      <a:pt x="1" y="0"/>
                    </a:moveTo>
                    <a:cubicBezTo>
                      <a:pt x="164" y="166"/>
                      <a:pt x="5325" y="17045"/>
                      <a:pt x="5325" y="17045"/>
                    </a:cubicBezTo>
                    <a:lnTo>
                      <a:pt x="22028" y="12013"/>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0" name="Google Shape;80;p2"/>
              <p:cNvSpPr/>
              <p:nvPr/>
            </p:nvSpPr>
            <p:spPr>
              <a:xfrm>
                <a:off x="4711650" y="1347275"/>
                <a:ext cx="11650" cy="25525"/>
              </a:xfrm>
              <a:custGeom>
                <a:avLst/>
                <a:gdLst/>
                <a:ahLst/>
                <a:cxnLst/>
                <a:rect l="l" t="t" r="r" b="b"/>
                <a:pathLst>
                  <a:path w="466" h="1021" extrusionOk="0">
                    <a:moveTo>
                      <a:pt x="152" y="1"/>
                    </a:moveTo>
                    <a:lnTo>
                      <a:pt x="1" y="50"/>
                    </a:lnTo>
                    <a:lnTo>
                      <a:pt x="315" y="1020"/>
                    </a:lnTo>
                    <a:lnTo>
                      <a:pt x="465" y="973"/>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1" name="Google Shape;81;p2"/>
              <p:cNvSpPr/>
              <p:nvPr/>
            </p:nvSpPr>
            <p:spPr>
              <a:xfrm>
                <a:off x="4798750" y="1319175"/>
                <a:ext cx="12200" cy="27175"/>
              </a:xfrm>
              <a:custGeom>
                <a:avLst/>
                <a:gdLst/>
                <a:ahLst/>
                <a:cxnLst/>
                <a:rect l="l" t="t" r="r" b="b"/>
                <a:pathLst>
                  <a:path w="488" h="1087" extrusionOk="0">
                    <a:moveTo>
                      <a:pt x="152" y="0"/>
                    </a:moveTo>
                    <a:lnTo>
                      <a:pt x="1" y="50"/>
                    </a:lnTo>
                    <a:lnTo>
                      <a:pt x="337" y="1086"/>
                    </a:lnTo>
                    <a:lnTo>
                      <a:pt x="487" y="1041"/>
                    </a:lnTo>
                    <a:lnTo>
                      <a:pt x="1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2" name="Google Shape;82;p2"/>
              <p:cNvSpPr/>
              <p:nvPr/>
            </p:nvSpPr>
            <p:spPr>
              <a:xfrm>
                <a:off x="4671725" y="1355700"/>
                <a:ext cx="12725" cy="28825"/>
              </a:xfrm>
              <a:custGeom>
                <a:avLst/>
                <a:gdLst/>
                <a:ahLst/>
                <a:cxnLst/>
                <a:rect l="l" t="t" r="r" b="b"/>
                <a:pathLst>
                  <a:path w="509" h="1153" extrusionOk="0">
                    <a:moveTo>
                      <a:pt x="151" y="0"/>
                    </a:moveTo>
                    <a:lnTo>
                      <a:pt x="0" y="48"/>
                    </a:lnTo>
                    <a:lnTo>
                      <a:pt x="356" y="1152"/>
                    </a:lnTo>
                    <a:lnTo>
                      <a:pt x="508" y="1105"/>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3" name="Google Shape;83;p2"/>
              <p:cNvSpPr/>
              <p:nvPr/>
            </p:nvSpPr>
            <p:spPr>
              <a:xfrm>
                <a:off x="4747900" y="1324700"/>
                <a:ext cx="15075" cy="36125"/>
              </a:xfrm>
              <a:custGeom>
                <a:avLst/>
                <a:gdLst/>
                <a:ahLst/>
                <a:cxnLst/>
                <a:rect l="l" t="t" r="r" b="b"/>
                <a:pathLst>
                  <a:path w="603" h="1445" extrusionOk="0">
                    <a:moveTo>
                      <a:pt x="151" y="0"/>
                    </a:moveTo>
                    <a:lnTo>
                      <a:pt x="1" y="50"/>
                    </a:lnTo>
                    <a:lnTo>
                      <a:pt x="451" y="1445"/>
                    </a:lnTo>
                    <a:lnTo>
                      <a:pt x="603" y="1398"/>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 name="Google Shape;84;p2"/>
              <p:cNvSpPr/>
              <p:nvPr/>
            </p:nvSpPr>
            <p:spPr>
              <a:xfrm>
                <a:off x="4817700" y="1312875"/>
                <a:ext cx="14975" cy="26950"/>
              </a:xfrm>
              <a:custGeom>
                <a:avLst/>
                <a:gdLst/>
                <a:ahLst/>
                <a:cxnLst/>
                <a:rect l="l" t="t" r="r" b="b"/>
                <a:pathLst>
                  <a:path w="599" h="1078" extrusionOk="0">
                    <a:moveTo>
                      <a:pt x="146" y="0"/>
                    </a:moveTo>
                    <a:lnTo>
                      <a:pt x="0" y="65"/>
                    </a:lnTo>
                    <a:lnTo>
                      <a:pt x="446" y="1077"/>
                    </a:lnTo>
                    <a:lnTo>
                      <a:pt x="599" y="1031"/>
                    </a:lnTo>
                    <a:lnTo>
                      <a:pt x="14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5" name="Google Shape;85;p2"/>
              <p:cNvSpPr/>
              <p:nvPr/>
            </p:nvSpPr>
            <p:spPr>
              <a:xfrm>
                <a:off x="4872350" y="1299950"/>
                <a:ext cx="11375" cy="24500"/>
              </a:xfrm>
              <a:custGeom>
                <a:avLst/>
                <a:gdLst/>
                <a:ahLst/>
                <a:cxnLst/>
                <a:rect l="l" t="t" r="r" b="b"/>
                <a:pathLst>
                  <a:path w="455" h="980" extrusionOk="0">
                    <a:moveTo>
                      <a:pt x="154" y="0"/>
                    </a:moveTo>
                    <a:lnTo>
                      <a:pt x="0" y="47"/>
                    </a:lnTo>
                    <a:lnTo>
                      <a:pt x="303" y="979"/>
                    </a:lnTo>
                    <a:lnTo>
                      <a:pt x="454" y="934"/>
                    </a:lnTo>
                    <a:lnTo>
                      <a:pt x="15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6" name="Google Shape;86;p2"/>
              <p:cNvSpPr/>
              <p:nvPr/>
            </p:nvSpPr>
            <p:spPr>
              <a:xfrm>
                <a:off x="4988200" y="1262475"/>
                <a:ext cx="12150" cy="26850"/>
              </a:xfrm>
              <a:custGeom>
                <a:avLst/>
                <a:gdLst/>
                <a:ahLst/>
                <a:cxnLst/>
                <a:rect l="l" t="t" r="r" b="b"/>
                <a:pathLst>
                  <a:path w="486" h="1074" extrusionOk="0">
                    <a:moveTo>
                      <a:pt x="153" y="1"/>
                    </a:moveTo>
                    <a:lnTo>
                      <a:pt x="1" y="50"/>
                    </a:lnTo>
                    <a:lnTo>
                      <a:pt x="333" y="1073"/>
                    </a:lnTo>
                    <a:lnTo>
                      <a:pt x="485" y="1027"/>
                    </a:lnTo>
                    <a:lnTo>
                      <a:pt x="1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7" name="Google Shape;87;p2"/>
              <p:cNvSpPr/>
              <p:nvPr/>
            </p:nvSpPr>
            <p:spPr>
              <a:xfrm>
                <a:off x="4931575" y="1280675"/>
                <a:ext cx="12900" cy="25500"/>
              </a:xfrm>
              <a:custGeom>
                <a:avLst/>
                <a:gdLst/>
                <a:ahLst/>
                <a:cxnLst/>
                <a:rect l="l" t="t" r="r" b="b"/>
                <a:pathLst>
                  <a:path w="516" h="1020" extrusionOk="0">
                    <a:moveTo>
                      <a:pt x="148" y="1"/>
                    </a:moveTo>
                    <a:lnTo>
                      <a:pt x="0" y="57"/>
                    </a:lnTo>
                    <a:lnTo>
                      <a:pt x="363" y="1019"/>
                    </a:lnTo>
                    <a:lnTo>
                      <a:pt x="515" y="972"/>
                    </a:lnTo>
                    <a:lnTo>
                      <a:pt x="1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8" name="Google Shape;88;p2"/>
              <p:cNvSpPr/>
              <p:nvPr/>
            </p:nvSpPr>
            <p:spPr>
              <a:xfrm>
                <a:off x="4834050" y="1313225"/>
                <a:ext cx="10800" cy="22925"/>
              </a:xfrm>
              <a:custGeom>
                <a:avLst/>
                <a:gdLst/>
                <a:ahLst/>
                <a:cxnLst/>
                <a:rect l="l" t="t" r="r" b="b"/>
                <a:pathLst>
                  <a:path w="432" h="917" extrusionOk="0">
                    <a:moveTo>
                      <a:pt x="151" y="1"/>
                    </a:moveTo>
                    <a:lnTo>
                      <a:pt x="0" y="48"/>
                    </a:lnTo>
                    <a:lnTo>
                      <a:pt x="280" y="917"/>
                    </a:lnTo>
                    <a:lnTo>
                      <a:pt x="431" y="870"/>
                    </a:lnTo>
                    <a:lnTo>
                      <a:pt x="15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9" name="Google Shape;89;p2"/>
              <p:cNvSpPr/>
              <p:nvPr/>
            </p:nvSpPr>
            <p:spPr>
              <a:xfrm>
                <a:off x="4942875" y="1267975"/>
                <a:ext cx="15825" cy="33875"/>
              </a:xfrm>
              <a:custGeom>
                <a:avLst/>
                <a:gdLst/>
                <a:ahLst/>
                <a:cxnLst/>
                <a:rect l="l" t="t" r="r" b="b"/>
                <a:pathLst>
                  <a:path w="633" h="1355" extrusionOk="0">
                    <a:moveTo>
                      <a:pt x="150" y="1"/>
                    </a:moveTo>
                    <a:lnTo>
                      <a:pt x="0" y="56"/>
                    </a:lnTo>
                    <a:lnTo>
                      <a:pt x="480" y="1355"/>
                    </a:lnTo>
                    <a:lnTo>
                      <a:pt x="632" y="1308"/>
                    </a:lnTo>
                    <a:lnTo>
                      <a:pt x="15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0" name="Google Shape;90;p2"/>
              <p:cNvSpPr/>
              <p:nvPr/>
            </p:nvSpPr>
            <p:spPr>
              <a:xfrm>
                <a:off x="4970925" y="1268200"/>
                <a:ext cx="9975" cy="26975"/>
              </a:xfrm>
              <a:custGeom>
                <a:avLst/>
                <a:gdLst/>
                <a:ahLst/>
                <a:cxnLst/>
                <a:rect l="l" t="t" r="r" b="b"/>
                <a:pathLst>
                  <a:path w="399" h="1079" extrusionOk="0">
                    <a:moveTo>
                      <a:pt x="155" y="1"/>
                    </a:moveTo>
                    <a:lnTo>
                      <a:pt x="1" y="37"/>
                    </a:lnTo>
                    <a:lnTo>
                      <a:pt x="246" y="1078"/>
                    </a:lnTo>
                    <a:lnTo>
                      <a:pt x="398" y="1033"/>
                    </a:lnTo>
                    <a:lnTo>
                      <a:pt x="15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1" name="Google Shape;91;p2"/>
              <p:cNvSpPr/>
              <p:nvPr/>
            </p:nvSpPr>
            <p:spPr>
              <a:xfrm>
                <a:off x="4911050" y="1287325"/>
                <a:ext cx="13000" cy="24975"/>
              </a:xfrm>
              <a:custGeom>
                <a:avLst/>
                <a:gdLst/>
                <a:ahLst/>
                <a:cxnLst/>
                <a:rect l="l" t="t" r="r" b="b"/>
                <a:pathLst>
                  <a:path w="520" h="999" extrusionOk="0">
                    <a:moveTo>
                      <a:pt x="148" y="0"/>
                    </a:moveTo>
                    <a:lnTo>
                      <a:pt x="1" y="59"/>
                    </a:lnTo>
                    <a:lnTo>
                      <a:pt x="368" y="998"/>
                    </a:lnTo>
                    <a:lnTo>
                      <a:pt x="520" y="952"/>
                    </a:lnTo>
                    <a:lnTo>
                      <a:pt x="1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2" name="Google Shape;92;p2"/>
              <p:cNvSpPr/>
              <p:nvPr/>
            </p:nvSpPr>
            <p:spPr>
              <a:xfrm>
                <a:off x="5016650" y="1257825"/>
                <a:ext cx="10950" cy="23275"/>
              </a:xfrm>
              <a:custGeom>
                <a:avLst/>
                <a:gdLst/>
                <a:ahLst/>
                <a:cxnLst/>
                <a:rect l="l" t="t" r="r" b="b"/>
                <a:pathLst>
                  <a:path w="438" h="931" extrusionOk="0">
                    <a:moveTo>
                      <a:pt x="153" y="0"/>
                    </a:moveTo>
                    <a:lnTo>
                      <a:pt x="1" y="50"/>
                    </a:lnTo>
                    <a:lnTo>
                      <a:pt x="285" y="931"/>
                    </a:lnTo>
                    <a:lnTo>
                      <a:pt x="438" y="884"/>
                    </a:lnTo>
                    <a:lnTo>
                      <a:pt x="15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3" name="Google Shape;93;p2"/>
              <p:cNvSpPr/>
              <p:nvPr/>
            </p:nvSpPr>
            <p:spPr>
              <a:xfrm>
                <a:off x="4897850" y="1291675"/>
                <a:ext cx="11525" cy="25025"/>
              </a:xfrm>
              <a:custGeom>
                <a:avLst/>
                <a:gdLst/>
                <a:ahLst/>
                <a:cxnLst/>
                <a:rect l="l" t="t" r="r" b="b"/>
                <a:pathLst>
                  <a:path w="461" h="1001" extrusionOk="0">
                    <a:moveTo>
                      <a:pt x="151" y="0"/>
                    </a:moveTo>
                    <a:lnTo>
                      <a:pt x="0" y="50"/>
                    </a:lnTo>
                    <a:lnTo>
                      <a:pt x="308" y="1001"/>
                    </a:lnTo>
                    <a:lnTo>
                      <a:pt x="461" y="955"/>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4" name="Google Shape;94;p2"/>
              <p:cNvSpPr/>
              <p:nvPr/>
            </p:nvSpPr>
            <p:spPr>
              <a:xfrm>
                <a:off x="4729675" y="1341500"/>
                <a:ext cx="11775" cy="25825"/>
              </a:xfrm>
              <a:custGeom>
                <a:avLst/>
                <a:gdLst/>
                <a:ahLst/>
                <a:cxnLst/>
                <a:rect l="l" t="t" r="r" b="b"/>
                <a:pathLst>
                  <a:path w="471" h="1033" extrusionOk="0">
                    <a:moveTo>
                      <a:pt x="151" y="0"/>
                    </a:moveTo>
                    <a:lnTo>
                      <a:pt x="0" y="49"/>
                    </a:lnTo>
                    <a:lnTo>
                      <a:pt x="318" y="1032"/>
                    </a:lnTo>
                    <a:lnTo>
                      <a:pt x="470" y="987"/>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5" name="Google Shape;95;p2"/>
              <p:cNvSpPr/>
              <p:nvPr/>
            </p:nvSpPr>
            <p:spPr>
              <a:xfrm>
                <a:off x="4780675" y="1325000"/>
                <a:ext cx="12125" cy="26850"/>
              </a:xfrm>
              <a:custGeom>
                <a:avLst/>
                <a:gdLst/>
                <a:ahLst/>
                <a:cxnLst/>
                <a:rect l="l" t="t" r="r" b="b"/>
                <a:pathLst>
                  <a:path w="485" h="1074" extrusionOk="0">
                    <a:moveTo>
                      <a:pt x="152" y="1"/>
                    </a:moveTo>
                    <a:lnTo>
                      <a:pt x="1" y="49"/>
                    </a:lnTo>
                    <a:lnTo>
                      <a:pt x="332" y="1074"/>
                    </a:lnTo>
                    <a:lnTo>
                      <a:pt x="484" y="1027"/>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6" name="Google Shape;96;p2"/>
              <p:cNvSpPr/>
              <p:nvPr/>
            </p:nvSpPr>
            <p:spPr>
              <a:xfrm>
                <a:off x="4853675" y="1296850"/>
                <a:ext cx="13950" cy="32475"/>
              </a:xfrm>
              <a:custGeom>
                <a:avLst/>
                <a:gdLst/>
                <a:ahLst/>
                <a:cxnLst/>
                <a:rect l="l" t="t" r="r" b="b"/>
                <a:pathLst>
                  <a:path w="558" h="1299" extrusionOk="0">
                    <a:moveTo>
                      <a:pt x="152" y="1"/>
                    </a:moveTo>
                    <a:lnTo>
                      <a:pt x="1" y="51"/>
                    </a:lnTo>
                    <a:lnTo>
                      <a:pt x="405" y="1298"/>
                    </a:lnTo>
                    <a:lnTo>
                      <a:pt x="558" y="1251"/>
                    </a:lnTo>
                    <a:lnTo>
                      <a:pt x="1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7" name="Google Shape;97;p2"/>
              <p:cNvSpPr/>
              <p:nvPr/>
            </p:nvSpPr>
            <p:spPr>
              <a:xfrm>
                <a:off x="4691125" y="1353925"/>
                <a:ext cx="11525" cy="25075"/>
              </a:xfrm>
              <a:custGeom>
                <a:avLst/>
                <a:gdLst/>
                <a:ahLst/>
                <a:cxnLst/>
                <a:rect l="l" t="t" r="r" b="b"/>
                <a:pathLst>
                  <a:path w="461" h="1003" extrusionOk="0">
                    <a:moveTo>
                      <a:pt x="151" y="0"/>
                    </a:moveTo>
                    <a:lnTo>
                      <a:pt x="1" y="50"/>
                    </a:lnTo>
                    <a:lnTo>
                      <a:pt x="308" y="1003"/>
                    </a:lnTo>
                    <a:lnTo>
                      <a:pt x="461" y="958"/>
                    </a:lnTo>
                    <a:lnTo>
                      <a:pt x="1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8" name="Google Shape;98;p2"/>
            <p:cNvGrpSpPr/>
            <p:nvPr/>
          </p:nvGrpSpPr>
          <p:grpSpPr>
            <a:xfrm>
              <a:off x="1761525" y="1553950"/>
              <a:ext cx="465775" cy="516625"/>
              <a:chOff x="2023150" y="833325"/>
              <a:chExt cx="465775" cy="516625"/>
            </a:xfrm>
          </p:grpSpPr>
          <p:sp>
            <p:nvSpPr>
              <p:cNvPr id="99" name="Google Shape;99;p2"/>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0" name="Google Shape;100;p2"/>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 name="Google Shape;101;p2"/>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 name="Google Shape;102;p2"/>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3" name="Google Shape;103;p2"/>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4" name="Google Shape;104;p2"/>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5" name="Google Shape;105;p2"/>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06" name="Google Shape;106;p2"/>
            <p:cNvGrpSpPr/>
            <p:nvPr/>
          </p:nvGrpSpPr>
          <p:grpSpPr>
            <a:xfrm>
              <a:off x="772988" y="2571750"/>
              <a:ext cx="731475" cy="850500"/>
              <a:chOff x="1371925" y="1418125"/>
              <a:chExt cx="731475" cy="850500"/>
            </a:xfrm>
          </p:grpSpPr>
          <p:grpSp>
            <p:nvGrpSpPr>
              <p:cNvPr id="107" name="Google Shape;107;p2"/>
              <p:cNvGrpSpPr/>
              <p:nvPr/>
            </p:nvGrpSpPr>
            <p:grpSpPr>
              <a:xfrm>
                <a:off x="1371925" y="1418125"/>
                <a:ext cx="731475" cy="850500"/>
                <a:chOff x="1371925" y="1418125"/>
                <a:chExt cx="731475" cy="850500"/>
              </a:xfrm>
            </p:grpSpPr>
            <p:sp>
              <p:nvSpPr>
                <p:cNvPr id="108" name="Google Shape;108;p2"/>
                <p:cNvSpPr/>
                <p:nvPr/>
              </p:nvSpPr>
              <p:spPr>
                <a:xfrm>
                  <a:off x="1371925" y="1418125"/>
                  <a:ext cx="731475" cy="724500"/>
                </a:xfrm>
                <a:custGeom>
                  <a:avLst/>
                  <a:gdLst/>
                  <a:ahLst/>
                  <a:cxnLst/>
                  <a:rect l="l" t="t" r="r" b="b"/>
                  <a:pathLst>
                    <a:path w="29259" h="28980" extrusionOk="0">
                      <a:moveTo>
                        <a:pt x="13763" y="1"/>
                      </a:moveTo>
                      <a:cubicBezTo>
                        <a:pt x="13734" y="1"/>
                        <a:pt x="13705" y="2"/>
                        <a:pt x="13674" y="6"/>
                      </a:cubicBezTo>
                      <a:cubicBezTo>
                        <a:pt x="9538" y="450"/>
                        <a:pt x="5808" y="2565"/>
                        <a:pt x="3338" y="5921"/>
                      </a:cubicBezTo>
                      <a:cubicBezTo>
                        <a:pt x="857" y="9293"/>
                        <a:pt x="0" y="13699"/>
                        <a:pt x="941" y="17770"/>
                      </a:cubicBezTo>
                      <a:cubicBezTo>
                        <a:pt x="1841" y="21669"/>
                        <a:pt x="4420" y="25099"/>
                        <a:pt x="7891" y="27080"/>
                      </a:cubicBezTo>
                      <a:cubicBezTo>
                        <a:pt x="10088" y="28333"/>
                        <a:pt x="12602" y="28979"/>
                        <a:pt x="15118" y="28979"/>
                      </a:cubicBezTo>
                      <a:cubicBezTo>
                        <a:pt x="16755" y="28979"/>
                        <a:pt x="18393" y="28706"/>
                        <a:pt x="19943" y="28148"/>
                      </a:cubicBezTo>
                      <a:cubicBezTo>
                        <a:pt x="24407" y="26544"/>
                        <a:pt x="27845" y="22824"/>
                        <a:pt x="29109" y="18255"/>
                      </a:cubicBezTo>
                      <a:cubicBezTo>
                        <a:pt x="29259" y="17717"/>
                        <a:pt x="28814" y="17364"/>
                        <a:pt x="28383" y="17364"/>
                      </a:cubicBezTo>
                      <a:cubicBezTo>
                        <a:pt x="28099" y="17364"/>
                        <a:pt x="27821" y="17517"/>
                        <a:pt x="27722" y="17872"/>
                      </a:cubicBezTo>
                      <a:cubicBezTo>
                        <a:pt x="26712" y="21531"/>
                        <a:pt x="24174" y="24593"/>
                        <a:pt x="20760" y="26256"/>
                      </a:cubicBezTo>
                      <a:cubicBezTo>
                        <a:pt x="18998" y="27116"/>
                        <a:pt x="17039" y="27547"/>
                        <a:pt x="15081" y="27547"/>
                      </a:cubicBezTo>
                      <a:cubicBezTo>
                        <a:pt x="13276" y="27547"/>
                        <a:pt x="11470" y="27181"/>
                        <a:pt x="9819" y="26447"/>
                      </a:cubicBezTo>
                      <a:cubicBezTo>
                        <a:pt x="6536" y="24989"/>
                        <a:pt x="3905" y="22188"/>
                        <a:pt x="2728" y="18783"/>
                      </a:cubicBezTo>
                      <a:cubicBezTo>
                        <a:pt x="1502" y="15232"/>
                        <a:pt x="1844" y="11252"/>
                        <a:pt x="3710" y="7985"/>
                      </a:cubicBezTo>
                      <a:cubicBezTo>
                        <a:pt x="5776" y="4367"/>
                        <a:pt x="9527" y="1890"/>
                        <a:pt x="13674" y="1444"/>
                      </a:cubicBezTo>
                      <a:cubicBezTo>
                        <a:pt x="14554" y="1349"/>
                        <a:pt x="14592" y="1"/>
                        <a:pt x="137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9" name="Google Shape;109;p2"/>
                <p:cNvSpPr/>
                <p:nvPr/>
              </p:nvSpPr>
              <p:spPr>
                <a:xfrm>
                  <a:off x="1877775" y="2078375"/>
                  <a:ext cx="82800" cy="138650"/>
                </a:xfrm>
                <a:custGeom>
                  <a:avLst/>
                  <a:gdLst/>
                  <a:ahLst/>
                  <a:cxnLst/>
                  <a:rect l="l" t="t" r="r" b="b"/>
                  <a:pathLst>
                    <a:path w="3312" h="5546" extrusionOk="0">
                      <a:moveTo>
                        <a:pt x="787" y="0"/>
                      </a:moveTo>
                      <a:cubicBezTo>
                        <a:pt x="467" y="0"/>
                        <a:pt x="174" y="194"/>
                        <a:pt x="80" y="522"/>
                      </a:cubicBezTo>
                      <a:cubicBezTo>
                        <a:pt x="1" y="798"/>
                        <a:pt x="124" y="1027"/>
                        <a:pt x="222" y="1274"/>
                      </a:cubicBezTo>
                      <a:cubicBezTo>
                        <a:pt x="355" y="1602"/>
                        <a:pt x="491" y="1929"/>
                        <a:pt x="625" y="2256"/>
                      </a:cubicBezTo>
                      <a:cubicBezTo>
                        <a:pt x="932" y="3000"/>
                        <a:pt x="1240" y="3744"/>
                        <a:pt x="1551" y="4486"/>
                      </a:cubicBezTo>
                      <a:cubicBezTo>
                        <a:pt x="1624" y="4661"/>
                        <a:pt x="1695" y="4836"/>
                        <a:pt x="1769" y="5011"/>
                      </a:cubicBezTo>
                      <a:cubicBezTo>
                        <a:pt x="1889" y="5299"/>
                        <a:pt x="2144" y="5546"/>
                        <a:pt x="2458" y="5546"/>
                      </a:cubicBezTo>
                      <a:cubicBezTo>
                        <a:pt x="2521" y="5546"/>
                        <a:pt x="2587" y="5536"/>
                        <a:pt x="2654" y="5514"/>
                      </a:cubicBezTo>
                      <a:cubicBezTo>
                        <a:pt x="2986" y="5407"/>
                        <a:pt x="3311" y="5001"/>
                        <a:pt x="3157" y="4629"/>
                      </a:cubicBezTo>
                      <a:cubicBezTo>
                        <a:pt x="2661" y="3442"/>
                        <a:pt x="2164" y="2255"/>
                        <a:pt x="1681" y="1065"/>
                      </a:cubicBezTo>
                      <a:cubicBezTo>
                        <a:pt x="1614" y="901"/>
                        <a:pt x="1491" y="701"/>
                        <a:pt x="1467" y="523"/>
                      </a:cubicBezTo>
                      <a:lnTo>
                        <a:pt x="1467" y="537"/>
                      </a:lnTo>
                      <a:lnTo>
                        <a:pt x="1467" y="537"/>
                      </a:lnTo>
                      <a:cubicBezTo>
                        <a:pt x="1403" y="293"/>
                        <a:pt x="1216" y="78"/>
                        <a:pt x="965" y="20"/>
                      </a:cubicBezTo>
                      <a:cubicBezTo>
                        <a:pt x="905" y="7"/>
                        <a:pt x="846" y="0"/>
                        <a:pt x="7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0" name="Google Shape;110;p2"/>
                <p:cNvSpPr/>
                <p:nvPr/>
              </p:nvSpPr>
              <p:spPr>
                <a:xfrm>
                  <a:off x="1790800" y="2135450"/>
                  <a:ext cx="297150" cy="133175"/>
                </a:xfrm>
                <a:custGeom>
                  <a:avLst/>
                  <a:gdLst/>
                  <a:ahLst/>
                  <a:cxnLst/>
                  <a:rect l="l" t="t" r="r" b="b"/>
                  <a:pathLst>
                    <a:path w="11886" h="5327" extrusionOk="0">
                      <a:moveTo>
                        <a:pt x="10996" y="1"/>
                      </a:moveTo>
                      <a:cubicBezTo>
                        <a:pt x="10916" y="1"/>
                        <a:pt x="10830" y="17"/>
                        <a:pt x="10738" y="52"/>
                      </a:cubicBezTo>
                      <a:cubicBezTo>
                        <a:pt x="7827" y="1171"/>
                        <a:pt x="4917" y="2292"/>
                        <a:pt x="2006" y="3412"/>
                      </a:cubicBezTo>
                      <a:cubicBezTo>
                        <a:pt x="1593" y="3571"/>
                        <a:pt x="1179" y="3731"/>
                        <a:pt x="765" y="3889"/>
                      </a:cubicBezTo>
                      <a:cubicBezTo>
                        <a:pt x="1" y="4183"/>
                        <a:pt x="217" y="5326"/>
                        <a:pt x="890" y="5326"/>
                      </a:cubicBezTo>
                      <a:cubicBezTo>
                        <a:pt x="970" y="5326"/>
                        <a:pt x="1056" y="5310"/>
                        <a:pt x="1148" y="5275"/>
                      </a:cubicBezTo>
                      <a:cubicBezTo>
                        <a:pt x="4059" y="4156"/>
                        <a:pt x="6969" y="3034"/>
                        <a:pt x="9880" y="1915"/>
                      </a:cubicBezTo>
                      <a:cubicBezTo>
                        <a:pt x="10293" y="1756"/>
                        <a:pt x="10706" y="1596"/>
                        <a:pt x="11120" y="1439"/>
                      </a:cubicBezTo>
                      <a:cubicBezTo>
                        <a:pt x="11885" y="1144"/>
                        <a:pt x="11669" y="1"/>
                        <a:pt x="109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111" name="Google Shape;111;p2"/>
              <p:cNvSpPr/>
              <p:nvPr/>
            </p:nvSpPr>
            <p:spPr>
              <a:xfrm>
                <a:off x="1456175" y="1485950"/>
                <a:ext cx="587075" cy="587075"/>
              </a:xfrm>
              <a:custGeom>
                <a:avLst/>
                <a:gdLst/>
                <a:ahLst/>
                <a:cxnLst/>
                <a:rect l="l" t="t" r="r" b="b"/>
                <a:pathLst>
                  <a:path w="23483" h="23483" extrusionOk="0">
                    <a:moveTo>
                      <a:pt x="11742" y="0"/>
                    </a:moveTo>
                    <a:cubicBezTo>
                      <a:pt x="8628" y="0"/>
                      <a:pt x="5641" y="1238"/>
                      <a:pt x="3439" y="3440"/>
                    </a:cubicBezTo>
                    <a:cubicBezTo>
                      <a:pt x="1239" y="5642"/>
                      <a:pt x="1" y="8628"/>
                      <a:pt x="1" y="11742"/>
                    </a:cubicBezTo>
                    <a:cubicBezTo>
                      <a:pt x="1" y="14855"/>
                      <a:pt x="1239" y="17842"/>
                      <a:pt x="3439" y="20044"/>
                    </a:cubicBezTo>
                    <a:cubicBezTo>
                      <a:pt x="5641" y="22246"/>
                      <a:pt x="8628" y="23482"/>
                      <a:pt x="11742" y="23482"/>
                    </a:cubicBezTo>
                    <a:cubicBezTo>
                      <a:pt x="14856" y="23482"/>
                      <a:pt x="17842" y="22246"/>
                      <a:pt x="20044" y="20044"/>
                    </a:cubicBezTo>
                    <a:cubicBezTo>
                      <a:pt x="22245" y="17842"/>
                      <a:pt x="23483" y="14855"/>
                      <a:pt x="23483" y="11742"/>
                    </a:cubicBezTo>
                    <a:cubicBezTo>
                      <a:pt x="23483" y="8628"/>
                      <a:pt x="22245" y="5642"/>
                      <a:pt x="20044" y="3440"/>
                    </a:cubicBezTo>
                    <a:cubicBezTo>
                      <a:pt x="17842" y="1238"/>
                      <a:pt x="14856" y="0"/>
                      <a:pt x="117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2" name="Google Shape;112;p2"/>
              <p:cNvSpPr/>
              <p:nvPr/>
            </p:nvSpPr>
            <p:spPr>
              <a:xfrm>
                <a:off x="1619575" y="1532275"/>
                <a:ext cx="302075" cy="177025"/>
              </a:xfrm>
              <a:custGeom>
                <a:avLst/>
                <a:gdLst/>
                <a:ahLst/>
                <a:cxnLst/>
                <a:rect l="l" t="t" r="r" b="b"/>
                <a:pathLst>
                  <a:path w="12083" h="7081" extrusionOk="0">
                    <a:moveTo>
                      <a:pt x="8509" y="0"/>
                    </a:moveTo>
                    <a:cubicBezTo>
                      <a:pt x="6824" y="0"/>
                      <a:pt x="5892" y="1824"/>
                      <a:pt x="4687" y="1824"/>
                    </a:cubicBezTo>
                    <a:cubicBezTo>
                      <a:pt x="4547" y="1824"/>
                      <a:pt x="4403" y="1800"/>
                      <a:pt x="4255" y="1745"/>
                    </a:cubicBezTo>
                    <a:cubicBezTo>
                      <a:pt x="3845" y="1594"/>
                      <a:pt x="3417" y="1517"/>
                      <a:pt x="3009" y="1517"/>
                    </a:cubicBezTo>
                    <a:cubicBezTo>
                      <a:pt x="1883" y="1517"/>
                      <a:pt x="899" y="2095"/>
                      <a:pt x="810" y="3273"/>
                    </a:cubicBezTo>
                    <a:cubicBezTo>
                      <a:pt x="810" y="3273"/>
                      <a:pt x="1" y="5757"/>
                      <a:pt x="2797" y="6123"/>
                    </a:cubicBezTo>
                    <a:cubicBezTo>
                      <a:pt x="2911" y="6138"/>
                      <a:pt x="3022" y="6145"/>
                      <a:pt x="3131" y="6145"/>
                    </a:cubicBezTo>
                    <a:cubicBezTo>
                      <a:pt x="4249" y="6145"/>
                      <a:pt x="5128" y="5432"/>
                      <a:pt x="5983" y="5432"/>
                    </a:cubicBezTo>
                    <a:cubicBezTo>
                      <a:pt x="6404" y="5432"/>
                      <a:pt x="6820" y="5605"/>
                      <a:pt x="7256" y="6123"/>
                    </a:cubicBezTo>
                    <a:cubicBezTo>
                      <a:pt x="7831" y="6805"/>
                      <a:pt x="8500" y="7081"/>
                      <a:pt x="9144" y="7081"/>
                    </a:cubicBezTo>
                    <a:cubicBezTo>
                      <a:pt x="10684" y="7081"/>
                      <a:pt x="12082" y="5508"/>
                      <a:pt x="11715" y="4137"/>
                    </a:cubicBezTo>
                    <a:cubicBezTo>
                      <a:pt x="11196" y="2191"/>
                      <a:pt x="11147" y="448"/>
                      <a:pt x="8958" y="42"/>
                    </a:cubicBezTo>
                    <a:cubicBezTo>
                      <a:pt x="8802" y="13"/>
                      <a:pt x="8653" y="0"/>
                      <a:pt x="85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3" name="Google Shape;113;p2"/>
              <p:cNvSpPr/>
              <p:nvPr/>
            </p:nvSpPr>
            <p:spPr>
              <a:xfrm>
                <a:off x="1951275" y="1594800"/>
                <a:ext cx="92050" cy="194100"/>
              </a:xfrm>
              <a:custGeom>
                <a:avLst/>
                <a:gdLst/>
                <a:ahLst/>
                <a:cxnLst/>
                <a:rect l="l" t="t" r="r" b="b"/>
                <a:pathLst>
                  <a:path w="3682" h="7764" extrusionOk="0">
                    <a:moveTo>
                      <a:pt x="1064" y="1"/>
                    </a:moveTo>
                    <a:cubicBezTo>
                      <a:pt x="444" y="484"/>
                      <a:pt x="1" y="1206"/>
                      <a:pt x="395" y="2244"/>
                    </a:cubicBezTo>
                    <a:cubicBezTo>
                      <a:pt x="1287" y="4597"/>
                      <a:pt x="2665" y="3704"/>
                      <a:pt x="2341" y="5974"/>
                    </a:cubicBezTo>
                    <a:cubicBezTo>
                      <a:pt x="2196" y="6990"/>
                      <a:pt x="2831" y="7615"/>
                      <a:pt x="3671" y="7764"/>
                    </a:cubicBezTo>
                    <a:cubicBezTo>
                      <a:pt x="3675" y="7637"/>
                      <a:pt x="3681" y="7513"/>
                      <a:pt x="3681" y="7387"/>
                    </a:cubicBezTo>
                    <a:cubicBezTo>
                      <a:pt x="3681" y="4587"/>
                      <a:pt x="2700" y="2019"/>
                      <a:pt x="10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4" name="Google Shape;114;p2"/>
              <p:cNvSpPr/>
              <p:nvPr/>
            </p:nvSpPr>
            <p:spPr>
              <a:xfrm>
                <a:off x="1462850" y="1769725"/>
                <a:ext cx="371675" cy="297925"/>
              </a:xfrm>
              <a:custGeom>
                <a:avLst/>
                <a:gdLst/>
                <a:ahLst/>
                <a:cxnLst/>
                <a:rect l="l" t="t" r="r" b="b"/>
                <a:pathLst>
                  <a:path w="14867" h="11917" extrusionOk="0">
                    <a:moveTo>
                      <a:pt x="10623" y="1"/>
                    </a:moveTo>
                    <a:cubicBezTo>
                      <a:pt x="10405" y="1"/>
                      <a:pt x="10183" y="11"/>
                      <a:pt x="9957" y="31"/>
                    </a:cubicBezTo>
                    <a:cubicBezTo>
                      <a:pt x="7812" y="219"/>
                      <a:pt x="7729" y="1094"/>
                      <a:pt x="5857" y="1094"/>
                    </a:cubicBezTo>
                    <a:cubicBezTo>
                      <a:pt x="5320" y="1094"/>
                      <a:pt x="4636" y="1022"/>
                      <a:pt x="3714" y="841"/>
                    </a:cubicBezTo>
                    <a:cubicBezTo>
                      <a:pt x="3415" y="783"/>
                      <a:pt x="3136" y="755"/>
                      <a:pt x="2878" y="755"/>
                    </a:cubicBezTo>
                    <a:cubicBezTo>
                      <a:pt x="1279" y="755"/>
                      <a:pt x="441" y="1798"/>
                      <a:pt x="0" y="2876"/>
                    </a:cubicBezTo>
                    <a:cubicBezTo>
                      <a:pt x="987" y="7452"/>
                      <a:pt x="4638" y="11033"/>
                      <a:pt x="9250" y="11917"/>
                    </a:cubicBezTo>
                    <a:cubicBezTo>
                      <a:pt x="10369" y="10994"/>
                      <a:pt x="11254" y="9600"/>
                      <a:pt x="11477" y="8625"/>
                    </a:cubicBezTo>
                    <a:cubicBezTo>
                      <a:pt x="11940" y="6598"/>
                      <a:pt x="12068" y="7491"/>
                      <a:pt x="13526" y="4247"/>
                    </a:cubicBezTo>
                    <a:cubicBezTo>
                      <a:pt x="14867" y="1269"/>
                      <a:pt x="13062" y="1"/>
                      <a:pt x="106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5" name="Google Shape;115;p2"/>
              <p:cNvSpPr/>
              <p:nvPr/>
            </p:nvSpPr>
            <p:spPr>
              <a:xfrm>
                <a:off x="1791850" y="1817350"/>
                <a:ext cx="242825" cy="252600"/>
              </a:xfrm>
              <a:custGeom>
                <a:avLst/>
                <a:gdLst/>
                <a:ahLst/>
                <a:cxnLst/>
                <a:rect l="l" t="t" r="r" b="b"/>
                <a:pathLst>
                  <a:path w="9713" h="10104" extrusionOk="0">
                    <a:moveTo>
                      <a:pt x="7392" y="1"/>
                    </a:moveTo>
                    <a:cubicBezTo>
                      <a:pt x="5970" y="1"/>
                      <a:pt x="4500" y="984"/>
                      <a:pt x="4283" y="2530"/>
                    </a:cubicBezTo>
                    <a:cubicBezTo>
                      <a:pt x="3896" y="5295"/>
                      <a:pt x="4324" y="5925"/>
                      <a:pt x="1492" y="7688"/>
                    </a:cubicBezTo>
                    <a:cubicBezTo>
                      <a:pt x="410" y="8362"/>
                      <a:pt x="35" y="9252"/>
                      <a:pt x="0" y="10103"/>
                    </a:cubicBezTo>
                    <a:cubicBezTo>
                      <a:pt x="4752" y="9421"/>
                      <a:pt x="8581" y="5897"/>
                      <a:pt x="9713" y="1307"/>
                    </a:cubicBezTo>
                    <a:cubicBezTo>
                      <a:pt x="9183" y="400"/>
                      <a:pt x="8297" y="1"/>
                      <a:pt x="73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 name="Google Shape;116;p2"/>
            <p:cNvGrpSpPr/>
            <p:nvPr/>
          </p:nvGrpSpPr>
          <p:grpSpPr>
            <a:xfrm>
              <a:off x="1928375" y="2889925"/>
              <a:ext cx="298925" cy="214150"/>
              <a:chOff x="2286875" y="1602850"/>
              <a:chExt cx="298925" cy="214150"/>
            </a:xfrm>
          </p:grpSpPr>
          <p:sp>
            <p:nvSpPr>
              <p:cNvPr id="117" name="Google Shape;117;p2"/>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8" name="Google Shape;118;p2"/>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9" name="Google Shape;119;p2"/>
            <p:cNvGrpSpPr/>
            <p:nvPr/>
          </p:nvGrpSpPr>
          <p:grpSpPr>
            <a:xfrm>
              <a:off x="6722503" y="3480082"/>
              <a:ext cx="589834" cy="581888"/>
              <a:chOff x="4131400" y="1385250"/>
              <a:chExt cx="606825" cy="598650"/>
            </a:xfrm>
          </p:grpSpPr>
          <p:sp>
            <p:nvSpPr>
              <p:cNvPr id="120" name="Google Shape;120;p2"/>
              <p:cNvSpPr/>
              <p:nvPr/>
            </p:nvSpPr>
            <p:spPr>
              <a:xfrm>
                <a:off x="4131400" y="1513400"/>
                <a:ext cx="606825" cy="470500"/>
              </a:xfrm>
              <a:custGeom>
                <a:avLst/>
                <a:gdLst/>
                <a:ahLst/>
                <a:cxnLst/>
                <a:rect l="l" t="t" r="r" b="b"/>
                <a:pathLst>
                  <a:path w="24273" h="18820" extrusionOk="0">
                    <a:moveTo>
                      <a:pt x="8341" y="0"/>
                    </a:moveTo>
                    <a:cubicBezTo>
                      <a:pt x="6254" y="0"/>
                      <a:pt x="4099" y="1119"/>
                      <a:pt x="2810" y="3467"/>
                    </a:cubicBezTo>
                    <a:cubicBezTo>
                      <a:pt x="0" y="8580"/>
                      <a:pt x="2881" y="14094"/>
                      <a:pt x="2881" y="14094"/>
                    </a:cubicBezTo>
                    <a:cubicBezTo>
                      <a:pt x="4721" y="17178"/>
                      <a:pt x="7635" y="18820"/>
                      <a:pt x="11423" y="18820"/>
                    </a:cubicBezTo>
                    <a:cubicBezTo>
                      <a:pt x="12234" y="18820"/>
                      <a:pt x="13084" y="18745"/>
                      <a:pt x="13973" y="18592"/>
                    </a:cubicBezTo>
                    <a:cubicBezTo>
                      <a:pt x="19015" y="17729"/>
                      <a:pt x="24272" y="9466"/>
                      <a:pt x="20816" y="5666"/>
                    </a:cubicBezTo>
                    <a:cubicBezTo>
                      <a:pt x="19472" y="4189"/>
                      <a:pt x="17987" y="3772"/>
                      <a:pt x="16740" y="3772"/>
                    </a:cubicBezTo>
                    <a:cubicBezTo>
                      <a:pt x="15121" y="3772"/>
                      <a:pt x="13901" y="4474"/>
                      <a:pt x="13901" y="4474"/>
                    </a:cubicBezTo>
                    <a:cubicBezTo>
                      <a:pt x="13161" y="1552"/>
                      <a:pt x="10798" y="0"/>
                      <a:pt x="8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21" name="Google Shape;121;p2"/>
              <p:cNvSpPr/>
              <p:nvPr/>
            </p:nvSpPr>
            <p:spPr>
              <a:xfrm>
                <a:off x="4222825" y="1583650"/>
                <a:ext cx="175200" cy="181250"/>
              </a:xfrm>
              <a:custGeom>
                <a:avLst/>
                <a:gdLst/>
                <a:ahLst/>
                <a:cxnLst/>
                <a:rect l="l" t="t" r="r" b="b"/>
                <a:pathLst>
                  <a:path w="7008" h="7250" extrusionOk="0">
                    <a:moveTo>
                      <a:pt x="3692" y="0"/>
                    </a:moveTo>
                    <a:cubicBezTo>
                      <a:pt x="2194" y="0"/>
                      <a:pt x="798" y="1219"/>
                      <a:pt x="424" y="2963"/>
                    </a:cubicBezTo>
                    <a:cubicBezTo>
                      <a:pt x="1" y="4931"/>
                      <a:pt x="1038" y="6822"/>
                      <a:pt x="2739" y="7188"/>
                    </a:cubicBezTo>
                    <a:cubicBezTo>
                      <a:pt x="2932" y="7229"/>
                      <a:pt x="3125" y="7249"/>
                      <a:pt x="3317" y="7249"/>
                    </a:cubicBezTo>
                    <a:cubicBezTo>
                      <a:pt x="4815" y="7249"/>
                      <a:pt x="6211" y="6031"/>
                      <a:pt x="6585" y="4287"/>
                    </a:cubicBezTo>
                    <a:cubicBezTo>
                      <a:pt x="7007" y="2318"/>
                      <a:pt x="5971" y="426"/>
                      <a:pt x="4270" y="62"/>
                    </a:cubicBezTo>
                    <a:cubicBezTo>
                      <a:pt x="4077" y="20"/>
                      <a:pt x="3884" y="0"/>
                      <a:pt x="3692" y="0"/>
                    </a:cubicBezTo>
                    <a:close/>
                  </a:path>
                </a:pathLst>
              </a:custGeom>
              <a:solidFill>
                <a:srgbClr val="FFFFFF">
                  <a:alpha val="340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22" name="Google Shape;122;p2"/>
              <p:cNvSpPr/>
              <p:nvPr/>
            </p:nvSpPr>
            <p:spPr>
              <a:xfrm>
                <a:off x="4443050" y="1459725"/>
                <a:ext cx="139875" cy="206600"/>
              </a:xfrm>
              <a:custGeom>
                <a:avLst/>
                <a:gdLst/>
                <a:ahLst/>
                <a:cxnLst/>
                <a:rect l="l" t="t" r="r" b="b"/>
                <a:pathLst>
                  <a:path w="5595" h="8264" extrusionOk="0">
                    <a:moveTo>
                      <a:pt x="4854" y="1"/>
                    </a:moveTo>
                    <a:cubicBezTo>
                      <a:pt x="4691" y="1"/>
                      <a:pt x="4529" y="77"/>
                      <a:pt x="4421" y="261"/>
                    </a:cubicBezTo>
                    <a:cubicBezTo>
                      <a:pt x="3028" y="2660"/>
                      <a:pt x="1636" y="5059"/>
                      <a:pt x="242" y="7457"/>
                    </a:cubicBezTo>
                    <a:cubicBezTo>
                      <a:pt x="0" y="7874"/>
                      <a:pt x="373" y="8263"/>
                      <a:pt x="741" y="8263"/>
                    </a:cubicBezTo>
                    <a:cubicBezTo>
                      <a:pt x="904" y="8263"/>
                      <a:pt x="1067" y="8187"/>
                      <a:pt x="1174" y="8002"/>
                    </a:cubicBezTo>
                    <a:cubicBezTo>
                      <a:pt x="2567" y="5604"/>
                      <a:pt x="3960" y="3204"/>
                      <a:pt x="5353" y="805"/>
                    </a:cubicBezTo>
                    <a:cubicBezTo>
                      <a:pt x="5595" y="389"/>
                      <a:pt x="5222" y="1"/>
                      <a:pt x="4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23" name="Google Shape;123;p2"/>
              <p:cNvSpPr/>
              <p:nvPr/>
            </p:nvSpPr>
            <p:spPr>
              <a:xfrm>
                <a:off x="4432200" y="1385250"/>
                <a:ext cx="110800" cy="151875"/>
              </a:xfrm>
              <a:custGeom>
                <a:avLst/>
                <a:gdLst/>
                <a:ahLst/>
                <a:cxnLst/>
                <a:rect l="l" t="t" r="r" b="b"/>
                <a:pathLst>
                  <a:path w="4432" h="6075" extrusionOk="0">
                    <a:moveTo>
                      <a:pt x="1628" y="0"/>
                    </a:moveTo>
                    <a:cubicBezTo>
                      <a:pt x="1524" y="0"/>
                      <a:pt x="1422" y="15"/>
                      <a:pt x="1322" y="45"/>
                    </a:cubicBezTo>
                    <a:cubicBezTo>
                      <a:pt x="371" y="329"/>
                      <a:pt x="1" y="1899"/>
                      <a:pt x="496" y="3552"/>
                    </a:cubicBezTo>
                    <a:cubicBezTo>
                      <a:pt x="937" y="5031"/>
                      <a:pt x="1922" y="6075"/>
                      <a:pt x="2805" y="6075"/>
                    </a:cubicBezTo>
                    <a:cubicBezTo>
                      <a:pt x="2909" y="6075"/>
                      <a:pt x="3011" y="6060"/>
                      <a:pt x="3111" y="6030"/>
                    </a:cubicBezTo>
                    <a:cubicBezTo>
                      <a:pt x="4062" y="5746"/>
                      <a:pt x="4432" y="4176"/>
                      <a:pt x="3938" y="2523"/>
                    </a:cubicBezTo>
                    <a:cubicBezTo>
                      <a:pt x="3496" y="1044"/>
                      <a:pt x="2512" y="0"/>
                      <a:pt x="16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24" name="Google Shape;124;p2"/>
            <p:cNvGrpSpPr/>
            <p:nvPr/>
          </p:nvGrpSpPr>
          <p:grpSpPr>
            <a:xfrm>
              <a:off x="-438984" y="3584751"/>
              <a:ext cx="3037060" cy="2249141"/>
              <a:chOff x="75004" y="2532151"/>
              <a:chExt cx="3037060" cy="2249141"/>
            </a:xfrm>
          </p:grpSpPr>
          <p:grpSp>
            <p:nvGrpSpPr>
              <p:cNvPr id="125" name="Google Shape;125;p2"/>
              <p:cNvGrpSpPr/>
              <p:nvPr/>
            </p:nvGrpSpPr>
            <p:grpSpPr>
              <a:xfrm rot="925807">
                <a:off x="236870" y="2864556"/>
                <a:ext cx="2713328" cy="1584332"/>
                <a:chOff x="1677050" y="1326500"/>
                <a:chExt cx="2265900" cy="1323075"/>
              </a:xfrm>
            </p:grpSpPr>
            <p:sp>
              <p:nvSpPr>
                <p:cNvPr id="126" name="Google Shape;126;p2"/>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27" name="Google Shape;127;p2"/>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28" name="Google Shape;128;p2"/>
              <p:cNvGrpSpPr/>
              <p:nvPr/>
            </p:nvGrpSpPr>
            <p:grpSpPr>
              <a:xfrm rot="925807">
                <a:off x="1598483" y="2664482"/>
                <a:ext cx="551102" cy="369507"/>
                <a:chOff x="2626275" y="1121400"/>
                <a:chExt cx="460225" cy="308575"/>
              </a:xfrm>
            </p:grpSpPr>
            <p:grpSp>
              <p:nvGrpSpPr>
                <p:cNvPr id="129" name="Google Shape;129;p2"/>
                <p:cNvGrpSpPr/>
                <p:nvPr/>
              </p:nvGrpSpPr>
              <p:grpSpPr>
                <a:xfrm>
                  <a:off x="2671050" y="1121400"/>
                  <a:ext cx="415450" cy="308575"/>
                  <a:chOff x="2671050" y="1121400"/>
                  <a:chExt cx="415450" cy="308575"/>
                </a:xfrm>
              </p:grpSpPr>
              <p:sp>
                <p:nvSpPr>
                  <p:cNvPr id="130" name="Google Shape;130;p2"/>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1" name="Google Shape;131;p2"/>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32" name="Google Shape;132;p2"/>
                <p:cNvGrpSpPr/>
                <p:nvPr/>
              </p:nvGrpSpPr>
              <p:grpSpPr>
                <a:xfrm>
                  <a:off x="2626275" y="1170175"/>
                  <a:ext cx="447725" cy="154300"/>
                  <a:chOff x="2626275" y="1170175"/>
                  <a:chExt cx="447725" cy="154300"/>
                </a:xfrm>
              </p:grpSpPr>
              <p:sp>
                <p:nvSpPr>
                  <p:cNvPr id="133" name="Google Shape;133;p2"/>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4" name="Google Shape;134;p2"/>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grpSp>
      </p:grpSp>
    </p:spTree>
    <p:extLst>
      <p:ext uri="{BB962C8B-B14F-4D97-AF65-F5344CB8AC3E}">
        <p14:creationId xmlns:p14="http://schemas.microsoft.com/office/powerpoint/2010/main" val="1363598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135"/>
        <p:cNvGrpSpPr/>
        <p:nvPr/>
      </p:nvGrpSpPr>
      <p:grpSpPr>
        <a:xfrm>
          <a:off x="0" y="0"/>
          <a:ext cx="0" cy="0"/>
          <a:chOff x="0" y="0"/>
          <a:chExt cx="0" cy="0"/>
        </a:xfrm>
      </p:grpSpPr>
      <p:grpSp>
        <p:nvGrpSpPr>
          <p:cNvPr id="136" name="Google Shape;136;p3"/>
          <p:cNvGrpSpPr/>
          <p:nvPr/>
        </p:nvGrpSpPr>
        <p:grpSpPr>
          <a:xfrm>
            <a:off x="-81167" y="-59200"/>
            <a:ext cx="12354400" cy="7035600"/>
            <a:chOff x="-60875" y="-44400"/>
            <a:chExt cx="9265800" cy="5276700"/>
          </a:xfrm>
        </p:grpSpPr>
        <p:grpSp>
          <p:nvGrpSpPr>
            <p:cNvPr id="137" name="Google Shape;137;p3"/>
            <p:cNvGrpSpPr/>
            <p:nvPr/>
          </p:nvGrpSpPr>
          <p:grpSpPr>
            <a:xfrm>
              <a:off x="-60875" y="292275"/>
              <a:ext cx="9265800" cy="4558950"/>
              <a:chOff x="-60875" y="292275"/>
              <a:chExt cx="9265800" cy="4558950"/>
            </a:xfrm>
          </p:grpSpPr>
          <p:cxnSp>
            <p:nvCxnSpPr>
              <p:cNvPr id="138" name="Google Shape;138;p3"/>
              <p:cNvCxnSpPr/>
              <p:nvPr/>
            </p:nvCxnSpPr>
            <p:spPr>
              <a:xfrm>
                <a:off x="-60875" y="2922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39" name="Google Shape;139;p3"/>
              <p:cNvCxnSpPr/>
              <p:nvPr/>
            </p:nvCxnSpPr>
            <p:spPr>
              <a:xfrm>
                <a:off x="-60875" y="7067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0" name="Google Shape;140;p3"/>
              <p:cNvCxnSpPr/>
              <p:nvPr/>
            </p:nvCxnSpPr>
            <p:spPr>
              <a:xfrm>
                <a:off x="-60875" y="11211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1" name="Google Shape;141;p3"/>
              <p:cNvCxnSpPr/>
              <p:nvPr/>
            </p:nvCxnSpPr>
            <p:spPr>
              <a:xfrm>
                <a:off x="-60875" y="15356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2" name="Google Shape;142;p3"/>
              <p:cNvCxnSpPr/>
              <p:nvPr/>
            </p:nvCxnSpPr>
            <p:spPr>
              <a:xfrm>
                <a:off x="-60875" y="19500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3" name="Google Shape;143;p3"/>
              <p:cNvCxnSpPr/>
              <p:nvPr/>
            </p:nvCxnSpPr>
            <p:spPr>
              <a:xfrm>
                <a:off x="-60875" y="23645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4" name="Google Shape;144;p3"/>
              <p:cNvCxnSpPr/>
              <p:nvPr/>
            </p:nvCxnSpPr>
            <p:spPr>
              <a:xfrm>
                <a:off x="-60875" y="27789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5" name="Google Shape;145;p3"/>
              <p:cNvCxnSpPr/>
              <p:nvPr/>
            </p:nvCxnSpPr>
            <p:spPr>
              <a:xfrm>
                <a:off x="-60875" y="31934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6" name="Google Shape;146;p3"/>
              <p:cNvCxnSpPr/>
              <p:nvPr/>
            </p:nvCxnSpPr>
            <p:spPr>
              <a:xfrm>
                <a:off x="-60875" y="36078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7" name="Google Shape;147;p3"/>
              <p:cNvCxnSpPr/>
              <p:nvPr/>
            </p:nvCxnSpPr>
            <p:spPr>
              <a:xfrm>
                <a:off x="-60875" y="40223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8" name="Google Shape;148;p3"/>
              <p:cNvCxnSpPr/>
              <p:nvPr/>
            </p:nvCxnSpPr>
            <p:spPr>
              <a:xfrm>
                <a:off x="-60875" y="44367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149" name="Google Shape;149;p3"/>
              <p:cNvCxnSpPr/>
              <p:nvPr/>
            </p:nvCxnSpPr>
            <p:spPr>
              <a:xfrm>
                <a:off x="-60875" y="4851225"/>
                <a:ext cx="9265800" cy="0"/>
              </a:xfrm>
              <a:prstGeom prst="straightConnector1">
                <a:avLst/>
              </a:prstGeom>
              <a:noFill/>
              <a:ln w="9525" cap="flat" cmpd="sng">
                <a:solidFill>
                  <a:srgbClr val="F7B749"/>
                </a:solidFill>
                <a:prstDash val="solid"/>
                <a:round/>
                <a:headEnd type="none" w="med" len="med"/>
                <a:tailEnd type="none" w="med" len="med"/>
              </a:ln>
            </p:spPr>
          </p:cxnSp>
        </p:grpSp>
        <p:grpSp>
          <p:nvGrpSpPr>
            <p:cNvPr id="150" name="Google Shape;150;p3"/>
            <p:cNvGrpSpPr/>
            <p:nvPr/>
          </p:nvGrpSpPr>
          <p:grpSpPr>
            <a:xfrm>
              <a:off x="424088" y="-44400"/>
              <a:ext cx="8295875" cy="5276700"/>
              <a:chOff x="424088" y="-44400"/>
              <a:chExt cx="8295875" cy="5276700"/>
            </a:xfrm>
          </p:grpSpPr>
          <p:cxnSp>
            <p:nvCxnSpPr>
              <p:cNvPr id="151" name="Google Shape;151;p3"/>
              <p:cNvCxnSpPr/>
              <p:nvPr/>
            </p:nvCxnSpPr>
            <p:spPr>
              <a:xfrm>
                <a:off x="424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2" name="Google Shape;152;p3"/>
              <p:cNvCxnSpPr/>
              <p:nvPr/>
            </p:nvCxnSpPr>
            <p:spPr>
              <a:xfrm>
                <a:off x="860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3" name="Google Shape;153;p3"/>
              <p:cNvCxnSpPr/>
              <p:nvPr/>
            </p:nvCxnSpPr>
            <p:spPr>
              <a:xfrm>
                <a:off x="1297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4" name="Google Shape;154;p3"/>
              <p:cNvCxnSpPr/>
              <p:nvPr/>
            </p:nvCxnSpPr>
            <p:spPr>
              <a:xfrm>
                <a:off x="1733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5" name="Google Shape;155;p3"/>
              <p:cNvCxnSpPr/>
              <p:nvPr/>
            </p:nvCxnSpPr>
            <p:spPr>
              <a:xfrm>
                <a:off x="2170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6" name="Google Shape;156;p3"/>
              <p:cNvCxnSpPr/>
              <p:nvPr/>
            </p:nvCxnSpPr>
            <p:spPr>
              <a:xfrm>
                <a:off x="2607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7" name="Google Shape;157;p3"/>
              <p:cNvCxnSpPr/>
              <p:nvPr/>
            </p:nvCxnSpPr>
            <p:spPr>
              <a:xfrm>
                <a:off x="3043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8" name="Google Shape;158;p3"/>
              <p:cNvCxnSpPr/>
              <p:nvPr/>
            </p:nvCxnSpPr>
            <p:spPr>
              <a:xfrm>
                <a:off x="3480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59" name="Google Shape;159;p3"/>
              <p:cNvCxnSpPr/>
              <p:nvPr/>
            </p:nvCxnSpPr>
            <p:spPr>
              <a:xfrm>
                <a:off x="3917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0" name="Google Shape;160;p3"/>
              <p:cNvCxnSpPr/>
              <p:nvPr/>
            </p:nvCxnSpPr>
            <p:spPr>
              <a:xfrm>
                <a:off x="4353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1" name="Google Shape;161;p3"/>
              <p:cNvCxnSpPr/>
              <p:nvPr/>
            </p:nvCxnSpPr>
            <p:spPr>
              <a:xfrm>
                <a:off x="4790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2" name="Google Shape;162;p3"/>
              <p:cNvCxnSpPr/>
              <p:nvPr/>
            </p:nvCxnSpPr>
            <p:spPr>
              <a:xfrm>
                <a:off x="5226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3" name="Google Shape;163;p3"/>
              <p:cNvCxnSpPr/>
              <p:nvPr/>
            </p:nvCxnSpPr>
            <p:spPr>
              <a:xfrm>
                <a:off x="5663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4" name="Google Shape;164;p3"/>
              <p:cNvCxnSpPr/>
              <p:nvPr/>
            </p:nvCxnSpPr>
            <p:spPr>
              <a:xfrm>
                <a:off x="6100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5" name="Google Shape;165;p3"/>
              <p:cNvCxnSpPr/>
              <p:nvPr/>
            </p:nvCxnSpPr>
            <p:spPr>
              <a:xfrm>
                <a:off x="6536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6" name="Google Shape;166;p3"/>
              <p:cNvCxnSpPr/>
              <p:nvPr/>
            </p:nvCxnSpPr>
            <p:spPr>
              <a:xfrm>
                <a:off x="6973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7" name="Google Shape;167;p3"/>
              <p:cNvCxnSpPr/>
              <p:nvPr/>
            </p:nvCxnSpPr>
            <p:spPr>
              <a:xfrm>
                <a:off x="7410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8" name="Google Shape;168;p3"/>
              <p:cNvCxnSpPr/>
              <p:nvPr/>
            </p:nvCxnSpPr>
            <p:spPr>
              <a:xfrm>
                <a:off x="7846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69" name="Google Shape;169;p3"/>
              <p:cNvCxnSpPr/>
              <p:nvPr/>
            </p:nvCxnSpPr>
            <p:spPr>
              <a:xfrm>
                <a:off x="8283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170" name="Google Shape;170;p3"/>
              <p:cNvCxnSpPr/>
              <p:nvPr/>
            </p:nvCxnSpPr>
            <p:spPr>
              <a:xfrm>
                <a:off x="8719963" y="-44400"/>
                <a:ext cx="0" cy="5276700"/>
              </a:xfrm>
              <a:prstGeom prst="straightConnector1">
                <a:avLst/>
              </a:prstGeom>
              <a:noFill/>
              <a:ln w="9525" cap="flat" cmpd="sng">
                <a:solidFill>
                  <a:srgbClr val="F7B749"/>
                </a:solidFill>
                <a:prstDash val="solid"/>
                <a:round/>
                <a:headEnd type="none" w="med" len="med"/>
                <a:tailEnd type="none" w="med" len="med"/>
              </a:ln>
            </p:spPr>
          </p:cxnSp>
        </p:grpSp>
      </p:grpSp>
      <p:grpSp>
        <p:nvGrpSpPr>
          <p:cNvPr id="171" name="Google Shape;171;p3"/>
          <p:cNvGrpSpPr/>
          <p:nvPr/>
        </p:nvGrpSpPr>
        <p:grpSpPr>
          <a:xfrm rot="-10440599">
            <a:off x="1785188" y="-866147"/>
            <a:ext cx="12203000" cy="6384832"/>
            <a:chOff x="666700" y="727125"/>
            <a:chExt cx="7939189" cy="3876383"/>
          </a:xfrm>
        </p:grpSpPr>
        <p:sp>
          <p:nvSpPr>
            <p:cNvPr id="172" name="Google Shape;172;p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73" name="Google Shape;173;p3"/>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74" name="Google Shape;174;p3"/>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75" name="Google Shape;175;p3"/>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76" name="Google Shape;176;p3"/>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77" name="Google Shape;177;p3"/>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78" name="Google Shape;178;p3"/>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79" name="Google Shape;179;p3"/>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180" name="Google Shape;180;p3"/>
          <p:cNvSpPr txBox="1">
            <a:spLocks noGrp="1"/>
          </p:cNvSpPr>
          <p:nvPr>
            <p:ph type="title"/>
          </p:nvPr>
        </p:nvSpPr>
        <p:spPr>
          <a:xfrm>
            <a:off x="5167367" y="2059769"/>
            <a:ext cx="606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1" name="Google Shape;181;p3"/>
          <p:cNvSpPr txBox="1">
            <a:spLocks noGrp="1"/>
          </p:cNvSpPr>
          <p:nvPr>
            <p:ph type="title" idx="2" hasCustomPrompt="1"/>
          </p:nvPr>
        </p:nvSpPr>
        <p:spPr>
          <a:xfrm>
            <a:off x="5167369" y="1193267"/>
            <a:ext cx="60644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466" b="1">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2" name="Google Shape;182;p3"/>
          <p:cNvSpPr txBox="1">
            <a:spLocks noGrp="1"/>
          </p:cNvSpPr>
          <p:nvPr>
            <p:ph type="subTitle" idx="1"/>
          </p:nvPr>
        </p:nvSpPr>
        <p:spPr>
          <a:xfrm>
            <a:off x="5167401" y="3278436"/>
            <a:ext cx="6064400" cy="5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83" name="Google Shape;183;p3"/>
          <p:cNvGrpSpPr/>
          <p:nvPr/>
        </p:nvGrpSpPr>
        <p:grpSpPr>
          <a:xfrm rot="3566524">
            <a:off x="1558539" y="-957"/>
            <a:ext cx="4049340" cy="2998800"/>
            <a:chOff x="75004" y="2532151"/>
            <a:chExt cx="3037060" cy="2249141"/>
          </a:xfrm>
        </p:grpSpPr>
        <p:grpSp>
          <p:nvGrpSpPr>
            <p:cNvPr id="184" name="Google Shape;184;p3"/>
            <p:cNvGrpSpPr/>
            <p:nvPr/>
          </p:nvGrpSpPr>
          <p:grpSpPr>
            <a:xfrm rot="925807">
              <a:off x="236870" y="2864556"/>
              <a:ext cx="2713328" cy="1584332"/>
              <a:chOff x="1677050" y="1326500"/>
              <a:chExt cx="2265900" cy="1323075"/>
            </a:xfrm>
          </p:grpSpPr>
          <p:sp>
            <p:nvSpPr>
              <p:cNvPr id="185" name="Google Shape;185;p3"/>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86" name="Google Shape;186;p3"/>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87" name="Google Shape;187;p3"/>
            <p:cNvGrpSpPr/>
            <p:nvPr/>
          </p:nvGrpSpPr>
          <p:grpSpPr>
            <a:xfrm rot="925807">
              <a:off x="1598483" y="2664482"/>
              <a:ext cx="551102" cy="369507"/>
              <a:chOff x="2626275" y="1121400"/>
              <a:chExt cx="460225" cy="308575"/>
            </a:xfrm>
          </p:grpSpPr>
          <p:grpSp>
            <p:nvGrpSpPr>
              <p:cNvPr id="188" name="Google Shape;188;p3"/>
              <p:cNvGrpSpPr/>
              <p:nvPr/>
            </p:nvGrpSpPr>
            <p:grpSpPr>
              <a:xfrm>
                <a:off x="2671050" y="1121400"/>
                <a:ext cx="415450" cy="308575"/>
                <a:chOff x="2671050" y="1121400"/>
                <a:chExt cx="415450" cy="308575"/>
              </a:xfrm>
            </p:grpSpPr>
            <p:sp>
              <p:nvSpPr>
                <p:cNvPr id="189" name="Google Shape;189;p3"/>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90" name="Google Shape;190;p3"/>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91" name="Google Shape;191;p3"/>
              <p:cNvGrpSpPr/>
              <p:nvPr/>
            </p:nvGrpSpPr>
            <p:grpSpPr>
              <a:xfrm>
                <a:off x="2626275" y="1170175"/>
                <a:ext cx="447725" cy="154300"/>
                <a:chOff x="2626275" y="1170175"/>
                <a:chExt cx="447725" cy="154300"/>
              </a:xfrm>
            </p:grpSpPr>
            <p:sp>
              <p:nvSpPr>
                <p:cNvPr id="192" name="Google Shape;192;p3"/>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93" name="Google Shape;193;p3"/>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grpSp>
    </p:spTree>
    <p:extLst>
      <p:ext uri="{BB962C8B-B14F-4D97-AF65-F5344CB8AC3E}">
        <p14:creationId xmlns:p14="http://schemas.microsoft.com/office/powerpoint/2010/main" val="2883202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6"/>
        <p:cNvGrpSpPr/>
        <p:nvPr/>
      </p:nvGrpSpPr>
      <p:grpSpPr>
        <a:xfrm>
          <a:off x="0" y="0"/>
          <a:ext cx="0" cy="0"/>
          <a:chOff x="0" y="0"/>
          <a:chExt cx="0" cy="0"/>
        </a:xfrm>
      </p:grpSpPr>
      <p:grpSp>
        <p:nvGrpSpPr>
          <p:cNvPr id="257" name="Google Shape;257;p5"/>
          <p:cNvGrpSpPr/>
          <p:nvPr/>
        </p:nvGrpSpPr>
        <p:grpSpPr>
          <a:xfrm>
            <a:off x="-81167" y="-59200"/>
            <a:ext cx="12354400" cy="7035600"/>
            <a:chOff x="-60875" y="-44400"/>
            <a:chExt cx="9265800" cy="5276700"/>
          </a:xfrm>
        </p:grpSpPr>
        <p:grpSp>
          <p:nvGrpSpPr>
            <p:cNvPr id="258" name="Google Shape;258;p5"/>
            <p:cNvGrpSpPr/>
            <p:nvPr/>
          </p:nvGrpSpPr>
          <p:grpSpPr>
            <a:xfrm>
              <a:off x="-60875" y="292275"/>
              <a:ext cx="9265800" cy="4558950"/>
              <a:chOff x="-60875" y="292275"/>
              <a:chExt cx="9265800" cy="4558950"/>
            </a:xfrm>
          </p:grpSpPr>
          <p:cxnSp>
            <p:nvCxnSpPr>
              <p:cNvPr id="259" name="Google Shape;259;p5"/>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5"/>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5"/>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5"/>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5"/>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5"/>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5"/>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5"/>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5"/>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8" name="Google Shape;268;p5"/>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69" name="Google Shape;269;p5"/>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270" name="Google Shape;270;p5"/>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271" name="Google Shape;271;p5"/>
            <p:cNvGrpSpPr/>
            <p:nvPr/>
          </p:nvGrpSpPr>
          <p:grpSpPr>
            <a:xfrm>
              <a:off x="424088" y="-44400"/>
              <a:ext cx="8295875" cy="5276700"/>
              <a:chOff x="424088" y="-44400"/>
              <a:chExt cx="8295875" cy="5276700"/>
            </a:xfrm>
          </p:grpSpPr>
          <p:cxnSp>
            <p:nvCxnSpPr>
              <p:cNvPr id="272" name="Google Shape;272;p5"/>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3" name="Google Shape;273;p5"/>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5"/>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5"/>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5"/>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5"/>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5"/>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5"/>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5"/>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5"/>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5"/>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5"/>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5"/>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5"/>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5"/>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5"/>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5"/>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5"/>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5"/>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5"/>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292" name="Google Shape;292;p5"/>
          <p:cNvSpPr txBox="1">
            <a:spLocks noGrp="1"/>
          </p:cNvSpPr>
          <p:nvPr>
            <p:ph type="subTitle" idx="1"/>
          </p:nvPr>
        </p:nvSpPr>
        <p:spPr>
          <a:xfrm>
            <a:off x="1400817" y="3512777"/>
            <a:ext cx="3876800" cy="64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Bebas Neue"/>
              <a:buNone/>
              <a:defRPr sz="2400">
                <a:solidFill>
                  <a:schemeClr val="lt1"/>
                </a:solidFill>
                <a:latin typeface="Gorditas"/>
                <a:ea typeface="Gorditas"/>
                <a:cs typeface="Gorditas"/>
                <a:sym typeface="Gorditas"/>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93" name="Google Shape;293;p5"/>
          <p:cNvSpPr txBox="1">
            <a:spLocks noGrp="1"/>
          </p:cNvSpPr>
          <p:nvPr>
            <p:ph type="subTitle" idx="2"/>
          </p:nvPr>
        </p:nvSpPr>
        <p:spPr>
          <a:xfrm>
            <a:off x="6914384" y="3512789"/>
            <a:ext cx="3876800" cy="6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a:buNone/>
              <a:defRPr sz="2400">
                <a:solidFill>
                  <a:schemeClr val="lt1"/>
                </a:solidFill>
                <a:latin typeface="Gorditas"/>
                <a:ea typeface="Gorditas"/>
                <a:cs typeface="Gorditas"/>
                <a:sym typeface="Gorditas"/>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94" name="Google Shape;294;p5"/>
          <p:cNvSpPr txBox="1">
            <a:spLocks noGrp="1"/>
          </p:cNvSpPr>
          <p:nvPr>
            <p:ph type="subTitle" idx="3"/>
          </p:nvPr>
        </p:nvSpPr>
        <p:spPr>
          <a:xfrm>
            <a:off x="1400817" y="39709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5" name="Google Shape;295;p5"/>
          <p:cNvSpPr txBox="1">
            <a:spLocks noGrp="1"/>
          </p:cNvSpPr>
          <p:nvPr>
            <p:ph type="subTitle" idx="4"/>
          </p:nvPr>
        </p:nvSpPr>
        <p:spPr>
          <a:xfrm>
            <a:off x="6914384" y="3970917"/>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7" name="Google Shape;297;p5"/>
          <p:cNvGrpSpPr/>
          <p:nvPr/>
        </p:nvGrpSpPr>
        <p:grpSpPr>
          <a:xfrm>
            <a:off x="8687991" y="682186"/>
            <a:ext cx="2942576" cy="1075748"/>
            <a:chOff x="6515993" y="511639"/>
            <a:chExt cx="2206932" cy="806811"/>
          </a:xfrm>
        </p:grpSpPr>
        <p:sp>
          <p:nvSpPr>
            <p:cNvPr id="298" name="Google Shape;298;p5"/>
            <p:cNvSpPr/>
            <p:nvPr/>
          </p:nvSpPr>
          <p:spPr>
            <a:xfrm>
              <a:off x="8093400" y="587663"/>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299" name="Google Shape;299;p5"/>
            <p:cNvGrpSpPr/>
            <p:nvPr/>
          </p:nvGrpSpPr>
          <p:grpSpPr>
            <a:xfrm>
              <a:off x="8424000" y="1104300"/>
              <a:ext cx="298925" cy="214150"/>
              <a:chOff x="2286875" y="1602850"/>
              <a:chExt cx="298925" cy="214150"/>
            </a:xfrm>
          </p:grpSpPr>
          <p:sp>
            <p:nvSpPr>
              <p:cNvPr id="300" name="Google Shape;300;p5"/>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301" name="Google Shape;301;p5"/>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302" name="Google Shape;302;p5"/>
            <p:cNvGrpSpPr/>
            <p:nvPr/>
          </p:nvGrpSpPr>
          <p:grpSpPr>
            <a:xfrm>
              <a:off x="6515993" y="511639"/>
              <a:ext cx="466110" cy="668616"/>
              <a:chOff x="6515993" y="511639"/>
              <a:chExt cx="466110" cy="668616"/>
            </a:xfrm>
          </p:grpSpPr>
          <p:sp>
            <p:nvSpPr>
              <p:cNvPr id="303" name="Google Shape;303;p5"/>
              <p:cNvSpPr/>
              <p:nvPr/>
            </p:nvSpPr>
            <p:spPr>
              <a:xfrm rot="-1562077">
                <a:off x="6608453" y="992950"/>
                <a:ext cx="169545" cy="158120"/>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304" name="Google Shape;304;p5"/>
              <p:cNvSpPr/>
              <p:nvPr/>
            </p:nvSpPr>
            <p:spPr>
              <a:xfrm rot="-1562077">
                <a:off x="6703990" y="543893"/>
                <a:ext cx="196719" cy="215168"/>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305" name="Google Shape;305;p5"/>
              <p:cNvSpPr/>
              <p:nvPr/>
            </p:nvSpPr>
            <p:spPr>
              <a:xfrm rot="-1562077">
                <a:off x="6770008" y="528631"/>
                <a:ext cx="102297" cy="107572"/>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306" name="Google Shape;306;p5"/>
              <p:cNvSpPr/>
              <p:nvPr/>
            </p:nvSpPr>
            <p:spPr>
              <a:xfrm rot="-1562077">
                <a:off x="6576828" y="685435"/>
                <a:ext cx="344439" cy="356838"/>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307" name="Google Shape;307;p5"/>
              <p:cNvSpPr/>
              <p:nvPr/>
            </p:nvSpPr>
            <p:spPr>
              <a:xfrm rot="-1562077">
                <a:off x="6613002" y="773711"/>
                <a:ext cx="184994" cy="208168"/>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308" name="Google Shape;308;p5"/>
              <p:cNvSpPr/>
              <p:nvPr/>
            </p:nvSpPr>
            <p:spPr>
              <a:xfrm rot="-1562077">
                <a:off x="6687951" y="789566"/>
                <a:ext cx="184244" cy="210218"/>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309" name="Google Shape;309;p5"/>
              <p:cNvSpPr/>
              <p:nvPr/>
            </p:nvSpPr>
            <p:spPr>
              <a:xfrm rot="-1562077">
                <a:off x="6625684" y="965688"/>
                <a:ext cx="160245" cy="133496"/>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310" name="Google Shape;310;p5"/>
            <p:cNvSpPr/>
            <p:nvPr/>
          </p:nvSpPr>
          <p:spPr>
            <a:xfrm>
              <a:off x="7416900" y="913750"/>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412882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
        <p:cNvGrpSpPr/>
        <p:nvPr/>
      </p:nvGrpSpPr>
      <p:grpSpPr>
        <a:xfrm>
          <a:off x="0" y="0"/>
          <a:ext cx="0" cy="0"/>
          <a:chOff x="0" y="0"/>
          <a:chExt cx="0" cy="0"/>
        </a:xfrm>
      </p:grpSpPr>
      <p:grpSp>
        <p:nvGrpSpPr>
          <p:cNvPr id="349" name="Google Shape;349;p7"/>
          <p:cNvGrpSpPr/>
          <p:nvPr/>
        </p:nvGrpSpPr>
        <p:grpSpPr>
          <a:xfrm>
            <a:off x="-81167" y="-59200"/>
            <a:ext cx="12354400" cy="7035600"/>
            <a:chOff x="-60875" y="-44400"/>
            <a:chExt cx="9265800" cy="5276700"/>
          </a:xfrm>
        </p:grpSpPr>
        <p:grpSp>
          <p:nvGrpSpPr>
            <p:cNvPr id="350" name="Google Shape;350;p7"/>
            <p:cNvGrpSpPr/>
            <p:nvPr/>
          </p:nvGrpSpPr>
          <p:grpSpPr>
            <a:xfrm>
              <a:off x="-60875" y="292275"/>
              <a:ext cx="9265800" cy="4558950"/>
              <a:chOff x="-60875" y="292275"/>
              <a:chExt cx="9265800" cy="4558950"/>
            </a:xfrm>
          </p:grpSpPr>
          <p:cxnSp>
            <p:nvCxnSpPr>
              <p:cNvPr id="351" name="Google Shape;351;p7"/>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7"/>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7"/>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7"/>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5" name="Google Shape;355;p7"/>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6" name="Google Shape;356;p7"/>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7" name="Google Shape;357;p7"/>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8" name="Google Shape;358;p7"/>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59" name="Google Shape;359;p7"/>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0" name="Google Shape;360;p7"/>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1" name="Google Shape;361;p7"/>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362" name="Google Shape;362;p7"/>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363" name="Google Shape;363;p7"/>
            <p:cNvGrpSpPr/>
            <p:nvPr/>
          </p:nvGrpSpPr>
          <p:grpSpPr>
            <a:xfrm>
              <a:off x="424088" y="-44400"/>
              <a:ext cx="8295875" cy="5276700"/>
              <a:chOff x="424088" y="-44400"/>
              <a:chExt cx="8295875" cy="5276700"/>
            </a:xfrm>
          </p:grpSpPr>
          <p:cxnSp>
            <p:nvCxnSpPr>
              <p:cNvPr id="364" name="Google Shape;364;p7"/>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5" name="Google Shape;365;p7"/>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6" name="Google Shape;366;p7"/>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7" name="Google Shape;367;p7"/>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8" name="Google Shape;368;p7"/>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69" name="Google Shape;369;p7"/>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0" name="Google Shape;370;p7"/>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1" name="Google Shape;371;p7"/>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2" name="Google Shape;372;p7"/>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3" name="Google Shape;373;p7"/>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4" name="Google Shape;374;p7"/>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5" name="Google Shape;375;p7"/>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6" name="Google Shape;376;p7"/>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7" name="Google Shape;377;p7"/>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8" name="Google Shape;378;p7"/>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79" name="Google Shape;379;p7"/>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0" name="Google Shape;380;p7"/>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1" name="Google Shape;381;p7"/>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2" name="Google Shape;382;p7"/>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383" name="Google Shape;383;p7"/>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384" name="Google Shape;384;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7"/>
          <p:cNvSpPr txBox="1">
            <a:spLocks noGrp="1"/>
          </p:cNvSpPr>
          <p:nvPr>
            <p:ph type="subTitle" idx="1"/>
          </p:nvPr>
        </p:nvSpPr>
        <p:spPr>
          <a:xfrm>
            <a:off x="1825167" y="1690433"/>
            <a:ext cx="58372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6" name="Google Shape;386;p7"/>
          <p:cNvSpPr txBox="1">
            <a:spLocks noGrp="1"/>
          </p:cNvSpPr>
          <p:nvPr>
            <p:ph type="subTitle" idx="2"/>
          </p:nvPr>
        </p:nvSpPr>
        <p:spPr>
          <a:xfrm>
            <a:off x="1825167" y="2463073"/>
            <a:ext cx="58372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7"/>
          <p:cNvSpPr txBox="1">
            <a:spLocks noGrp="1"/>
          </p:cNvSpPr>
          <p:nvPr>
            <p:ph type="subTitle" idx="3"/>
          </p:nvPr>
        </p:nvSpPr>
        <p:spPr>
          <a:xfrm>
            <a:off x="1825167" y="3235715"/>
            <a:ext cx="58372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8" name="Google Shape;388;p7"/>
          <p:cNvSpPr txBox="1">
            <a:spLocks noGrp="1"/>
          </p:cNvSpPr>
          <p:nvPr>
            <p:ph type="subTitle" idx="4"/>
          </p:nvPr>
        </p:nvSpPr>
        <p:spPr>
          <a:xfrm>
            <a:off x="1825167" y="4008355"/>
            <a:ext cx="58372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7"/>
          <p:cNvSpPr txBox="1">
            <a:spLocks noGrp="1"/>
          </p:cNvSpPr>
          <p:nvPr>
            <p:ph type="subTitle" idx="5"/>
          </p:nvPr>
        </p:nvSpPr>
        <p:spPr>
          <a:xfrm>
            <a:off x="1825167" y="4780995"/>
            <a:ext cx="58372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90" name="Google Shape;390;p7"/>
          <p:cNvSpPr txBox="1">
            <a:spLocks noGrp="1"/>
          </p:cNvSpPr>
          <p:nvPr>
            <p:ph type="subTitle" idx="6"/>
          </p:nvPr>
        </p:nvSpPr>
        <p:spPr>
          <a:xfrm>
            <a:off x="1825167" y="5553636"/>
            <a:ext cx="58372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54994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91"/>
        <p:cNvGrpSpPr/>
        <p:nvPr/>
      </p:nvGrpSpPr>
      <p:grpSpPr>
        <a:xfrm>
          <a:off x="0" y="0"/>
          <a:ext cx="0" cy="0"/>
          <a:chOff x="0" y="0"/>
          <a:chExt cx="0" cy="0"/>
        </a:xfrm>
      </p:grpSpPr>
      <p:grpSp>
        <p:nvGrpSpPr>
          <p:cNvPr id="392" name="Google Shape;392;p8"/>
          <p:cNvGrpSpPr/>
          <p:nvPr/>
        </p:nvGrpSpPr>
        <p:grpSpPr>
          <a:xfrm>
            <a:off x="-81167" y="-59200"/>
            <a:ext cx="12354400" cy="7035600"/>
            <a:chOff x="-60875" y="-44400"/>
            <a:chExt cx="9265800" cy="5276700"/>
          </a:xfrm>
        </p:grpSpPr>
        <p:grpSp>
          <p:nvGrpSpPr>
            <p:cNvPr id="393" name="Google Shape;393;p8"/>
            <p:cNvGrpSpPr/>
            <p:nvPr/>
          </p:nvGrpSpPr>
          <p:grpSpPr>
            <a:xfrm>
              <a:off x="-60875" y="292275"/>
              <a:ext cx="9265800" cy="4558950"/>
              <a:chOff x="-60875" y="292275"/>
              <a:chExt cx="9265800" cy="4558950"/>
            </a:xfrm>
          </p:grpSpPr>
          <p:cxnSp>
            <p:nvCxnSpPr>
              <p:cNvPr id="394" name="Google Shape;394;p8"/>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5" name="Google Shape;395;p8"/>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6" name="Google Shape;396;p8"/>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7" name="Google Shape;397;p8"/>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8" name="Google Shape;398;p8"/>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399" name="Google Shape;399;p8"/>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0" name="Google Shape;400;p8"/>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1" name="Google Shape;401;p8"/>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2" name="Google Shape;402;p8"/>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3" name="Google Shape;403;p8"/>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4" name="Google Shape;404;p8"/>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05" name="Google Shape;405;p8"/>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406" name="Google Shape;406;p8"/>
            <p:cNvGrpSpPr/>
            <p:nvPr/>
          </p:nvGrpSpPr>
          <p:grpSpPr>
            <a:xfrm>
              <a:off x="424088" y="-44400"/>
              <a:ext cx="8295875" cy="5276700"/>
              <a:chOff x="424088" y="-44400"/>
              <a:chExt cx="8295875" cy="5276700"/>
            </a:xfrm>
          </p:grpSpPr>
          <p:cxnSp>
            <p:nvCxnSpPr>
              <p:cNvPr id="407" name="Google Shape;407;p8"/>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08" name="Google Shape;408;p8"/>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09" name="Google Shape;409;p8"/>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0" name="Google Shape;410;p8"/>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1" name="Google Shape;411;p8"/>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2" name="Google Shape;412;p8"/>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3" name="Google Shape;413;p8"/>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4" name="Google Shape;414;p8"/>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5" name="Google Shape;415;p8"/>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6" name="Google Shape;416;p8"/>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7" name="Google Shape;417;p8"/>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8" name="Google Shape;418;p8"/>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19" name="Google Shape;419;p8"/>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0" name="Google Shape;420;p8"/>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1" name="Google Shape;421;p8"/>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2" name="Google Shape;422;p8"/>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3" name="Google Shape;423;p8"/>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4" name="Google Shape;424;p8"/>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5" name="Google Shape;425;p8"/>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26" name="Google Shape;426;p8"/>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427" name="Google Shape;427;p8"/>
          <p:cNvGrpSpPr/>
          <p:nvPr/>
        </p:nvGrpSpPr>
        <p:grpSpPr>
          <a:xfrm>
            <a:off x="379600" y="569000"/>
            <a:ext cx="11432800" cy="5720000"/>
            <a:chOff x="284700" y="426750"/>
            <a:chExt cx="8574600" cy="4290000"/>
          </a:xfrm>
        </p:grpSpPr>
        <p:sp>
          <p:nvSpPr>
            <p:cNvPr id="428" name="Google Shape;428;p8"/>
            <p:cNvSpPr/>
            <p:nvPr/>
          </p:nvSpPr>
          <p:spPr>
            <a:xfrm>
              <a:off x="606450" y="426750"/>
              <a:ext cx="7931100" cy="4290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29" name="Google Shape;429;p8"/>
            <p:cNvSpPr/>
            <p:nvPr/>
          </p:nvSpPr>
          <p:spPr>
            <a:xfrm>
              <a:off x="720000" y="540000"/>
              <a:ext cx="7704000" cy="406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30" name="Google Shape;430;p8"/>
            <p:cNvSpPr/>
            <p:nvPr/>
          </p:nvSpPr>
          <p:spPr>
            <a:xfrm>
              <a:off x="284700" y="4318350"/>
              <a:ext cx="8574600" cy="398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31" name="Google Shape;431;p8"/>
            <p:cNvSpPr/>
            <p:nvPr/>
          </p:nvSpPr>
          <p:spPr>
            <a:xfrm>
              <a:off x="6354900" y="4183250"/>
              <a:ext cx="1546800" cy="135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432" name="Google Shape;432;p8"/>
          <p:cNvSpPr txBox="1">
            <a:spLocks noGrp="1"/>
          </p:cNvSpPr>
          <p:nvPr>
            <p:ph type="title"/>
          </p:nvPr>
        </p:nvSpPr>
        <p:spPr>
          <a:xfrm>
            <a:off x="3718800" y="2546400"/>
            <a:ext cx="4754400" cy="17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3" name="Google Shape;433;p8"/>
          <p:cNvGrpSpPr/>
          <p:nvPr/>
        </p:nvGrpSpPr>
        <p:grpSpPr>
          <a:xfrm>
            <a:off x="2530367" y="990434"/>
            <a:ext cx="8151800" cy="3738951"/>
            <a:chOff x="1897775" y="742825"/>
            <a:chExt cx="6113850" cy="2804213"/>
          </a:xfrm>
        </p:grpSpPr>
        <p:sp>
          <p:nvSpPr>
            <p:cNvPr id="434" name="Google Shape;434;p8"/>
            <p:cNvSpPr/>
            <p:nvPr/>
          </p:nvSpPr>
          <p:spPr>
            <a:xfrm flipH="1">
              <a:off x="1897775" y="819913"/>
              <a:ext cx="390850" cy="357825"/>
            </a:xfrm>
            <a:custGeom>
              <a:avLst/>
              <a:gdLst/>
              <a:ahLst/>
              <a:cxnLst/>
              <a:rect l="l" t="t" r="r" b="b"/>
              <a:pathLst>
                <a:path w="15634" h="14313" extrusionOk="0">
                  <a:moveTo>
                    <a:pt x="7727" y="1464"/>
                  </a:moveTo>
                  <a:lnTo>
                    <a:pt x="8436" y="4643"/>
                  </a:lnTo>
                  <a:lnTo>
                    <a:pt x="8436" y="4643"/>
                  </a:lnTo>
                  <a:lnTo>
                    <a:pt x="6341" y="4382"/>
                  </a:lnTo>
                  <a:lnTo>
                    <a:pt x="7727" y="1464"/>
                  </a:lnTo>
                  <a:close/>
                  <a:moveTo>
                    <a:pt x="1390" y="4246"/>
                  </a:moveTo>
                  <a:lnTo>
                    <a:pt x="5623" y="4775"/>
                  </a:lnTo>
                  <a:lnTo>
                    <a:pt x="4484" y="7178"/>
                  </a:lnTo>
                  <a:lnTo>
                    <a:pt x="1390" y="4246"/>
                  </a:lnTo>
                  <a:close/>
                  <a:moveTo>
                    <a:pt x="9051" y="5203"/>
                  </a:moveTo>
                  <a:lnTo>
                    <a:pt x="14200" y="5847"/>
                  </a:lnTo>
                  <a:lnTo>
                    <a:pt x="9790" y="8509"/>
                  </a:lnTo>
                  <a:lnTo>
                    <a:pt x="9051" y="5203"/>
                  </a:lnTo>
                  <a:close/>
                  <a:moveTo>
                    <a:pt x="6126" y="4838"/>
                  </a:moveTo>
                  <a:lnTo>
                    <a:pt x="8548" y="5141"/>
                  </a:lnTo>
                  <a:lnTo>
                    <a:pt x="9360" y="8770"/>
                  </a:lnTo>
                  <a:lnTo>
                    <a:pt x="7407" y="9948"/>
                  </a:lnTo>
                  <a:lnTo>
                    <a:pt x="4851" y="7526"/>
                  </a:lnTo>
                  <a:lnTo>
                    <a:pt x="6126" y="4838"/>
                  </a:lnTo>
                  <a:close/>
                  <a:moveTo>
                    <a:pt x="9468" y="9262"/>
                  </a:moveTo>
                  <a:lnTo>
                    <a:pt x="10217" y="12609"/>
                  </a:lnTo>
                  <a:lnTo>
                    <a:pt x="7767" y="10289"/>
                  </a:lnTo>
                  <a:lnTo>
                    <a:pt x="9468" y="9262"/>
                  </a:lnTo>
                  <a:close/>
                  <a:moveTo>
                    <a:pt x="4634" y="7981"/>
                  </a:moveTo>
                  <a:lnTo>
                    <a:pt x="6979" y="10205"/>
                  </a:lnTo>
                  <a:lnTo>
                    <a:pt x="2216" y="13079"/>
                  </a:lnTo>
                  <a:lnTo>
                    <a:pt x="2216" y="13079"/>
                  </a:lnTo>
                  <a:lnTo>
                    <a:pt x="4634" y="7981"/>
                  </a:lnTo>
                  <a:close/>
                  <a:moveTo>
                    <a:pt x="7888" y="1"/>
                  </a:moveTo>
                  <a:lnTo>
                    <a:pt x="5841" y="4320"/>
                  </a:lnTo>
                  <a:lnTo>
                    <a:pt x="1" y="3589"/>
                  </a:lnTo>
                  <a:lnTo>
                    <a:pt x="4268" y="7634"/>
                  </a:lnTo>
                  <a:lnTo>
                    <a:pt x="1101" y="14312"/>
                  </a:lnTo>
                  <a:lnTo>
                    <a:pt x="7343" y="10546"/>
                  </a:lnTo>
                  <a:lnTo>
                    <a:pt x="11027" y="14039"/>
                  </a:lnTo>
                  <a:lnTo>
                    <a:pt x="9902" y="9003"/>
                  </a:lnTo>
                  <a:lnTo>
                    <a:pt x="15633" y="5543"/>
                  </a:lnTo>
                  <a:lnTo>
                    <a:pt x="8941" y="4706"/>
                  </a:lnTo>
                  <a:lnTo>
                    <a:pt x="788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35" name="Google Shape;435;p8"/>
            <p:cNvSpPr/>
            <p:nvPr/>
          </p:nvSpPr>
          <p:spPr>
            <a:xfrm flipH="1">
              <a:off x="7644000" y="1340075"/>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36" name="Google Shape;436;p8"/>
            <p:cNvSpPr/>
            <p:nvPr/>
          </p:nvSpPr>
          <p:spPr>
            <a:xfrm flipH="1">
              <a:off x="2381575" y="742825"/>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437" name="Google Shape;437;p8"/>
            <p:cNvGrpSpPr/>
            <p:nvPr/>
          </p:nvGrpSpPr>
          <p:grpSpPr>
            <a:xfrm flipH="1">
              <a:off x="7545850" y="3030413"/>
              <a:ext cx="465775" cy="516625"/>
              <a:chOff x="2023150" y="833325"/>
              <a:chExt cx="465775" cy="516625"/>
            </a:xfrm>
          </p:grpSpPr>
          <p:sp>
            <p:nvSpPr>
              <p:cNvPr id="438" name="Google Shape;438;p8"/>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39" name="Google Shape;439;p8"/>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40" name="Google Shape;440;p8"/>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41" name="Google Shape;441;p8"/>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42" name="Google Shape;442;p8"/>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43" name="Google Shape;443;p8"/>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44" name="Google Shape;444;p8"/>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445" name="Google Shape;445;p8"/>
            <p:cNvGrpSpPr/>
            <p:nvPr/>
          </p:nvGrpSpPr>
          <p:grpSpPr>
            <a:xfrm flipH="1">
              <a:off x="4457400" y="891763"/>
              <a:ext cx="298925" cy="214150"/>
              <a:chOff x="2286875" y="1602850"/>
              <a:chExt cx="298925" cy="214150"/>
            </a:xfrm>
          </p:grpSpPr>
          <p:sp>
            <p:nvSpPr>
              <p:cNvPr id="446" name="Google Shape;446;p8"/>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47" name="Google Shape;447;p8"/>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spTree>
    <p:extLst>
      <p:ext uri="{BB962C8B-B14F-4D97-AF65-F5344CB8AC3E}">
        <p14:creationId xmlns:p14="http://schemas.microsoft.com/office/powerpoint/2010/main" val="54783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5" y="2005"/>
            <a:ext cx="12165839" cy="6853995"/>
          </a:xfrm>
          <a:prstGeom prst="rect">
            <a:avLst/>
          </a:prstGeom>
          <a:noFill/>
          <a:ln>
            <a:noFill/>
          </a:ln>
        </p:spPr>
      </p:pic>
    </p:spTree>
    <p:extLst>
      <p:ext uri="{BB962C8B-B14F-4D97-AF65-F5344CB8AC3E}">
        <p14:creationId xmlns:p14="http://schemas.microsoft.com/office/powerpoint/2010/main" val="1452400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448"/>
        <p:cNvGrpSpPr/>
        <p:nvPr/>
      </p:nvGrpSpPr>
      <p:grpSpPr>
        <a:xfrm>
          <a:off x="0" y="0"/>
          <a:ext cx="0" cy="0"/>
          <a:chOff x="0" y="0"/>
          <a:chExt cx="0" cy="0"/>
        </a:xfrm>
      </p:grpSpPr>
      <p:grpSp>
        <p:nvGrpSpPr>
          <p:cNvPr id="449" name="Google Shape;449;p9"/>
          <p:cNvGrpSpPr/>
          <p:nvPr/>
        </p:nvGrpSpPr>
        <p:grpSpPr>
          <a:xfrm>
            <a:off x="-81167" y="-59200"/>
            <a:ext cx="12354400" cy="7035600"/>
            <a:chOff x="-60875" y="-44400"/>
            <a:chExt cx="9265800" cy="5276700"/>
          </a:xfrm>
        </p:grpSpPr>
        <p:grpSp>
          <p:nvGrpSpPr>
            <p:cNvPr id="450" name="Google Shape;450;p9"/>
            <p:cNvGrpSpPr/>
            <p:nvPr/>
          </p:nvGrpSpPr>
          <p:grpSpPr>
            <a:xfrm>
              <a:off x="-60875" y="292275"/>
              <a:ext cx="9265800" cy="4558950"/>
              <a:chOff x="-60875" y="292275"/>
              <a:chExt cx="9265800" cy="4558950"/>
            </a:xfrm>
          </p:grpSpPr>
          <p:cxnSp>
            <p:nvCxnSpPr>
              <p:cNvPr id="451" name="Google Shape;451;p9"/>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2" name="Google Shape;452;p9"/>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3" name="Google Shape;453;p9"/>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4" name="Google Shape;454;p9"/>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5" name="Google Shape;455;p9"/>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6" name="Google Shape;456;p9"/>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7" name="Google Shape;457;p9"/>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8" name="Google Shape;458;p9"/>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59" name="Google Shape;459;p9"/>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0" name="Google Shape;460;p9"/>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1" name="Google Shape;461;p9"/>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462" name="Google Shape;462;p9"/>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463" name="Google Shape;463;p9"/>
            <p:cNvGrpSpPr/>
            <p:nvPr/>
          </p:nvGrpSpPr>
          <p:grpSpPr>
            <a:xfrm>
              <a:off x="424088" y="-44400"/>
              <a:ext cx="8295875" cy="5276700"/>
              <a:chOff x="424088" y="-44400"/>
              <a:chExt cx="8295875" cy="5276700"/>
            </a:xfrm>
          </p:grpSpPr>
          <p:cxnSp>
            <p:nvCxnSpPr>
              <p:cNvPr id="464" name="Google Shape;464;p9"/>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5" name="Google Shape;465;p9"/>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6" name="Google Shape;466;p9"/>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7" name="Google Shape;467;p9"/>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8" name="Google Shape;468;p9"/>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69" name="Google Shape;469;p9"/>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0" name="Google Shape;470;p9"/>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1" name="Google Shape;471;p9"/>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2" name="Google Shape;472;p9"/>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3" name="Google Shape;473;p9"/>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4" name="Google Shape;474;p9"/>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5" name="Google Shape;475;p9"/>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6" name="Google Shape;476;p9"/>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7" name="Google Shape;477;p9"/>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8" name="Google Shape;478;p9"/>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79" name="Google Shape;479;p9"/>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0" name="Google Shape;480;p9"/>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1" name="Google Shape;481;p9"/>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2" name="Google Shape;482;p9"/>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483" name="Google Shape;483;p9"/>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484" name="Google Shape;484;p9"/>
          <p:cNvGrpSpPr/>
          <p:nvPr/>
        </p:nvGrpSpPr>
        <p:grpSpPr>
          <a:xfrm>
            <a:off x="-528662" y="-4399868"/>
            <a:ext cx="14194691" cy="15657752"/>
            <a:chOff x="-396496" y="-3299901"/>
            <a:chExt cx="10646018" cy="11743314"/>
          </a:xfrm>
        </p:grpSpPr>
        <p:grpSp>
          <p:nvGrpSpPr>
            <p:cNvPr id="485" name="Google Shape;485;p9"/>
            <p:cNvGrpSpPr/>
            <p:nvPr/>
          </p:nvGrpSpPr>
          <p:grpSpPr>
            <a:xfrm rot="359204">
              <a:off x="-225892" y="4454801"/>
              <a:ext cx="6949761" cy="3636096"/>
              <a:chOff x="666700" y="727125"/>
              <a:chExt cx="7939189" cy="3876383"/>
            </a:xfrm>
          </p:grpSpPr>
          <p:sp>
            <p:nvSpPr>
              <p:cNvPr id="486" name="Google Shape;486;p9"/>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87" name="Google Shape;487;p9"/>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88" name="Google Shape;488;p9"/>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89" name="Google Shape;489;p9"/>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0" name="Google Shape;490;p9"/>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1" name="Google Shape;491;p9"/>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2" name="Google Shape;492;p9"/>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3" name="Google Shape;493;p9"/>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494" name="Google Shape;494;p9"/>
            <p:cNvGrpSpPr/>
            <p:nvPr/>
          </p:nvGrpSpPr>
          <p:grpSpPr>
            <a:xfrm rot="-10440796">
              <a:off x="3129158" y="-2947386"/>
              <a:ext cx="6949761" cy="3636096"/>
              <a:chOff x="666700" y="727125"/>
              <a:chExt cx="7939189" cy="3876383"/>
            </a:xfrm>
          </p:grpSpPr>
          <p:sp>
            <p:nvSpPr>
              <p:cNvPr id="495" name="Google Shape;495;p9"/>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6" name="Google Shape;496;p9"/>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7" name="Google Shape;497;p9"/>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8" name="Google Shape;498;p9"/>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499" name="Google Shape;499;p9"/>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00" name="Google Shape;500;p9"/>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01" name="Google Shape;501;p9"/>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02" name="Google Shape;502;p9"/>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503" name="Google Shape;503;p9"/>
          <p:cNvSpPr txBox="1">
            <a:spLocks noGrp="1"/>
          </p:cNvSpPr>
          <p:nvPr>
            <p:ph type="title"/>
          </p:nvPr>
        </p:nvSpPr>
        <p:spPr>
          <a:xfrm>
            <a:off x="2783567" y="2166933"/>
            <a:ext cx="6726800" cy="191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504" name="Google Shape;504;p9"/>
          <p:cNvSpPr txBox="1">
            <a:spLocks noGrp="1"/>
          </p:cNvSpPr>
          <p:nvPr>
            <p:ph type="subTitle" idx="1"/>
          </p:nvPr>
        </p:nvSpPr>
        <p:spPr>
          <a:xfrm>
            <a:off x="2783605" y="4083733"/>
            <a:ext cx="67268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2133"/>
              </a:spcBef>
              <a:spcAft>
                <a:spcPts val="0"/>
              </a:spcAft>
              <a:buClr>
                <a:schemeClr val="lt1"/>
              </a:buClr>
              <a:buSzPts val="1400"/>
              <a:buNone/>
              <a:defRPr>
                <a:solidFill>
                  <a:schemeClr val="lt1"/>
                </a:solidFill>
              </a:defRPr>
            </a:lvl2pPr>
            <a:lvl3pPr lvl="2" algn="ctr" rtl="0">
              <a:lnSpc>
                <a:spcPct val="100000"/>
              </a:lnSpc>
              <a:spcBef>
                <a:spcPts val="2133"/>
              </a:spcBef>
              <a:spcAft>
                <a:spcPts val="0"/>
              </a:spcAft>
              <a:buClr>
                <a:schemeClr val="lt1"/>
              </a:buClr>
              <a:buSzPts val="1400"/>
              <a:buNone/>
              <a:defRPr>
                <a:solidFill>
                  <a:schemeClr val="lt1"/>
                </a:solidFill>
              </a:defRPr>
            </a:lvl3pPr>
            <a:lvl4pPr lvl="3" algn="ctr" rtl="0">
              <a:lnSpc>
                <a:spcPct val="100000"/>
              </a:lnSpc>
              <a:spcBef>
                <a:spcPts val="2133"/>
              </a:spcBef>
              <a:spcAft>
                <a:spcPts val="0"/>
              </a:spcAft>
              <a:buClr>
                <a:schemeClr val="lt1"/>
              </a:buClr>
              <a:buSzPts val="1400"/>
              <a:buNone/>
              <a:defRPr>
                <a:solidFill>
                  <a:schemeClr val="lt1"/>
                </a:solidFill>
              </a:defRPr>
            </a:lvl4pPr>
            <a:lvl5pPr lvl="4" algn="ctr" rtl="0">
              <a:lnSpc>
                <a:spcPct val="100000"/>
              </a:lnSpc>
              <a:spcBef>
                <a:spcPts val="2133"/>
              </a:spcBef>
              <a:spcAft>
                <a:spcPts val="0"/>
              </a:spcAft>
              <a:buClr>
                <a:schemeClr val="lt1"/>
              </a:buClr>
              <a:buSzPts val="1400"/>
              <a:buNone/>
              <a:defRPr>
                <a:solidFill>
                  <a:schemeClr val="lt1"/>
                </a:solidFill>
              </a:defRPr>
            </a:lvl5pPr>
            <a:lvl6pPr lvl="5" algn="ctr" rtl="0">
              <a:lnSpc>
                <a:spcPct val="100000"/>
              </a:lnSpc>
              <a:spcBef>
                <a:spcPts val="2133"/>
              </a:spcBef>
              <a:spcAft>
                <a:spcPts val="0"/>
              </a:spcAft>
              <a:buClr>
                <a:schemeClr val="lt1"/>
              </a:buClr>
              <a:buSzPts val="1400"/>
              <a:buNone/>
              <a:defRPr>
                <a:solidFill>
                  <a:schemeClr val="lt1"/>
                </a:solidFill>
              </a:defRPr>
            </a:lvl6pPr>
            <a:lvl7pPr lvl="6" algn="ctr" rtl="0">
              <a:lnSpc>
                <a:spcPct val="100000"/>
              </a:lnSpc>
              <a:spcBef>
                <a:spcPts val="2133"/>
              </a:spcBef>
              <a:spcAft>
                <a:spcPts val="0"/>
              </a:spcAft>
              <a:buClr>
                <a:schemeClr val="lt1"/>
              </a:buClr>
              <a:buSzPts val="1400"/>
              <a:buNone/>
              <a:defRPr>
                <a:solidFill>
                  <a:schemeClr val="lt1"/>
                </a:solidFill>
              </a:defRPr>
            </a:lvl7pPr>
            <a:lvl8pPr lvl="7" algn="ctr" rtl="0">
              <a:lnSpc>
                <a:spcPct val="100000"/>
              </a:lnSpc>
              <a:spcBef>
                <a:spcPts val="2133"/>
              </a:spcBef>
              <a:spcAft>
                <a:spcPts val="0"/>
              </a:spcAft>
              <a:buClr>
                <a:schemeClr val="lt1"/>
              </a:buClr>
              <a:buSzPts val="1400"/>
              <a:buNone/>
              <a:defRPr>
                <a:solidFill>
                  <a:schemeClr val="lt1"/>
                </a:solidFill>
              </a:defRPr>
            </a:lvl8pPr>
            <a:lvl9pPr lvl="8" algn="ctr" rtl="0">
              <a:lnSpc>
                <a:spcPct val="100000"/>
              </a:lnSpc>
              <a:spcBef>
                <a:spcPts val="2133"/>
              </a:spcBef>
              <a:spcAft>
                <a:spcPts val="2133"/>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2790423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505"/>
        <p:cNvGrpSpPr/>
        <p:nvPr/>
      </p:nvGrpSpPr>
      <p:grpSpPr>
        <a:xfrm>
          <a:off x="0" y="0"/>
          <a:ext cx="0" cy="0"/>
          <a:chOff x="0" y="0"/>
          <a:chExt cx="0" cy="0"/>
        </a:xfrm>
      </p:grpSpPr>
      <p:sp>
        <p:nvSpPr>
          <p:cNvPr id="506" name="Google Shape;506;p10"/>
          <p:cNvSpPr txBox="1">
            <a:spLocks noGrp="1"/>
          </p:cNvSpPr>
          <p:nvPr>
            <p:ph type="title"/>
          </p:nvPr>
        </p:nvSpPr>
        <p:spPr>
          <a:xfrm>
            <a:off x="960000" y="4421067"/>
            <a:ext cx="5108800" cy="17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10"/>
          <p:cNvGrpSpPr/>
          <p:nvPr/>
        </p:nvGrpSpPr>
        <p:grpSpPr>
          <a:xfrm>
            <a:off x="10720368" y="5350667"/>
            <a:ext cx="1249121" cy="787343"/>
            <a:chOff x="5221300" y="4277150"/>
            <a:chExt cx="936841" cy="590507"/>
          </a:xfrm>
        </p:grpSpPr>
        <p:sp>
          <p:nvSpPr>
            <p:cNvPr id="508" name="Google Shape;508;p10"/>
            <p:cNvSpPr/>
            <p:nvPr/>
          </p:nvSpPr>
          <p:spPr>
            <a:xfrm>
              <a:off x="5381406" y="4277150"/>
              <a:ext cx="776735" cy="590507"/>
            </a:xfrm>
            <a:custGeom>
              <a:avLst/>
              <a:gdLst/>
              <a:ahLst/>
              <a:cxnLst/>
              <a:rect l="l" t="t" r="r" b="b"/>
              <a:pathLst>
                <a:path w="24237" h="18426" extrusionOk="0">
                  <a:moveTo>
                    <a:pt x="12105" y="0"/>
                  </a:moveTo>
                  <a:cubicBezTo>
                    <a:pt x="9044" y="0"/>
                    <a:pt x="1425" y="4059"/>
                    <a:pt x="755" y="5584"/>
                  </a:cubicBezTo>
                  <a:cubicBezTo>
                    <a:pt x="1" y="7309"/>
                    <a:pt x="2906" y="13460"/>
                    <a:pt x="2906" y="13460"/>
                  </a:cubicBezTo>
                  <a:cubicBezTo>
                    <a:pt x="3901" y="15832"/>
                    <a:pt x="4967" y="16728"/>
                    <a:pt x="6241" y="16728"/>
                  </a:cubicBezTo>
                  <a:cubicBezTo>
                    <a:pt x="6489" y="16728"/>
                    <a:pt x="6744" y="16694"/>
                    <a:pt x="7009" y="16631"/>
                  </a:cubicBezTo>
                  <a:cubicBezTo>
                    <a:pt x="8559" y="16262"/>
                    <a:pt x="6964" y="13025"/>
                    <a:pt x="8883" y="13025"/>
                  </a:cubicBezTo>
                  <a:cubicBezTo>
                    <a:pt x="8978" y="13025"/>
                    <a:pt x="9082" y="13033"/>
                    <a:pt x="9196" y="13050"/>
                  </a:cubicBezTo>
                  <a:cubicBezTo>
                    <a:pt x="10762" y="13281"/>
                    <a:pt x="11317" y="18426"/>
                    <a:pt x="14554" y="18426"/>
                  </a:cubicBezTo>
                  <a:cubicBezTo>
                    <a:pt x="17686" y="18426"/>
                    <a:pt x="14749" y="13070"/>
                    <a:pt x="15755" y="12449"/>
                  </a:cubicBezTo>
                  <a:cubicBezTo>
                    <a:pt x="15822" y="12408"/>
                    <a:pt x="15912" y="12389"/>
                    <a:pt x="16021" y="12389"/>
                  </a:cubicBezTo>
                  <a:cubicBezTo>
                    <a:pt x="17018" y="12389"/>
                    <a:pt x="19652" y="13921"/>
                    <a:pt x="21581" y="13921"/>
                  </a:cubicBezTo>
                  <a:cubicBezTo>
                    <a:pt x="22632" y="13921"/>
                    <a:pt x="23473" y="13467"/>
                    <a:pt x="23726" y="12064"/>
                  </a:cubicBezTo>
                  <a:cubicBezTo>
                    <a:pt x="24237" y="9247"/>
                    <a:pt x="21555" y="9056"/>
                    <a:pt x="19388" y="9056"/>
                  </a:cubicBezTo>
                  <a:cubicBezTo>
                    <a:pt x="19047" y="9056"/>
                    <a:pt x="18718" y="9060"/>
                    <a:pt x="18417" y="9060"/>
                  </a:cubicBezTo>
                  <a:cubicBezTo>
                    <a:pt x="17437" y="9060"/>
                    <a:pt x="16745" y="9010"/>
                    <a:pt x="16841" y="8582"/>
                  </a:cubicBezTo>
                  <a:cubicBezTo>
                    <a:pt x="17149" y="7191"/>
                    <a:pt x="21251" y="5099"/>
                    <a:pt x="18851" y="3630"/>
                  </a:cubicBezTo>
                  <a:cubicBezTo>
                    <a:pt x="18548" y="3445"/>
                    <a:pt x="18200" y="3365"/>
                    <a:pt x="17820" y="3365"/>
                  </a:cubicBezTo>
                  <a:cubicBezTo>
                    <a:pt x="15517" y="3365"/>
                    <a:pt x="12062" y="6298"/>
                    <a:pt x="10649" y="6298"/>
                  </a:cubicBezTo>
                  <a:cubicBezTo>
                    <a:pt x="10450" y="6298"/>
                    <a:pt x="10291" y="6239"/>
                    <a:pt x="10182" y="6105"/>
                  </a:cubicBezTo>
                  <a:cubicBezTo>
                    <a:pt x="9175" y="4868"/>
                    <a:pt x="16104" y="2372"/>
                    <a:pt x="13047" y="224"/>
                  </a:cubicBezTo>
                  <a:cubicBezTo>
                    <a:pt x="12828" y="70"/>
                    <a:pt x="12506" y="0"/>
                    <a:pt x="121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09" name="Google Shape;509;p10"/>
            <p:cNvSpPr/>
            <p:nvPr/>
          </p:nvSpPr>
          <p:spPr>
            <a:xfrm>
              <a:off x="5221300" y="4394923"/>
              <a:ext cx="623132" cy="198086"/>
            </a:xfrm>
            <a:custGeom>
              <a:avLst/>
              <a:gdLst/>
              <a:ahLst/>
              <a:cxnLst/>
              <a:rect l="l" t="t" r="r" b="b"/>
              <a:pathLst>
                <a:path w="19444" h="6181" extrusionOk="0">
                  <a:moveTo>
                    <a:pt x="456" y="1"/>
                  </a:moveTo>
                  <a:cubicBezTo>
                    <a:pt x="116" y="1"/>
                    <a:pt x="1" y="555"/>
                    <a:pt x="380" y="669"/>
                  </a:cubicBezTo>
                  <a:cubicBezTo>
                    <a:pt x="5792" y="2278"/>
                    <a:pt x="11202" y="3883"/>
                    <a:pt x="16615" y="5490"/>
                  </a:cubicBezTo>
                  <a:cubicBezTo>
                    <a:pt x="17372" y="5714"/>
                    <a:pt x="18124" y="5941"/>
                    <a:pt x="18881" y="6165"/>
                  </a:cubicBezTo>
                  <a:cubicBezTo>
                    <a:pt x="18917" y="6176"/>
                    <a:pt x="18951" y="6181"/>
                    <a:pt x="18983" y="6181"/>
                  </a:cubicBezTo>
                  <a:cubicBezTo>
                    <a:pt x="19327" y="6181"/>
                    <a:pt x="19444" y="5625"/>
                    <a:pt x="19060" y="5513"/>
                  </a:cubicBezTo>
                  <a:cubicBezTo>
                    <a:pt x="13648" y="3903"/>
                    <a:pt x="8235" y="2296"/>
                    <a:pt x="2825" y="692"/>
                  </a:cubicBezTo>
                  <a:cubicBezTo>
                    <a:pt x="2068" y="467"/>
                    <a:pt x="1316" y="241"/>
                    <a:pt x="559" y="16"/>
                  </a:cubicBezTo>
                  <a:cubicBezTo>
                    <a:pt x="523" y="6"/>
                    <a:pt x="489"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0" name="Google Shape;510;p10"/>
          <p:cNvGrpSpPr/>
          <p:nvPr/>
        </p:nvGrpSpPr>
        <p:grpSpPr>
          <a:xfrm>
            <a:off x="10720367" y="4050867"/>
            <a:ext cx="595600" cy="810300"/>
            <a:chOff x="1339500" y="2032575"/>
            <a:chExt cx="446700" cy="607725"/>
          </a:xfrm>
        </p:grpSpPr>
        <p:sp>
          <p:nvSpPr>
            <p:cNvPr id="511" name="Google Shape;511;p10"/>
            <p:cNvSpPr/>
            <p:nvPr/>
          </p:nvSpPr>
          <p:spPr>
            <a:xfrm>
              <a:off x="1339500" y="2132525"/>
              <a:ext cx="445450" cy="507775"/>
            </a:xfrm>
            <a:custGeom>
              <a:avLst/>
              <a:gdLst/>
              <a:ahLst/>
              <a:cxnLst/>
              <a:rect l="l" t="t" r="r" b="b"/>
              <a:pathLst>
                <a:path w="17818" h="20311" extrusionOk="0">
                  <a:moveTo>
                    <a:pt x="12711" y="549"/>
                  </a:moveTo>
                  <a:cubicBezTo>
                    <a:pt x="13609" y="549"/>
                    <a:pt x="14354" y="649"/>
                    <a:pt x="14701" y="918"/>
                  </a:cubicBezTo>
                  <a:cubicBezTo>
                    <a:pt x="15581" y="1592"/>
                    <a:pt x="17115" y="6825"/>
                    <a:pt x="17226" y="10277"/>
                  </a:cubicBezTo>
                  <a:cubicBezTo>
                    <a:pt x="17283" y="11943"/>
                    <a:pt x="16974" y="12469"/>
                    <a:pt x="16786" y="12632"/>
                  </a:cubicBezTo>
                  <a:cubicBezTo>
                    <a:pt x="16485" y="12897"/>
                    <a:pt x="16212" y="13031"/>
                    <a:pt x="15959" y="13031"/>
                  </a:cubicBezTo>
                  <a:cubicBezTo>
                    <a:pt x="15908" y="13031"/>
                    <a:pt x="15857" y="13026"/>
                    <a:pt x="15807" y="13015"/>
                  </a:cubicBezTo>
                  <a:cubicBezTo>
                    <a:pt x="15096" y="12865"/>
                    <a:pt x="14513" y="11614"/>
                    <a:pt x="14044" y="10612"/>
                  </a:cubicBezTo>
                  <a:cubicBezTo>
                    <a:pt x="13600" y="9658"/>
                    <a:pt x="13248" y="8903"/>
                    <a:pt x="12745" y="8722"/>
                  </a:cubicBezTo>
                  <a:cubicBezTo>
                    <a:pt x="12670" y="8694"/>
                    <a:pt x="12594" y="8680"/>
                    <a:pt x="12517" y="8680"/>
                  </a:cubicBezTo>
                  <a:cubicBezTo>
                    <a:pt x="12420" y="8680"/>
                    <a:pt x="12322" y="8703"/>
                    <a:pt x="12228" y="8747"/>
                  </a:cubicBezTo>
                  <a:cubicBezTo>
                    <a:pt x="11433" y="9126"/>
                    <a:pt x="11807" y="10470"/>
                    <a:pt x="12274" y="12176"/>
                  </a:cubicBezTo>
                  <a:cubicBezTo>
                    <a:pt x="12768" y="13958"/>
                    <a:pt x="13375" y="16177"/>
                    <a:pt x="12469" y="17074"/>
                  </a:cubicBezTo>
                  <a:cubicBezTo>
                    <a:pt x="12208" y="17333"/>
                    <a:pt x="11968" y="17454"/>
                    <a:pt x="11745" y="17454"/>
                  </a:cubicBezTo>
                  <a:cubicBezTo>
                    <a:pt x="11724" y="17454"/>
                    <a:pt x="11703" y="17453"/>
                    <a:pt x="11682" y="17450"/>
                  </a:cubicBezTo>
                  <a:cubicBezTo>
                    <a:pt x="11116" y="17380"/>
                    <a:pt x="10576" y="16498"/>
                    <a:pt x="10098" y="15719"/>
                  </a:cubicBezTo>
                  <a:cubicBezTo>
                    <a:pt x="9676" y="15032"/>
                    <a:pt x="9277" y="14379"/>
                    <a:pt x="8801" y="14144"/>
                  </a:cubicBezTo>
                  <a:cubicBezTo>
                    <a:pt x="8714" y="14101"/>
                    <a:pt x="8633" y="14086"/>
                    <a:pt x="8561" y="14086"/>
                  </a:cubicBezTo>
                  <a:cubicBezTo>
                    <a:pt x="8476" y="14086"/>
                    <a:pt x="8405" y="14108"/>
                    <a:pt x="8350" y="14132"/>
                  </a:cubicBezTo>
                  <a:cubicBezTo>
                    <a:pt x="7956" y="14320"/>
                    <a:pt x="7793" y="15000"/>
                    <a:pt x="7548" y="16034"/>
                  </a:cubicBezTo>
                  <a:cubicBezTo>
                    <a:pt x="7238" y="17337"/>
                    <a:pt x="6814" y="19125"/>
                    <a:pt x="5801" y="19626"/>
                  </a:cubicBezTo>
                  <a:cubicBezTo>
                    <a:pt x="5609" y="19723"/>
                    <a:pt x="5401" y="19771"/>
                    <a:pt x="5173" y="19771"/>
                  </a:cubicBezTo>
                  <a:cubicBezTo>
                    <a:pt x="4877" y="19771"/>
                    <a:pt x="4547" y="19689"/>
                    <a:pt x="4180" y="19524"/>
                  </a:cubicBezTo>
                  <a:cubicBezTo>
                    <a:pt x="3593" y="19268"/>
                    <a:pt x="3249" y="18921"/>
                    <a:pt x="3124" y="18479"/>
                  </a:cubicBezTo>
                  <a:cubicBezTo>
                    <a:pt x="2813" y="17380"/>
                    <a:pt x="3931" y="15766"/>
                    <a:pt x="4744" y="14588"/>
                  </a:cubicBezTo>
                  <a:cubicBezTo>
                    <a:pt x="5486" y="13513"/>
                    <a:pt x="5866" y="12931"/>
                    <a:pt x="5724" y="12496"/>
                  </a:cubicBezTo>
                  <a:cubicBezTo>
                    <a:pt x="5540" y="11929"/>
                    <a:pt x="4661" y="11891"/>
                    <a:pt x="3548" y="11839"/>
                  </a:cubicBezTo>
                  <a:cubicBezTo>
                    <a:pt x="2496" y="11791"/>
                    <a:pt x="1191" y="11734"/>
                    <a:pt x="762" y="11161"/>
                  </a:cubicBezTo>
                  <a:cubicBezTo>
                    <a:pt x="599" y="10943"/>
                    <a:pt x="567" y="10651"/>
                    <a:pt x="660" y="10266"/>
                  </a:cubicBezTo>
                  <a:cubicBezTo>
                    <a:pt x="1046" y="8697"/>
                    <a:pt x="2773" y="8264"/>
                    <a:pt x="4293" y="7881"/>
                  </a:cubicBezTo>
                  <a:cubicBezTo>
                    <a:pt x="5393" y="7607"/>
                    <a:pt x="6345" y="7369"/>
                    <a:pt x="6617" y="6700"/>
                  </a:cubicBezTo>
                  <a:cubicBezTo>
                    <a:pt x="6798" y="6254"/>
                    <a:pt x="6814" y="5889"/>
                    <a:pt x="6664" y="5581"/>
                  </a:cubicBezTo>
                  <a:cubicBezTo>
                    <a:pt x="6413" y="5062"/>
                    <a:pt x="5771" y="4880"/>
                    <a:pt x="5155" y="4706"/>
                  </a:cubicBezTo>
                  <a:cubicBezTo>
                    <a:pt x="4386" y="4484"/>
                    <a:pt x="3919" y="4321"/>
                    <a:pt x="3922" y="3867"/>
                  </a:cubicBezTo>
                  <a:cubicBezTo>
                    <a:pt x="3928" y="2804"/>
                    <a:pt x="4350" y="1653"/>
                    <a:pt x="7421" y="1166"/>
                  </a:cubicBezTo>
                  <a:lnTo>
                    <a:pt x="7433" y="1163"/>
                  </a:lnTo>
                  <a:cubicBezTo>
                    <a:pt x="8541" y="937"/>
                    <a:pt x="10927" y="549"/>
                    <a:pt x="12711" y="549"/>
                  </a:cubicBezTo>
                  <a:close/>
                  <a:moveTo>
                    <a:pt x="12637" y="1"/>
                  </a:moveTo>
                  <a:cubicBezTo>
                    <a:pt x="10489" y="1"/>
                    <a:pt x="7782" y="534"/>
                    <a:pt x="7331" y="626"/>
                  </a:cubicBezTo>
                  <a:cubicBezTo>
                    <a:pt x="4611" y="1059"/>
                    <a:pt x="3391" y="2056"/>
                    <a:pt x="3380" y="3856"/>
                  </a:cubicBezTo>
                  <a:cubicBezTo>
                    <a:pt x="3375" y="4753"/>
                    <a:pt x="4280" y="5012"/>
                    <a:pt x="5007" y="5218"/>
                  </a:cubicBezTo>
                  <a:cubicBezTo>
                    <a:pt x="5508" y="5363"/>
                    <a:pt x="6030" y="5508"/>
                    <a:pt x="6177" y="5810"/>
                  </a:cubicBezTo>
                  <a:cubicBezTo>
                    <a:pt x="6254" y="5971"/>
                    <a:pt x="6234" y="6197"/>
                    <a:pt x="6116" y="6490"/>
                  </a:cubicBezTo>
                  <a:cubicBezTo>
                    <a:pt x="5946" y="6902"/>
                    <a:pt x="5078" y="7122"/>
                    <a:pt x="4160" y="7351"/>
                  </a:cubicBezTo>
                  <a:cubicBezTo>
                    <a:pt x="2571" y="7750"/>
                    <a:pt x="597" y="8246"/>
                    <a:pt x="134" y="10132"/>
                  </a:cubicBezTo>
                  <a:cubicBezTo>
                    <a:pt x="1" y="10678"/>
                    <a:pt x="66" y="11131"/>
                    <a:pt x="329" y="11483"/>
                  </a:cubicBezTo>
                  <a:cubicBezTo>
                    <a:pt x="910" y="12258"/>
                    <a:pt x="2299" y="12324"/>
                    <a:pt x="3525" y="12378"/>
                  </a:cubicBezTo>
                  <a:cubicBezTo>
                    <a:pt x="4132" y="12405"/>
                    <a:pt x="5143" y="12453"/>
                    <a:pt x="5211" y="12661"/>
                  </a:cubicBezTo>
                  <a:cubicBezTo>
                    <a:pt x="5279" y="12861"/>
                    <a:pt x="4713" y="13677"/>
                    <a:pt x="4302" y="14275"/>
                  </a:cubicBezTo>
                  <a:cubicBezTo>
                    <a:pt x="3378" y="15612"/>
                    <a:pt x="2231" y="17276"/>
                    <a:pt x="2607" y="18622"/>
                  </a:cubicBezTo>
                  <a:cubicBezTo>
                    <a:pt x="2775" y="19221"/>
                    <a:pt x="3230" y="19692"/>
                    <a:pt x="3962" y="20018"/>
                  </a:cubicBezTo>
                  <a:cubicBezTo>
                    <a:pt x="4398" y="20213"/>
                    <a:pt x="4803" y="20311"/>
                    <a:pt x="5180" y="20311"/>
                  </a:cubicBezTo>
                  <a:cubicBezTo>
                    <a:pt x="5488" y="20311"/>
                    <a:pt x="5776" y="20245"/>
                    <a:pt x="6048" y="20102"/>
                  </a:cubicBezTo>
                  <a:cubicBezTo>
                    <a:pt x="7287" y="19490"/>
                    <a:pt x="7727" y="17639"/>
                    <a:pt x="8081" y="16152"/>
                  </a:cubicBezTo>
                  <a:cubicBezTo>
                    <a:pt x="8226" y="15542"/>
                    <a:pt x="8421" y="14708"/>
                    <a:pt x="8566" y="14622"/>
                  </a:cubicBezTo>
                  <a:cubicBezTo>
                    <a:pt x="8899" y="14787"/>
                    <a:pt x="9273" y="15399"/>
                    <a:pt x="9640" y="15995"/>
                  </a:cubicBezTo>
                  <a:cubicBezTo>
                    <a:pt x="10209" y="16922"/>
                    <a:pt x="10794" y="17879"/>
                    <a:pt x="11619" y="17978"/>
                  </a:cubicBezTo>
                  <a:cubicBezTo>
                    <a:pt x="11667" y="17985"/>
                    <a:pt x="11715" y="17988"/>
                    <a:pt x="11763" y="17988"/>
                  </a:cubicBezTo>
                  <a:cubicBezTo>
                    <a:pt x="12131" y="17988"/>
                    <a:pt x="12493" y="17805"/>
                    <a:pt x="12852" y="17448"/>
                  </a:cubicBezTo>
                  <a:cubicBezTo>
                    <a:pt x="13983" y="16326"/>
                    <a:pt x="13353" y="14039"/>
                    <a:pt x="12797" y="12022"/>
                  </a:cubicBezTo>
                  <a:cubicBezTo>
                    <a:pt x="12478" y="10859"/>
                    <a:pt x="12079" y="9411"/>
                    <a:pt x="12462" y="9230"/>
                  </a:cubicBezTo>
                  <a:cubicBezTo>
                    <a:pt x="12484" y="9217"/>
                    <a:pt x="12504" y="9212"/>
                    <a:pt x="12522" y="9212"/>
                  </a:cubicBezTo>
                  <a:cubicBezTo>
                    <a:pt x="12537" y="9212"/>
                    <a:pt x="12551" y="9216"/>
                    <a:pt x="12564" y="9221"/>
                  </a:cubicBezTo>
                  <a:cubicBezTo>
                    <a:pt x="12852" y="9325"/>
                    <a:pt x="13226" y="10125"/>
                    <a:pt x="13554" y="10830"/>
                  </a:cubicBezTo>
                  <a:cubicBezTo>
                    <a:pt x="14101" y="11999"/>
                    <a:pt x="14722" y="13325"/>
                    <a:pt x="15696" y="13534"/>
                  </a:cubicBezTo>
                  <a:cubicBezTo>
                    <a:pt x="15781" y="13552"/>
                    <a:pt x="15867" y="13561"/>
                    <a:pt x="15953" y="13561"/>
                  </a:cubicBezTo>
                  <a:cubicBezTo>
                    <a:pt x="16340" y="13561"/>
                    <a:pt x="16741" y="13382"/>
                    <a:pt x="17147" y="13028"/>
                  </a:cubicBezTo>
                  <a:cubicBezTo>
                    <a:pt x="17614" y="12618"/>
                    <a:pt x="17818" y="11709"/>
                    <a:pt x="17772" y="10250"/>
                  </a:cubicBezTo>
                  <a:cubicBezTo>
                    <a:pt x="17659" y="6793"/>
                    <a:pt x="16127" y="1313"/>
                    <a:pt x="15037" y="479"/>
                  </a:cubicBezTo>
                  <a:cubicBezTo>
                    <a:pt x="14574" y="124"/>
                    <a:pt x="13670" y="1"/>
                    <a:pt x="126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12" name="Google Shape;512;p10"/>
            <p:cNvSpPr/>
            <p:nvPr/>
          </p:nvSpPr>
          <p:spPr>
            <a:xfrm>
              <a:off x="1540350" y="2032575"/>
              <a:ext cx="245850" cy="399125"/>
            </a:xfrm>
            <a:custGeom>
              <a:avLst/>
              <a:gdLst/>
              <a:ahLst/>
              <a:cxnLst/>
              <a:rect l="l" t="t" r="r" b="b"/>
              <a:pathLst>
                <a:path w="9834" h="15965" extrusionOk="0">
                  <a:moveTo>
                    <a:pt x="9368" y="0"/>
                  </a:moveTo>
                  <a:cubicBezTo>
                    <a:pt x="9266" y="0"/>
                    <a:pt x="9164" y="48"/>
                    <a:pt x="9097" y="164"/>
                  </a:cubicBezTo>
                  <a:cubicBezTo>
                    <a:pt x="6486" y="4629"/>
                    <a:pt x="3877" y="9091"/>
                    <a:pt x="1268" y="13554"/>
                  </a:cubicBezTo>
                  <a:cubicBezTo>
                    <a:pt x="897" y="14189"/>
                    <a:pt x="525" y="14826"/>
                    <a:pt x="151" y="15460"/>
                  </a:cubicBezTo>
                  <a:cubicBezTo>
                    <a:pt x="0" y="15721"/>
                    <a:pt x="235" y="15965"/>
                    <a:pt x="466" y="15965"/>
                  </a:cubicBezTo>
                  <a:cubicBezTo>
                    <a:pt x="568" y="15965"/>
                    <a:pt x="669" y="15917"/>
                    <a:pt x="736" y="15803"/>
                  </a:cubicBezTo>
                  <a:cubicBezTo>
                    <a:pt x="3344" y="11338"/>
                    <a:pt x="5953" y="6875"/>
                    <a:pt x="8564" y="2414"/>
                  </a:cubicBezTo>
                  <a:cubicBezTo>
                    <a:pt x="8934" y="1780"/>
                    <a:pt x="9305" y="1140"/>
                    <a:pt x="9679" y="506"/>
                  </a:cubicBezTo>
                  <a:cubicBezTo>
                    <a:pt x="9833" y="245"/>
                    <a:pt x="9599" y="0"/>
                    <a:pt x="93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3" name="Google Shape;513;p10"/>
          <p:cNvGrpSpPr/>
          <p:nvPr/>
        </p:nvGrpSpPr>
        <p:grpSpPr>
          <a:xfrm>
            <a:off x="9905885" y="4900068"/>
            <a:ext cx="644900" cy="578233"/>
            <a:chOff x="5222513" y="3573725"/>
            <a:chExt cx="483675" cy="433675"/>
          </a:xfrm>
        </p:grpSpPr>
        <p:sp>
          <p:nvSpPr>
            <p:cNvPr id="514" name="Google Shape;514;p10"/>
            <p:cNvSpPr/>
            <p:nvPr/>
          </p:nvSpPr>
          <p:spPr>
            <a:xfrm>
              <a:off x="5222513" y="3620250"/>
              <a:ext cx="417525" cy="387150"/>
            </a:xfrm>
            <a:custGeom>
              <a:avLst/>
              <a:gdLst/>
              <a:ahLst/>
              <a:cxnLst/>
              <a:rect l="l" t="t" r="r" b="b"/>
              <a:pathLst>
                <a:path w="16701" h="15486" extrusionOk="0">
                  <a:moveTo>
                    <a:pt x="8583" y="1"/>
                  </a:moveTo>
                  <a:cubicBezTo>
                    <a:pt x="6861" y="1"/>
                    <a:pt x="6096" y="608"/>
                    <a:pt x="5805" y="1688"/>
                  </a:cubicBezTo>
                  <a:cubicBezTo>
                    <a:pt x="5456" y="2957"/>
                    <a:pt x="8604" y="3025"/>
                    <a:pt x="7453" y="4550"/>
                  </a:cubicBezTo>
                  <a:cubicBezTo>
                    <a:pt x="7203" y="4881"/>
                    <a:pt x="6620" y="4930"/>
                    <a:pt x="5907" y="4930"/>
                  </a:cubicBezTo>
                  <a:cubicBezTo>
                    <a:pt x="5610" y="4930"/>
                    <a:pt x="5290" y="4922"/>
                    <a:pt x="4962" y="4922"/>
                  </a:cubicBezTo>
                  <a:cubicBezTo>
                    <a:pt x="3717" y="4922"/>
                    <a:pt x="2362" y="5045"/>
                    <a:pt x="1716" y="6225"/>
                  </a:cubicBezTo>
                  <a:cubicBezTo>
                    <a:pt x="533" y="8394"/>
                    <a:pt x="5345" y="8383"/>
                    <a:pt x="5395" y="9312"/>
                  </a:cubicBezTo>
                  <a:cubicBezTo>
                    <a:pt x="5442" y="10242"/>
                    <a:pt x="1" y="12828"/>
                    <a:pt x="2657" y="14970"/>
                  </a:cubicBezTo>
                  <a:cubicBezTo>
                    <a:pt x="3108" y="15333"/>
                    <a:pt x="3520" y="15486"/>
                    <a:pt x="3895" y="15486"/>
                  </a:cubicBezTo>
                  <a:cubicBezTo>
                    <a:pt x="5825" y="15486"/>
                    <a:pt x="6814" y="11463"/>
                    <a:pt x="7520" y="11463"/>
                  </a:cubicBezTo>
                  <a:cubicBezTo>
                    <a:pt x="7569" y="11463"/>
                    <a:pt x="7615" y="11482"/>
                    <a:pt x="7661" y="11522"/>
                  </a:cubicBezTo>
                  <a:cubicBezTo>
                    <a:pt x="8396" y="12164"/>
                    <a:pt x="8415" y="14987"/>
                    <a:pt x="9670" y="14987"/>
                  </a:cubicBezTo>
                  <a:cubicBezTo>
                    <a:pt x="9859" y="14987"/>
                    <a:pt x="10076" y="14924"/>
                    <a:pt x="10327" y="14779"/>
                  </a:cubicBezTo>
                  <a:cubicBezTo>
                    <a:pt x="12246" y="13678"/>
                    <a:pt x="10646" y="8086"/>
                    <a:pt x="11882" y="7855"/>
                  </a:cubicBezTo>
                  <a:cubicBezTo>
                    <a:pt x="11906" y="7850"/>
                    <a:pt x="11929" y="7848"/>
                    <a:pt x="11952" y="7848"/>
                  </a:cubicBezTo>
                  <a:cubicBezTo>
                    <a:pt x="12965" y="7848"/>
                    <a:pt x="12429" y="12246"/>
                    <a:pt x="14164" y="12246"/>
                  </a:cubicBezTo>
                  <a:cubicBezTo>
                    <a:pt x="14366" y="12246"/>
                    <a:pt x="14599" y="12186"/>
                    <a:pt x="14869" y="12053"/>
                  </a:cubicBezTo>
                  <a:cubicBezTo>
                    <a:pt x="16496" y="11243"/>
                    <a:pt x="16700" y="2708"/>
                    <a:pt x="15794" y="1536"/>
                  </a:cubicBezTo>
                  <a:cubicBezTo>
                    <a:pt x="14887" y="362"/>
                    <a:pt x="9543" y="54"/>
                    <a:pt x="9543" y="54"/>
                  </a:cubicBezTo>
                  <a:cubicBezTo>
                    <a:pt x="9194" y="18"/>
                    <a:pt x="8875" y="1"/>
                    <a:pt x="85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15" name="Google Shape;515;p10"/>
            <p:cNvSpPr/>
            <p:nvPr/>
          </p:nvSpPr>
          <p:spPr>
            <a:xfrm>
              <a:off x="5413013" y="3573725"/>
              <a:ext cx="293175" cy="284750"/>
            </a:xfrm>
            <a:custGeom>
              <a:avLst/>
              <a:gdLst/>
              <a:ahLst/>
              <a:cxnLst/>
              <a:rect l="l" t="t" r="r" b="b"/>
              <a:pathLst>
                <a:path w="11727" h="11390" extrusionOk="0">
                  <a:moveTo>
                    <a:pt x="11235" y="1"/>
                  </a:moveTo>
                  <a:cubicBezTo>
                    <a:pt x="11159" y="1"/>
                    <a:pt x="11081" y="30"/>
                    <a:pt x="11011" y="99"/>
                  </a:cubicBezTo>
                  <a:cubicBezTo>
                    <a:pt x="7872" y="3220"/>
                    <a:pt x="4733" y="6346"/>
                    <a:pt x="1594" y="9467"/>
                  </a:cubicBezTo>
                  <a:cubicBezTo>
                    <a:pt x="1143" y="9918"/>
                    <a:pt x="692" y="10366"/>
                    <a:pt x="238" y="10813"/>
                  </a:cubicBezTo>
                  <a:cubicBezTo>
                    <a:pt x="0" y="11051"/>
                    <a:pt x="232" y="11390"/>
                    <a:pt x="492" y="11390"/>
                  </a:cubicBezTo>
                  <a:cubicBezTo>
                    <a:pt x="568" y="11390"/>
                    <a:pt x="647" y="11361"/>
                    <a:pt x="717" y="11291"/>
                  </a:cubicBezTo>
                  <a:cubicBezTo>
                    <a:pt x="3856" y="8170"/>
                    <a:pt x="6995" y="5045"/>
                    <a:pt x="10134" y="1924"/>
                  </a:cubicBezTo>
                  <a:cubicBezTo>
                    <a:pt x="10585" y="1473"/>
                    <a:pt x="11036" y="1024"/>
                    <a:pt x="11489" y="577"/>
                  </a:cubicBezTo>
                  <a:cubicBezTo>
                    <a:pt x="11726" y="341"/>
                    <a:pt x="11495" y="1"/>
                    <a:pt x="11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16" name="Google Shape;516;p10"/>
          <p:cNvGrpSpPr/>
          <p:nvPr/>
        </p:nvGrpSpPr>
        <p:grpSpPr>
          <a:xfrm>
            <a:off x="11232001" y="3295051"/>
            <a:ext cx="455967" cy="548033"/>
            <a:chOff x="6706200" y="3640613"/>
            <a:chExt cx="341975" cy="411025"/>
          </a:xfrm>
        </p:grpSpPr>
        <p:sp>
          <p:nvSpPr>
            <p:cNvPr id="517" name="Google Shape;517;p10"/>
            <p:cNvSpPr/>
            <p:nvPr/>
          </p:nvSpPr>
          <p:spPr>
            <a:xfrm>
              <a:off x="6706200" y="3640613"/>
              <a:ext cx="53350" cy="51500"/>
            </a:xfrm>
            <a:custGeom>
              <a:avLst/>
              <a:gdLst/>
              <a:ahLst/>
              <a:cxnLst/>
              <a:rect l="l" t="t" r="r" b="b"/>
              <a:pathLst>
                <a:path w="2134" h="2060" extrusionOk="0">
                  <a:moveTo>
                    <a:pt x="1" y="1"/>
                  </a:moveTo>
                  <a:lnTo>
                    <a:pt x="768" y="2060"/>
                  </a:lnTo>
                  <a:lnTo>
                    <a:pt x="1676" y="1857"/>
                  </a:lnTo>
                  <a:cubicBezTo>
                    <a:pt x="2000" y="1726"/>
                    <a:pt x="2134" y="847"/>
                    <a:pt x="2132" y="847"/>
                  </a:cubicBezTo>
                  <a:lnTo>
                    <a:pt x="2132" y="847"/>
                  </a:lnTo>
                  <a:cubicBezTo>
                    <a:pt x="2132" y="847"/>
                    <a:pt x="2132" y="847"/>
                    <a:pt x="2132" y="847"/>
                  </a:cubicBez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18" name="Google Shape;518;p10"/>
            <p:cNvSpPr/>
            <p:nvPr/>
          </p:nvSpPr>
          <p:spPr>
            <a:xfrm>
              <a:off x="6725400" y="3661713"/>
              <a:ext cx="101925" cy="103675"/>
            </a:xfrm>
            <a:custGeom>
              <a:avLst/>
              <a:gdLst/>
              <a:ahLst/>
              <a:cxnLst/>
              <a:rect l="l" t="t" r="r" b="b"/>
              <a:pathLst>
                <a:path w="4077" h="4147" extrusionOk="0">
                  <a:moveTo>
                    <a:pt x="1366" y="1"/>
                  </a:moveTo>
                  <a:lnTo>
                    <a:pt x="0" y="1213"/>
                  </a:lnTo>
                  <a:lnTo>
                    <a:pt x="1225" y="4147"/>
                  </a:lnTo>
                  <a:lnTo>
                    <a:pt x="3557" y="3137"/>
                  </a:lnTo>
                  <a:lnTo>
                    <a:pt x="4077" y="1810"/>
                  </a:lnTo>
                  <a:lnTo>
                    <a:pt x="13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19" name="Google Shape;519;p10"/>
            <p:cNvSpPr/>
            <p:nvPr/>
          </p:nvSpPr>
          <p:spPr>
            <a:xfrm>
              <a:off x="6756025" y="3706938"/>
              <a:ext cx="292150" cy="344700"/>
            </a:xfrm>
            <a:custGeom>
              <a:avLst/>
              <a:gdLst/>
              <a:ahLst/>
              <a:cxnLst/>
              <a:rect l="l" t="t" r="r" b="b"/>
              <a:pathLst>
                <a:path w="11686" h="13788" extrusionOk="0">
                  <a:moveTo>
                    <a:pt x="2852" y="1"/>
                  </a:moveTo>
                  <a:lnTo>
                    <a:pt x="0" y="2338"/>
                  </a:lnTo>
                  <a:lnTo>
                    <a:pt x="8480" y="13788"/>
                  </a:lnTo>
                  <a:lnTo>
                    <a:pt x="11686" y="11570"/>
                  </a:lnTo>
                  <a:lnTo>
                    <a:pt x="285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20" name="Google Shape;520;p10"/>
            <p:cNvSpPr/>
            <p:nvPr/>
          </p:nvSpPr>
          <p:spPr>
            <a:xfrm>
              <a:off x="6934600" y="3952188"/>
              <a:ext cx="113575" cy="99450"/>
            </a:xfrm>
            <a:custGeom>
              <a:avLst/>
              <a:gdLst/>
              <a:ahLst/>
              <a:cxnLst/>
              <a:rect l="l" t="t" r="r" b="b"/>
              <a:pathLst>
                <a:path w="4543" h="3978" extrusionOk="0">
                  <a:moveTo>
                    <a:pt x="3196" y="0"/>
                  </a:moveTo>
                  <a:lnTo>
                    <a:pt x="1" y="2171"/>
                  </a:lnTo>
                  <a:lnTo>
                    <a:pt x="1337" y="3978"/>
                  </a:lnTo>
                  <a:lnTo>
                    <a:pt x="4543" y="1760"/>
                  </a:lnTo>
                  <a:lnTo>
                    <a:pt x="319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1791708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21"/>
        <p:cNvGrpSpPr/>
        <p:nvPr/>
      </p:nvGrpSpPr>
      <p:grpSpPr>
        <a:xfrm>
          <a:off x="0" y="0"/>
          <a:ext cx="0" cy="0"/>
          <a:chOff x="0" y="0"/>
          <a:chExt cx="0" cy="0"/>
        </a:xfrm>
      </p:grpSpPr>
      <p:grpSp>
        <p:nvGrpSpPr>
          <p:cNvPr id="522" name="Google Shape;522;p11"/>
          <p:cNvGrpSpPr/>
          <p:nvPr/>
        </p:nvGrpSpPr>
        <p:grpSpPr>
          <a:xfrm>
            <a:off x="-81167" y="-59200"/>
            <a:ext cx="12354400" cy="7035600"/>
            <a:chOff x="-60875" y="-44400"/>
            <a:chExt cx="9265800" cy="5276700"/>
          </a:xfrm>
        </p:grpSpPr>
        <p:grpSp>
          <p:nvGrpSpPr>
            <p:cNvPr id="523" name="Google Shape;523;p11"/>
            <p:cNvGrpSpPr/>
            <p:nvPr/>
          </p:nvGrpSpPr>
          <p:grpSpPr>
            <a:xfrm>
              <a:off x="-60875" y="292275"/>
              <a:ext cx="9265800" cy="4558950"/>
              <a:chOff x="-60875" y="292275"/>
              <a:chExt cx="9265800" cy="4558950"/>
            </a:xfrm>
          </p:grpSpPr>
          <p:cxnSp>
            <p:nvCxnSpPr>
              <p:cNvPr id="524" name="Google Shape;524;p11"/>
              <p:cNvCxnSpPr/>
              <p:nvPr/>
            </p:nvCxnSpPr>
            <p:spPr>
              <a:xfrm>
                <a:off x="-60875" y="2922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5" name="Google Shape;525;p11"/>
              <p:cNvCxnSpPr/>
              <p:nvPr/>
            </p:nvCxnSpPr>
            <p:spPr>
              <a:xfrm>
                <a:off x="-60875" y="7067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6" name="Google Shape;526;p11"/>
              <p:cNvCxnSpPr/>
              <p:nvPr/>
            </p:nvCxnSpPr>
            <p:spPr>
              <a:xfrm>
                <a:off x="-60875" y="11211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7" name="Google Shape;527;p11"/>
              <p:cNvCxnSpPr/>
              <p:nvPr/>
            </p:nvCxnSpPr>
            <p:spPr>
              <a:xfrm>
                <a:off x="-60875" y="15356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8" name="Google Shape;528;p11"/>
              <p:cNvCxnSpPr/>
              <p:nvPr/>
            </p:nvCxnSpPr>
            <p:spPr>
              <a:xfrm>
                <a:off x="-60875" y="19500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29" name="Google Shape;529;p11"/>
              <p:cNvCxnSpPr/>
              <p:nvPr/>
            </p:nvCxnSpPr>
            <p:spPr>
              <a:xfrm>
                <a:off x="-60875" y="23645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0" name="Google Shape;530;p11"/>
              <p:cNvCxnSpPr/>
              <p:nvPr/>
            </p:nvCxnSpPr>
            <p:spPr>
              <a:xfrm>
                <a:off x="-60875" y="27789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1" name="Google Shape;531;p11"/>
              <p:cNvCxnSpPr/>
              <p:nvPr/>
            </p:nvCxnSpPr>
            <p:spPr>
              <a:xfrm>
                <a:off x="-60875" y="31934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2" name="Google Shape;532;p11"/>
              <p:cNvCxnSpPr/>
              <p:nvPr/>
            </p:nvCxnSpPr>
            <p:spPr>
              <a:xfrm>
                <a:off x="-60875" y="36078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3" name="Google Shape;533;p11"/>
              <p:cNvCxnSpPr/>
              <p:nvPr/>
            </p:nvCxnSpPr>
            <p:spPr>
              <a:xfrm>
                <a:off x="-60875" y="402232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4" name="Google Shape;534;p11"/>
              <p:cNvCxnSpPr/>
              <p:nvPr/>
            </p:nvCxnSpPr>
            <p:spPr>
              <a:xfrm>
                <a:off x="-60875" y="4436775"/>
                <a:ext cx="9265800" cy="0"/>
              </a:xfrm>
              <a:prstGeom prst="straightConnector1">
                <a:avLst/>
              </a:prstGeom>
              <a:noFill/>
              <a:ln w="9525" cap="flat" cmpd="sng">
                <a:solidFill>
                  <a:srgbClr val="F7B749"/>
                </a:solidFill>
                <a:prstDash val="solid"/>
                <a:round/>
                <a:headEnd type="none" w="med" len="med"/>
                <a:tailEnd type="none" w="med" len="med"/>
              </a:ln>
            </p:spPr>
          </p:cxnSp>
          <p:cxnSp>
            <p:nvCxnSpPr>
              <p:cNvPr id="535" name="Google Shape;535;p11"/>
              <p:cNvCxnSpPr/>
              <p:nvPr/>
            </p:nvCxnSpPr>
            <p:spPr>
              <a:xfrm>
                <a:off x="-60875" y="4851225"/>
                <a:ext cx="9265800" cy="0"/>
              </a:xfrm>
              <a:prstGeom prst="straightConnector1">
                <a:avLst/>
              </a:prstGeom>
              <a:noFill/>
              <a:ln w="9525" cap="flat" cmpd="sng">
                <a:solidFill>
                  <a:srgbClr val="F7B749"/>
                </a:solidFill>
                <a:prstDash val="solid"/>
                <a:round/>
                <a:headEnd type="none" w="med" len="med"/>
                <a:tailEnd type="none" w="med" len="med"/>
              </a:ln>
            </p:spPr>
          </p:cxnSp>
        </p:grpSp>
        <p:grpSp>
          <p:nvGrpSpPr>
            <p:cNvPr id="536" name="Google Shape;536;p11"/>
            <p:cNvGrpSpPr/>
            <p:nvPr/>
          </p:nvGrpSpPr>
          <p:grpSpPr>
            <a:xfrm>
              <a:off x="424088" y="-44400"/>
              <a:ext cx="8295875" cy="5276700"/>
              <a:chOff x="424088" y="-44400"/>
              <a:chExt cx="8295875" cy="5276700"/>
            </a:xfrm>
          </p:grpSpPr>
          <p:cxnSp>
            <p:nvCxnSpPr>
              <p:cNvPr id="537" name="Google Shape;537;p11"/>
              <p:cNvCxnSpPr/>
              <p:nvPr/>
            </p:nvCxnSpPr>
            <p:spPr>
              <a:xfrm>
                <a:off x="424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38" name="Google Shape;538;p11"/>
              <p:cNvCxnSpPr/>
              <p:nvPr/>
            </p:nvCxnSpPr>
            <p:spPr>
              <a:xfrm>
                <a:off x="860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39" name="Google Shape;539;p11"/>
              <p:cNvCxnSpPr/>
              <p:nvPr/>
            </p:nvCxnSpPr>
            <p:spPr>
              <a:xfrm>
                <a:off x="1297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0" name="Google Shape;540;p11"/>
              <p:cNvCxnSpPr/>
              <p:nvPr/>
            </p:nvCxnSpPr>
            <p:spPr>
              <a:xfrm>
                <a:off x="1733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1" name="Google Shape;541;p11"/>
              <p:cNvCxnSpPr/>
              <p:nvPr/>
            </p:nvCxnSpPr>
            <p:spPr>
              <a:xfrm>
                <a:off x="2170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2" name="Google Shape;542;p11"/>
              <p:cNvCxnSpPr/>
              <p:nvPr/>
            </p:nvCxnSpPr>
            <p:spPr>
              <a:xfrm>
                <a:off x="2607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3" name="Google Shape;543;p11"/>
              <p:cNvCxnSpPr/>
              <p:nvPr/>
            </p:nvCxnSpPr>
            <p:spPr>
              <a:xfrm>
                <a:off x="3043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4" name="Google Shape;544;p11"/>
              <p:cNvCxnSpPr/>
              <p:nvPr/>
            </p:nvCxnSpPr>
            <p:spPr>
              <a:xfrm>
                <a:off x="3480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5" name="Google Shape;545;p11"/>
              <p:cNvCxnSpPr/>
              <p:nvPr/>
            </p:nvCxnSpPr>
            <p:spPr>
              <a:xfrm>
                <a:off x="3917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6" name="Google Shape;546;p11"/>
              <p:cNvCxnSpPr/>
              <p:nvPr/>
            </p:nvCxnSpPr>
            <p:spPr>
              <a:xfrm>
                <a:off x="4353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7" name="Google Shape;547;p11"/>
              <p:cNvCxnSpPr/>
              <p:nvPr/>
            </p:nvCxnSpPr>
            <p:spPr>
              <a:xfrm>
                <a:off x="4790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8" name="Google Shape;548;p11"/>
              <p:cNvCxnSpPr/>
              <p:nvPr/>
            </p:nvCxnSpPr>
            <p:spPr>
              <a:xfrm>
                <a:off x="52269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49" name="Google Shape;549;p11"/>
              <p:cNvCxnSpPr/>
              <p:nvPr/>
            </p:nvCxnSpPr>
            <p:spPr>
              <a:xfrm>
                <a:off x="56635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0" name="Google Shape;550;p11"/>
              <p:cNvCxnSpPr/>
              <p:nvPr/>
            </p:nvCxnSpPr>
            <p:spPr>
              <a:xfrm>
                <a:off x="61002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1" name="Google Shape;551;p11"/>
              <p:cNvCxnSpPr/>
              <p:nvPr/>
            </p:nvCxnSpPr>
            <p:spPr>
              <a:xfrm>
                <a:off x="65368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2" name="Google Shape;552;p11"/>
              <p:cNvCxnSpPr/>
              <p:nvPr/>
            </p:nvCxnSpPr>
            <p:spPr>
              <a:xfrm>
                <a:off x="697346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3" name="Google Shape;553;p11"/>
              <p:cNvCxnSpPr/>
              <p:nvPr/>
            </p:nvCxnSpPr>
            <p:spPr>
              <a:xfrm>
                <a:off x="741008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4" name="Google Shape;554;p11"/>
              <p:cNvCxnSpPr/>
              <p:nvPr/>
            </p:nvCxnSpPr>
            <p:spPr>
              <a:xfrm>
                <a:off x="7846713"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5" name="Google Shape;555;p11"/>
              <p:cNvCxnSpPr/>
              <p:nvPr/>
            </p:nvCxnSpPr>
            <p:spPr>
              <a:xfrm>
                <a:off x="8283338" y="-44400"/>
                <a:ext cx="0" cy="5276700"/>
              </a:xfrm>
              <a:prstGeom prst="straightConnector1">
                <a:avLst/>
              </a:prstGeom>
              <a:noFill/>
              <a:ln w="9525" cap="flat" cmpd="sng">
                <a:solidFill>
                  <a:srgbClr val="F7B749"/>
                </a:solidFill>
                <a:prstDash val="solid"/>
                <a:round/>
                <a:headEnd type="none" w="med" len="med"/>
                <a:tailEnd type="none" w="med" len="med"/>
              </a:ln>
            </p:spPr>
          </p:cxnSp>
          <p:cxnSp>
            <p:nvCxnSpPr>
              <p:cNvPr id="556" name="Google Shape;556;p11"/>
              <p:cNvCxnSpPr/>
              <p:nvPr/>
            </p:nvCxnSpPr>
            <p:spPr>
              <a:xfrm>
                <a:off x="8719963" y="-44400"/>
                <a:ext cx="0" cy="5276700"/>
              </a:xfrm>
              <a:prstGeom prst="straightConnector1">
                <a:avLst/>
              </a:prstGeom>
              <a:noFill/>
              <a:ln w="9525" cap="flat" cmpd="sng">
                <a:solidFill>
                  <a:srgbClr val="F7B749"/>
                </a:solidFill>
                <a:prstDash val="solid"/>
                <a:round/>
                <a:headEnd type="none" w="med" len="med"/>
                <a:tailEnd type="none" w="med" len="med"/>
              </a:ln>
            </p:spPr>
          </p:cxnSp>
        </p:grpSp>
      </p:grpSp>
      <p:grpSp>
        <p:nvGrpSpPr>
          <p:cNvPr id="557" name="Google Shape;557;p11"/>
          <p:cNvGrpSpPr/>
          <p:nvPr/>
        </p:nvGrpSpPr>
        <p:grpSpPr>
          <a:xfrm>
            <a:off x="960001" y="-461602"/>
            <a:ext cx="10330633" cy="6798503"/>
            <a:chOff x="720000" y="-346202"/>
            <a:chExt cx="7747975" cy="5098877"/>
          </a:xfrm>
        </p:grpSpPr>
        <p:grpSp>
          <p:nvGrpSpPr>
            <p:cNvPr id="558" name="Google Shape;558;p11"/>
            <p:cNvGrpSpPr/>
            <p:nvPr/>
          </p:nvGrpSpPr>
          <p:grpSpPr>
            <a:xfrm rot="-7484623">
              <a:off x="3585213" y="414808"/>
              <a:ext cx="2952088" cy="2101260"/>
              <a:chOff x="4101735" y="-1350153"/>
              <a:chExt cx="2952122" cy="2101284"/>
            </a:xfrm>
          </p:grpSpPr>
          <p:grpSp>
            <p:nvGrpSpPr>
              <p:cNvPr id="559" name="Google Shape;559;p11"/>
              <p:cNvGrpSpPr/>
              <p:nvPr/>
            </p:nvGrpSpPr>
            <p:grpSpPr>
              <a:xfrm rot="10184354">
                <a:off x="4221144" y="-1121163"/>
                <a:ext cx="2713303" cy="1584317"/>
                <a:chOff x="1677050" y="1326500"/>
                <a:chExt cx="2265900" cy="1323075"/>
              </a:xfrm>
            </p:grpSpPr>
            <p:sp>
              <p:nvSpPr>
                <p:cNvPr id="560" name="Google Shape;560;p11"/>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61" name="Google Shape;561;p11"/>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62" name="Google Shape;562;p11"/>
              <p:cNvGrpSpPr/>
              <p:nvPr/>
            </p:nvGrpSpPr>
            <p:grpSpPr>
              <a:xfrm rot="10184354">
                <a:off x="5399962" y="340275"/>
                <a:ext cx="497481" cy="369503"/>
                <a:chOff x="2671050" y="1121400"/>
                <a:chExt cx="415450" cy="308575"/>
              </a:xfrm>
            </p:grpSpPr>
            <p:sp>
              <p:nvSpPr>
                <p:cNvPr id="563" name="Google Shape;563;p11"/>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64" name="Google Shape;564;p11"/>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565" name="Google Shape;565;p11"/>
              <p:cNvGrpSpPr/>
              <p:nvPr/>
            </p:nvGrpSpPr>
            <p:grpSpPr>
              <a:xfrm rot="10184354">
                <a:off x="5420431" y="459955"/>
                <a:ext cx="536129" cy="184767"/>
                <a:chOff x="2626275" y="1170175"/>
                <a:chExt cx="447725" cy="154300"/>
              </a:xfrm>
            </p:grpSpPr>
            <p:sp>
              <p:nvSpPr>
                <p:cNvPr id="566" name="Google Shape;566;p11"/>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67" name="Google Shape;567;p11"/>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568" name="Google Shape;568;p11"/>
            <p:cNvSpPr/>
            <p:nvPr/>
          </p:nvSpPr>
          <p:spPr>
            <a:xfrm>
              <a:off x="8069050" y="1802613"/>
              <a:ext cx="218300" cy="22492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569" name="Google Shape;569;p11"/>
            <p:cNvGrpSpPr/>
            <p:nvPr/>
          </p:nvGrpSpPr>
          <p:grpSpPr>
            <a:xfrm>
              <a:off x="7543675" y="4538525"/>
              <a:ext cx="298925" cy="214150"/>
              <a:chOff x="2286875" y="1602850"/>
              <a:chExt cx="298925" cy="214150"/>
            </a:xfrm>
          </p:grpSpPr>
          <p:sp>
            <p:nvSpPr>
              <p:cNvPr id="570" name="Google Shape;570;p11"/>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71" name="Google Shape;571;p11"/>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572" name="Google Shape;572;p11"/>
            <p:cNvSpPr/>
            <p:nvPr/>
          </p:nvSpPr>
          <p:spPr>
            <a:xfrm>
              <a:off x="1335700" y="4059700"/>
              <a:ext cx="269475" cy="24720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573" name="Google Shape;573;p11"/>
            <p:cNvGrpSpPr/>
            <p:nvPr/>
          </p:nvGrpSpPr>
          <p:grpSpPr>
            <a:xfrm>
              <a:off x="720000" y="3845550"/>
              <a:ext cx="465775" cy="516625"/>
              <a:chOff x="2023150" y="833325"/>
              <a:chExt cx="465775" cy="516625"/>
            </a:xfrm>
          </p:grpSpPr>
          <p:sp>
            <p:nvSpPr>
              <p:cNvPr id="574" name="Google Shape;574;p11"/>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75" name="Google Shape;575;p11"/>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76" name="Google Shape;576;p11"/>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77" name="Google Shape;577;p11"/>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78" name="Google Shape;578;p11"/>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79" name="Google Shape;579;p11"/>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580" name="Google Shape;580;p11"/>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581" name="Google Shape;581;p11"/>
            <p:cNvSpPr/>
            <p:nvPr/>
          </p:nvSpPr>
          <p:spPr>
            <a:xfrm>
              <a:off x="8287350" y="1538950"/>
              <a:ext cx="180625" cy="190550"/>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582" name="Google Shape;582;p11"/>
          <p:cNvSpPr txBox="1">
            <a:spLocks noGrp="1"/>
          </p:cNvSpPr>
          <p:nvPr>
            <p:ph type="title" hasCustomPrompt="1"/>
          </p:nvPr>
        </p:nvSpPr>
        <p:spPr>
          <a:xfrm>
            <a:off x="1320567" y="2051933"/>
            <a:ext cx="38852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3" name="Google Shape;583;p11"/>
          <p:cNvSpPr txBox="1">
            <a:spLocks noGrp="1"/>
          </p:cNvSpPr>
          <p:nvPr>
            <p:ph type="subTitle" idx="1"/>
          </p:nvPr>
        </p:nvSpPr>
        <p:spPr>
          <a:xfrm>
            <a:off x="1320567" y="3896067"/>
            <a:ext cx="3885200" cy="91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846444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5"/>
        </a:solidFill>
        <a:effectLst/>
      </p:bgPr>
    </p:bg>
    <p:spTree>
      <p:nvGrpSpPr>
        <p:cNvPr id="1" name="Shape 585"/>
        <p:cNvGrpSpPr/>
        <p:nvPr/>
      </p:nvGrpSpPr>
      <p:grpSpPr>
        <a:xfrm>
          <a:off x="0" y="0"/>
          <a:ext cx="0" cy="0"/>
          <a:chOff x="0" y="0"/>
          <a:chExt cx="0" cy="0"/>
        </a:xfrm>
      </p:grpSpPr>
      <p:grpSp>
        <p:nvGrpSpPr>
          <p:cNvPr id="586" name="Google Shape;586;p13"/>
          <p:cNvGrpSpPr/>
          <p:nvPr/>
        </p:nvGrpSpPr>
        <p:grpSpPr>
          <a:xfrm>
            <a:off x="-81167" y="-59200"/>
            <a:ext cx="12354400" cy="7035600"/>
            <a:chOff x="-60875" y="-44400"/>
            <a:chExt cx="9265800" cy="5276700"/>
          </a:xfrm>
        </p:grpSpPr>
        <p:grpSp>
          <p:nvGrpSpPr>
            <p:cNvPr id="587" name="Google Shape;587;p13"/>
            <p:cNvGrpSpPr/>
            <p:nvPr/>
          </p:nvGrpSpPr>
          <p:grpSpPr>
            <a:xfrm>
              <a:off x="-60875" y="292275"/>
              <a:ext cx="9265800" cy="4558950"/>
              <a:chOff x="-60875" y="292275"/>
              <a:chExt cx="9265800" cy="4558950"/>
            </a:xfrm>
          </p:grpSpPr>
          <p:cxnSp>
            <p:nvCxnSpPr>
              <p:cNvPr id="588" name="Google Shape;588;p13"/>
              <p:cNvCxnSpPr/>
              <p:nvPr/>
            </p:nvCxnSpPr>
            <p:spPr>
              <a:xfrm>
                <a:off x="-60875" y="2922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89" name="Google Shape;589;p13"/>
              <p:cNvCxnSpPr/>
              <p:nvPr/>
            </p:nvCxnSpPr>
            <p:spPr>
              <a:xfrm>
                <a:off x="-60875" y="7067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0" name="Google Shape;590;p13"/>
              <p:cNvCxnSpPr/>
              <p:nvPr/>
            </p:nvCxnSpPr>
            <p:spPr>
              <a:xfrm>
                <a:off x="-60875" y="11211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1" name="Google Shape;591;p13"/>
              <p:cNvCxnSpPr/>
              <p:nvPr/>
            </p:nvCxnSpPr>
            <p:spPr>
              <a:xfrm>
                <a:off x="-60875" y="15356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2" name="Google Shape;592;p13"/>
              <p:cNvCxnSpPr/>
              <p:nvPr/>
            </p:nvCxnSpPr>
            <p:spPr>
              <a:xfrm>
                <a:off x="-60875" y="19500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3" name="Google Shape;593;p13"/>
              <p:cNvCxnSpPr/>
              <p:nvPr/>
            </p:nvCxnSpPr>
            <p:spPr>
              <a:xfrm>
                <a:off x="-60875" y="23645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4" name="Google Shape;594;p13"/>
              <p:cNvCxnSpPr/>
              <p:nvPr/>
            </p:nvCxnSpPr>
            <p:spPr>
              <a:xfrm>
                <a:off x="-60875" y="27789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5" name="Google Shape;595;p13"/>
              <p:cNvCxnSpPr/>
              <p:nvPr/>
            </p:nvCxnSpPr>
            <p:spPr>
              <a:xfrm>
                <a:off x="-60875" y="31934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6" name="Google Shape;596;p13"/>
              <p:cNvCxnSpPr/>
              <p:nvPr/>
            </p:nvCxnSpPr>
            <p:spPr>
              <a:xfrm>
                <a:off x="-60875" y="36078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7" name="Google Shape;597;p13"/>
              <p:cNvCxnSpPr/>
              <p:nvPr/>
            </p:nvCxnSpPr>
            <p:spPr>
              <a:xfrm>
                <a:off x="-60875" y="40223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8" name="Google Shape;598;p13"/>
              <p:cNvCxnSpPr/>
              <p:nvPr/>
            </p:nvCxnSpPr>
            <p:spPr>
              <a:xfrm>
                <a:off x="-60875" y="44367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599" name="Google Shape;599;p13"/>
              <p:cNvCxnSpPr/>
              <p:nvPr/>
            </p:nvCxnSpPr>
            <p:spPr>
              <a:xfrm>
                <a:off x="-60875" y="4851225"/>
                <a:ext cx="9265800" cy="0"/>
              </a:xfrm>
              <a:prstGeom prst="straightConnector1">
                <a:avLst/>
              </a:prstGeom>
              <a:noFill/>
              <a:ln w="9525" cap="flat" cmpd="sng">
                <a:solidFill>
                  <a:srgbClr val="DB4D34"/>
                </a:solidFill>
                <a:prstDash val="solid"/>
                <a:round/>
                <a:headEnd type="none" w="med" len="med"/>
                <a:tailEnd type="none" w="med" len="med"/>
              </a:ln>
            </p:spPr>
          </p:cxnSp>
        </p:grpSp>
        <p:grpSp>
          <p:nvGrpSpPr>
            <p:cNvPr id="600" name="Google Shape;600;p13"/>
            <p:cNvGrpSpPr/>
            <p:nvPr/>
          </p:nvGrpSpPr>
          <p:grpSpPr>
            <a:xfrm>
              <a:off x="424088" y="-44400"/>
              <a:ext cx="8295875" cy="5276700"/>
              <a:chOff x="424088" y="-44400"/>
              <a:chExt cx="8295875" cy="5276700"/>
            </a:xfrm>
          </p:grpSpPr>
          <p:cxnSp>
            <p:nvCxnSpPr>
              <p:cNvPr id="601" name="Google Shape;601;p13"/>
              <p:cNvCxnSpPr/>
              <p:nvPr/>
            </p:nvCxnSpPr>
            <p:spPr>
              <a:xfrm>
                <a:off x="424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2" name="Google Shape;602;p13"/>
              <p:cNvCxnSpPr/>
              <p:nvPr/>
            </p:nvCxnSpPr>
            <p:spPr>
              <a:xfrm>
                <a:off x="860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3" name="Google Shape;603;p13"/>
              <p:cNvCxnSpPr/>
              <p:nvPr/>
            </p:nvCxnSpPr>
            <p:spPr>
              <a:xfrm>
                <a:off x="1297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4" name="Google Shape;604;p13"/>
              <p:cNvCxnSpPr/>
              <p:nvPr/>
            </p:nvCxnSpPr>
            <p:spPr>
              <a:xfrm>
                <a:off x="1733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5" name="Google Shape;605;p13"/>
              <p:cNvCxnSpPr/>
              <p:nvPr/>
            </p:nvCxnSpPr>
            <p:spPr>
              <a:xfrm>
                <a:off x="2170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6" name="Google Shape;606;p13"/>
              <p:cNvCxnSpPr/>
              <p:nvPr/>
            </p:nvCxnSpPr>
            <p:spPr>
              <a:xfrm>
                <a:off x="2607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7" name="Google Shape;607;p13"/>
              <p:cNvCxnSpPr/>
              <p:nvPr/>
            </p:nvCxnSpPr>
            <p:spPr>
              <a:xfrm>
                <a:off x="3043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8" name="Google Shape;608;p13"/>
              <p:cNvCxnSpPr/>
              <p:nvPr/>
            </p:nvCxnSpPr>
            <p:spPr>
              <a:xfrm>
                <a:off x="3480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09" name="Google Shape;609;p13"/>
              <p:cNvCxnSpPr/>
              <p:nvPr/>
            </p:nvCxnSpPr>
            <p:spPr>
              <a:xfrm>
                <a:off x="3917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0" name="Google Shape;610;p13"/>
              <p:cNvCxnSpPr/>
              <p:nvPr/>
            </p:nvCxnSpPr>
            <p:spPr>
              <a:xfrm>
                <a:off x="4353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1" name="Google Shape;611;p13"/>
              <p:cNvCxnSpPr/>
              <p:nvPr/>
            </p:nvCxnSpPr>
            <p:spPr>
              <a:xfrm>
                <a:off x="4790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2" name="Google Shape;612;p13"/>
              <p:cNvCxnSpPr/>
              <p:nvPr/>
            </p:nvCxnSpPr>
            <p:spPr>
              <a:xfrm>
                <a:off x="5226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3" name="Google Shape;613;p13"/>
              <p:cNvCxnSpPr/>
              <p:nvPr/>
            </p:nvCxnSpPr>
            <p:spPr>
              <a:xfrm>
                <a:off x="5663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4" name="Google Shape;614;p13"/>
              <p:cNvCxnSpPr/>
              <p:nvPr/>
            </p:nvCxnSpPr>
            <p:spPr>
              <a:xfrm>
                <a:off x="6100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5" name="Google Shape;615;p13"/>
              <p:cNvCxnSpPr/>
              <p:nvPr/>
            </p:nvCxnSpPr>
            <p:spPr>
              <a:xfrm>
                <a:off x="6536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6" name="Google Shape;616;p13"/>
              <p:cNvCxnSpPr/>
              <p:nvPr/>
            </p:nvCxnSpPr>
            <p:spPr>
              <a:xfrm>
                <a:off x="6973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7" name="Google Shape;617;p13"/>
              <p:cNvCxnSpPr/>
              <p:nvPr/>
            </p:nvCxnSpPr>
            <p:spPr>
              <a:xfrm>
                <a:off x="7410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8" name="Google Shape;618;p13"/>
              <p:cNvCxnSpPr/>
              <p:nvPr/>
            </p:nvCxnSpPr>
            <p:spPr>
              <a:xfrm>
                <a:off x="7846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19" name="Google Shape;619;p13"/>
              <p:cNvCxnSpPr/>
              <p:nvPr/>
            </p:nvCxnSpPr>
            <p:spPr>
              <a:xfrm>
                <a:off x="8283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620" name="Google Shape;620;p13"/>
              <p:cNvCxnSpPr/>
              <p:nvPr/>
            </p:nvCxnSpPr>
            <p:spPr>
              <a:xfrm>
                <a:off x="8719963" y="-44400"/>
                <a:ext cx="0" cy="5276700"/>
              </a:xfrm>
              <a:prstGeom prst="straightConnector1">
                <a:avLst/>
              </a:prstGeom>
              <a:noFill/>
              <a:ln w="9525" cap="flat" cmpd="sng">
                <a:solidFill>
                  <a:srgbClr val="DB4D34"/>
                </a:solidFill>
                <a:prstDash val="solid"/>
                <a:round/>
                <a:headEnd type="none" w="med" len="med"/>
                <a:tailEnd type="none" w="med" len="med"/>
              </a:ln>
            </p:spPr>
          </p:cxnSp>
        </p:grpSp>
      </p:grpSp>
      <p:grpSp>
        <p:nvGrpSpPr>
          <p:cNvPr id="621" name="Google Shape;621;p13"/>
          <p:cNvGrpSpPr/>
          <p:nvPr/>
        </p:nvGrpSpPr>
        <p:grpSpPr>
          <a:xfrm rot="10440599" flipH="1">
            <a:off x="-1322579" y="-490747"/>
            <a:ext cx="12203000" cy="6384832"/>
            <a:chOff x="666700" y="727125"/>
            <a:chExt cx="7939189" cy="3876383"/>
          </a:xfrm>
        </p:grpSpPr>
        <p:sp>
          <p:nvSpPr>
            <p:cNvPr id="622" name="Google Shape;622;p13"/>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3" name="Google Shape;623;p13"/>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4" name="Google Shape;624;p13"/>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5" name="Google Shape;625;p13"/>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6" name="Google Shape;626;p13"/>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7" name="Google Shape;627;p13"/>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8" name="Google Shape;628;p13"/>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29" name="Google Shape;629;p13"/>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630" name="Google Shape;630;p13"/>
          <p:cNvSpPr txBox="1">
            <a:spLocks noGrp="1"/>
          </p:cNvSpPr>
          <p:nvPr>
            <p:ph type="title"/>
          </p:nvPr>
        </p:nvSpPr>
        <p:spPr>
          <a:xfrm>
            <a:off x="1212003" y="2437733"/>
            <a:ext cx="585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4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1" name="Google Shape;631;p13"/>
          <p:cNvSpPr txBox="1">
            <a:spLocks noGrp="1"/>
          </p:cNvSpPr>
          <p:nvPr>
            <p:ph type="title" idx="2" hasCustomPrompt="1"/>
          </p:nvPr>
        </p:nvSpPr>
        <p:spPr>
          <a:xfrm>
            <a:off x="1211987" y="1074584"/>
            <a:ext cx="48840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9466" b="1">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32" name="Google Shape;632;p13"/>
          <p:cNvSpPr txBox="1">
            <a:spLocks noGrp="1"/>
          </p:cNvSpPr>
          <p:nvPr>
            <p:ph type="subTitle" idx="1"/>
          </p:nvPr>
        </p:nvSpPr>
        <p:spPr>
          <a:xfrm>
            <a:off x="1211999" y="3711100"/>
            <a:ext cx="5454800" cy="5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03529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633"/>
        <p:cNvGrpSpPr/>
        <p:nvPr/>
      </p:nvGrpSpPr>
      <p:grpSpPr>
        <a:xfrm>
          <a:off x="0" y="0"/>
          <a:ext cx="0" cy="0"/>
          <a:chOff x="0" y="0"/>
          <a:chExt cx="0" cy="0"/>
        </a:xfrm>
      </p:grpSpPr>
      <p:grpSp>
        <p:nvGrpSpPr>
          <p:cNvPr id="634" name="Google Shape;634;p14"/>
          <p:cNvGrpSpPr/>
          <p:nvPr/>
        </p:nvGrpSpPr>
        <p:grpSpPr>
          <a:xfrm>
            <a:off x="-81167" y="-59200"/>
            <a:ext cx="12354400" cy="7035600"/>
            <a:chOff x="-60875" y="-44400"/>
            <a:chExt cx="9265800" cy="5276700"/>
          </a:xfrm>
        </p:grpSpPr>
        <p:grpSp>
          <p:nvGrpSpPr>
            <p:cNvPr id="635" name="Google Shape;635;p14"/>
            <p:cNvGrpSpPr/>
            <p:nvPr/>
          </p:nvGrpSpPr>
          <p:grpSpPr>
            <a:xfrm>
              <a:off x="-60875" y="292275"/>
              <a:ext cx="9265800" cy="4558950"/>
              <a:chOff x="-60875" y="292275"/>
              <a:chExt cx="9265800" cy="4558950"/>
            </a:xfrm>
          </p:grpSpPr>
          <p:cxnSp>
            <p:nvCxnSpPr>
              <p:cNvPr id="636" name="Google Shape;636;p14"/>
              <p:cNvCxnSpPr/>
              <p:nvPr/>
            </p:nvCxnSpPr>
            <p:spPr>
              <a:xfrm>
                <a:off x="-60875" y="2922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7" name="Google Shape;637;p14"/>
              <p:cNvCxnSpPr/>
              <p:nvPr/>
            </p:nvCxnSpPr>
            <p:spPr>
              <a:xfrm>
                <a:off x="-60875" y="7067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8" name="Google Shape;638;p14"/>
              <p:cNvCxnSpPr/>
              <p:nvPr/>
            </p:nvCxnSpPr>
            <p:spPr>
              <a:xfrm>
                <a:off x="-60875" y="11211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39" name="Google Shape;639;p14"/>
              <p:cNvCxnSpPr/>
              <p:nvPr/>
            </p:nvCxnSpPr>
            <p:spPr>
              <a:xfrm>
                <a:off x="-60875" y="15356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0" name="Google Shape;640;p14"/>
              <p:cNvCxnSpPr/>
              <p:nvPr/>
            </p:nvCxnSpPr>
            <p:spPr>
              <a:xfrm>
                <a:off x="-60875" y="19500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1" name="Google Shape;641;p14"/>
              <p:cNvCxnSpPr/>
              <p:nvPr/>
            </p:nvCxnSpPr>
            <p:spPr>
              <a:xfrm>
                <a:off x="-60875" y="23645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2" name="Google Shape;642;p14"/>
              <p:cNvCxnSpPr/>
              <p:nvPr/>
            </p:nvCxnSpPr>
            <p:spPr>
              <a:xfrm>
                <a:off x="-60875" y="27789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3" name="Google Shape;643;p14"/>
              <p:cNvCxnSpPr/>
              <p:nvPr/>
            </p:nvCxnSpPr>
            <p:spPr>
              <a:xfrm>
                <a:off x="-60875" y="31934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4" name="Google Shape;644;p14"/>
              <p:cNvCxnSpPr/>
              <p:nvPr/>
            </p:nvCxnSpPr>
            <p:spPr>
              <a:xfrm>
                <a:off x="-60875" y="36078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5" name="Google Shape;645;p14"/>
              <p:cNvCxnSpPr/>
              <p:nvPr/>
            </p:nvCxnSpPr>
            <p:spPr>
              <a:xfrm>
                <a:off x="-60875" y="402232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6" name="Google Shape;646;p14"/>
              <p:cNvCxnSpPr/>
              <p:nvPr/>
            </p:nvCxnSpPr>
            <p:spPr>
              <a:xfrm>
                <a:off x="-60875" y="4436775"/>
                <a:ext cx="9265800" cy="0"/>
              </a:xfrm>
              <a:prstGeom prst="straightConnector1">
                <a:avLst/>
              </a:prstGeom>
              <a:noFill/>
              <a:ln w="9525" cap="flat" cmpd="sng">
                <a:solidFill>
                  <a:srgbClr val="4CCAB5"/>
                </a:solidFill>
                <a:prstDash val="solid"/>
                <a:round/>
                <a:headEnd type="none" w="med" len="med"/>
                <a:tailEnd type="none" w="med" len="med"/>
              </a:ln>
            </p:spPr>
          </p:cxnSp>
          <p:cxnSp>
            <p:nvCxnSpPr>
              <p:cNvPr id="647" name="Google Shape;647;p14"/>
              <p:cNvCxnSpPr/>
              <p:nvPr/>
            </p:nvCxnSpPr>
            <p:spPr>
              <a:xfrm>
                <a:off x="-60875" y="4851225"/>
                <a:ext cx="9265800" cy="0"/>
              </a:xfrm>
              <a:prstGeom prst="straightConnector1">
                <a:avLst/>
              </a:prstGeom>
              <a:noFill/>
              <a:ln w="9525" cap="flat" cmpd="sng">
                <a:solidFill>
                  <a:srgbClr val="4CCAB5"/>
                </a:solidFill>
                <a:prstDash val="solid"/>
                <a:round/>
                <a:headEnd type="none" w="med" len="med"/>
                <a:tailEnd type="none" w="med" len="med"/>
              </a:ln>
            </p:spPr>
          </p:cxnSp>
        </p:grpSp>
        <p:grpSp>
          <p:nvGrpSpPr>
            <p:cNvPr id="648" name="Google Shape;648;p14"/>
            <p:cNvGrpSpPr/>
            <p:nvPr/>
          </p:nvGrpSpPr>
          <p:grpSpPr>
            <a:xfrm>
              <a:off x="424088" y="-44400"/>
              <a:ext cx="8295875" cy="5276700"/>
              <a:chOff x="424088" y="-44400"/>
              <a:chExt cx="8295875" cy="5276700"/>
            </a:xfrm>
          </p:grpSpPr>
          <p:cxnSp>
            <p:nvCxnSpPr>
              <p:cNvPr id="649" name="Google Shape;649;p14"/>
              <p:cNvCxnSpPr/>
              <p:nvPr/>
            </p:nvCxnSpPr>
            <p:spPr>
              <a:xfrm>
                <a:off x="424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0" name="Google Shape;650;p14"/>
              <p:cNvCxnSpPr/>
              <p:nvPr/>
            </p:nvCxnSpPr>
            <p:spPr>
              <a:xfrm>
                <a:off x="860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1" name="Google Shape;651;p14"/>
              <p:cNvCxnSpPr/>
              <p:nvPr/>
            </p:nvCxnSpPr>
            <p:spPr>
              <a:xfrm>
                <a:off x="1297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2" name="Google Shape;652;p14"/>
              <p:cNvCxnSpPr/>
              <p:nvPr/>
            </p:nvCxnSpPr>
            <p:spPr>
              <a:xfrm>
                <a:off x="17339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3" name="Google Shape;653;p14"/>
              <p:cNvCxnSpPr/>
              <p:nvPr/>
            </p:nvCxnSpPr>
            <p:spPr>
              <a:xfrm>
                <a:off x="21705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4" name="Google Shape;654;p14"/>
              <p:cNvCxnSpPr/>
              <p:nvPr/>
            </p:nvCxnSpPr>
            <p:spPr>
              <a:xfrm>
                <a:off x="26072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5" name="Google Shape;655;p14"/>
              <p:cNvCxnSpPr/>
              <p:nvPr/>
            </p:nvCxnSpPr>
            <p:spPr>
              <a:xfrm>
                <a:off x="30438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6" name="Google Shape;656;p14"/>
              <p:cNvCxnSpPr/>
              <p:nvPr/>
            </p:nvCxnSpPr>
            <p:spPr>
              <a:xfrm>
                <a:off x="34804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7" name="Google Shape;657;p14"/>
              <p:cNvCxnSpPr/>
              <p:nvPr/>
            </p:nvCxnSpPr>
            <p:spPr>
              <a:xfrm>
                <a:off x="3917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8" name="Google Shape;658;p14"/>
              <p:cNvCxnSpPr/>
              <p:nvPr/>
            </p:nvCxnSpPr>
            <p:spPr>
              <a:xfrm>
                <a:off x="4353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59" name="Google Shape;659;p14"/>
              <p:cNvCxnSpPr/>
              <p:nvPr/>
            </p:nvCxnSpPr>
            <p:spPr>
              <a:xfrm>
                <a:off x="4790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0" name="Google Shape;660;p14"/>
              <p:cNvCxnSpPr/>
              <p:nvPr/>
            </p:nvCxnSpPr>
            <p:spPr>
              <a:xfrm>
                <a:off x="52269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1" name="Google Shape;661;p14"/>
              <p:cNvCxnSpPr/>
              <p:nvPr/>
            </p:nvCxnSpPr>
            <p:spPr>
              <a:xfrm>
                <a:off x="56635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2" name="Google Shape;662;p14"/>
              <p:cNvCxnSpPr/>
              <p:nvPr/>
            </p:nvCxnSpPr>
            <p:spPr>
              <a:xfrm>
                <a:off x="61002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3" name="Google Shape;663;p14"/>
              <p:cNvCxnSpPr/>
              <p:nvPr/>
            </p:nvCxnSpPr>
            <p:spPr>
              <a:xfrm>
                <a:off x="65368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4" name="Google Shape;664;p14"/>
              <p:cNvCxnSpPr/>
              <p:nvPr/>
            </p:nvCxnSpPr>
            <p:spPr>
              <a:xfrm>
                <a:off x="697346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5" name="Google Shape;665;p14"/>
              <p:cNvCxnSpPr/>
              <p:nvPr/>
            </p:nvCxnSpPr>
            <p:spPr>
              <a:xfrm>
                <a:off x="741008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6" name="Google Shape;666;p14"/>
              <p:cNvCxnSpPr/>
              <p:nvPr/>
            </p:nvCxnSpPr>
            <p:spPr>
              <a:xfrm>
                <a:off x="7846713"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7" name="Google Shape;667;p14"/>
              <p:cNvCxnSpPr/>
              <p:nvPr/>
            </p:nvCxnSpPr>
            <p:spPr>
              <a:xfrm>
                <a:off x="8283338" y="-44400"/>
                <a:ext cx="0" cy="5276700"/>
              </a:xfrm>
              <a:prstGeom prst="straightConnector1">
                <a:avLst/>
              </a:prstGeom>
              <a:noFill/>
              <a:ln w="9525" cap="flat" cmpd="sng">
                <a:solidFill>
                  <a:srgbClr val="4CCAB5"/>
                </a:solidFill>
                <a:prstDash val="solid"/>
                <a:round/>
                <a:headEnd type="none" w="med" len="med"/>
                <a:tailEnd type="none" w="med" len="med"/>
              </a:ln>
            </p:spPr>
          </p:cxnSp>
          <p:cxnSp>
            <p:nvCxnSpPr>
              <p:cNvPr id="668" name="Google Shape;668;p14"/>
              <p:cNvCxnSpPr/>
              <p:nvPr/>
            </p:nvCxnSpPr>
            <p:spPr>
              <a:xfrm>
                <a:off x="8719963" y="-44400"/>
                <a:ext cx="0" cy="5276700"/>
              </a:xfrm>
              <a:prstGeom prst="straightConnector1">
                <a:avLst/>
              </a:prstGeom>
              <a:noFill/>
              <a:ln w="9525" cap="flat" cmpd="sng">
                <a:solidFill>
                  <a:srgbClr val="4CCAB5"/>
                </a:solidFill>
                <a:prstDash val="solid"/>
                <a:round/>
                <a:headEnd type="none" w="med" len="med"/>
                <a:tailEnd type="none" w="med" len="med"/>
              </a:ln>
            </p:spPr>
          </p:cxnSp>
        </p:grpSp>
      </p:grpSp>
      <p:grpSp>
        <p:nvGrpSpPr>
          <p:cNvPr id="669" name="Google Shape;669;p14"/>
          <p:cNvGrpSpPr/>
          <p:nvPr/>
        </p:nvGrpSpPr>
        <p:grpSpPr>
          <a:xfrm rot="592">
            <a:off x="-54957" y="-58140"/>
            <a:ext cx="12301509" cy="6436347"/>
            <a:chOff x="666700" y="727125"/>
            <a:chExt cx="7939189" cy="3876383"/>
          </a:xfrm>
        </p:grpSpPr>
        <p:sp>
          <p:nvSpPr>
            <p:cNvPr id="670" name="Google Shape;670;p14"/>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1" name="Google Shape;671;p14"/>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2" name="Google Shape;672;p14"/>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3" name="Google Shape;673;p14"/>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4" name="Google Shape;674;p14"/>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5" name="Google Shape;675;p14"/>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6" name="Google Shape;676;p14"/>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77" name="Google Shape;677;p14"/>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678" name="Google Shape;678;p14"/>
          <p:cNvSpPr txBox="1">
            <a:spLocks noGrp="1"/>
          </p:cNvSpPr>
          <p:nvPr>
            <p:ph type="title"/>
          </p:nvPr>
        </p:nvSpPr>
        <p:spPr>
          <a:xfrm>
            <a:off x="3454981" y="3061167"/>
            <a:ext cx="528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9" name="Google Shape;679;p14"/>
          <p:cNvSpPr txBox="1">
            <a:spLocks noGrp="1"/>
          </p:cNvSpPr>
          <p:nvPr>
            <p:ph type="title" idx="2" hasCustomPrompt="1"/>
          </p:nvPr>
        </p:nvSpPr>
        <p:spPr>
          <a:xfrm>
            <a:off x="3454984" y="2213767"/>
            <a:ext cx="52820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466" b="1">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80" name="Google Shape;680;p14"/>
          <p:cNvSpPr txBox="1">
            <a:spLocks noGrp="1"/>
          </p:cNvSpPr>
          <p:nvPr>
            <p:ph type="subTitle" idx="1"/>
          </p:nvPr>
        </p:nvSpPr>
        <p:spPr>
          <a:xfrm>
            <a:off x="3455012" y="4076633"/>
            <a:ext cx="5282000" cy="5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81" name="Google Shape;681;p14"/>
          <p:cNvGrpSpPr/>
          <p:nvPr/>
        </p:nvGrpSpPr>
        <p:grpSpPr>
          <a:xfrm>
            <a:off x="123132" y="880021"/>
            <a:ext cx="11702016" cy="4892927"/>
            <a:chOff x="92349" y="660015"/>
            <a:chExt cx="8776512" cy="3669695"/>
          </a:xfrm>
        </p:grpSpPr>
        <p:sp>
          <p:nvSpPr>
            <p:cNvPr id="682" name="Google Shape;682;p14"/>
            <p:cNvSpPr/>
            <p:nvPr/>
          </p:nvSpPr>
          <p:spPr>
            <a:xfrm>
              <a:off x="8636546" y="3770904"/>
              <a:ext cx="232315" cy="239365"/>
            </a:xfrm>
            <a:custGeom>
              <a:avLst/>
              <a:gdLst/>
              <a:ahLst/>
              <a:cxnLst/>
              <a:rect l="l" t="t" r="r" b="b"/>
              <a:pathLst>
                <a:path w="8732" h="8997" extrusionOk="0">
                  <a:moveTo>
                    <a:pt x="3156" y="1316"/>
                  </a:moveTo>
                  <a:lnTo>
                    <a:pt x="4099" y="2132"/>
                  </a:lnTo>
                  <a:lnTo>
                    <a:pt x="3396" y="2530"/>
                  </a:lnTo>
                  <a:lnTo>
                    <a:pt x="3156" y="1316"/>
                  </a:lnTo>
                  <a:close/>
                  <a:moveTo>
                    <a:pt x="6916" y="1097"/>
                  </a:moveTo>
                  <a:lnTo>
                    <a:pt x="6055" y="3188"/>
                  </a:lnTo>
                  <a:lnTo>
                    <a:pt x="4929" y="2216"/>
                  </a:lnTo>
                  <a:lnTo>
                    <a:pt x="6916" y="1097"/>
                  </a:lnTo>
                  <a:close/>
                  <a:moveTo>
                    <a:pt x="3053" y="3273"/>
                  </a:moveTo>
                  <a:lnTo>
                    <a:pt x="3267" y="4359"/>
                  </a:lnTo>
                  <a:lnTo>
                    <a:pt x="1508" y="4144"/>
                  </a:lnTo>
                  <a:lnTo>
                    <a:pt x="3053" y="3273"/>
                  </a:lnTo>
                  <a:close/>
                  <a:moveTo>
                    <a:pt x="4485" y="2465"/>
                  </a:moveTo>
                  <a:lnTo>
                    <a:pt x="5861" y="3655"/>
                  </a:lnTo>
                  <a:lnTo>
                    <a:pt x="5463" y="4624"/>
                  </a:lnTo>
                  <a:lnTo>
                    <a:pt x="3768" y="4418"/>
                  </a:lnTo>
                  <a:lnTo>
                    <a:pt x="3493" y="3024"/>
                  </a:lnTo>
                  <a:lnTo>
                    <a:pt x="4485" y="2465"/>
                  </a:lnTo>
                  <a:close/>
                  <a:moveTo>
                    <a:pt x="6243" y="3986"/>
                  </a:moveTo>
                  <a:lnTo>
                    <a:pt x="7227" y="4839"/>
                  </a:lnTo>
                  <a:lnTo>
                    <a:pt x="7227" y="4839"/>
                  </a:lnTo>
                  <a:lnTo>
                    <a:pt x="5956" y="4684"/>
                  </a:lnTo>
                  <a:lnTo>
                    <a:pt x="6243" y="3986"/>
                  </a:lnTo>
                  <a:close/>
                  <a:moveTo>
                    <a:pt x="3866" y="4913"/>
                  </a:moveTo>
                  <a:lnTo>
                    <a:pt x="5273" y="5084"/>
                  </a:lnTo>
                  <a:lnTo>
                    <a:pt x="4344" y="7342"/>
                  </a:lnTo>
                  <a:lnTo>
                    <a:pt x="3866" y="4913"/>
                  </a:lnTo>
                  <a:close/>
                  <a:moveTo>
                    <a:pt x="7884" y="0"/>
                  </a:moveTo>
                  <a:lnTo>
                    <a:pt x="4544" y="1883"/>
                  </a:lnTo>
                  <a:lnTo>
                    <a:pt x="2417" y="42"/>
                  </a:lnTo>
                  <a:lnTo>
                    <a:pt x="2957" y="2778"/>
                  </a:lnTo>
                  <a:lnTo>
                    <a:pt x="0" y="4444"/>
                  </a:lnTo>
                  <a:lnTo>
                    <a:pt x="3365" y="4852"/>
                  </a:lnTo>
                  <a:lnTo>
                    <a:pt x="4183" y="8997"/>
                  </a:lnTo>
                  <a:lnTo>
                    <a:pt x="5768" y="5144"/>
                  </a:lnTo>
                  <a:lnTo>
                    <a:pt x="8731" y="5503"/>
                  </a:lnTo>
                  <a:lnTo>
                    <a:pt x="6436" y="3519"/>
                  </a:lnTo>
                  <a:lnTo>
                    <a:pt x="78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683" name="Google Shape;683;p14"/>
            <p:cNvGrpSpPr/>
            <p:nvPr/>
          </p:nvGrpSpPr>
          <p:grpSpPr>
            <a:xfrm>
              <a:off x="8070795" y="4101811"/>
              <a:ext cx="318116" cy="227898"/>
              <a:chOff x="2286875" y="1602850"/>
              <a:chExt cx="298925" cy="214150"/>
            </a:xfrm>
          </p:grpSpPr>
          <p:sp>
            <p:nvSpPr>
              <p:cNvPr id="684" name="Google Shape;684;p14"/>
              <p:cNvSpPr/>
              <p:nvPr/>
            </p:nvSpPr>
            <p:spPr>
              <a:xfrm>
                <a:off x="2286875" y="1602850"/>
                <a:ext cx="258450" cy="214150"/>
              </a:xfrm>
              <a:custGeom>
                <a:avLst/>
                <a:gdLst/>
                <a:ahLst/>
                <a:cxnLst/>
                <a:rect l="l" t="t" r="r" b="b"/>
                <a:pathLst>
                  <a:path w="10338" h="8566" extrusionOk="0">
                    <a:moveTo>
                      <a:pt x="5042" y="1"/>
                    </a:moveTo>
                    <a:cubicBezTo>
                      <a:pt x="5022" y="1"/>
                      <a:pt x="5001" y="1"/>
                      <a:pt x="4980" y="3"/>
                    </a:cubicBezTo>
                    <a:cubicBezTo>
                      <a:pt x="3651" y="92"/>
                      <a:pt x="4203" y="1226"/>
                      <a:pt x="4115" y="1876"/>
                    </a:cubicBezTo>
                    <a:cubicBezTo>
                      <a:pt x="4096" y="2010"/>
                      <a:pt x="4028" y="2064"/>
                      <a:pt x="3920" y="2064"/>
                    </a:cubicBezTo>
                    <a:cubicBezTo>
                      <a:pt x="3506" y="2064"/>
                      <a:pt x="2518" y="1251"/>
                      <a:pt x="1659" y="1060"/>
                    </a:cubicBezTo>
                    <a:cubicBezTo>
                      <a:pt x="1517" y="1028"/>
                      <a:pt x="1383" y="1013"/>
                      <a:pt x="1258" y="1013"/>
                    </a:cubicBezTo>
                    <a:cubicBezTo>
                      <a:pt x="430" y="1013"/>
                      <a:pt x="1" y="1672"/>
                      <a:pt x="405" y="2564"/>
                    </a:cubicBezTo>
                    <a:cubicBezTo>
                      <a:pt x="880" y="3609"/>
                      <a:pt x="3139" y="3667"/>
                      <a:pt x="2764" y="4254"/>
                    </a:cubicBezTo>
                    <a:cubicBezTo>
                      <a:pt x="2390" y="4841"/>
                      <a:pt x="706" y="4579"/>
                      <a:pt x="1174" y="5859"/>
                    </a:cubicBezTo>
                    <a:cubicBezTo>
                      <a:pt x="1344" y="6320"/>
                      <a:pt x="1840" y="6454"/>
                      <a:pt x="2422" y="6454"/>
                    </a:cubicBezTo>
                    <a:cubicBezTo>
                      <a:pt x="3222" y="6454"/>
                      <a:pt x="4183" y="6201"/>
                      <a:pt x="4675" y="6201"/>
                    </a:cubicBezTo>
                    <a:cubicBezTo>
                      <a:pt x="4837" y="6201"/>
                      <a:pt x="4949" y="6229"/>
                      <a:pt x="4985" y="6303"/>
                    </a:cubicBezTo>
                    <a:cubicBezTo>
                      <a:pt x="5215" y="6761"/>
                      <a:pt x="3939" y="7580"/>
                      <a:pt x="4084" y="8025"/>
                    </a:cubicBezTo>
                    <a:cubicBezTo>
                      <a:pt x="4177" y="8313"/>
                      <a:pt x="4370" y="8565"/>
                      <a:pt x="5007" y="8565"/>
                    </a:cubicBezTo>
                    <a:cubicBezTo>
                      <a:pt x="5351" y="8565"/>
                      <a:pt x="5824" y="8492"/>
                      <a:pt x="6480" y="8311"/>
                    </a:cubicBezTo>
                    <a:cubicBezTo>
                      <a:pt x="8355" y="7795"/>
                      <a:pt x="9800" y="6592"/>
                      <a:pt x="9800" y="6592"/>
                    </a:cubicBezTo>
                    <a:cubicBezTo>
                      <a:pt x="10338" y="5857"/>
                      <a:pt x="9849" y="1728"/>
                      <a:pt x="8550" y="1728"/>
                    </a:cubicBezTo>
                    <a:cubicBezTo>
                      <a:pt x="8502" y="1728"/>
                      <a:pt x="8452" y="1734"/>
                      <a:pt x="8401" y="1746"/>
                    </a:cubicBezTo>
                    <a:cubicBezTo>
                      <a:pt x="6992" y="2076"/>
                      <a:pt x="8432" y="3459"/>
                      <a:pt x="7356" y="3606"/>
                    </a:cubicBezTo>
                    <a:cubicBezTo>
                      <a:pt x="7335" y="3609"/>
                      <a:pt x="7316" y="3610"/>
                      <a:pt x="7297" y="3610"/>
                    </a:cubicBezTo>
                    <a:cubicBezTo>
                      <a:pt x="6301" y="3610"/>
                      <a:pt x="6502" y="1"/>
                      <a:pt x="50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85" name="Google Shape;685;p14"/>
              <p:cNvSpPr/>
              <p:nvPr/>
            </p:nvSpPr>
            <p:spPr>
              <a:xfrm>
                <a:off x="2399325" y="1697650"/>
                <a:ext cx="186475" cy="99050"/>
              </a:xfrm>
              <a:custGeom>
                <a:avLst/>
                <a:gdLst/>
                <a:ahLst/>
                <a:cxnLst/>
                <a:rect l="l" t="t" r="r" b="b"/>
                <a:pathLst>
                  <a:path w="7459" h="3962" extrusionOk="0">
                    <a:moveTo>
                      <a:pt x="272" y="1"/>
                    </a:moveTo>
                    <a:cubicBezTo>
                      <a:pt x="109" y="1"/>
                      <a:pt x="1" y="242"/>
                      <a:pt x="176" y="333"/>
                    </a:cubicBezTo>
                    <a:cubicBezTo>
                      <a:pt x="2484" y="1535"/>
                      <a:pt x="4793" y="2736"/>
                      <a:pt x="7101" y="3939"/>
                    </a:cubicBezTo>
                    <a:cubicBezTo>
                      <a:pt x="7131" y="3954"/>
                      <a:pt x="7160" y="3961"/>
                      <a:pt x="7187" y="3961"/>
                    </a:cubicBezTo>
                    <a:cubicBezTo>
                      <a:pt x="7351" y="3961"/>
                      <a:pt x="7459" y="3720"/>
                      <a:pt x="7283" y="3629"/>
                    </a:cubicBezTo>
                    <a:cubicBezTo>
                      <a:pt x="4975" y="2427"/>
                      <a:pt x="2666" y="1226"/>
                      <a:pt x="357" y="23"/>
                    </a:cubicBezTo>
                    <a:cubicBezTo>
                      <a:pt x="328" y="8"/>
                      <a:pt x="299"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686" name="Google Shape;686;p14"/>
            <p:cNvSpPr/>
            <p:nvPr/>
          </p:nvSpPr>
          <p:spPr>
            <a:xfrm>
              <a:off x="1095694" y="3759052"/>
              <a:ext cx="286775" cy="263070"/>
            </a:xfrm>
            <a:custGeom>
              <a:avLst/>
              <a:gdLst/>
              <a:ahLst/>
              <a:cxnLst/>
              <a:rect l="l" t="t" r="r" b="b"/>
              <a:pathLst>
                <a:path w="10779" h="9888" extrusionOk="0">
                  <a:moveTo>
                    <a:pt x="5299" y="1465"/>
                  </a:moveTo>
                  <a:lnTo>
                    <a:pt x="5690" y="3213"/>
                  </a:lnTo>
                  <a:lnTo>
                    <a:pt x="4538" y="3069"/>
                  </a:lnTo>
                  <a:lnTo>
                    <a:pt x="5299" y="1465"/>
                  </a:lnTo>
                  <a:close/>
                  <a:moveTo>
                    <a:pt x="1392" y="3159"/>
                  </a:moveTo>
                  <a:lnTo>
                    <a:pt x="3820" y="3463"/>
                  </a:lnTo>
                  <a:lnTo>
                    <a:pt x="3166" y="4841"/>
                  </a:lnTo>
                  <a:lnTo>
                    <a:pt x="1392" y="3159"/>
                  </a:lnTo>
                  <a:close/>
                  <a:moveTo>
                    <a:pt x="6305" y="3774"/>
                  </a:moveTo>
                  <a:lnTo>
                    <a:pt x="9346" y="4153"/>
                  </a:lnTo>
                  <a:lnTo>
                    <a:pt x="6741" y="5726"/>
                  </a:lnTo>
                  <a:lnTo>
                    <a:pt x="6305" y="3774"/>
                  </a:lnTo>
                  <a:close/>
                  <a:moveTo>
                    <a:pt x="4321" y="3525"/>
                  </a:moveTo>
                  <a:lnTo>
                    <a:pt x="5802" y="3710"/>
                  </a:lnTo>
                  <a:lnTo>
                    <a:pt x="6310" y="5987"/>
                  </a:lnTo>
                  <a:lnTo>
                    <a:pt x="5128" y="6699"/>
                  </a:lnTo>
                  <a:lnTo>
                    <a:pt x="3533" y="5188"/>
                  </a:lnTo>
                  <a:lnTo>
                    <a:pt x="4321" y="3525"/>
                  </a:lnTo>
                  <a:close/>
                  <a:moveTo>
                    <a:pt x="6419" y="6481"/>
                  </a:moveTo>
                  <a:lnTo>
                    <a:pt x="6829" y="8313"/>
                  </a:lnTo>
                  <a:lnTo>
                    <a:pt x="5488" y="7043"/>
                  </a:lnTo>
                  <a:lnTo>
                    <a:pt x="6419" y="6481"/>
                  </a:lnTo>
                  <a:close/>
                  <a:moveTo>
                    <a:pt x="3317" y="5644"/>
                  </a:moveTo>
                  <a:lnTo>
                    <a:pt x="4702" y="6958"/>
                  </a:lnTo>
                  <a:lnTo>
                    <a:pt x="1889" y="8655"/>
                  </a:lnTo>
                  <a:lnTo>
                    <a:pt x="3317" y="5644"/>
                  </a:lnTo>
                  <a:close/>
                  <a:moveTo>
                    <a:pt x="5461" y="1"/>
                  </a:moveTo>
                  <a:lnTo>
                    <a:pt x="4036" y="3007"/>
                  </a:lnTo>
                  <a:lnTo>
                    <a:pt x="1" y="2502"/>
                  </a:lnTo>
                  <a:lnTo>
                    <a:pt x="2950" y="5297"/>
                  </a:lnTo>
                  <a:lnTo>
                    <a:pt x="773" y="9887"/>
                  </a:lnTo>
                  <a:lnTo>
                    <a:pt x="5063" y="7300"/>
                  </a:lnTo>
                  <a:lnTo>
                    <a:pt x="7639" y="9741"/>
                  </a:lnTo>
                  <a:lnTo>
                    <a:pt x="7639" y="9741"/>
                  </a:lnTo>
                  <a:lnTo>
                    <a:pt x="6852" y="6219"/>
                  </a:lnTo>
                  <a:lnTo>
                    <a:pt x="10778" y="3850"/>
                  </a:lnTo>
                  <a:lnTo>
                    <a:pt x="6194" y="3277"/>
                  </a:lnTo>
                  <a:lnTo>
                    <a:pt x="54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687" name="Google Shape;687;p14"/>
            <p:cNvGrpSpPr/>
            <p:nvPr/>
          </p:nvGrpSpPr>
          <p:grpSpPr>
            <a:xfrm>
              <a:off x="1027073" y="2952623"/>
              <a:ext cx="495678" cy="549792"/>
              <a:chOff x="2023150" y="833325"/>
              <a:chExt cx="465775" cy="516625"/>
            </a:xfrm>
          </p:grpSpPr>
          <p:sp>
            <p:nvSpPr>
              <p:cNvPr id="688" name="Google Shape;688;p14"/>
              <p:cNvSpPr/>
              <p:nvPr/>
            </p:nvSpPr>
            <p:spPr>
              <a:xfrm>
                <a:off x="2292200" y="833325"/>
                <a:ext cx="196725" cy="215175"/>
              </a:xfrm>
              <a:custGeom>
                <a:avLst/>
                <a:gdLst/>
                <a:ahLst/>
                <a:cxnLst/>
                <a:rect l="l" t="t" r="r" b="b"/>
                <a:pathLst>
                  <a:path w="7869" h="8607" extrusionOk="0">
                    <a:moveTo>
                      <a:pt x="7869" y="0"/>
                    </a:moveTo>
                    <a:lnTo>
                      <a:pt x="270" y="3864"/>
                    </a:lnTo>
                    <a:lnTo>
                      <a:pt x="0" y="6737"/>
                    </a:lnTo>
                    <a:lnTo>
                      <a:pt x="2494" y="6746"/>
                    </a:lnTo>
                    <a:lnTo>
                      <a:pt x="2367" y="8606"/>
                    </a:lnTo>
                    <a:lnTo>
                      <a:pt x="5179" y="7805"/>
                    </a:lnTo>
                    <a:lnTo>
                      <a:pt x="786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89" name="Google Shape;689;p14"/>
              <p:cNvSpPr/>
              <p:nvPr/>
            </p:nvSpPr>
            <p:spPr>
              <a:xfrm>
                <a:off x="2386625" y="833325"/>
                <a:ext cx="102300" cy="107575"/>
              </a:xfrm>
              <a:custGeom>
                <a:avLst/>
                <a:gdLst/>
                <a:ahLst/>
                <a:cxnLst/>
                <a:rect l="l" t="t" r="r" b="b"/>
                <a:pathLst>
                  <a:path w="4092" h="4303" extrusionOk="0">
                    <a:moveTo>
                      <a:pt x="4092" y="0"/>
                    </a:moveTo>
                    <a:lnTo>
                      <a:pt x="0" y="2080"/>
                    </a:lnTo>
                    <a:lnTo>
                      <a:pt x="2609" y="4303"/>
                    </a:lnTo>
                    <a:lnTo>
                      <a:pt x="409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90" name="Google Shape;690;p14"/>
              <p:cNvSpPr/>
              <p:nvPr/>
            </p:nvSpPr>
            <p:spPr>
              <a:xfrm>
                <a:off x="2077225" y="929925"/>
                <a:ext cx="344450" cy="356850"/>
              </a:xfrm>
              <a:custGeom>
                <a:avLst/>
                <a:gdLst/>
                <a:ahLst/>
                <a:cxnLst/>
                <a:rect l="l" t="t" r="r" b="b"/>
                <a:pathLst>
                  <a:path w="13778" h="14274" extrusionOk="0">
                    <a:moveTo>
                      <a:pt x="8869" y="0"/>
                    </a:moveTo>
                    <a:lnTo>
                      <a:pt x="8653" y="255"/>
                    </a:lnTo>
                    <a:lnTo>
                      <a:pt x="0" y="10480"/>
                    </a:lnTo>
                    <a:lnTo>
                      <a:pt x="4613" y="14274"/>
                    </a:lnTo>
                    <a:lnTo>
                      <a:pt x="13778" y="3941"/>
                    </a:lnTo>
                    <a:lnTo>
                      <a:pt x="88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91" name="Google Shape;691;p14"/>
              <p:cNvSpPr/>
              <p:nvPr/>
            </p:nvSpPr>
            <p:spPr>
              <a:xfrm>
                <a:off x="2111700" y="997675"/>
                <a:ext cx="185000" cy="208175"/>
              </a:xfrm>
              <a:custGeom>
                <a:avLst/>
                <a:gdLst/>
                <a:ahLst/>
                <a:cxnLst/>
                <a:rect l="l" t="t" r="r" b="b"/>
                <a:pathLst>
                  <a:path w="7400" h="8327" extrusionOk="0">
                    <a:moveTo>
                      <a:pt x="7040" y="1"/>
                    </a:moveTo>
                    <a:lnTo>
                      <a:pt x="0" y="8010"/>
                    </a:lnTo>
                    <a:lnTo>
                      <a:pt x="360" y="8326"/>
                    </a:lnTo>
                    <a:lnTo>
                      <a:pt x="7400" y="318"/>
                    </a:lnTo>
                    <a:lnTo>
                      <a:pt x="70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92" name="Google Shape;692;p14"/>
              <p:cNvSpPr/>
              <p:nvPr/>
            </p:nvSpPr>
            <p:spPr>
              <a:xfrm>
                <a:off x="2171675" y="1044550"/>
                <a:ext cx="184250" cy="210225"/>
              </a:xfrm>
              <a:custGeom>
                <a:avLst/>
                <a:gdLst/>
                <a:ahLst/>
                <a:cxnLst/>
                <a:rect l="l" t="t" r="r" b="b"/>
                <a:pathLst>
                  <a:path w="7370" h="8409" extrusionOk="0">
                    <a:moveTo>
                      <a:pt x="7007" y="0"/>
                    </a:moveTo>
                    <a:lnTo>
                      <a:pt x="1" y="8094"/>
                    </a:lnTo>
                    <a:lnTo>
                      <a:pt x="363" y="8408"/>
                    </a:lnTo>
                    <a:lnTo>
                      <a:pt x="7370" y="314"/>
                    </a:lnTo>
                    <a:lnTo>
                      <a:pt x="70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93" name="Google Shape;693;p14"/>
              <p:cNvSpPr/>
              <p:nvPr/>
            </p:nvSpPr>
            <p:spPr>
              <a:xfrm>
                <a:off x="2056475" y="1174100"/>
                <a:ext cx="160250" cy="133500"/>
              </a:xfrm>
              <a:custGeom>
                <a:avLst/>
                <a:gdLst/>
                <a:ahLst/>
                <a:cxnLst/>
                <a:rect l="l" t="t" r="r" b="b"/>
                <a:pathLst>
                  <a:path w="6410" h="5340" extrusionOk="0">
                    <a:moveTo>
                      <a:pt x="777" y="1"/>
                    </a:moveTo>
                    <a:cubicBezTo>
                      <a:pt x="577" y="1"/>
                      <a:pt x="378" y="88"/>
                      <a:pt x="242" y="255"/>
                    </a:cubicBezTo>
                    <a:cubicBezTo>
                      <a:pt x="0" y="552"/>
                      <a:pt x="44" y="987"/>
                      <a:pt x="340" y="1229"/>
                    </a:cubicBezTo>
                    <a:lnTo>
                      <a:pt x="5196" y="5183"/>
                    </a:lnTo>
                    <a:cubicBezTo>
                      <a:pt x="5325" y="5288"/>
                      <a:pt x="5480" y="5339"/>
                      <a:pt x="5633" y="5339"/>
                    </a:cubicBezTo>
                    <a:cubicBezTo>
                      <a:pt x="5834" y="5339"/>
                      <a:pt x="6033" y="5252"/>
                      <a:pt x="6169" y="5085"/>
                    </a:cubicBezTo>
                    <a:cubicBezTo>
                      <a:pt x="6410" y="4788"/>
                      <a:pt x="6365" y="4353"/>
                      <a:pt x="6070" y="4111"/>
                    </a:cubicBezTo>
                    <a:lnTo>
                      <a:pt x="1214" y="157"/>
                    </a:lnTo>
                    <a:cubicBezTo>
                      <a:pt x="1086" y="52"/>
                      <a:pt x="931" y="1"/>
                      <a:pt x="7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94" name="Google Shape;694;p14"/>
              <p:cNvSpPr/>
              <p:nvPr/>
            </p:nvSpPr>
            <p:spPr>
              <a:xfrm>
                <a:off x="2023150" y="1191825"/>
                <a:ext cx="169550" cy="158125"/>
              </a:xfrm>
              <a:custGeom>
                <a:avLst/>
                <a:gdLst/>
                <a:ahLst/>
                <a:cxnLst/>
                <a:rect l="l" t="t" r="r" b="b"/>
                <a:pathLst>
                  <a:path w="6782" h="6325" extrusionOk="0">
                    <a:moveTo>
                      <a:pt x="2168" y="0"/>
                    </a:moveTo>
                    <a:lnTo>
                      <a:pt x="1" y="2560"/>
                    </a:lnTo>
                    <a:lnTo>
                      <a:pt x="4535" y="6325"/>
                    </a:lnTo>
                    <a:lnTo>
                      <a:pt x="6782" y="3791"/>
                    </a:lnTo>
                    <a:lnTo>
                      <a:pt x="216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695" name="Google Shape;695;p14"/>
            <p:cNvSpPr/>
            <p:nvPr/>
          </p:nvSpPr>
          <p:spPr>
            <a:xfrm>
              <a:off x="8133730" y="3252865"/>
              <a:ext cx="192221" cy="202783"/>
            </a:xfrm>
            <a:custGeom>
              <a:avLst/>
              <a:gdLst/>
              <a:ahLst/>
              <a:cxnLst/>
              <a:rect l="l" t="t" r="r" b="b"/>
              <a:pathLst>
                <a:path w="7225" h="7622" extrusionOk="0">
                  <a:moveTo>
                    <a:pt x="6646" y="1"/>
                  </a:moveTo>
                  <a:lnTo>
                    <a:pt x="3761" y="1626"/>
                  </a:lnTo>
                  <a:lnTo>
                    <a:pt x="3761" y="1626"/>
                  </a:lnTo>
                  <a:lnTo>
                    <a:pt x="2033" y="131"/>
                  </a:lnTo>
                  <a:lnTo>
                    <a:pt x="2471" y="2353"/>
                  </a:lnTo>
                  <a:lnTo>
                    <a:pt x="1" y="3745"/>
                  </a:lnTo>
                  <a:lnTo>
                    <a:pt x="2813" y="4087"/>
                  </a:lnTo>
                  <a:lnTo>
                    <a:pt x="2813" y="4087"/>
                  </a:lnTo>
                  <a:lnTo>
                    <a:pt x="3509" y="7622"/>
                  </a:lnTo>
                  <a:lnTo>
                    <a:pt x="4861" y="4337"/>
                  </a:lnTo>
                  <a:lnTo>
                    <a:pt x="4861" y="4337"/>
                  </a:lnTo>
                  <a:lnTo>
                    <a:pt x="7224" y="4624"/>
                  </a:lnTo>
                  <a:lnTo>
                    <a:pt x="5395" y="3041"/>
                  </a:lnTo>
                  <a:lnTo>
                    <a:pt x="5395" y="3041"/>
                  </a:lnTo>
                  <a:lnTo>
                    <a:pt x="66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696" name="Google Shape;696;p14"/>
            <p:cNvGrpSpPr/>
            <p:nvPr/>
          </p:nvGrpSpPr>
          <p:grpSpPr>
            <a:xfrm rot="-7484730">
              <a:off x="271600" y="1257019"/>
              <a:ext cx="2315878" cy="1648414"/>
              <a:chOff x="4101735" y="-1350153"/>
              <a:chExt cx="2952122" cy="2101284"/>
            </a:xfrm>
          </p:grpSpPr>
          <p:grpSp>
            <p:nvGrpSpPr>
              <p:cNvPr id="697" name="Google Shape;697;p14"/>
              <p:cNvGrpSpPr/>
              <p:nvPr/>
            </p:nvGrpSpPr>
            <p:grpSpPr>
              <a:xfrm rot="10184354">
                <a:off x="4221144" y="-1121163"/>
                <a:ext cx="2713303" cy="1584317"/>
                <a:chOff x="1677050" y="1326500"/>
                <a:chExt cx="2265900" cy="1323075"/>
              </a:xfrm>
            </p:grpSpPr>
            <p:sp>
              <p:nvSpPr>
                <p:cNvPr id="698" name="Google Shape;698;p14"/>
                <p:cNvSpPr/>
                <p:nvPr/>
              </p:nvSpPr>
              <p:spPr>
                <a:xfrm>
                  <a:off x="3520350" y="2519625"/>
                  <a:ext cx="32450" cy="42675"/>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699" name="Google Shape;699;p14"/>
                <p:cNvSpPr/>
                <p:nvPr/>
              </p:nvSpPr>
              <p:spPr>
                <a:xfrm>
                  <a:off x="1677050" y="1326500"/>
                  <a:ext cx="2265900" cy="1323075"/>
                </a:xfrm>
                <a:custGeom>
                  <a:avLst/>
                  <a:gdLst/>
                  <a:ahLst/>
                  <a:cxnLst/>
                  <a:rect l="l" t="t" r="r" b="b"/>
                  <a:pathLst>
                    <a:path w="90636" h="52923" extrusionOk="0">
                      <a:moveTo>
                        <a:pt x="41008" y="0"/>
                      </a:moveTo>
                      <a:cubicBezTo>
                        <a:pt x="40985" y="0"/>
                        <a:pt x="40962" y="4"/>
                        <a:pt x="40939" y="11"/>
                      </a:cubicBezTo>
                      <a:cubicBezTo>
                        <a:pt x="40013" y="291"/>
                        <a:pt x="39082" y="592"/>
                        <a:pt x="38168" y="905"/>
                      </a:cubicBezTo>
                      <a:cubicBezTo>
                        <a:pt x="38043" y="949"/>
                        <a:pt x="37976" y="1085"/>
                        <a:pt x="38019" y="1210"/>
                      </a:cubicBezTo>
                      <a:cubicBezTo>
                        <a:pt x="38054" y="1310"/>
                        <a:pt x="38145" y="1373"/>
                        <a:pt x="38246" y="1373"/>
                      </a:cubicBezTo>
                      <a:cubicBezTo>
                        <a:pt x="38271" y="1373"/>
                        <a:pt x="38298" y="1368"/>
                        <a:pt x="38325" y="1358"/>
                      </a:cubicBezTo>
                      <a:cubicBezTo>
                        <a:pt x="39233" y="1047"/>
                        <a:pt x="40159" y="748"/>
                        <a:pt x="41079" y="469"/>
                      </a:cubicBezTo>
                      <a:cubicBezTo>
                        <a:pt x="41204" y="431"/>
                        <a:pt x="41277" y="296"/>
                        <a:pt x="41238" y="170"/>
                      </a:cubicBezTo>
                      <a:cubicBezTo>
                        <a:pt x="41207" y="67"/>
                        <a:pt x="41111" y="0"/>
                        <a:pt x="41008" y="0"/>
                      </a:cubicBezTo>
                      <a:close/>
                      <a:moveTo>
                        <a:pt x="35515" y="1880"/>
                      </a:moveTo>
                      <a:cubicBezTo>
                        <a:pt x="35487" y="1880"/>
                        <a:pt x="35458" y="1885"/>
                        <a:pt x="35430" y="1895"/>
                      </a:cubicBezTo>
                      <a:cubicBezTo>
                        <a:pt x="34525" y="2242"/>
                        <a:pt x="33617" y="2607"/>
                        <a:pt x="32730" y="2982"/>
                      </a:cubicBezTo>
                      <a:cubicBezTo>
                        <a:pt x="32608" y="3034"/>
                        <a:pt x="32551" y="3175"/>
                        <a:pt x="32602" y="3297"/>
                      </a:cubicBezTo>
                      <a:cubicBezTo>
                        <a:pt x="32641" y="3388"/>
                        <a:pt x="32730" y="3444"/>
                        <a:pt x="32822" y="3444"/>
                      </a:cubicBezTo>
                      <a:cubicBezTo>
                        <a:pt x="32854" y="3444"/>
                        <a:pt x="32887" y="3438"/>
                        <a:pt x="32915" y="3423"/>
                      </a:cubicBezTo>
                      <a:cubicBezTo>
                        <a:pt x="33798" y="3051"/>
                        <a:pt x="34701" y="2688"/>
                        <a:pt x="35600" y="2344"/>
                      </a:cubicBezTo>
                      <a:cubicBezTo>
                        <a:pt x="35724" y="2296"/>
                        <a:pt x="35785" y="2159"/>
                        <a:pt x="35739" y="2034"/>
                      </a:cubicBezTo>
                      <a:cubicBezTo>
                        <a:pt x="35703" y="1938"/>
                        <a:pt x="35612" y="1880"/>
                        <a:pt x="35515" y="1880"/>
                      </a:cubicBezTo>
                      <a:close/>
                      <a:moveTo>
                        <a:pt x="30170" y="4140"/>
                      </a:moveTo>
                      <a:cubicBezTo>
                        <a:pt x="30136" y="4140"/>
                        <a:pt x="30102" y="4148"/>
                        <a:pt x="30069" y="4163"/>
                      </a:cubicBezTo>
                      <a:cubicBezTo>
                        <a:pt x="29195" y="4568"/>
                        <a:pt x="28315" y="4996"/>
                        <a:pt x="27451" y="5433"/>
                      </a:cubicBezTo>
                      <a:cubicBezTo>
                        <a:pt x="27332" y="5494"/>
                        <a:pt x="27286" y="5638"/>
                        <a:pt x="27345" y="5756"/>
                      </a:cubicBezTo>
                      <a:cubicBezTo>
                        <a:pt x="27388" y="5840"/>
                        <a:pt x="27472" y="5888"/>
                        <a:pt x="27559" y="5888"/>
                      </a:cubicBezTo>
                      <a:cubicBezTo>
                        <a:pt x="27596" y="5888"/>
                        <a:pt x="27633" y="5879"/>
                        <a:pt x="27666" y="5862"/>
                      </a:cubicBezTo>
                      <a:cubicBezTo>
                        <a:pt x="28526" y="5426"/>
                        <a:pt x="29401" y="5001"/>
                        <a:pt x="30270" y="4598"/>
                      </a:cubicBezTo>
                      <a:cubicBezTo>
                        <a:pt x="30391" y="4541"/>
                        <a:pt x="30443" y="4399"/>
                        <a:pt x="30388" y="4278"/>
                      </a:cubicBezTo>
                      <a:cubicBezTo>
                        <a:pt x="30347" y="4192"/>
                        <a:pt x="30260" y="4140"/>
                        <a:pt x="30170" y="4140"/>
                      </a:cubicBezTo>
                      <a:close/>
                      <a:moveTo>
                        <a:pt x="82832" y="7504"/>
                      </a:moveTo>
                      <a:cubicBezTo>
                        <a:pt x="82704" y="7505"/>
                        <a:pt x="82587" y="7605"/>
                        <a:pt x="82583" y="7736"/>
                      </a:cubicBezTo>
                      <a:cubicBezTo>
                        <a:pt x="82579" y="7868"/>
                        <a:pt x="82681" y="7980"/>
                        <a:pt x="82815" y="7984"/>
                      </a:cubicBezTo>
                      <a:cubicBezTo>
                        <a:pt x="83120" y="7994"/>
                        <a:pt x="83427" y="8018"/>
                        <a:pt x="83732" y="8056"/>
                      </a:cubicBezTo>
                      <a:cubicBezTo>
                        <a:pt x="84396" y="8138"/>
                        <a:pt x="85022" y="8280"/>
                        <a:pt x="85590" y="8478"/>
                      </a:cubicBezTo>
                      <a:cubicBezTo>
                        <a:pt x="85617" y="8487"/>
                        <a:pt x="85643" y="8491"/>
                        <a:pt x="85669" y="8491"/>
                      </a:cubicBezTo>
                      <a:cubicBezTo>
                        <a:pt x="85770" y="8491"/>
                        <a:pt x="85861" y="8427"/>
                        <a:pt x="85897" y="8330"/>
                      </a:cubicBezTo>
                      <a:cubicBezTo>
                        <a:pt x="85939" y="8205"/>
                        <a:pt x="85875" y="8069"/>
                        <a:pt x="85748" y="8025"/>
                      </a:cubicBezTo>
                      <a:cubicBezTo>
                        <a:pt x="85148" y="7816"/>
                        <a:pt x="84489" y="7667"/>
                        <a:pt x="83791" y="7580"/>
                      </a:cubicBezTo>
                      <a:cubicBezTo>
                        <a:pt x="83472" y="7540"/>
                        <a:pt x="83150" y="7516"/>
                        <a:pt x="82832" y="7504"/>
                      </a:cubicBezTo>
                      <a:close/>
                      <a:moveTo>
                        <a:pt x="24992" y="6765"/>
                      </a:moveTo>
                      <a:cubicBezTo>
                        <a:pt x="24953" y="6765"/>
                        <a:pt x="24914" y="6775"/>
                        <a:pt x="24877" y="6795"/>
                      </a:cubicBezTo>
                      <a:cubicBezTo>
                        <a:pt x="24041" y="7258"/>
                        <a:pt x="23190" y="7745"/>
                        <a:pt x="22354" y="8245"/>
                      </a:cubicBezTo>
                      <a:cubicBezTo>
                        <a:pt x="22239" y="8313"/>
                        <a:pt x="22202" y="8461"/>
                        <a:pt x="22270" y="8574"/>
                      </a:cubicBezTo>
                      <a:cubicBezTo>
                        <a:pt x="22315" y="8649"/>
                        <a:pt x="22394" y="8691"/>
                        <a:pt x="22477" y="8691"/>
                      </a:cubicBezTo>
                      <a:cubicBezTo>
                        <a:pt x="22518" y="8691"/>
                        <a:pt x="22560" y="8680"/>
                        <a:pt x="22600" y="8657"/>
                      </a:cubicBezTo>
                      <a:cubicBezTo>
                        <a:pt x="23432" y="8160"/>
                        <a:pt x="24277" y="7675"/>
                        <a:pt x="25109" y="7216"/>
                      </a:cubicBezTo>
                      <a:cubicBezTo>
                        <a:pt x="25225" y="7151"/>
                        <a:pt x="25267" y="7005"/>
                        <a:pt x="25204" y="6890"/>
                      </a:cubicBezTo>
                      <a:cubicBezTo>
                        <a:pt x="25159" y="6811"/>
                        <a:pt x="25077" y="6765"/>
                        <a:pt x="24992" y="6765"/>
                      </a:cubicBezTo>
                      <a:close/>
                      <a:moveTo>
                        <a:pt x="79941" y="7774"/>
                      </a:moveTo>
                      <a:cubicBezTo>
                        <a:pt x="79924" y="7774"/>
                        <a:pt x="79907" y="7776"/>
                        <a:pt x="79890" y="7780"/>
                      </a:cubicBezTo>
                      <a:cubicBezTo>
                        <a:pt x="78950" y="7989"/>
                        <a:pt x="78013" y="8314"/>
                        <a:pt x="77103" y="8746"/>
                      </a:cubicBezTo>
                      <a:cubicBezTo>
                        <a:pt x="76983" y="8803"/>
                        <a:pt x="76933" y="8945"/>
                        <a:pt x="76989" y="9065"/>
                      </a:cubicBezTo>
                      <a:cubicBezTo>
                        <a:pt x="77030" y="9152"/>
                        <a:pt x="77116" y="9203"/>
                        <a:pt x="77206" y="9203"/>
                      </a:cubicBezTo>
                      <a:cubicBezTo>
                        <a:pt x="77240" y="9203"/>
                        <a:pt x="77276" y="9195"/>
                        <a:pt x="77310" y="9180"/>
                      </a:cubicBezTo>
                      <a:cubicBezTo>
                        <a:pt x="78187" y="8763"/>
                        <a:pt x="79090" y="8449"/>
                        <a:pt x="79994" y="8248"/>
                      </a:cubicBezTo>
                      <a:cubicBezTo>
                        <a:pt x="80124" y="8218"/>
                        <a:pt x="80204" y="8091"/>
                        <a:pt x="80176" y="7962"/>
                      </a:cubicBezTo>
                      <a:cubicBezTo>
                        <a:pt x="80150" y="7849"/>
                        <a:pt x="80052" y="7774"/>
                        <a:pt x="79941" y="7774"/>
                      </a:cubicBezTo>
                      <a:close/>
                      <a:moveTo>
                        <a:pt x="20011" y="9744"/>
                      </a:moveTo>
                      <a:cubicBezTo>
                        <a:pt x="19967" y="9744"/>
                        <a:pt x="19922" y="9756"/>
                        <a:pt x="19882" y="9782"/>
                      </a:cubicBezTo>
                      <a:cubicBezTo>
                        <a:pt x="19075" y="10304"/>
                        <a:pt x="18261" y="10848"/>
                        <a:pt x="17464" y="11405"/>
                      </a:cubicBezTo>
                      <a:cubicBezTo>
                        <a:pt x="17356" y="11479"/>
                        <a:pt x="17329" y="11628"/>
                        <a:pt x="17404" y="11738"/>
                      </a:cubicBezTo>
                      <a:cubicBezTo>
                        <a:pt x="17452" y="11803"/>
                        <a:pt x="17525" y="11840"/>
                        <a:pt x="17601" y="11840"/>
                      </a:cubicBezTo>
                      <a:cubicBezTo>
                        <a:pt x="17648" y="11840"/>
                        <a:pt x="17696" y="11826"/>
                        <a:pt x="17737" y="11796"/>
                      </a:cubicBezTo>
                      <a:cubicBezTo>
                        <a:pt x="18531" y="11244"/>
                        <a:pt x="19340" y="10702"/>
                        <a:pt x="20141" y="10185"/>
                      </a:cubicBezTo>
                      <a:cubicBezTo>
                        <a:pt x="20253" y="10113"/>
                        <a:pt x="20286" y="9965"/>
                        <a:pt x="20214" y="9853"/>
                      </a:cubicBezTo>
                      <a:cubicBezTo>
                        <a:pt x="20168" y="9782"/>
                        <a:pt x="20090" y="9744"/>
                        <a:pt x="20011" y="9744"/>
                      </a:cubicBezTo>
                      <a:close/>
                      <a:moveTo>
                        <a:pt x="88132" y="9499"/>
                      </a:moveTo>
                      <a:cubicBezTo>
                        <a:pt x="88070" y="9499"/>
                        <a:pt x="88008" y="9523"/>
                        <a:pt x="87962" y="9571"/>
                      </a:cubicBezTo>
                      <a:cubicBezTo>
                        <a:pt x="87869" y="9666"/>
                        <a:pt x="87871" y="9818"/>
                        <a:pt x="87966" y="9909"/>
                      </a:cubicBezTo>
                      <a:cubicBezTo>
                        <a:pt x="88613" y="10537"/>
                        <a:pt x="89123" y="11320"/>
                        <a:pt x="89488" y="12237"/>
                      </a:cubicBezTo>
                      <a:cubicBezTo>
                        <a:pt x="89525" y="12332"/>
                        <a:pt x="89615" y="12388"/>
                        <a:pt x="89711" y="12388"/>
                      </a:cubicBezTo>
                      <a:cubicBezTo>
                        <a:pt x="89740" y="12388"/>
                        <a:pt x="89772" y="12382"/>
                        <a:pt x="89800" y="12372"/>
                      </a:cubicBezTo>
                      <a:cubicBezTo>
                        <a:pt x="89922" y="12323"/>
                        <a:pt x="89982" y="12183"/>
                        <a:pt x="89933" y="12061"/>
                      </a:cubicBezTo>
                      <a:cubicBezTo>
                        <a:pt x="89545" y="11079"/>
                        <a:pt x="88995" y="10241"/>
                        <a:pt x="88300" y="9566"/>
                      </a:cubicBezTo>
                      <a:cubicBezTo>
                        <a:pt x="88254" y="9521"/>
                        <a:pt x="88193" y="9499"/>
                        <a:pt x="88132" y="9499"/>
                      </a:cubicBezTo>
                      <a:close/>
                      <a:moveTo>
                        <a:pt x="74727" y="10225"/>
                      </a:moveTo>
                      <a:cubicBezTo>
                        <a:pt x="74677" y="10225"/>
                        <a:pt x="74627" y="10241"/>
                        <a:pt x="74584" y="10273"/>
                      </a:cubicBezTo>
                      <a:cubicBezTo>
                        <a:pt x="73804" y="10858"/>
                        <a:pt x="73067" y="11521"/>
                        <a:pt x="72400" y="12247"/>
                      </a:cubicBezTo>
                      <a:cubicBezTo>
                        <a:pt x="72311" y="12344"/>
                        <a:pt x="72316" y="12495"/>
                        <a:pt x="72415" y="12586"/>
                      </a:cubicBezTo>
                      <a:cubicBezTo>
                        <a:pt x="72461" y="12627"/>
                        <a:pt x="72519" y="12649"/>
                        <a:pt x="72576" y="12649"/>
                      </a:cubicBezTo>
                      <a:cubicBezTo>
                        <a:pt x="72642" y="12649"/>
                        <a:pt x="72706" y="12624"/>
                        <a:pt x="72755" y="12573"/>
                      </a:cubicBezTo>
                      <a:cubicBezTo>
                        <a:pt x="73403" y="11869"/>
                        <a:pt x="74115" y="11224"/>
                        <a:pt x="74872" y="10657"/>
                      </a:cubicBezTo>
                      <a:cubicBezTo>
                        <a:pt x="74978" y="10578"/>
                        <a:pt x="74998" y="10428"/>
                        <a:pt x="74919" y="10322"/>
                      </a:cubicBezTo>
                      <a:cubicBezTo>
                        <a:pt x="74872" y="10259"/>
                        <a:pt x="74800" y="10225"/>
                        <a:pt x="74727" y="10225"/>
                      </a:cubicBezTo>
                      <a:close/>
                      <a:moveTo>
                        <a:pt x="15249" y="13063"/>
                      </a:moveTo>
                      <a:cubicBezTo>
                        <a:pt x="15199" y="13063"/>
                        <a:pt x="15148" y="13079"/>
                        <a:pt x="15105" y="13111"/>
                      </a:cubicBezTo>
                      <a:cubicBezTo>
                        <a:pt x="14335" y="13689"/>
                        <a:pt x="13562" y="14291"/>
                        <a:pt x="12807" y="14897"/>
                      </a:cubicBezTo>
                      <a:cubicBezTo>
                        <a:pt x="12704" y="14981"/>
                        <a:pt x="12688" y="15132"/>
                        <a:pt x="12771" y="15235"/>
                      </a:cubicBezTo>
                      <a:cubicBezTo>
                        <a:pt x="12817" y="15292"/>
                        <a:pt x="12886" y="15324"/>
                        <a:pt x="12957" y="15324"/>
                      </a:cubicBezTo>
                      <a:cubicBezTo>
                        <a:pt x="13009" y="15324"/>
                        <a:pt x="13062" y="15306"/>
                        <a:pt x="13110" y="15272"/>
                      </a:cubicBezTo>
                      <a:cubicBezTo>
                        <a:pt x="13857" y="14666"/>
                        <a:pt x="14627" y="14069"/>
                        <a:pt x="15393" y="13495"/>
                      </a:cubicBezTo>
                      <a:cubicBezTo>
                        <a:pt x="15499" y="13415"/>
                        <a:pt x="15521" y="13264"/>
                        <a:pt x="15442" y="13158"/>
                      </a:cubicBezTo>
                      <a:cubicBezTo>
                        <a:pt x="15394" y="13096"/>
                        <a:pt x="15322" y="13063"/>
                        <a:pt x="15249" y="13063"/>
                      </a:cubicBezTo>
                      <a:close/>
                      <a:moveTo>
                        <a:pt x="70814" y="14473"/>
                      </a:moveTo>
                      <a:cubicBezTo>
                        <a:pt x="70735" y="14473"/>
                        <a:pt x="70657" y="14512"/>
                        <a:pt x="70611" y="14584"/>
                      </a:cubicBezTo>
                      <a:cubicBezTo>
                        <a:pt x="70445" y="14849"/>
                        <a:pt x="70287" y="15117"/>
                        <a:pt x="70137" y="15391"/>
                      </a:cubicBezTo>
                      <a:cubicBezTo>
                        <a:pt x="69821" y="15968"/>
                        <a:pt x="69530" y="16576"/>
                        <a:pt x="69271" y="17200"/>
                      </a:cubicBezTo>
                      <a:cubicBezTo>
                        <a:pt x="69220" y="17323"/>
                        <a:pt x="69278" y="17462"/>
                        <a:pt x="69401" y="17514"/>
                      </a:cubicBezTo>
                      <a:cubicBezTo>
                        <a:pt x="69430" y="17526"/>
                        <a:pt x="69462" y="17532"/>
                        <a:pt x="69492" y="17532"/>
                      </a:cubicBezTo>
                      <a:cubicBezTo>
                        <a:pt x="69586" y="17532"/>
                        <a:pt x="69674" y="17476"/>
                        <a:pt x="69712" y="17385"/>
                      </a:cubicBezTo>
                      <a:cubicBezTo>
                        <a:pt x="69965" y="16777"/>
                        <a:pt x="70249" y="16183"/>
                        <a:pt x="70557" y="15621"/>
                      </a:cubicBezTo>
                      <a:cubicBezTo>
                        <a:pt x="70702" y="15357"/>
                        <a:pt x="70856" y="15095"/>
                        <a:pt x="71017" y="14840"/>
                      </a:cubicBezTo>
                      <a:cubicBezTo>
                        <a:pt x="71088" y="14728"/>
                        <a:pt x="71054" y="14580"/>
                        <a:pt x="70942" y="14510"/>
                      </a:cubicBezTo>
                      <a:cubicBezTo>
                        <a:pt x="70902" y="14485"/>
                        <a:pt x="70858" y="14473"/>
                        <a:pt x="70814" y="14473"/>
                      </a:cubicBezTo>
                      <a:close/>
                      <a:moveTo>
                        <a:pt x="90341" y="14730"/>
                      </a:moveTo>
                      <a:cubicBezTo>
                        <a:pt x="90336" y="14730"/>
                        <a:pt x="90331" y="14730"/>
                        <a:pt x="90326" y="14730"/>
                      </a:cubicBezTo>
                      <a:cubicBezTo>
                        <a:pt x="90194" y="14740"/>
                        <a:pt x="90096" y="14858"/>
                        <a:pt x="90107" y="14990"/>
                      </a:cubicBezTo>
                      <a:cubicBezTo>
                        <a:pt x="90140" y="15351"/>
                        <a:pt x="90156" y="15728"/>
                        <a:pt x="90156" y="16111"/>
                      </a:cubicBezTo>
                      <a:cubicBezTo>
                        <a:pt x="90156" y="16675"/>
                        <a:pt x="90122" y="17256"/>
                        <a:pt x="90054" y="17841"/>
                      </a:cubicBezTo>
                      <a:cubicBezTo>
                        <a:pt x="90039" y="17972"/>
                        <a:pt x="90134" y="18091"/>
                        <a:pt x="90265" y="18106"/>
                      </a:cubicBezTo>
                      <a:cubicBezTo>
                        <a:pt x="90275" y="18108"/>
                        <a:pt x="90284" y="18108"/>
                        <a:pt x="90293" y="18108"/>
                      </a:cubicBezTo>
                      <a:cubicBezTo>
                        <a:pt x="90414" y="18108"/>
                        <a:pt x="90518" y="18018"/>
                        <a:pt x="90530" y="17894"/>
                      </a:cubicBezTo>
                      <a:cubicBezTo>
                        <a:pt x="90601" y="17291"/>
                        <a:pt x="90636" y="16693"/>
                        <a:pt x="90636" y="16111"/>
                      </a:cubicBezTo>
                      <a:cubicBezTo>
                        <a:pt x="90636" y="15715"/>
                        <a:pt x="90619" y="15324"/>
                        <a:pt x="90586" y="14948"/>
                      </a:cubicBezTo>
                      <a:cubicBezTo>
                        <a:pt x="90574" y="14821"/>
                        <a:pt x="90465" y="14730"/>
                        <a:pt x="90341" y="14730"/>
                      </a:cubicBezTo>
                      <a:close/>
                      <a:moveTo>
                        <a:pt x="10730" y="16706"/>
                      </a:moveTo>
                      <a:cubicBezTo>
                        <a:pt x="10674" y="16706"/>
                        <a:pt x="10617" y="16726"/>
                        <a:pt x="10571" y="16765"/>
                      </a:cubicBezTo>
                      <a:cubicBezTo>
                        <a:pt x="10226" y="17066"/>
                        <a:pt x="9880" y="17370"/>
                        <a:pt x="9538" y="17676"/>
                      </a:cubicBezTo>
                      <a:cubicBezTo>
                        <a:pt x="9159" y="18017"/>
                        <a:pt x="8782" y="18363"/>
                        <a:pt x="8408" y="18714"/>
                      </a:cubicBezTo>
                      <a:cubicBezTo>
                        <a:pt x="8312" y="18804"/>
                        <a:pt x="8307" y="18957"/>
                        <a:pt x="8398" y="19053"/>
                      </a:cubicBezTo>
                      <a:cubicBezTo>
                        <a:pt x="8446" y="19102"/>
                        <a:pt x="8509" y="19127"/>
                        <a:pt x="8573" y="19127"/>
                      </a:cubicBezTo>
                      <a:cubicBezTo>
                        <a:pt x="8633" y="19127"/>
                        <a:pt x="8691" y="19107"/>
                        <a:pt x="8736" y="19063"/>
                      </a:cubicBezTo>
                      <a:cubicBezTo>
                        <a:pt x="9108" y="18714"/>
                        <a:pt x="9484" y="18369"/>
                        <a:pt x="9859" y="18032"/>
                      </a:cubicBezTo>
                      <a:cubicBezTo>
                        <a:pt x="10199" y="17727"/>
                        <a:pt x="10541" y="17425"/>
                        <a:pt x="10886" y="17126"/>
                      </a:cubicBezTo>
                      <a:cubicBezTo>
                        <a:pt x="10987" y="17040"/>
                        <a:pt x="10996" y="16889"/>
                        <a:pt x="10910" y="16789"/>
                      </a:cubicBezTo>
                      <a:cubicBezTo>
                        <a:pt x="10863" y="16734"/>
                        <a:pt x="10797" y="16706"/>
                        <a:pt x="10730" y="16706"/>
                      </a:cubicBezTo>
                      <a:close/>
                      <a:moveTo>
                        <a:pt x="68578" y="19806"/>
                      </a:moveTo>
                      <a:cubicBezTo>
                        <a:pt x="68471" y="19806"/>
                        <a:pt x="68375" y="19878"/>
                        <a:pt x="68347" y="19987"/>
                      </a:cubicBezTo>
                      <a:cubicBezTo>
                        <a:pt x="68113" y="20905"/>
                        <a:pt x="67932" y="21873"/>
                        <a:pt x="67804" y="22866"/>
                      </a:cubicBezTo>
                      <a:cubicBezTo>
                        <a:pt x="67787" y="22997"/>
                        <a:pt x="67881" y="23117"/>
                        <a:pt x="68012" y="23134"/>
                      </a:cubicBezTo>
                      <a:cubicBezTo>
                        <a:pt x="68023" y="23135"/>
                        <a:pt x="68033" y="23135"/>
                        <a:pt x="68042" y="23135"/>
                      </a:cubicBezTo>
                      <a:cubicBezTo>
                        <a:pt x="68161" y="23135"/>
                        <a:pt x="68265" y="23048"/>
                        <a:pt x="68279" y="22927"/>
                      </a:cubicBezTo>
                      <a:cubicBezTo>
                        <a:pt x="68403" y="21954"/>
                        <a:pt x="68582" y="21005"/>
                        <a:pt x="68812" y="20106"/>
                      </a:cubicBezTo>
                      <a:cubicBezTo>
                        <a:pt x="68844" y="19977"/>
                        <a:pt x="68767" y="19847"/>
                        <a:pt x="68639" y="19814"/>
                      </a:cubicBezTo>
                      <a:cubicBezTo>
                        <a:pt x="68618" y="19808"/>
                        <a:pt x="68598" y="19806"/>
                        <a:pt x="68578" y="19806"/>
                      </a:cubicBezTo>
                      <a:close/>
                      <a:moveTo>
                        <a:pt x="6519" y="20700"/>
                      </a:moveTo>
                      <a:cubicBezTo>
                        <a:pt x="6455" y="20700"/>
                        <a:pt x="6392" y="20725"/>
                        <a:pt x="6345" y="20776"/>
                      </a:cubicBezTo>
                      <a:cubicBezTo>
                        <a:pt x="5647" y="21519"/>
                        <a:pt x="5003" y="22261"/>
                        <a:pt x="4432" y="22987"/>
                      </a:cubicBezTo>
                      <a:cubicBezTo>
                        <a:pt x="4349" y="23090"/>
                        <a:pt x="4366" y="23241"/>
                        <a:pt x="4471" y="23322"/>
                      </a:cubicBezTo>
                      <a:cubicBezTo>
                        <a:pt x="4515" y="23357"/>
                        <a:pt x="4567" y="23374"/>
                        <a:pt x="4619" y="23374"/>
                      </a:cubicBezTo>
                      <a:cubicBezTo>
                        <a:pt x="4690" y="23374"/>
                        <a:pt x="4760" y="23341"/>
                        <a:pt x="4809" y="23283"/>
                      </a:cubicBezTo>
                      <a:cubicBezTo>
                        <a:pt x="5374" y="22569"/>
                        <a:pt x="6007" y="21836"/>
                        <a:pt x="6695" y="21103"/>
                      </a:cubicBezTo>
                      <a:cubicBezTo>
                        <a:pt x="6785" y="21006"/>
                        <a:pt x="6780" y="20855"/>
                        <a:pt x="6684" y="20765"/>
                      </a:cubicBezTo>
                      <a:cubicBezTo>
                        <a:pt x="6636" y="20721"/>
                        <a:pt x="6578" y="20700"/>
                        <a:pt x="6519" y="20700"/>
                      </a:cubicBezTo>
                      <a:close/>
                      <a:moveTo>
                        <a:pt x="89726" y="20472"/>
                      </a:moveTo>
                      <a:cubicBezTo>
                        <a:pt x="89620" y="20472"/>
                        <a:pt x="89523" y="20541"/>
                        <a:pt x="89493" y="20648"/>
                      </a:cubicBezTo>
                      <a:cubicBezTo>
                        <a:pt x="89245" y="21556"/>
                        <a:pt x="88942" y="22476"/>
                        <a:pt x="88594" y="23382"/>
                      </a:cubicBezTo>
                      <a:cubicBezTo>
                        <a:pt x="88548" y="23505"/>
                        <a:pt x="88609" y="23643"/>
                        <a:pt x="88733" y="23691"/>
                      </a:cubicBezTo>
                      <a:cubicBezTo>
                        <a:pt x="88761" y="23702"/>
                        <a:pt x="88790" y="23707"/>
                        <a:pt x="88819" y="23707"/>
                      </a:cubicBezTo>
                      <a:cubicBezTo>
                        <a:pt x="88915" y="23707"/>
                        <a:pt x="89006" y="23649"/>
                        <a:pt x="89043" y="23553"/>
                      </a:cubicBezTo>
                      <a:cubicBezTo>
                        <a:pt x="89396" y="22632"/>
                        <a:pt x="89704" y="21698"/>
                        <a:pt x="89956" y="20775"/>
                      </a:cubicBezTo>
                      <a:cubicBezTo>
                        <a:pt x="89992" y="20647"/>
                        <a:pt x="89916" y="20515"/>
                        <a:pt x="89789" y="20480"/>
                      </a:cubicBezTo>
                      <a:cubicBezTo>
                        <a:pt x="89768" y="20474"/>
                        <a:pt x="89747" y="20472"/>
                        <a:pt x="89726" y="20472"/>
                      </a:cubicBezTo>
                      <a:close/>
                      <a:moveTo>
                        <a:pt x="28468" y="25752"/>
                      </a:moveTo>
                      <a:cubicBezTo>
                        <a:pt x="28394" y="25752"/>
                        <a:pt x="28319" y="25754"/>
                        <a:pt x="28243" y="25758"/>
                      </a:cubicBezTo>
                      <a:cubicBezTo>
                        <a:pt x="28111" y="25765"/>
                        <a:pt x="28011" y="25878"/>
                        <a:pt x="28018" y="26011"/>
                      </a:cubicBezTo>
                      <a:cubicBezTo>
                        <a:pt x="28024" y="26135"/>
                        <a:pt x="28126" y="26238"/>
                        <a:pt x="28250" y="26238"/>
                      </a:cubicBezTo>
                      <a:cubicBezTo>
                        <a:pt x="28256" y="26238"/>
                        <a:pt x="28263" y="26237"/>
                        <a:pt x="28271" y="26237"/>
                      </a:cubicBezTo>
                      <a:cubicBezTo>
                        <a:pt x="28333" y="26234"/>
                        <a:pt x="28395" y="26232"/>
                        <a:pt x="28456" y="26232"/>
                      </a:cubicBezTo>
                      <a:cubicBezTo>
                        <a:pt x="28982" y="26232"/>
                        <a:pt x="29480" y="26348"/>
                        <a:pt x="29926" y="26580"/>
                      </a:cubicBezTo>
                      <a:cubicBezTo>
                        <a:pt x="30220" y="26735"/>
                        <a:pt x="30483" y="26932"/>
                        <a:pt x="30709" y="27168"/>
                      </a:cubicBezTo>
                      <a:cubicBezTo>
                        <a:pt x="30755" y="27217"/>
                        <a:pt x="30818" y="27243"/>
                        <a:pt x="30882" y="27243"/>
                      </a:cubicBezTo>
                      <a:cubicBezTo>
                        <a:pt x="30941" y="27243"/>
                        <a:pt x="31001" y="27220"/>
                        <a:pt x="31047" y="27176"/>
                      </a:cubicBezTo>
                      <a:cubicBezTo>
                        <a:pt x="31143" y="27085"/>
                        <a:pt x="31147" y="26933"/>
                        <a:pt x="31055" y="26837"/>
                      </a:cubicBezTo>
                      <a:cubicBezTo>
                        <a:pt x="30794" y="26564"/>
                        <a:pt x="30488" y="26334"/>
                        <a:pt x="30147" y="26155"/>
                      </a:cubicBezTo>
                      <a:cubicBezTo>
                        <a:pt x="29635" y="25888"/>
                        <a:pt x="29067" y="25752"/>
                        <a:pt x="28468" y="25752"/>
                      </a:cubicBezTo>
                      <a:close/>
                      <a:moveTo>
                        <a:pt x="2945" y="25263"/>
                      </a:moveTo>
                      <a:cubicBezTo>
                        <a:pt x="2866" y="25263"/>
                        <a:pt x="2788" y="25303"/>
                        <a:pt x="2743" y="25376"/>
                      </a:cubicBezTo>
                      <a:cubicBezTo>
                        <a:pt x="2210" y="26233"/>
                        <a:pt x="1747" y="27106"/>
                        <a:pt x="1367" y="27968"/>
                      </a:cubicBezTo>
                      <a:cubicBezTo>
                        <a:pt x="1314" y="28090"/>
                        <a:pt x="1368" y="28231"/>
                        <a:pt x="1490" y="28284"/>
                      </a:cubicBezTo>
                      <a:cubicBezTo>
                        <a:pt x="1521" y="28298"/>
                        <a:pt x="1554" y="28304"/>
                        <a:pt x="1586" y="28304"/>
                      </a:cubicBezTo>
                      <a:cubicBezTo>
                        <a:pt x="1679" y="28304"/>
                        <a:pt x="1767" y="28250"/>
                        <a:pt x="1806" y="28160"/>
                      </a:cubicBezTo>
                      <a:cubicBezTo>
                        <a:pt x="2176" y="27318"/>
                        <a:pt x="2630" y="26467"/>
                        <a:pt x="3150" y="25629"/>
                      </a:cubicBezTo>
                      <a:cubicBezTo>
                        <a:pt x="3219" y="25516"/>
                        <a:pt x="3185" y="25369"/>
                        <a:pt x="3072" y="25299"/>
                      </a:cubicBezTo>
                      <a:cubicBezTo>
                        <a:pt x="3033" y="25275"/>
                        <a:pt x="2989" y="25263"/>
                        <a:pt x="2945" y="25263"/>
                      </a:cubicBezTo>
                      <a:close/>
                      <a:moveTo>
                        <a:pt x="87656" y="25887"/>
                      </a:moveTo>
                      <a:cubicBezTo>
                        <a:pt x="87567" y="25887"/>
                        <a:pt x="87481" y="25935"/>
                        <a:pt x="87440" y="26020"/>
                      </a:cubicBezTo>
                      <a:cubicBezTo>
                        <a:pt x="87030" y="26859"/>
                        <a:pt x="86569" y="27711"/>
                        <a:pt x="86068" y="28555"/>
                      </a:cubicBezTo>
                      <a:cubicBezTo>
                        <a:pt x="86001" y="28670"/>
                        <a:pt x="86039" y="28817"/>
                        <a:pt x="86153" y="28885"/>
                      </a:cubicBezTo>
                      <a:cubicBezTo>
                        <a:pt x="86192" y="28907"/>
                        <a:pt x="86233" y="28919"/>
                        <a:pt x="86276" y="28919"/>
                      </a:cubicBezTo>
                      <a:cubicBezTo>
                        <a:pt x="86356" y="28919"/>
                        <a:pt x="86436" y="28876"/>
                        <a:pt x="86480" y="28799"/>
                      </a:cubicBezTo>
                      <a:cubicBezTo>
                        <a:pt x="86985" y="27944"/>
                        <a:pt x="87453" y="27080"/>
                        <a:pt x="87870" y="26230"/>
                      </a:cubicBezTo>
                      <a:cubicBezTo>
                        <a:pt x="87928" y="26112"/>
                        <a:pt x="87879" y="25968"/>
                        <a:pt x="87761" y="25910"/>
                      </a:cubicBezTo>
                      <a:cubicBezTo>
                        <a:pt x="87727" y="25894"/>
                        <a:pt x="87691" y="25887"/>
                        <a:pt x="87656" y="25887"/>
                      </a:cubicBezTo>
                      <a:close/>
                      <a:moveTo>
                        <a:pt x="67837" y="25550"/>
                      </a:moveTo>
                      <a:cubicBezTo>
                        <a:pt x="67708" y="25560"/>
                        <a:pt x="67595" y="25652"/>
                        <a:pt x="67593" y="25785"/>
                      </a:cubicBezTo>
                      <a:cubicBezTo>
                        <a:pt x="67588" y="26011"/>
                        <a:pt x="67585" y="26237"/>
                        <a:pt x="67585" y="26463"/>
                      </a:cubicBezTo>
                      <a:cubicBezTo>
                        <a:pt x="67585" y="27192"/>
                        <a:pt x="67611" y="27947"/>
                        <a:pt x="67662" y="28706"/>
                      </a:cubicBezTo>
                      <a:cubicBezTo>
                        <a:pt x="67670" y="28834"/>
                        <a:pt x="67775" y="28931"/>
                        <a:pt x="67900" y="28931"/>
                      </a:cubicBezTo>
                      <a:cubicBezTo>
                        <a:pt x="67906" y="28931"/>
                        <a:pt x="67911" y="28931"/>
                        <a:pt x="67917" y="28930"/>
                      </a:cubicBezTo>
                      <a:cubicBezTo>
                        <a:pt x="68048" y="28920"/>
                        <a:pt x="68148" y="28807"/>
                        <a:pt x="68141" y="28674"/>
                      </a:cubicBezTo>
                      <a:cubicBezTo>
                        <a:pt x="68090" y="27926"/>
                        <a:pt x="68064" y="27181"/>
                        <a:pt x="68064" y="26463"/>
                      </a:cubicBezTo>
                      <a:cubicBezTo>
                        <a:pt x="68064" y="26239"/>
                        <a:pt x="68067" y="26018"/>
                        <a:pt x="68071" y="25794"/>
                      </a:cubicBezTo>
                      <a:cubicBezTo>
                        <a:pt x="68074" y="25663"/>
                        <a:pt x="67969" y="25552"/>
                        <a:pt x="67837" y="25550"/>
                      </a:cubicBezTo>
                      <a:close/>
                      <a:moveTo>
                        <a:pt x="25555" y="26725"/>
                      </a:moveTo>
                      <a:cubicBezTo>
                        <a:pt x="25511" y="26725"/>
                        <a:pt x="25465" y="26738"/>
                        <a:pt x="25425" y="26764"/>
                      </a:cubicBezTo>
                      <a:cubicBezTo>
                        <a:pt x="24939" y="27079"/>
                        <a:pt x="24483" y="27452"/>
                        <a:pt x="24070" y="27871"/>
                      </a:cubicBezTo>
                      <a:cubicBezTo>
                        <a:pt x="23783" y="28160"/>
                        <a:pt x="23511" y="28469"/>
                        <a:pt x="23257" y="28791"/>
                      </a:cubicBezTo>
                      <a:cubicBezTo>
                        <a:pt x="23176" y="28894"/>
                        <a:pt x="23193" y="29045"/>
                        <a:pt x="23296" y="29126"/>
                      </a:cubicBezTo>
                      <a:cubicBezTo>
                        <a:pt x="23340" y="29161"/>
                        <a:pt x="23392" y="29177"/>
                        <a:pt x="23444" y="29177"/>
                      </a:cubicBezTo>
                      <a:cubicBezTo>
                        <a:pt x="23515" y="29177"/>
                        <a:pt x="23585" y="29147"/>
                        <a:pt x="23634" y="29089"/>
                      </a:cubicBezTo>
                      <a:cubicBezTo>
                        <a:pt x="23877" y="28781"/>
                        <a:pt x="24139" y="28485"/>
                        <a:pt x="24411" y="28208"/>
                      </a:cubicBezTo>
                      <a:cubicBezTo>
                        <a:pt x="24802" y="27813"/>
                        <a:pt x="25230" y="27463"/>
                        <a:pt x="25686" y="27166"/>
                      </a:cubicBezTo>
                      <a:cubicBezTo>
                        <a:pt x="25798" y="27094"/>
                        <a:pt x="25828" y="26946"/>
                        <a:pt x="25757" y="26834"/>
                      </a:cubicBezTo>
                      <a:cubicBezTo>
                        <a:pt x="25711" y="26764"/>
                        <a:pt x="25634" y="26725"/>
                        <a:pt x="25555" y="26725"/>
                      </a:cubicBezTo>
                      <a:close/>
                      <a:moveTo>
                        <a:pt x="31937" y="29402"/>
                      </a:moveTo>
                      <a:cubicBezTo>
                        <a:pt x="31936" y="29402"/>
                        <a:pt x="31934" y="29402"/>
                        <a:pt x="31933" y="29402"/>
                      </a:cubicBezTo>
                      <a:cubicBezTo>
                        <a:pt x="31799" y="29413"/>
                        <a:pt x="31702" y="29528"/>
                        <a:pt x="31714" y="29660"/>
                      </a:cubicBezTo>
                      <a:cubicBezTo>
                        <a:pt x="31727" y="29834"/>
                        <a:pt x="31735" y="30009"/>
                        <a:pt x="31735" y="30186"/>
                      </a:cubicBezTo>
                      <a:cubicBezTo>
                        <a:pt x="31735" y="30920"/>
                        <a:pt x="31611" y="31698"/>
                        <a:pt x="31376" y="32432"/>
                      </a:cubicBezTo>
                      <a:cubicBezTo>
                        <a:pt x="31335" y="32558"/>
                        <a:pt x="31405" y="32692"/>
                        <a:pt x="31532" y="32733"/>
                      </a:cubicBezTo>
                      <a:cubicBezTo>
                        <a:pt x="31557" y="32741"/>
                        <a:pt x="31580" y="32744"/>
                        <a:pt x="31605" y="32744"/>
                      </a:cubicBezTo>
                      <a:cubicBezTo>
                        <a:pt x="31707" y="32744"/>
                        <a:pt x="31800" y="32680"/>
                        <a:pt x="31833" y="32577"/>
                      </a:cubicBezTo>
                      <a:cubicBezTo>
                        <a:pt x="32083" y="31796"/>
                        <a:pt x="32215" y="30969"/>
                        <a:pt x="32215" y="30186"/>
                      </a:cubicBezTo>
                      <a:cubicBezTo>
                        <a:pt x="32215" y="29997"/>
                        <a:pt x="32206" y="29807"/>
                        <a:pt x="32190" y="29621"/>
                      </a:cubicBezTo>
                      <a:cubicBezTo>
                        <a:pt x="32181" y="29490"/>
                        <a:pt x="32066" y="29402"/>
                        <a:pt x="31937" y="29402"/>
                      </a:cubicBezTo>
                      <a:close/>
                      <a:moveTo>
                        <a:pt x="84705" y="30882"/>
                      </a:moveTo>
                      <a:cubicBezTo>
                        <a:pt x="84630" y="30882"/>
                        <a:pt x="84555" y="30918"/>
                        <a:pt x="84510" y="30986"/>
                      </a:cubicBezTo>
                      <a:cubicBezTo>
                        <a:pt x="83978" y="31756"/>
                        <a:pt x="83402" y="32539"/>
                        <a:pt x="82795" y="33311"/>
                      </a:cubicBezTo>
                      <a:cubicBezTo>
                        <a:pt x="82714" y="33414"/>
                        <a:pt x="82732" y="33565"/>
                        <a:pt x="82837" y="33647"/>
                      </a:cubicBezTo>
                      <a:cubicBezTo>
                        <a:pt x="82880" y="33680"/>
                        <a:pt x="82933" y="33697"/>
                        <a:pt x="82985" y="33697"/>
                      </a:cubicBezTo>
                      <a:cubicBezTo>
                        <a:pt x="83057" y="33697"/>
                        <a:pt x="83126" y="33667"/>
                        <a:pt x="83173" y="33607"/>
                      </a:cubicBezTo>
                      <a:cubicBezTo>
                        <a:pt x="83783" y="32827"/>
                        <a:pt x="84367" y="32036"/>
                        <a:pt x="84904" y="31258"/>
                      </a:cubicBezTo>
                      <a:cubicBezTo>
                        <a:pt x="84979" y="31150"/>
                        <a:pt x="84951" y="31000"/>
                        <a:pt x="84843" y="30925"/>
                      </a:cubicBezTo>
                      <a:cubicBezTo>
                        <a:pt x="84801" y="30896"/>
                        <a:pt x="84753" y="30882"/>
                        <a:pt x="84705" y="30882"/>
                      </a:cubicBezTo>
                      <a:close/>
                      <a:moveTo>
                        <a:pt x="638" y="30566"/>
                      </a:moveTo>
                      <a:cubicBezTo>
                        <a:pt x="530" y="30566"/>
                        <a:pt x="432" y="30639"/>
                        <a:pt x="406" y="30748"/>
                      </a:cubicBezTo>
                      <a:cubicBezTo>
                        <a:pt x="171" y="31689"/>
                        <a:pt x="38" y="32671"/>
                        <a:pt x="5" y="33668"/>
                      </a:cubicBezTo>
                      <a:cubicBezTo>
                        <a:pt x="1" y="33799"/>
                        <a:pt x="104" y="33911"/>
                        <a:pt x="237" y="33915"/>
                      </a:cubicBezTo>
                      <a:lnTo>
                        <a:pt x="245" y="33915"/>
                      </a:lnTo>
                      <a:cubicBezTo>
                        <a:pt x="374" y="33915"/>
                        <a:pt x="481" y="33814"/>
                        <a:pt x="484" y="33684"/>
                      </a:cubicBezTo>
                      <a:cubicBezTo>
                        <a:pt x="515" y="32721"/>
                        <a:pt x="646" y="31772"/>
                        <a:pt x="871" y="30863"/>
                      </a:cubicBezTo>
                      <a:cubicBezTo>
                        <a:pt x="903" y="30734"/>
                        <a:pt x="825" y="30605"/>
                        <a:pt x="696" y="30573"/>
                      </a:cubicBezTo>
                      <a:cubicBezTo>
                        <a:pt x="677" y="30568"/>
                        <a:pt x="657" y="30566"/>
                        <a:pt x="638" y="30566"/>
                      </a:cubicBezTo>
                      <a:close/>
                      <a:moveTo>
                        <a:pt x="21951" y="31179"/>
                      </a:moveTo>
                      <a:cubicBezTo>
                        <a:pt x="21859" y="31179"/>
                        <a:pt x="21772" y="31231"/>
                        <a:pt x="21732" y="31320"/>
                      </a:cubicBezTo>
                      <a:cubicBezTo>
                        <a:pt x="21333" y="32216"/>
                        <a:pt x="21039" y="33163"/>
                        <a:pt x="20856" y="34139"/>
                      </a:cubicBezTo>
                      <a:cubicBezTo>
                        <a:pt x="20830" y="34269"/>
                        <a:pt x="20917" y="34395"/>
                        <a:pt x="21047" y="34419"/>
                      </a:cubicBezTo>
                      <a:cubicBezTo>
                        <a:pt x="21062" y="34421"/>
                        <a:pt x="21078" y="34423"/>
                        <a:pt x="21092" y="34423"/>
                      </a:cubicBezTo>
                      <a:cubicBezTo>
                        <a:pt x="21205" y="34423"/>
                        <a:pt x="21304" y="34342"/>
                        <a:pt x="21326" y="34227"/>
                      </a:cubicBezTo>
                      <a:cubicBezTo>
                        <a:pt x="21502" y="33290"/>
                        <a:pt x="21787" y="32376"/>
                        <a:pt x="22171" y="31515"/>
                      </a:cubicBezTo>
                      <a:cubicBezTo>
                        <a:pt x="22224" y="31395"/>
                        <a:pt x="22171" y="31253"/>
                        <a:pt x="22049" y="31200"/>
                      </a:cubicBezTo>
                      <a:cubicBezTo>
                        <a:pt x="22017" y="31185"/>
                        <a:pt x="21984" y="31179"/>
                        <a:pt x="21951" y="31179"/>
                      </a:cubicBezTo>
                      <a:close/>
                      <a:moveTo>
                        <a:pt x="68207" y="31338"/>
                      </a:moveTo>
                      <a:cubicBezTo>
                        <a:pt x="68196" y="31338"/>
                        <a:pt x="68184" y="31339"/>
                        <a:pt x="68172" y="31341"/>
                      </a:cubicBezTo>
                      <a:cubicBezTo>
                        <a:pt x="68041" y="31359"/>
                        <a:pt x="67951" y="31480"/>
                        <a:pt x="67969" y="31612"/>
                      </a:cubicBezTo>
                      <a:cubicBezTo>
                        <a:pt x="68106" y="32567"/>
                        <a:pt x="68279" y="33533"/>
                        <a:pt x="68482" y="34483"/>
                      </a:cubicBezTo>
                      <a:cubicBezTo>
                        <a:pt x="68505" y="34595"/>
                        <a:pt x="68606" y="34673"/>
                        <a:pt x="68716" y="34673"/>
                      </a:cubicBezTo>
                      <a:cubicBezTo>
                        <a:pt x="68733" y="34673"/>
                        <a:pt x="68748" y="34672"/>
                        <a:pt x="68765" y="34670"/>
                      </a:cubicBezTo>
                      <a:cubicBezTo>
                        <a:pt x="68895" y="34641"/>
                        <a:pt x="68978" y="34515"/>
                        <a:pt x="68950" y="34385"/>
                      </a:cubicBezTo>
                      <a:cubicBezTo>
                        <a:pt x="68749" y="33444"/>
                        <a:pt x="68579" y="32489"/>
                        <a:pt x="68443" y="31544"/>
                      </a:cubicBezTo>
                      <a:cubicBezTo>
                        <a:pt x="68427" y="31424"/>
                        <a:pt x="68324" y="31338"/>
                        <a:pt x="68207" y="31338"/>
                      </a:cubicBezTo>
                      <a:close/>
                      <a:moveTo>
                        <a:pt x="30323" y="34859"/>
                      </a:moveTo>
                      <a:cubicBezTo>
                        <a:pt x="30245" y="34859"/>
                        <a:pt x="30168" y="34897"/>
                        <a:pt x="30122" y="34968"/>
                      </a:cubicBezTo>
                      <a:cubicBezTo>
                        <a:pt x="29624" y="35737"/>
                        <a:pt x="29024" y="36485"/>
                        <a:pt x="28338" y="37192"/>
                      </a:cubicBezTo>
                      <a:cubicBezTo>
                        <a:pt x="28247" y="37287"/>
                        <a:pt x="28249" y="37440"/>
                        <a:pt x="28344" y="37531"/>
                      </a:cubicBezTo>
                      <a:cubicBezTo>
                        <a:pt x="28390" y="37576"/>
                        <a:pt x="28450" y="37599"/>
                        <a:pt x="28511" y="37599"/>
                      </a:cubicBezTo>
                      <a:cubicBezTo>
                        <a:pt x="28573" y="37599"/>
                        <a:pt x="28635" y="37575"/>
                        <a:pt x="28683" y="37525"/>
                      </a:cubicBezTo>
                      <a:cubicBezTo>
                        <a:pt x="29390" y="36796"/>
                        <a:pt x="30010" y="36022"/>
                        <a:pt x="30524" y="35229"/>
                      </a:cubicBezTo>
                      <a:cubicBezTo>
                        <a:pt x="30597" y="35118"/>
                        <a:pt x="30566" y="34969"/>
                        <a:pt x="30454" y="34898"/>
                      </a:cubicBezTo>
                      <a:cubicBezTo>
                        <a:pt x="30414" y="34872"/>
                        <a:pt x="30368" y="34859"/>
                        <a:pt x="30323" y="34859"/>
                      </a:cubicBezTo>
                      <a:close/>
                      <a:moveTo>
                        <a:pt x="81135" y="35454"/>
                      </a:moveTo>
                      <a:cubicBezTo>
                        <a:pt x="81068" y="35454"/>
                        <a:pt x="81002" y="35481"/>
                        <a:pt x="80954" y="35535"/>
                      </a:cubicBezTo>
                      <a:cubicBezTo>
                        <a:pt x="80320" y="36261"/>
                        <a:pt x="79662" y="36977"/>
                        <a:pt x="78998" y="37664"/>
                      </a:cubicBezTo>
                      <a:cubicBezTo>
                        <a:pt x="78905" y="37758"/>
                        <a:pt x="78909" y="37910"/>
                        <a:pt x="79004" y="38003"/>
                      </a:cubicBezTo>
                      <a:cubicBezTo>
                        <a:pt x="79050" y="38047"/>
                        <a:pt x="79109" y="38071"/>
                        <a:pt x="79170" y="38071"/>
                      </a:cubicBezTo>
                      <a:cubicBezTo>
                        <a:pt x="79233" y="38071"/>
                        <a:pt x="79295" y="38046"/>
                        <a:pt x="79340" y="37996"/>
                      </a:cubicBezTo>
                      <a:cubicBezTo>
                        <a:pt x="80011" y="37305"/>
                        <a:pt x="80676" y="36583"/>
                        <a:pt x="81314" y="35851"/>
                      </a:cubicBezTo>
                      <a:cubicBezTo>
                        <a:pt x="81401" y="35751"/>
                        <a:pt x="81392" y="35600"/>
                        <a:pt x="81291" y="35512"/>
                      </a:cubicBezTo>
                      <a:cubicBezTo>
                        <a:pt x="81246" y="35473"/>
                        <a:pt x="81190" y="35454"/>
                        <a:pt x="81135" y="35454"/>
                      </a:cubicBezTo>
                      <a:close/>
                      <a:moveTo>
                        <a:pt x="455" y="36324"/>
                      </a:moveTo>
                      <a:cubicBezTo>
                        <a:pt x="439" y="36324"/>
                        <a:pt x="424" y="36325"/>
                        <a:pt x="409" y="36328"/>
                      </a:cubicBezTo>
                      <a:cubicBezTo>
                        <a:pt x="278" y="36352"/>
                        <a:pt x="192" y="36475"/>
                        <a:pt x="214" y="36606"/>
                      </a:cubicBezTo>
                      <a:cubicBezTo>
                        <a:pt x="388" y="37600"/>
                        <a:pt x="667" y="38552"/>
                        <a:pt x="1041" y="39439"/>
                      </a:cubicBezTo>
                      <a:cubicBezTo>
                        <a:pt x="1079" y="39531"/>
                        <a:pt x="1168" y="39586"/>
                        <a:pt x="1261" y="39586"/>
                      </a:cubicBezTo>
                      <a:cubicBezTo>
                        <a:pt x="1294" y="39586"/>
                        <a:pt x="1325" y="39581"/>
                        <a:pt x="1357" y="39568"/>
                      </a:cubicBezTo>
                      <a:cubicBezTo>
                        <a:pt x="1479" y="39516"/>
                        <a:pt x="1535" y="39375"/>
                        <a:pt x="1485" y="39253"/>
                      </a:cubicBezTo>
                      <a:cubicBezTo>
                        <a:pt x="1124" y="38399"/>
                        <a:pt x="857" y="37480"/>
                        <a:pt x="687" y="36524"/>
                      </a:cubicBezTo>
                      <a:cubicBezTo>
                        <a:pt x="666" y="36408"/>
                        <a:pt x="566" y="36324"/>
                        <a:pt x="455" y="36324"/>
                      </a:cubicBezTo>
                      <a:close/>
                      <a:moveTo>
                        <a:pt x="20899" y="36832"/>
                      </a:moveTo>
                      <a:cubicBezTo>
                        <a:pt x="20892" y="36832"/>
                        <a:pt x="20885" y="36833"/>
                        <a:pt x="20879" y="36833"/>
                      </a:cubicBezTo>
                      <a:cubicBezTo>
                        <a:pt x="20748" y="36841"/>
                        <a:pt x="20646" y="36953"/>
                        <a:pt x="20652" y="37085"/>
                      </a:cubicBezTo>
                      <a:cubicBezTo>
                        <a:pt x="20700" y="38084"/>
                        <a:pt x="20870" y="39063"/>
                        <a:pt x="21155" y="39997"/>
                      </a:cubicBezTo>
                      <a:cubicBezTo>
                        <a:pt x="21186" y="40100"/>
                        <a:pt x="21281" y="40167"/>
                        <a:pt x="21384" y="40167"/>
                      </a:cubicBezTo>
                      <a:cubicBezTo>
                        <a:pt x="21408" y="40167"/>
                        <a:pt x="21431" y="40163"/>
                        <a:pt x="21454" y="40155"/>
                      </a:cubicBezTo>
                      <a:cubicBezTo>
                        <a:pt x="21580" y="40117"/>
                        <a:pt x="21652" y="39983"/>
                        <a:pt x="21613" y="39856"/>
                      </a:cubicBezTo>
                      <a:cubicBezTo>
                        <a:pt x="21338" y="38961"/>
                        <a:pt x="21177" y="38021"/>
                        <a:pt x="21129" y="37061"/>
                      </a:cubicBezTo>
                      <a:cubicBezTo>
                        <a:pt x="21123" y="36935"/>
                        <a:pt x="21017" y="36832"/>
                        <a:pt x="20899" y="36832"/>
                      </a:cubicBezTo>
                      <a:close/>
                      <a:moveTo>
                        <a:pt x="69413" y="37010"/>
                      </a:moveTo>
                      <a:cubicBezTo>
                        <a:pt x="69392" y="37010"/>
                        <a:pt x="69370" y="37013"/>
                        <a:pt x="69349" y="37018"/>
                      </a:cubicBezTo>
                      <a:cubicBezTo>
                        <a:pt x="69221" y="37056"/>
                        <a:pt x="69147" y="37188"/>
                        <a:pt x="69183" y="37315"/>
                      </a:cubicBezTo>
                      <a:cubicBezTo>
                        <a:pt x="69446" y="38247"/>
                        <a:pt x="69744" y="39183"/>
                        <a:pt x="70068" y="40096"/>
                      </a:cubicBezTo>
                      <a:cubicBezTo>
                        <a:pt x="70103" y="40195"/>
                        <a:pt x="70196" y="40256"/>
                        <a:pt x="70294" y="40256"/>
                      </a:cubicBezTo>
                      <a:cubicBezTo>
                        <a:pt x="70321" y="40256"/>
                        <a:pt x="70348" y="40251"/>
                        <a:pt x="70376" y="40241"/>
                      </a:cubicBezTo>
                      <a:cubicBezTo>
                        <a:pt x="70501" y="40196"/>
                        <a:pt x="70565" y="40059"/>
                        <a:pt x="70521" y="39935"/>
                      </a:cubicBezTo>
                      <a:cubicBezTo>
                        <a:pt x="70199" y="39031"/>
                        <a:pt x="69906" y="38104"/>
                        <a:pt x="69645" y="37184"/>
                      </a:cubicBezTo>
                      <a:cubicBezTo>
                        <a:pt x="69615" y="37078"/>
                        <a:pt x="69517" y="37010"/>
                        <a:pt x="69413" y="37010"/>
                      </a:cubicBezTo>
                      <a:close/>
                      <a:moveTo>
                        <a:pt x="26334" y="39037"/>
                      </a:moveTo>
                      <a:cubicBezTo>
                        <a:pt x="26284" y="39037"/>
                        <a:pt x="26232" y="39054"/>
                        <a:pt x="26188" y="39087"/>
                      </a:cubicBezTo>
                      <a:cubicBezTo>
                        <a:pt x="25469" y="39635"/>
                        <a:pt x="24667" y="40173"/>
                        <a:pt x="23803" y="40692"/>
                      </a:cubicBezTo>
                      <a:cubicBezTo>
                        <a:pt x="23690" y="40759"/>
                        <a:pt x="23653" y="40907"/>
                        <a:pt x="23721" y="41020"/>
                      </a:cubicBezTo>
                      <a:cubicBezTo>
                        <a:pt x="23766" y="41095"/>
                        <a:pt x="23845" y="41138"/>
                        <a:pt x="23928" y="41138"/>
                      </a:cubicBezTo>
                      <a:cubicBezTo>
                        <a:pt x="23968" y="41138"/>
                        <a:pt x="24011" y="41126"/>
                        <a:pt x="24051" y="41104"/>
                      </a:cubicBezTo>
                      <a:cubicBezTo>
                        <a:pt x="24929" y="40575"/>
                        <a:pt x="25747" y="40027"/>
                        <a:pt x="26480" y="39468"/>
                      </a:cubicBezTo>
                      <a:cubicBezTo>
                        <a:pt x="26584" y="39388"/>
                        <a:pt x="26605" y="39237"/>
                        <a:pt x="26525" y="39132"/>
                      </a:cubicBezTo>
                      <a:cubicBezTo>
                        <a:pt x="26478" y="39070"/>
                        <a:pt x="26407" y="39037"/>
                        <a:pt x="26334" y="39037"/>
                      </a:cubicBezTo>
                      <a:close/>
                      <a:moveTo>
                        <a:pt x="77097" y="39623"/>
                      </a:moveTo>
                      <a:cubicBezTo>
                        <a:pt x="77038" y="39623"/>
                        <a:pt x="76980" y="39644"/>
                        <a:pt x="76934" y="39687"/>
                      </a:cubicBezTo>
                      <a:cubicBezTo>
                        <a:pt x="76229" y="40342"/>
                        <a:pt x="75500" y="40984"/>
                        <a:pt x="74766" y="41596"/>
                      </a:cubicBezTo>
                      <a:cubicBezTo>
                        <a:pt x="74664" y="41681"/>
                        <a:pt x="74650" y="41832"/>
                        <a:pt x="74735" y="41934"/>
                      </a:cubicBezTo>
                      <a:cubicBezTo>
                        <a:pt x="74783" y="41990"/>
                        <a:pt x="74850" y="42020"/>
                        <a:pt x="74919" y="42020"/>
                      </a:cubicBezTo>
                      <a:cubicBezTo>
                        <a:pt x="74973" y="42020"/>
                        <a:pt x="75026" y="42002"/>
                        <a:pt x="75072" y="41964"/>
                      </a:cubicBezTo>
                      <a:cubicBezTo>
                        <a:pt x="75814" y="41348"/>
                        <a:pt x="76550" y="40699"/>
                        <a:pt x="77260" y="40038"/>
                      </a:cubicBezTo>
                      <a:cubicBezTo>
                        <a:pt x="77357" y="39948"/>
                        <a:pt x="77363" y="39796"/>
                        <a:pt x="77272" y="39699"/>
                      </a:cubicBezTo>
                      <a:cubicBezTo>
                        <a:pt x="77225" y="39648"/>
                        <a:pt x="77161" y="39623"/>
                        <a:pt x="77097" y="39623"/>
                      </a:cubicBezTo>
                      <a:close/>
                      <a:moveTo>
                        <a:pt x="21377" y="42045"/>
                      </a:moveTo>
                      <a:cubicBezTo>
                        <a:pt x="21341" y="42045"/>
                        <a:pt x="21305" y="42053"/>
                        <a:pt x="21271" y="42069"/>
                      </a:cubicBezTo>
                      <a:cubicBezTo>
                        <a:pt x="20770" y="42318"/>
                        <a:pt x="20235" y="42571"/>
                        <a:pt x="19677" y="42823"/>
                      </a:cubicBezTo>
                      <a:cubicBezTo>
                        <a:pt x="19339" y="42977"/>
                        <a:pt x="18994" y="43127"/>
                        <a:pt x="18645" y="43273"/>
                      </a:cubicBezTo>
                      <a:cubicBezTo>
                        <a:pt x="18523" y="43324"/>
                        <a:pt x="18467" y="43464"/>
                        <a:pt x="18518" y="43587"/>
                      </a:cubicBezTo>
                      <a:cubicBezTo>
                        <a:pt x="18557" y="43679"/>
                        <a:pt x="18645" y="43734"/>
                        <a:pt x="18739" y="43734"/>
                      </a:cubicBezTo>
                      <a:cubicBezTo>
                        <a:pt x="18769" y="43734"/>
                        <a:pt x="18801" y="43728"/>
                        <a:pt x="18832" y="43717"/>
                      </a:cubicBezTo>
                      <a:cubicBezTo>
                        <a:pt x="19184" y="43568"/>
                        <a:pt x="19532" y="43415"/>
                        <a:pt x="19875" y="43261"/>
                      </a:cubicBezTo>
                      <a:cubicBezTo>
                        <a:pt x="20438" y="43007"/>
                        <a:pt x="20979" y="42749"/>
                        <a:pt x="21484" y="42500"/>
                      </a:cubicBezTo>
                      <a:cubicBezTo>
                        <a:pt x="21603" y="42441"/>
                        <a:pt x="21652" y="42297"/>
                        <a:pt x="21592" y="42178"/>
                      </a:cubicBezTo>
                      <a:cubicBezTo>
                        <a:pt x="21551" y="42093"/>
                        <a:pt x="21466" y="42045"/>
                        <a:pt x="21377" y="42045"/>
                      </a:cubicBezTo>
                      <a:close/>
                      <a:moveTo>
                        <a:pt x="2719" y="41609"/>
                      </a:moveTo>
                      <a:cubicBezTo>
                        <a:pt x="2667" y="41609"/>
                        <a:pt x="2615" y="41625"/>
                        <a:pt x="2571" y="41659"/>
                      </a:cubicBezTo>
                      <a:cubicBezTo>
                        <a:pt x="2467" y="41741"/>
                        <a:pt x="2449" y="41891"/>
                        <a:pt x="2530" y="41996"/>
                      </a:cubicBezTo>
                      <a:cubicBezTo>
                        <a:pt x="3157" y="42794"/>
                        <a:pt x="3884" y="43478"/>
                        <a:pt x="4693" y="44024"/>
                      </a:cubicBezTo>
                      <a:cubicBezTo>
                        <a:pt x="4733" y="44052"/>
                        <a:pt x="4781" y="44065"/>
                        <a:pt x="4827" y="44065"/>
                      </a:cubicBezTo>
                      <a:cubicBezTo>
                        <a:pt x="4905" y="44065"/>
                        <a:pt x="4980" y="44029"/>
                        <a:pt x="5026" y="43961"/>
                      </a:cubicBezTo>
                      <a:cubicBezTo>
                        <a:pt x="5099" y="43850"/>
                        <a:pt x="5071" y="43701"/>
                        <a:pt x="4961" y="43628"/>
                      </a:cubicBezTo>
                      <a:cubicBezTo>
                        <a:pt x="4194" y="43109"/>
                        <a:pt x="3503" y="42461"/>
                        <a:pt x="2907" y="41701"/>
                      </a:cubicBezTo>
                      <a:cubicBezTo>
                        <a:pt x="2861" y="41640"/>
                        <a:pt x="2791" y="41609"/>
                        <a:pt x="2719" y="41609"/>
                      </a:cubicBezTo>
                      <a:close/>
                      <a:moveTo>
                        <a:pt x="22579" y="42323"/>
                      </a:moveTo>
                      <a:cubicBezTo>
                        <a:pt x="22536" y="42323"/>
                        <a:pt x="22493" y="42335"/>
                        <a:pt x="22454" y="42358"/>
                      </a:cubicBezTo>
                      <a:cubicBezTo>
                        <a:pt x="22341" y="42427"/>
                        <a:pt x="22304" y="42574"/>
                        <a:pt x="22374" y="42687"/>
                      </a:cubicBezTo>
                      <a:cubicBezTo>
                        <a:pt x="22867" y="43500"/>
                        <a:pt x="23470" y="44286"/>
                        <a:pt x="24167" y="45025"/>
                      </a:cubicBezTo>
                      <a:cubicBezTo>
                        <a:pt x="24216" y="45074"/>
                        <a:pt x="24279" y="45100"/>
                        <a:pt x="24342" y="45100"/>
                      </a:cubicBezTo>
                      <a:cubicBezTo>
                        <a:pt x="24402" y="45100"/>
                        <a:pt x="24461" y="45079"/>
                        <a:pt x="24506" y="45035"/>
                      </a:cubicBezTo>
                      <a:cubicBezTo>
                        <a:pt x="24602" y="44943"/>
                        <a:pt x="24606" y="44792"/>
                        <a:pt x="24516" y="44696"/>
                      </a:cubicBezTo>
                      <a:cubicBezTo>
                        <a:pt x="23843" y="43981"/>
                        <a:pt x="23260" y="43222"/>
                        <a:pt x="22783" y="42439"/>
                      </a:cubicBezTo>
                      <a:cubicBezTo>
                        <a:pt x="22738" y="42364"/>
                        <a:pt x="22660" y="42323"/>
                        <a:pt x="22579" y="42323"/>
                      </a:cubicBezTo>
                      <a:close/>
                      <a:moveTo>
                        <a:pt x="16017" y="44263"/>
                      </a:moveTo>
                      <a:cubicBezTo>
                        <a:pt x="15993" y="44263"/>
                        <a:pt x="15969" y="44266"/>
                        <a:pt x="15945" y="44274"/>
                      </a:cubicBezTo>
                      <a:cubicBezTo>
                        <a:pt x="14979" y="44581"/>
                        <a:pt x="14043" y="44814"/>
                        <a:pt x="13162" y="44970"/>
                      </a:cubicBezTo>
                      <a:cubicBezTo>
                        <a:pt x="13031" y="44994"/>
                        <a:pt x="12945" y="45117"/>
                        <a:pt x="12968" y="45248"/>
                      </a:cubicBezTo>
                      <a:cubicBezTo>
                        <a:pt x="12987" y="45363"/>
                        <a:pt x="13088" y="45446"/>
                        <a:pt x="13202" y="45446"/>
                      </a:cubicBezTo>
                      <a:cubicBezTo>
                        <a:pt x="13217" y="45446"/>
                        <a:pt x="13231" y="45446"/>
                        <a:pt x="13244" y="45440"/>
                      </a:cubicBezTo>
                      <a:cubicBezTo>
                        <a:pt x="14145" y="45282"/>
                        <a:pt x="15103" y="45044"/>
                        <a:pt x="16090" y="44730"/>
                      </a:cubicBezTo>
                      <a:cubicBezTo>
                        <a:pt x="16216" y="44690"/>
                        <a:pt x="16285" y="44556"/>
                        <a:pt x="16246" y="44429"/>
                      </a:cubicBezTo>
                      <a:cubicBezTo>
                        <a:pt x="16214" y="44328"/>
                        <a:pt x="16118" y="44263"/>
                        <a:pt x="16017" y="44263"/>
                      </a:cubicBezTo>
                      <a:close/>
                      <a:moveTo>
                        <a:pt x="71350" y="42481"/>
                      </a:moveTo>
                      <a:cubicBezTo>
                        <a:pt x="71319" y="42481"/>
                        <a:pt x="71287" y="42488"/>
                        <a:pt x="71257" y="42501"/>
                      </a:cubicBezTo>
                      <a:cubicBezTo>
                        <a:pt x="71135" y="42553"/>
                        <a:pt x="71079" y="42694"/>
                        <a:pt x="71131" y="42816"/>
                      </a:cubicBezTo>
                      <a:cubicBezTo>
                        <a:pt x="71300" y="43211"/>
                        <a:pt x="71475" y="43606"/>
                        <a:pt x="71658" y="43999"/>
                      </a:cubicBezTo>
                      <a:cubicBezTo>
                        <a:pt x="71152" y="44357"/>
                        <a:pt x="70643" y="44708"/>
                        <a:pt x="70130" y="45045"/>
                      </a:cubicBezTo>
                      <a:cubicBezTo>
                        <a:pt x="70021" y="45117"/>
                        <a:pt x="69989" y="45265"/>
                        <a:pt x="70062" y="45377"/>
                      </a:cubicBezTo>
                      <a:cubicBezTo>
                        <a:pt x="70109" y="45446"/>
                        <a:pt x="70185" y="45484"/>
                        <a:pt x="70263" y="45484"/>
                      </a:cubicBezTo>
                      <a:cubicBezTo>
                        <a:pt x="70308" y="45484"/>
                        <a:pt x="70354" y="45472"/>
                        <a:pt x="70394" y="45445"/>
                      </a:cubicBezTo>
                      <a:cubicBezTo>
                        <a:pt x="70887" y="45119"/>
                        <a:pt x="71378" y="44782"/>
                        <a:pt x="71864" y="44437"/>
                      </a:cubicBezTo>
                      <a:cubicBezTo>
                        <a:pt x="72026" y="44779"/>
                        <a:pt x="72192" y="45121"/>
                        <a:pt x="72364" y="45457"/>
                      </a:cubicBezTo>
                      <a:cubicBezTo>
                        <a:pt x="72406" y="45541"/>
                        <a:pt x="72490" y="45588"/>
                        <a:pt x="72578" y="45588"/>
                      </a:cubicBezTo>
                      <a:cubicBezTo>
                        <a:pt x="72615" y="45588"/>
                        <a:pt x="72652" y="45580"/>
                        <a:pt x="72687" y="45565"/>
                      </a:cubicBezTo>
                      <a:cubicBezTo>
                        <a:pt x="72805" y="45506"/>
                        <a:pt x="72852" y="45362"/>
                        <a:pt x="72793" y="45244"/>
                      </a:cubicBezTo>
                      <a:cubicBezTo>
                        <a:pt x="72610" y="44885"/>
                        <a:pt x="72434" y="44522"/>
                        <a:pt x="72260" y="44156"/>
                      </a:cubicBezTo>
                      <a:cubicBezTo>
                        <a:pt x="72435" y="44030"/>
                        <a:pt x="72609" y="43901"/>
                        <a:pt x="72783" y="43772"/>
                      </a:cubicBezTo>
                      <a:cubicBezTo>
                        <a:pt x="72889" y="43693"/>
                        <a:pt x="72911" y="43543"/>
                        <a:pt x="72832" y="43437"/>
                      </a:cubicBezTo>
                      <a:cubicBezTo>
                        <a:pt x="72784" y="43374"/>
                        <a:pt x="72711" y="43340"/>
                        <a:pt x="72638" y="43340"/>
                      </a:cubicBezTo>
                      <a:cubicBezTo>
                        <a:pt x="72589" y="43340"/>
                        <a:pt x="72539" y="43355"/>
                        <a:pt x="72496" y="43387"/>
                      </a:cubicBezTo>
                      <a:cubicBezTo>
                        <a:pt x="72349" y="43498"/>
                        <a:pt x="72202" y="43605"/>
                        <a:pt x="72054" y="43714"/>
                      </a:cubicBezTo>
                      <a:cubicBezTo>
                        <a:pt x="71887" y="43352"/>
                        <a:pt x="71727" y="42990"/>
                        <a:pt x="71571" y="42626"/>
                      </a:cubicBezTo>
                      <a:cubicBezTo>
                        <a:pt x="71532" y="42536"/>
                        <a:pt x="71443" y="42481"/>
                        <a:pt x="71350" y="42481"/>
                      </a:cubicBezTo>
                      <a:close/>
                      <a:moveTo>
                        <a:pt x="7448" y="44799"/>
                      </a:moveTo>
                      <a:cubicBezTo>
                        <a:pt x="7344" y="44799"/>
                        <a:pt x="7249" y="44868"/>
                        <a:pt x="7219" y="44973"/>
                      </a:cubicBezTo>
                      <a:cubicBezTo>
                        <a:pt x="7183" y="45100"/>
                        <a:pt x="7256" y="45232"/>
                        <a:pt x="7382" y="45270"/>
                      </a:cubicBezTo>
                      <a:cubicBezTo>
                        <a:pt x="8294" y="45532"/>
                        <a:pt x="9278" y="45674"/>
                        <a:pt x="10311" y="45691"/>
                      </a:cubicBezTo>
                      <a:lnTo>
                        <a:pt x="10315" y="45691"/>
                      </a:lnTo>
                      <a:cubicBezTo>
                        <a:pt x="10446" y="45691"/>
                        <a:pt x="10552" y="45586"/>
                        <a:pt x="10553" y="45456"/>
                      </a:cubicBezTo>
                      <a:cubicBezTo>
                        <a:pt x="10554" y="45323"/>
                        <a:pt x="10451" y="45214"/>
                        <a:pt x="10317" y="45211"/>
                      </a:cubicBezTo>
                      <a:cubicBezTo>
                        <a:pt x="9328" y="45196"/>
                        <a:pt x="8385" y="45058"/>
                        <a:pt x="7516" y="44809"/>
                      </a:cubicBezTo>
                      <a:cubicBezTo>
                        <a:pt x="7493" y="44802"/>
                        <a:pt x="7470" y="44799"/>
                        <a:pt x="7448" y="44799"/>
                      </a:cubicBezTo>
                      <a:close/>
                      <a:moveTo>
                        <a:pt x="67792" y="46529"/>
                      </a:moveTo>
                      <a:cubicBezTo>
                        <a:pt x="67751" y="46529"/>
                        <a:pt x="67710" y="46539"/>
                        <a:pt x="67673" y="46560"/>
                      </a:cubicBezTo>
                      <a:cubicBezTo>
                        <a:pt x="66842" y="47039"/>
                        <a:pt x="65985" y="47501"/>
                        <a:pt x="65129" y="47927"/>
                      </a:cubicBezTo>
                      <a:cubicBezTo>
                        <a:pt x="65010" y="47986"/>
                        <a:pt x="64963" y="48130"/>
                        <a:pt x="65022" y="48248"/>
                      </a:cubicBezTo>
                      <a:cubicBezTo>
                        <a:pt x="65065" y="48333"/>
                        <a:pt x="65149" y="48382"/>
                        <a:pt x="65236" y="48382"/>
                      </a:cubicBezTo>
                      <a:cubicBezTo>
                        <a:pt x="65274" y="48382"/>
                        <a:pt x="65310" y="48373"/>
                        <a:pt x="65344" y="48356"/>
                      </a:cubicBezTo>
                      <a:cubicBezTo>
                        <a:pt x="66210" y="47925"/>
                        <a:pt x="67073" y="47461"/>
                        <a:pt x="67912" y="46976"/>
                      </a:cubicBezTo>
                      <a:cubicBezTo>
                        <a:pt x="68028" y="46909"/>
                        <a:pt x="68067" y="46762"/>
                        <a:pt x="68001" y="46648"/>
                      </a:cubicBezTo>
                      <a:cubicBezTo>
                        <a:pt x="67956" y="46572"/>
                        <a:pt x="67875" y="46529"/>
                        <a:pt x="67792" y="46529"/>
                      </a:cubicBezTo>
                      <a:close/>
                      <a:moveTo>
                        <a:pt x="26507" y="46550"/>
                      </a:moveTo>
                      <a:cubicBezTo>
                        <a:pt x="26435" y="46550"/>
                        <a:pt x="26363" y="46583"/>
                        <a:pt x="26316" y="46645"/>
                      </a:cubicBezTo>
                      <a:cubicBezTo>
                        <a:pt x="26235" y="46751"/>
                        <a:pt x="26256" y="46902"/>
                        <a:pt x="26362" y="46981"/>
                      </a:cubicBezTo>
                      <a:cubicBezTo>
                        <a:pt x="27110" y="47548"/>
                        <a:pt x="27936" y="48089"/>
                        <a:pt x="28816" y="48589"/>
                      </a:cubicBezTo>
                      <a:cubicBezTo>
                        <a:pt x="28853" y="48610"/>
                        <a:pt x="28893" y="48620"/>
                        <a:pt x="28935" y="48620"/>
                      </a:cubicBezTo>
                      <a:cubicBezTo>
                        <a:pt x="29017" y="48620"/>
                        <a:pt x="29098" y="48576"/>
                        <a:pt x="29142" y="48499"/>
                      </a:cubicBezTo>
                      <a:cubicBezTo>
                        <a:pt x="29208" y="48383"/>
                        <a:pt x="29168" y="48236"/>
                        <a:pt x="29052" y="48172"/>
                      </a:cubicBezTo>
                      <a:cubicBezTo>
                        <a:pt x="28190" y="47682"/>
                        <a:pt x="27383" y="47152"/>
                        <a:pt x="26651" y="46599"/>
                      </a:cubicBezTo>
                      <a:cubicBezTo>
                        <a:pt x="26608" y="46566"/>
                        <a:pt x="26557" y="46550"/>
                        <a:pt x="26507" y="46550"/>
                      </a:cubicBezTo>
                      <a:close/>
                      <a:moveTo>
                        <a:pt x="62597" y="49114"/>
                      </a:moveTo>
                      <a:cubicBezTo>
                        <a:pt x="62566" y="49114"/>
                        <a:pt x="62535" y="49120"/>
                        <a:pt x="62505" y="49133"/>
                      </a:cubicBezTo>
                      <a:cubicBezTo>
                        <a:pt x="61621" y="49506"/>
                        <a:pt x="60714" y="49854"/>
                        <a:pt x="59810" y="50167"/>
                      </a:cubicBezTo>
                      <a:cubicBezTo>
                        <a:pt x="59685" y="50211"/>
                        <a:pt x="59618" y="50347"/>
                        <a:pt x="59662" y="50472"/>
                      </a:cubicBezTo>
                      <a:cubicBezTo>
                        <a:pt x="59698" y="50571"/>
                        <a:pt x="59791" y="50633"/>
                        <a:pt x="59889" y="50633"/>
                      </a:cubicBezTo>
                      <a:cubicBezTo>
                        <a:pt x="59917" y="50633"/>
                        <a:pt x="59943" y="50629"/>
                        <a:pt x="59967" y="50622"/>
                      </a:cubicBezTo>
                      <a:cubicBezTo>
                        <a:pt x="60881" y="50304"/>
                        <a:pt x="61797" y="49952"/>
                        <a:pt x="62691" y="49575"/>
                      </a:cubicBezTo>
                      <a:cubicBezTo>
                        <a:pt x="62813" y="49523"/>
                        <a:pt x="62869" y="49383"/>
                        <a:pt x="62819" y="49261"/>
                      </a:cubicBezTo>
                      <a:cubicBezTo>
                        <a:pt x="62780" y="49169"/>
                        <a:pt x="62691" y="49114"/>
                        <a:pt x="62597" y="49114"/>
                      </a:cubicBezTo>
                      <a:close/>
                      <a:moveTo>
                        <a:pt x="31529" y="49435"/>
                      </a:moveTo>
                      <a:cubicBezTo>
                        <a:pt x="31437" y="49435"/>
                        <a:pt x="31349" y="49488"/>
                        <a:pt x="31309" y="49579"/>
                      </a:cubicBezTo>
                      <a:cubicBezTo>
                        <a:pt x="31256" y="49699"/>
                        <a:pt x="31312" y="49841"/>
                        <a:pt x="31432" y="49895"/>
                      </a:cubicBezTo>
                      <a:cubicBezTo>
                        <a:pt x="32319" y="50284"/>
                        <a:pt x="33235" y="50640"/>
                        <a:pt x="34157" y="50953"/>
                      </a:cubicBezTo>
                      <a:cubicBezTo>
                        <a:pt x="34182" y="50962"/>
                        <a:pt x="34209" y="50966"/>
                        <a:pt x="34234" y="50966"/>
                      </a:cubicBezTo>
                      <a:cubicBezTo>
                        <a:pt x="34334" y="50966"/>
                        <a:pt x="34428" y="50904"/>
                        <a:pt x="34462" y="50804"/>
                      </a:cubicBezTo>
                      <a:cubicBezTo>
                        <a:pt x="34504" y="50678"/>
                        <a:pt x="34437" y="50541"/>
                        <a:pt x="34312" y="50499"/>
                      </a:cubicBezTo>
                      <a:cubicBezTo>
                        <a:pt x="33403" y="50190"/>
                        <a:pt x="32499" y="49838"/>
                        <a:pt x="31625" y="49456"/>
                      </a:cubicBezTo>
                      <a:cubicBezTo>
                        <a:pt x="31594" y="49442"/>
                        <a:pt x="31561" y="49435"/>
                        <a:pt x="31529" y="49435"/>
                      </a:cubicBezTo>
                      <a:close/>
                      <a:moveTo>
                        <a:pt x="57118" y="51010"/>
                      </a:moveTo>
                      <a:cubicBezTo>
                        <a:pt x="57097" y="51010"/>
                        <a:pt x="57076" y="51013"/>
                        <a:pt x="57055" y="51018"/>
                      </a:cubicBezTo>
                      <a:cubicBezTo>
                        <a:pt x="56129" y="51268"/>
                        <a:pt x="55184" y="51489"/>
                        <a:pt x="54245" y="51674"/>
                      </a:cubicBezTo>
                      <a:cubicBezTo>
                        <a:pt x="54115" y="51700"/>
                        <a:pt x="54030" y="51826"/>
                        <a:pt x="54056" y="51956"/>
                      </a:cubicBezTo>
                      <a:cubicBezTo>
                        <a:pt x="54079" y="52070"/>
                        <a:pt x="54179" y="52149"/>
                        <a:pt x="54291" y="52149"/>
                      </a:cubicBezTo>
                      <a:cubicBezTo>
                        <a:pt x="54306" y="52149"/>
                        <a:pt x="54321" y="52148"/>
                        <a:pt x="54338" y="52144"/>
                      </a:cubicBezTo>
                      <a:cubicBezTo>
                        <a:pt x="55288" y="51957"/>
                        <a:pt x="56244" y="51734"/>
                        <a:pt x="57182" y="51480"/>
                      </a:cubicBezTo>
                      <a:cubicBezTo>
                        <a:pt x="57308" y="51446"/>
                        <a:pt x="57385" y="51314"/>
                        <a:pt x="57349" y="51187"/>
                      </a:cubicBezTo>
                      <a:cubicBezTo>
                        <a:pt x="57320" y="51080"/>
                        <a:pt x="57224" y="51010"/>
                        <a:pt x="57118" y="51010"/>
                      </a:cubicBezTo>
                      <a:close/>
                      <a:moveTo>
                        <a:pt x="37015" y="51309"/>
                      </a:moveTo>
                      <a:cubicBezTo>
                        <a:pt x="36908" y="51309"/>
                        <a:pt x="36812" y="51383"/>
                        <a:pt x="36785" y="51492"/>
                      </a:cubicBezTo>
                      <a:cubicBezTo>
                        <a:pt x="36752" y="51619"/>
                        <a:pt x="36830" y="51749"/>
                        <a:pt x="36959" y="51782"/>
                      </a:cubicBezTo>
                      <a:cubicBezTo>
                        <a:pt x="37896" y="52019"/>
                        <a:pt x="38858" y="52221"/>
                        <a:pt x="39817" y="52384"/>
                      </a:cubicBezTo>
                      <a:cubicBezTo>
                        <a:pt x="39831" y="52385"/>
                        <a:pt x="39845" y="52386"/>
                        <a:pt x="39857" y="52386"/>
                      </a:cubicBezTo>
                      <a:cubicBezTo>
                        <a:pt x="39973" y="52386"/>
                        <a:pt x="40074" y="52305"/>
                        <a:pt x="40093" y="52187"/>
                      </a:cubicBezTo>
                      <a:cubicBezTo>
                        <a:pt x="40116" y="52056"/>
                        <a:pt x="40027" y="51933"/>
                        <a:pt x="39897" y="51910"/>
                      </a:cubicBezTo>
                      <a:cubicBezTo>
                        <a:pt x="38951" y="51749"/>
                        <a:pt x="38002" y="51550"/>
                        <a:pt x="37076" y="51318"/>
                      </a:cubicBezTo>
                      <a:cubicBezTo>
                        <a:pt x="37055" y="51312"/>
                        <a:pt x="37035" y="51309"/>
                        <a:pt x="37015" y="51309"/>
                      </a:cubicBezTo>
                      <a:close/>
                      <a:moveTo>
                        <a:pt x="51429" y="52130"/>
                      </a:moveTo>
                      <a:cubicBezTo>
                        <a:pt x="51418" y="52130"/>
                        <a:pt x="51408" y="52130"/>
                        <a:pt x="51397" y="52132"/>
                      </a:cubicBezTo>
                      <a:cubicBezTo>
                        <a:pt x="50444" y="52251"/>
                        <a:pt x="49478" y="52340"/>
                        <a:pt x="48523" y="52390"/>
                      </a:cubicBezTo>
                      <a:cubicBezTo>
                        <a:pt x="48391" y="52397"/>
                        <a:pt x="48289" y="52510"/>
                        <a:pt x="48296" y="52642"/>
                      </a:cubicBezTo>
                      <a:cubicBezTo>
                        <a:pt x="48302" y="52771"/>
                        <a:pt x="48408" y="52870"/>
                        <a:pt x="48534" y="52870"/>
                      </a:cubicBezTo>
                      <a:cubicBezTo>
                        <a:pt x="48539" y="52870"/>
                        <a:pt x="48543" y="52870"/>
                        <a:pt x="48550" y="52868"/>
                      </a:cubicBezTo>
                      <a:cubicBezTo>
                        <a:pt x="49517" y="52816"/>
                        <a:pt x="50494" y="52729"/>
                        <a:pt x="51458" y="52607"/>
                      </a:cubicBezTo>
                      <a:cubicBezTo>
                        <a:pt x="51589" y="52590"/>
                        <a:pt x="51682" y="52471"/>
                        <a:pt x="51665" y="52340"/>
                      </a:cubicBezTo>
                      <a:cubicBezTo>
                        <a:pt x="51650" y="52218"/>
                        <a:pt x="51551" y="52130"/>
                        <a:pt x="51429" y="52130"/>
                      </a:cubicBezTo>
                      <a:close/>
                      <a:moveTo>
                        <a:pt x="42755" y="52284"/>
                      </a:moveTo>
                      <a:cubicBezTo>
                        <a:pt x="42622" y="52284"/>
                        <a:pt x="42509" y="52371"/>
                        <a:pt x="42496" y="52502"/>
                      </a:cubicBezTo>
                      <a:cubicBezTo>
                        <a:pt x="42485" y="52633"/>
                        <a:pt x="42582" y="52751"/>
                        <a:pt x="42713" y="52763"/>
                      </a:cubicBezTo>
                      <a:cubicBezTo>
                        <a:pt x="43676" y="52852"/>
                        <a:pt x="44656" y="52905"/>
                        <a:pt x="45628" y="52922"/>
                      </a:cubicBezTo>
                      <a:lnTo>
                        <a:pt x="45632" y="52922"/>
                      </a:lnTo>
                      <a:cubicBezTo>
                        <a:pt x="45763" y="52922"/>
                        <a:pt x="45869" y="52818"/>
                        <a:pt x="45873" y="52686"/>
                      </a:cubicBezTo>
                      <a:cubicBezTo>
                        <a:pt x="45874" y="52554"/>
                        <a:pt x="45769" y="52446"/>
                        <a:pt x="45637" y="52442"/>
                      </a:cubicBezTo>
                      <a:cubicBezTo>
                        <a:pt x="44678" y="52425"/>
                        <a:pt x="43710" y="52372"/>
                        <a:pt x="42757" y="52284"/>
                      </a:cubicBezTo>
                      <a:cubicBezTo>
                        <a:pt x="42756" y="52284"/>
                        <a:pt x="42755" y="52284"/>
                        <a:pt x="42755" y="5228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700" name="Google Shape;700;p14"/>
              <p:cNvGrpSpPr/>
              <p:nvPr/>
            </p:nvGrpSpPr>
            <p:grpSpPr>
              <a:xfrm rot="10184354">
                <a:off x="5399962" y="340275"/>
                <a:ext cx="497481" cy="369503"/>
                <a:chOff x="2671050" y="1121400"/>
                <a:chExt cx="415450" cy="308575"/>
              </a:xfrm>
            </p:grpSpPr>
            <p:sp>
              <p:nvSpPr>
                <p:cNvPr id="701" name="Google Shape;701;p14"/>
                <p:cNvSpPr/>
                <p:nvPr/>
              </p:nvSpPr>
              <p:spPr>
                <a:xfrm>
                  <a:off x="2683900" y="1128900"/>
                  <a:ext cx="387050" cy="288425"/>
                </a:xfrm>
                <a:custGeom>
                  <a:avLst/>
                  <a:gdLst/>
                  <a:ahLst/>
                  <a:cxnLst/>
                  <a:rect l="l" t="t" r="r" b="b"/>
                  <a:pathLst>
                    <a:path w="15482" h="11537" extrusionOk="0">
                      <a:moveTo>
                        <a:pt x="0" y="0"/>
                      </a:moveTo>
                      <a:lnTo>
                        <a:pt x="2963" y="4059"/>
                      </a:lnTo>
                      <a:lnTo>
                        <a:pt x="2563" y="11536"/>
                      </a:lnTo>
                      <a:lnTo>
                        <a:pt x="15481" y="170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02" name="Google Shape;702;p14"/>
                <p:cNvSpPr/>
                <p:nvPr/>
              </p:nvSpPr>
              <p:spPr>
                <a:xfrm>
                  <a:off x="2671050" y="1121400"/>
                  <a:ext cx="415450" cy="308575"/>
                </a:xfrm>
                <a:custGeom>
                  <a:avLst/>
                  <a:gdLst/>
                  <a:ahLst/>
                  <a:cxnLst/>
                  <a:rect l="l" t="t" r="r" b="b"/>
                  <a:pathLst>
                    <a:path w="16618" h="12343" extrusionOk="0">
                      <a:moveTo>
                        <a:pt x="1028" y="598"/>
                      </a:moveTo>
                      <a:lnTo>
                        <a:pt x="15373" y="2173"/>
                      </a:lnTo>
                      <a:lnTo>
                        <a:pt x="3344" y="11333"/>
                      </a:lnTo>
                      <a:lnTo>
                        <a:pt x="3344" y="11333"/>
                      </a:lnTo>
                      <a:lnTo>
                        <a:pt x="3720" y="4286"/>
                      </a:lnTo>
                      <a:lnTo>
                        <a:pt x="1028" y="598"/>
                      </a:lnTo>
                      <a:close/>
                      <a:moveTo>
                        <a:pt x="0" y="1"/>
                      </a:moveTo>
                      <a:lnTo>
                        <a:pt x="3232" y="4430"/>
                      </a:lnTo>
                      <a:lnTo>
                        <a:pt x="2811" y="12342"/>
                      </a:lnTo>
                      <a:lnTo>
                        <a:pt x="2811" y="12342"/>
                      </a:lnTo>
                      <a:lnTo>
                        <a:pt x="16618" y="1826"/>
                      </a:lnTo>
                      <a:lnTo>
                        <a:pt x="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703" name="Google Shape;703;p14"/>
              <p:cNvGrpSpPr/>
              <p:nvPr/>
            </p:nvGrpSpPr>
            <p:grpSpPr>
              <a:xfrm rot="10184354">
                <a:off x="5420431" y="459955"/>
                <a:ext cx="536129" cy="184767"/>
                <a:chOff x="2626275" y="1170175"/>
                <a:chExt cx="447725" cy="154300"/>
              </a:xfrm>
            </p:grpSpPr>
            <p:sp>
              <p:nvSpPr>
                <p:cNvPr id="704" name="Google Shape;704;p14"/>
                <p:cNvSpPr/>
                <p:nvPr/>
              </p:nvSpPr>
              <p:spPr>
                <a:xfrm>
                  <a:off x="2643125" y="1183625"/>
                  <a:ext cx="389175" cy="134075"/>
                </a:xfrm>
                <a:custGeom>
                  <a:avLst/>
                  <a:gdLst/>
                  <a:ahLst/>
                  <a:cxnLst/>
                  <a:rect l="l" t="t" r="r" b="b"/>
                  <a:pathLst>
                    <a:path w="15567" h="5363" extrusionOk="0">
                      <a:moveTo>
                        <a:pt x="15567" y="1"/>
                      </a:moveTo>
                      <a:lnTo>
                        <a:pt x="0" y="2725"/>
                      </a:lnTo>
                      <a:lnTo>
                        <a:pt x="4408" y="5362"/>
                      </a:lnTo>
                      <a:lnTo>
                        <a:pt x="15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05" name="Google Shape;705;p14"/>
                <p:cNvSpPr/>
                <p:nvPr/>
              </p:nvSpPr>
              <p:spPr>
                <a:xfrm>
                  <a:off x="2626275" y="1170175"/>
                  <a:ext cx="447725" cy="154300"/>
                </a:xfrm>
                <a:custGeom>
                  <a:avLst/>
                  <a:gdLst/>
                  <a:ahLst/>
                  <a:cxnLst/>
                  <a:rect l="l" t="t" r="r" b="b"/>
                  <a:pathLst>
                    <a:path w="17909" h="6172" extrusionOk="0">
                      <a:moveTo>
                        <a:pt x="14573" y="1073"/>
                      </a:moveTo>
                      <a:lnTo>
                        <a:pt x="5093" y="5628"/>
                      </a:lnTo>
                      <a:lnTo>
                        <a:pt x="1351" y="3390"/>
                      </a:lnTo>
                      <a:lnTo>
                        <a:pt x="14573" y="1073"/>
                      </a:lnTo>
                      <a:close/>
                      <a:moveTo>
                        <a:pt x="17908" y="0"/>
                      </a:moveTo>
                      <a:lnTo>
                        <a:pt x="0" y="3138"/>
                      </a:lnTo>
                      <a:lnTo>
                        <a:pt x="5069" y="6171"/>
                      </a:lnTo>
                      <a:lnTo>
                        <a:pt x="179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grpSp>
    </p:spTree>
    <p:extLst>
      <p:ext uri="{BB962C8B-B14F-4D97-AF65-F5344CB8AC3E}">
        <p14:creationId xmlns:p14="http://schemas.microsoft.com/office/powerpoint/2010/main" val="2297465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dk2"/>
        </a:solidFill>
        <a:effectLst/>
      </p:bgPr>
    </p:bg>
    <p:spTree>
      <p:nvGrpSpPr>
        <p:cNvPr id="1" name="Shape 706"/>
        <p:cNvGrpSpPr/>
        <p:nvPr/>
      </p:nvGrpSpPr>
      <p:grpSpPr>
        <a:xfrm>
          <a:off x="0" y="0"/>
          <a:ext cx="0" cy="0"/>
          <a:chOff x="0" y="0"/>
          <a:chExt cx="0" cy="0"/>
        </a:xfrm>
      </p:grpSpPr>
      <p:grpSp>
        <p:nvGrpSpPr>
          <p:cNvPr id="707" name="Google Shape;707;p15"/>
          <p:cNvGrpSpPr/>
          <p:nvPr/>
        </p:nvGrpSpPr>
        <p:grpSpPr>
          <a:xfrm>
            <a:off x="-81167" y="-59200"/>
            <a:ext cx="12354400" cy="7035600"/>
            <a:chOff x="-60875" y="-44400"/>
            <a:chExt cx="9265800" cy="5276700"/>
          </a:xfrm>
        </p:grpSpPr>
        <p:grpSp>
          <p:nvGrpSpPr>
            <p:cNvPr id="708" name="Google Shape;708;p15"/>
            <p:cNvGrpSpPr/>
            <p:nvPr/>
          </p:nvGrpSpPr>
          <p:grpSpPr>
            <a:xfrm>
              <a:off x="-60875" y="292275"/>
              <a:ext cx="9265800" cy="4558950"/>
              <a:chOff x="-60875" y="292275"/>
              <a:chExt cx="9265800" cy="4558950"/>
            </a:xfrm>
          </p:grpSpPr>
          <p:cxnSp>
            <p:nvCxnSpPr>
              <p:cNvPr id="709" name="Google Shape;709;p15"/>
              <p:cNvCxnSpPr/>
              <p:nvPr/>
            </p:nvCxnSpPr>
            <p:spPr>
              <a:xfrm>
                <a:off x="-60875" y="2922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0" name="Google Shape;710;p15"/>
              <p:cNvCxnSpPr/>
              <p:nvPr/>
            </p:nvCxnSpPr>
            <p:spPr>
              <a:xfrm>
                <a:off x="-60875" y="7067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1" name="Google Shape;711;p15"/>
              <p:cNvCxnSpPr/>
              <p:nvPr/>
            </p:nvCxnSpPr>
            <p:spPr>
              <a:xfrm>
                <a:off x="-60875" y="11211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2" name="Google Shape;712;p15"/>
              <p:cNvCxnSpPr/>
              <p:nvPr/>
            </p:nvCxnSpPr>
            <p:spPr>
              <a:xfrm>
                <a:off x="-60875" y="15356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3" name="Google Shape;713;p15"/>
              <p:cNvCxnSpPr/>
              <p:nvPr/>
            </p:nvCxnSpPr>
            <p:spPr>
              <a:xfrm>
                <a:off x="-60875" y="19500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4" name="Google Shape;714;p15"/>
              <p:cNvCxnSpPr/>
              <p:nvPr/>
            </p:nvCxnSpPr>
            <p:spPr>
              <a:xfrm>
                <a:off x="-60875" y="23645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5" name="Google Shape;715;p15"/>
              <p:cNvCxnSpPr/>
              <p:nvPr/>
            </p:nvCxnSpPr>
            <p:spPr>
              <a:xfrm>
                <a:off x="-60875" y="27789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6" name="Google Shape;716;p15"/>
              <p:cNvCxnSpPr/>
              <p:nvPr/>
            </p:nvCxnSpPr>
            <p:spPr>
              <a:xfrm>
                <a:off x="-60875" y="31934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7" name="Google Shape;717;p15"/>
              <p:cNvCxnSpPr/>
              <p:nvPr/>
            </p:nvCxnSpPr>
            <p:spPr>
              <a:xfrm>
                <a:off x="-60875" y="36078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8" name="Google Shape;718;p15"/>
              <p:cNvCxnSpPr/>
              <p:nvPr/>
            </p:nvCxnSpPr>
            <p:spPr>
              <a:xfrm>
                <a:off x="-60875" y="402232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19" name="Google Shape;719;p15"/>
              <p:cNvCxnSpPr/>
              <p:nvPr/>
            </p:nvCxnSpPr>
            <p:spPr>
              <a:xfrm>
                <a:off x="-60875" y="4436775"/>
                <a:ext cx="9265800" cy="0"/>
              </a:xfrm>
              <a:prstGeom prst="straightConnector1">
                <a:avLst/>
              </a:prstGeom>
              <a:noFill/>
              <a:ln w="9525" cap="flat" cmpd="sng">
                <a:solidFill>
                  <a:srgbClr val="003450"/>
                </a:solidFill>
                <a:prstDash val="solid"/>
                <a:round/>
                <a:headEnd type="none" w="med" len="med"/>
                <a:tailEnd type="none" w="med" len="med"/>
              </a:ln>
            </p:spPr>
          </p:cxnSp>
          <p:cxnSp>
            <p:nvCxnSpPr>
              <p:cNvPr id="720" name="Google Shape;720;p15"/>
              <p:cNvCxnSpPr/>
              <p:nvPr/>
            </p:nvCxnSpPr>
            <p:spPr>
              <a:xfrm>
                <a:off x="-60875" y="4851225"/>
                <a:ext cx="9265800" cy="0"/>
              </a:xfrm>
              <a:prstGeom prst="straightConnector1">
                <a:avLst/>
              </a:prstGeom>
              <a:noFill/>
              <a:ln w="9525" cap="flat" cmpd="sng">
                <a:solidFill>
                  <a:srgbClr val="003450"/>
                </a:solidFill>
                <a:prstDash val="solid"/>
                <a:round/>
                <a:headEnd type="none" w="med" len="med"/>
                <a:tailEnd type="none" w="med" len="med"/>
              </a:ln>
            </p:spPr>
          </p:cxnSp>
        </p:grpSp>
        <p:grpSp>
          <p:nvGrpSpPr>
            <p:cNvPr id="721" name="Google Shape;721;p15"/>
            <p:cNvGrpSpPr/>
            <p:nvPr/>
          </p:nvGrpSpPr>
          <p:grpSpPr>
            <a:xfrm>
              <a:off x="424088" y="-44400"/>
              <a:ext cx="8295875" cy="5276700"/>
              <a:chOff x="424088" y="-44400"/>
              <a:chExt cx="8295875" cy="5276700"/>
            </a:xfrm>
          </p:grpSpPr>
          <p:cxnSp>
            <p:nvCxnSpPr>
              <p:cNvPr id="722" name="Google Shape;722;p15"/>
              <p:cNvCxnSpPr/>
              <p:nvPr/>
            </p:nvCxnSpPr>
            <p:spPr>
              <a:xfrm>
                <a:off x="424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3" name="Google Shape;723;p15"/>
              <p:cNvCxnSpPr/>
              <p:nvPr/>
            </p:nvCxnSpPr>
            <p:spPr>
              <a:xfrm>
                <a:off x="860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4" name="Google Shape;724;p15"/>
              <p:cNvCxnSpPr/>
              <p:nvPr/>
            </p:nvCxnSpPr>
            <p:spPr>
              <a:xfrm>
                <a:off x="1297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5" name="Google Shape;725;p15"/>
              <p:cNvCxnSpPr/>
              <p:nvPr/>
            </p:nvCxnSpPr>
            <p:spPr>
              <a:xfrm>
                <a:off x="1733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6" name="Google Shape;726;p15"/>
              <p:cNvCxnSpPr/>
              <p:nvPr/>
            </p:nvCxnSpPr>
            <p:spPr>
              <a:xfrm>
                <a:off x="2170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7" name="Google Shape;727;p15"/>
              <p:cNvCxnSpPr/>
              <p:nvPr/>
            </p:nvCxnSpPr>
            <p:spPr>
              <a:xfrm>
                <a:off x="2607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8" name="Google Shape;728;p15"/>
              <p:cNvCxnSpPr/>
              <p:nvPr/>
            </p:nvCxnSpPr>
            <p:spPr>
              <a:xfrm>
                <a:off x="3043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29" name="Google Shape;729;p15"/>
              <p:cNvCxnSpPr/>
              <p:nvPr/>
            </p:nvCxnSpPr>
            <p:spPr>
              <a:xfrm>
                <a:off x="3480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0" name="Google Shape;730;p15"/>
              <p:cNvCxnSpPr/>
              <p:nvPr/>
            </p:nvCxnSpPr>
            <p:spPr>
              <a:xfrm>
                <a:off x="3917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1" name="Google Shape;731;p15"/>
              <p:cNvCxnSpPr/>
              <p:nvPr/>
            </p:nvCxnSpPr>
            <p:spPr>
              <a:xfrm>
                <a:off x="4353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2" name="Google Shape;732;p15"/>
              <p:cNvCxnSpPr/>
              <p:nvPr/>
            </p:nvCxnSpPr>
            <p:spPr>
              <a:xfrm>
                <a:off x="4790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3" name="Google Shape;733;p15"/>
              <p:cNvCxnSpPr/>
              <p:nvPr/>
            </p:nvCxnSpPr>
            <p:spPr>
              <a:xfrm>
                <a:off x="52269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4" name="Google Shape;734;p15"/>
              <p:cNvCxnSpPr/>
              <p:nvPr/>
            </p:nvCxnSpPr>
            <p:spPr>
              <a:xfrm>
                <a:off x="56635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5" name="Google Shape;735;p15"/>
              <p:cNvCxnSpPr/>
              <p:nvPr/>
            </p:nvCxnSpPr>
            <p:spPr>
              <a:xfrm>
                <a:off x="61002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6" name="Google Shape;736;p15"/>
              <p:cNvCxnSpPr/>
              <p:nvPr/>
            </p:nvCxnSpPr>
            <p:spPr>
              <a:xfrm>
                <a:off x="65368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7" name="Google Shape;737;p15"/>
              <p:cNvCxnSpPr/>
              <p:nvPr/>
            </p:nvCxnSpPr>
            <p:spPr>
              <a:xfrm>
                <a:off x="697346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8" name="Google Shape;738;p15"/>
              <p:cNvCxnSpPr/>
              <p:nvPr/>
            </p:nvCxnSpPr>
            <p:spPr>
              <a:xfrm>
                <a:off x="741008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39" name="Google Shape;739;p15"/>
              <p:cNvCxnSpPr/>
              <p:nvPr/>
            </p:nvCxnSpPr>
            <p:spPr>
              <a:xfrm>
                <a:off x="7846713"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40" name="Google Shape;740;p15"/>
              <p:cNvCxnSpPr/>
              <p:nvPr/>
            </p:nvCxnSpPr>
            <p:spPr>
              <a:xfrm>
                <a:off x="8283338" y="-44400"/>
                <a:ext cx="0" cy="5276700"/>
              </a:xfrm>
              <a:prstGeom prst="straightConnector1">
                <a:avLst/>
              </a:prstGeom>
              <a:noFill/>
              <a:ln w="9525" cap="flat" cmpd="sng">
                <a:solidFill>
                  <a:srgbClr val="003450"/>
                </a:solidFill>
                <a:prstDash val="solid"/>
                <a:round/>
                <a:headEnd type="none" w="med" len="med"/>
                <a:tailEnd type="none" w="med" len="med"/>
              </a:ln>
            </p:spPr>
          </p:cxnSp>
          <p:cxnSp>
            <p:nvCxnSpPr>
              <p:cNvPr id="741" name="Google Shape;741;p15"/>
              <p:cNvCxnSpPr/>
              <p:nvPr/>
            </p:nvCxnSpPr>
            <p:spPr>
              <a:xfrm>
                <a:off x="8719963" y="-44400"/>
                <a:ext cx="0" cy="5276700"/>
              </a:xfrm>
              <a:prstGeom prst="straightConnector1">
                <a:avLst/>
              </a:prstGeom>
              <a:noFill/>
              <a:ln w="9525" cap="flat" cmpd="sng">
                <a:solidFill>
                  <a:srgbClr val="003450"/>
                </a:solidFill>
                <a:prstDash val="solid"/>
                <a:round/>
                <a:headEnd type="none" w="med" len="med"/>
                <a:tailEnd type="none" w="med" len="med"/>
              </a:ln>
            </p:spPr>
          </p:cxnSp>
        </p:grpSp>
      </p:grpSp>
      <p:grpSp>
        <p:nvGrpSpPr>
          <p:cNvPr id="742" name="Google Shape;742;p15"/>
          <p:cNvGrpSpPr/>
          <p:nvPr/>
        </p:nvGrpSpPr>
        <p:grpSpPr>
          <a:xfrm rot="-359401" flipH="1">
            <a:off x="1484421" y="964820"/>
            <a:ext cx="12203000" cy="6384832"/>
            <a:chOff x="666700" y="727125"/>
            <a:chExt cx="7939189" cy="3876383"/>
          </a:xfrm>
        </p:grpSpPr>
        <p:sp>
          <p:nvSpPr>
            <p:cNvPr id="743" name="Google Shape;743;p15"/>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44" name="Google Shape;744;p15"/>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45" name="Google Shape;745;p15"/>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46" name="Google Shape;746;p15"/>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47" name="Google Shape;747;p15"/>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48" name="Google Shape;748;p15"/>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49" name="Google Shape;749;p15"/>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50" name="Google Shape;750;p15"/>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751" name="Google Shape;751;p15"/>
          <p:cNvSpPr txBox="1">
            <a:spLocks noGrp="1"/>
          </p:cNvSpPr>
          <p:nvPr>
            <p:ph type="title"/>
          </p:nvPr>
        </p:nvSpPr>
        <p:spPr>
          <a:xfrm>
            <a:off x="5080000" y="4275967"/>
            <a:ext cx="614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2" name="Google Shape;752;p15"/>
          <p:cNvSpPr txBox="1">
            <a:spLocks noGrp="1"/>
          </p:cNvSpPr>
          <p:nvPr>
            <p:ph type="title" idx="2" hasCustomPrompt="1"/>
          </p:nvPr>
        </p:nvSpPr>
        <p:spPr>
          <a:xfrm>
            <a:off x="8157000" y="2686633"/>
            <a:ext cx="3064400" cy="136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9466" b="1">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15"/>
          <p:cNvSpPr txBox="1">
            <a:spLocks noGrp="1"/>
          </p:cNvSpPr>
          <p:nvPr>
            <p:ph type="subTitle" idx="1"/>
          </p:nvPr>
        </p:nvSpPr>
        <p:spPr>
          <a:xfrm>
            <a:off x="5080035" y="5291433"/>
            <a:ext cx="6141200" cy="56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53463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accent2"/>
        </a:solidFill>
        <a:effectLst/>
      </p:bgPr>
    </p:bg>
    <p:spTree>
      <p:nvGrpSpPr>
        <p:cNvPr id="1" name="Shape 754"/>
        <p:cNvGrpSpPr/>
        <p:nvPr/>
      </p:nvGrpSpPr>
      <p:grpSpPr>
        <a:xfrm>
          <a:off x="0" y="0"/>
          <a:ext cx="0" cy="0"/>
          <a:chOff x="0" y="0"/>
          <a:chExt cx="0" cy="0"/>
        </a:xfrm>
      </p:grpSpPr>
      <p:grpSp>
        <p:nvGrpSpPr>
          <p:cNvPr id="755" name="Google Shape;755;p16"/>
          <p:cNvGrpSpPr/>
          <p:nvPr/>
        </p:nvGrpSpPr>
        <p:grpSpPr>
          <a:xfrm>
            <a:off x="-81167" y="-59200"/>
            <a:ext cx="12354400" cy="7035600"/>
            <a:chOff x="-60875" y="-44400"/>
            <a:chExt cx="9265800" cy="5276700"/>
          </a:xfrm>
        </p:grpSpPr>
        <p:grpSp>
          <p:nvGrpSpPr>
            <p:cNvPr id="756" name="Google Shape;756;p16"/>
            <p:cNvGrpSpPr/>
            <p:nvPr/>
          </p:nvGrpSpPr>
          <p:grpSpPr>
            <a:xfrm>
              <a:off x="-60875" y="292275"/>
              <a:ext cx="9265800" cy="4558950"/>
              <a:chOff x="-60875" y="292275"/>
              <a:chExt cx="9265800" cy="4558950"/>
            </a:xfrm>
          </p:grpSpPr>
          <p:cxnSp>
            <p:nvCxnSpPr>
              <p:cNvPr id="757" name="Google Shape;757;p16"/>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58" name="Google Shape;758;p16"/>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59" name="Google Shape;759;p16"/>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0" name="Google Shape;760;p16"/>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1" name="Google Shape;761;p16"/>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2" name="Google Shape;762;p16"/>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3" name="Google Shape;763;p16"/>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4" name="Google Shape;764;p16"/>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5" name="Google Shape;765;p16"/>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6" name="Google Shape;766;p16"/>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7" name="Google Shape;767;p16"/>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768" name="Google Shape;768;p16"/>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769" name="Google Shape;769;p16"/>
            <p:cNvGrpSpPr/>
            <p:nvPr/>
          </p:nvGrpSpPr>
          <p:grpSpPr>
            <a:xfrm>
              <a:off x="424088" y="-44400"/>
              <a:ext cx="8295875" cy="5276700"/>
              <a:chOff x="424088" y="-44400"/>
              <a:chExt cx="8295875" cy="5276700"/>
            </a:xfrm>
          </p:grpSpPr>
          <p:cxnSp>
            <p:nvCxnSpPr>
              <p:cNvPr id="770" name="Google Shape;770;p16"/>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1" name="Google Shape;771;p16"/>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2" name="Google Shape;772;p16"/>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3" name="Google Shape;773;p16"/>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4" name="Google Shape;774;p16"/>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5" name="Google Shape;775;p16"/>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6" name="Google Shape;776;p16"/>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7" name="Google Shape;777;p16"/>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8" name="Google Shape;778;p16"/>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79" name="Google Shape;779;p16"/>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0" name="Google Shape;780;p16"/>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1" name="Google Shape;781;p16"/>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2" name="Google Shape;782;p16"/>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3" name="Google Shape;783;p16"/>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4" name="Google Shape;784;p16"/>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5" name="Google Shape;785;p16"/>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6" name="Google Shape;786;p16"/>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7" name="Google Shape;787;p16"/>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8" name="Google Shape;788;p16"/>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789" name="Google Shape;789;p16"/>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790" name="Google Shape;790;p16"/>
          <p:cNvGrpSpPr/>
          <p:nvPr/>
        </p:nvGrpSpPr>
        <p:grpSpPr>
          <a:xfrm rot="359401">
            <a:off x="-894245" y="1001420"/>
            <a:ext cx="12203000" cy="6384832"/>
            <a:chOff x="666700" y="727125"/>
            <a:chExt cx="7939189" cy="3876383"/>
          </a:xfrm>
        </p:grpSpPr>
        <p:sp>
          <p:nvSpPr>
            <p:cNvPr id="791" name="Google Shape;791;p16"/>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92" name="Google Shape;792;p16"/>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93" name="Google Shape;793;p16"/>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94" name="Google Shape;794;p16"/>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95" name="Google Shape;795;p16"/>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96" name="Google Shape;796;p16"/>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97" name="Google Shape;797;p16"/>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798" name="Google Shape;798;p16"/>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799" name="Google Shape;799;p16"/>
          <p:cNvSpPr txBox="1">
            <a:spLocks noGrp="1"/>
          </p:cNvSpPr>
          <p:nvPr>
            <p:ph type="title"/>
          </p:nvPr>
        </p:nvSpPr>
        <p:spPr>
          <a:xfrm>
            <a:off x="960001" y="4258833"/>
            <a:ext cx="5132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0" name="Google Shape;800;p16"/>
          <p:cNvSpPr txBox="1">
            <a:spLocks noGrp="1"/>
          </p:cNvSpPr>
          <p:nvPr>
            <p:ph type="title" idx="2" hasCustomPrompt="1"/>
          </p:nvPr>
        </p:nvSpPr>
        <p:spPr>
          <a:xfrm>
            <a:off x="960000" y="2359233"/>
            <a:ext cx="5132000" cy="16300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9466"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1" name="Google Shape;801;p16"/>
          <p:cNvSpPr txBox="1">
            <a:spLocks noGrp="1"/>
          </p:cNvSpPr>
          <p:nvPr>
            <p:ph type="subTitle" idx="1"/>
          </p:nvPr>
        </p:nvSpPr>
        <p:spPr>
          <a:xfrm>
            <a:off x="960033" y="5274300"/>
            <a:ext cx="5774000" cy="5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644050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accent1"/>
        </a:solidFill>
        <a:effectLst/>
      </p:bgPr>
    </p:bg>
    <p:spTree>
      <p:nvGrpSpPr>
        <p:cNvPr id="1" name="Shape 802"/>
        <p:cNvGrpSpPr/>
        <p:nvPr/>
      </p:nvGrpSpPr>
      <p:grpSpPr>
        <a:xfrm>
          <a:off x="0" y="0"/>
          <a:ext cx="0" cy="0"/>
          <a:chOff x="0" y="0"/>
          <a:chExt cx="0" cy="0"/>
        </a:xfrm>
      </p:grpSpPr>
      <p:grpSp>
        <p:nvGrpSpPr>
          <p:cNvPr id="803" name="Google Shape;803;p17"/>
          <p:cNvGrpSpPr/>
          <p:nvPr/>
        </p:nvGrpSpPr>
        <p:grpSpPr>
          <a:xfrm>
            <a:off x="-81167" y="-59200"/>
            <a:ext cx="12354400" cy="7035600"/>
            <a:chOff x="-60875" y="-44400"/>
            <a:chExt cx="9265800" cy="5276700"/>
          </a:xfrm>
        </p:grpSpPr>
        <p:grpSp>
          <p:nvGrpSpPr>
            <p:cNvPr id="804" name="Google Shape;804;p17"/>
            <p:cNvGrpSpPr/>
            <p:nvPr/>
          </p:nvGrpSpPr>
          <p:grpSpPr>
            <a:xfrm>
              <a:off x="-60875" y="292275"/>
              <a:ext cx="9265800" cy="4558950"/>
              <a:chOff x="-60875" y="292275"/>
              <a:chExt cx="9265800" cy="4558950"/>
            </a:xfrm>
          </p:grpSpPr>
          <p:cxnSp>
            <p:nvCxnSpPr>
              <p:cNvPr id="805" name="Google Shape;805;p17"/>
              <p:cNvCxnSpPr/>
              <p:nvPr/>
            </p:nvCxnSpPr>
            <p:spPr>
              <a:xfrm>
                <a:off x="-60875" y="2922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6" name="Google Shape;806;p17"/>
              <p:cNvCxnSpPr/>
              <p:nvPr/>
            </p:nvCxnSpPr>
            <p:spPr>
              <a:xfrm>
                <a:off x="-60875" y="7067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7" name="Google Shape;807;p17"/>
              <p:cNvCxnSpPr/>
              <p:nvPr/>
            </p:nvCxnSpPr>
            <p:spPr>
              <a:xfrm>
                <a:off x="-60875" y="11211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8" name="Google Shape;808;p17"/>
              <p:cNvCxnSpPr/>
              <p:nvPr/>
            </p:nvCxnSpPr>
            <p:spPr>
              <a:xfrm>
                <a:off x="-60875" y="15356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09" name="Google Shape;809;p17"/>
              <p:cNvCxnSpPr/>
              <p:nvPr/>
            </p:nvCxnSpPr>
            <p:spPr>
              <a:xfrm>
                <a:off x="-60875" y="19500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0" name="Google Shape;810;p17"/>
              <p:cNvCxnSpPr/>
              <p:nvPr/>
            </p:nvCxnSpPr>
            <p:spPr>
              <a:xfrm>
                <a:off x="-60875" y="23645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1" name="Google Shape;811;p17"/>
              <p:cNvCxnSpPr/>
              <p:nvPr/>
            </p:nvCxnSpPr>
            <p:spPr>
              <a:xfrm>
                <a:off x="-60875" y="27789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2" name="Google Shape;812;p17"/>
              <p:cNvCxnSpPr/>
              <p:nvPr/>
            </p:nvCxnSpPr>
            <p:spPr>
              <a:xfrm>
                <a:off x="-60875" y="31934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3" name="Google Shape;813;p17"/>
              <p:cNvCxnSpPr/>
              <p:nvPr/>
            </p:nvCxnSpPr>
            <p:spPr>
              <a:xfrm>
                <a:off x="-60875" y="36078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4" name="Google Shape;814;p17"/>
              <p:cNvCxnSpPr/>
              <p:nvPr/>
            </p:nvCxnSpPr>
            <p:spPr>
              <a:xfrm>
                <a:off x="-60875" y="402232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5" name="Google Shape;815;p17"/>
              <p:cNvCxnSpPr/>
              <p:nvPr/>
            </p:nvCxnSpPr>
            <p:spPr>
              <a:xfrm>
                <a:off x="-60875" y="4436775"/>
                <a:ext cx="9265800" cy="0"/>
              </a:xfrm>
              <a:prstGeom prst="straightConnector1">
                <a:avLst/>
              </a:prstGeom>
              <a:noFill/>
              <a:ln w="9525" cap="flat" cmpd="sng">
                <a:solidFill>
                  <a:srgbClr val="039CAA"/>
                </a:solidFill>
                <a:prstDash val="solid"/>
                <a:round/>
                <a:headEnd type="none" w="med" len="med"/>
                <a:tailEnd type="none" w="med" len="med"/>
              </a:ln>
            </p:spPr>
          </p:cxnSp>
          <p:cxnSp>
            <p:nvCxnSpPr>
              <p:cNvPr id="816" name="Google Shape;816;p17"/>
              <p:cNvCxnSpPr/>
              <p:nvPr/>
            </p:nvCxnSpPr>
            <p:spPr>
              <a:xfrm>
                <a:off x="-60875" y="4851225"/>
                <a:ext cx="9265800" cy="0"/>
              </a:xfrm>
              <a:prstGeom prst="straightConnector1">
                <a:avLst/>
              </a:prstGeom>
              <a:noFill/>
              <a:ln w="9525" cap="flat" cmpd="sng">
                <a:solidFill>
                  <a:srgbClr val="039CAA"/>
                </a:solidFill>
                <a:prstDash val="solid"/>
                <a:round/>
                <a:headEnd type="none" w="med" len="med"/>
                <a:tailEnd type="none" w="med" len="med"/>
              </a:ln>
            </p:spPr>
          </p:cxnSp>
        </p:grpSp>
        <p:grpSp>
          <p:nvGrpSpPr>
            <p:cNvPr id="817" name="Google Shape;817;p17"/>
            <p:cNvGrpSpPr/>
            <p:nvPr/>
          </p:nvGrpSpPr>
          <p:grpSpPr>
            <a:xfrm>
              <a:off x="424088" y="-44400"/>
              <a:ext cx="8295875" cy="5276700"/>
              <a:chOff x="424088" y="-44400"/>
              <a:chExt cx="8295875" cy="5276700"/>
            </a:xfrm>
          </p:grpSpPr>
          <p:cxnSp>
            <p:nvCxnSpPr>
              <p:cNvPr id="818" name="Google Shape;818;p17"/>
              <p:cNvCxnSpPr/>
              <p:nvPr/>
            </p:nvCxnSpPr>
            <p:spPr>
              <a:xfrm>
                <a:off x="424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19" name="Google Shape;819;p17"/>
              <p:cNvCxnSpPr/>
              <p:nvPr/>
            </p:nvCxnSpPr>
            <p:spPr>
              <a:xfrm>
                <a:off x="860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0" name="Google Shape;820;p17"/>
              <p:cNvCxnSpPr/>
              <p:nvPr/>
            </p:nvCxnSpPr>
            <p:spPr>
              <a:xfrm>
                <a:off x="1297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1" name="Google Shape;821;p17"/>
              <p:cNvCxnSpPr/>
              <p:nvPr/>
            </p:nvCxnSpPr>
            <p:spPr>
              <a:xfrm>
                <a:off x="17339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2" name="Google Shape;822;p17"/>
              <p:cNvCxnSpPr/>
              <p:nvPr/>
            </p:nvCxnSpPr>
            <p:spPr>
              <a:xfrm>
                <a:off x="21705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3" name="Google Shape;823;p17"/>
              <p:cNvCxnSpPr/>
              <p:nvPr/>
            </p:nvCxnSpPr>
            <p:spPr>
              <a:xfrm>
                <a:off x="26072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4" name="Google Shape;824;p17"/>
              <p:cNvCxnSpPr/>
              <p:nvPr/>
            </p:nvCxnSpPr>
            <p:spPr>
              <a:xfrm>
                <a:off x="30438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5" name="Google Shape;825;p17"/>
              <p:cNvCxnSpPr/>
              <p:nvPr/>
            </p:nvCxnSpPr>
            <p:spPr>
              <a:xfrm>
                <a:off x="34804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6" name="Google Shape;826;p17"/>
              <p:cNvCxnSpPr/>
              <p:nvPr/>
            </p:nvCxnSpPr>
            <p:spPr>
              <a:xfrm>
                <a:off x="3917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7" name="Google Shape;827;p17"/>
              <p:cNvCxnSpPr/>
              <p:nvPr/>
            </p:nvCxnSpPr>
            <p:spPr>
              <a:xfrm>
                <a:off x="4353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8" name="Google Shape;828;p17"/>
              <p:cNvCxnSpPr/>
              <p:nvPr/>
            </p:nvCxnSpPr>
            <p:spPr>
              <a:xfrm>
                <a:off x="4790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29" name="Google Shape;829;p17"/>
              <p:cNvCxnSpPr/>
              <p:nvPr/>
            </p:nvCxnSpPr>
            <p:spPr>
              <a:xfrm>
                <a:off x="52269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0" name="Google Shape;830;p17"/>
              <p:cNvCxnSpPr/>
              <p:nvPr/>
            </p:nvCxnSpPr>
            <p:spPr>
              <a:xfrm>
                <a:off x="56635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1" name="Google Shape;831;p17"/>
              <p:cNvCxnSpPr/>
              <p:nvPr/>
            </p:nvCxnSpPr>
            <p:spPr>
              <a:xfrm>
                <a:off x="61002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2" name="Google Shape;832;p17"/>
              <p:cNvCxnSpPr/>
              <p:nvPr/>
            </p:nvCxnSpPr>
            <p:spPr>
              <a:xfrm>
                <a:off x="65368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3" name="Google Shape;833;p17"/>
              <p:cNvCxnSpPr/>
              <p:nvPr/>
            </p:nvCxnSpPr>
            <p:spPr>
              <a:xfrm>
                <a:off x="697346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4" name="Google Shape;834;p17"/>
              <p:cNvCxnSpPr/>
              <p:nvPr/>
            </p:nvCxnSpPr>
            <p:spPr>
              <a:xfrm>
                <a:off x="741008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5" name="Google Shape;835;p17"/>
              <p:cNvCxnSpPr/>
              <p:nvPr/>
            </p:nvCxnSpPr>
            <p:spPr>
              <a:xfrm>
                <a:off x="7846713"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6" name="Google Shape;836;p17"/>
              <p:cNvCxnSpPr/>
              <p:nvPr/>
            </p:nvCxnSpPr>
            <p:spPr>
              <a:xfrm>
                <a:off x="8283338" y="-44400"/>
                <a:ext cx="0" cy="5276700"/>
              </a:xfrm>
              <a:prstGeom prst="straightConnector1">
                <a:avLst/>
              </a:prstGeom>
              <a:noFill/>
              <a:ln w="9525" cap="flat" cmpd="sng">
                <a:solidFill>
                  <a:srgbClr val="039CAA"/>
                </a:solidFill>
                <a:prstDash val="solid"/>
                <a:round/>
                <a:headEnd type="none" w="med" len="med"/>
                <a:tailEnd type="none" w="med" len="med"/>
              </a:ln>
            </p:spPr>
          </p:cxnSp>
          <p:cxnSp>
            <p:nvCxnSpPr>
              <p:cNvPr id="837" name="Google Shape;837;p17"/>
              <p:cNvCxnSpPr/>
              <p:nvPr/>
            </p:nvCxnSpPr>
            <p:spPr>
              <a:xfrm>
                <a:off x="8719963" y="-44400"/>
                <a:ext cx="0" cy="5276700"/>
              </a:xfrm>
              <a:prstGeom prst="straightConnector1">
                <a:avLst/>
              </a:prstGeom>
              <a:noFill/>
              <a:ln w="9525" cap="flat" cmpd="sng">
                <a:solidFill>
                  <a:srgbClr val="039CAA"/>
                </a:solidFill>
                <a:prstDash val="solid"/>
                <a:round/>
                <a:headEnd type="none" w="med" len="med"/>
                <a:tailEnd type="none" w="med" len="med"/>
              </a:ln>
            </p:spPr>
          </p:cxnSp>
        </p:grpSp>
      </p:grpSp>
      <p:grpSp>
        <p:nvGrpSpPr>
          <p:cNvPr id="838" name="Google Shape;838;p17"/>
          <p:cNvGrpSpPr/>
          <p:nvPr/>
        </p:nvGrpSpPr>
        <p:grpSpPr>
          <a:xfrm rot="-10622932">
            <a:off x="719285" y="615428"/>
            <a:ext cx="10753337" cy="5627117"/>
            <a:chOff x="666700" y="727125"/>
            <a:chExt cx="7939189" cy="3876383"/>
          </a:xfrm>
        </p:grpSpPr>
        <p:sp>
          <p:nvSpPr>
            <p:cNvPr id="839" name="Google Shape;839;p1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0" name="Google Shape;840;p17"/>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1" name="Google Shape;841;p17"/>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2" name="Google Shape;842;p17"/>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3" name="Google Shape;843;p17"/>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4" name="Google Shape;844;p17"/>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5" name="Google Shape;845;p17"/>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46" name="Google Shape;846;p17"/>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847" name="Google Shape;847;p17"/>
          <p:cNvSpPr txBox="1">
            <a:spLocks noGrp="1"/>
          </p:cNvSpPr>
          <p:nvPr>
            <p:ph type="title"/>
          </p:nvPr>
        </p:nvSpPr>
        <p:spPr>
          <a:xfrm>
            <a:off x="3657191" y="3182033"/>
            <a:ext cx="4877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48" name="Google Shape;848;p17"/>
          <p:cNvSpPr txBox="1">
            <a:spLocks noGrp="1"/>
          </p:cNvSpPr>
          <p:nvPr>
            <p:ph type="title" idx="2" hasCustomPrompt="1"/>
          </p:nvPr>
        </p:nvSpPr>
        <p:spPr>
          <a:xfrm>
            <a:off x="4522100" y="1322167"/>
            <a:ext cx="3147600" cy="158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466"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49" name="Google Shape;849;p17"/>
          <p:cNvSpPr txBox="1">
            <a:spLocks noGrp="1"/>
          </p:cNvSpPr>
          <p:nvPr>
            <p:ph type="subTitle" idx="1"/>
          </p:nvPr>
        </p:nvSpPr>
        <p:spPr>
          <a:xfrm>
            <a:off x="3331591" y="4345833"/>
            <a:ext cx="5528800" cy="5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81545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850"/>
        <p:cNvGrpSpPr/>
        <p:nvPr/>
      </p:nvGrpSpPr>
      <p:grpSpPr>
        <a:xfrm>
          <a:off x="0" y="0"/>
          <a:ext cx="0" cy="0"/>
          <a:chOff x="0" y="0"/>
          <a:chExt cx="0" cy="0"/>
        </a:xfrm>
      </p:grpSpPr>
      <p:grpSp>
        <p:nvGrpSpPr>
          <p:cNvPr id="851" name="Google Shape;851;p18"/>
          <p:cNvGrpSpPr/>
          <p:nvPr/>
        </p:nvGrpSpPr>
        <p:grpSpPr>
          <a:xfrm>
            <a:off x="-81167" y="-59200"/>
            <a:ext cx="12354400" cy="7035600"/>
            <a:chOff x="-60875" y="-44400"/>
            <a:chExt cx="9265800" cy="5276700"/>
          </a:xfrm>
        </p:grpSpPr>
        <p:grpSp>
          <p:nvGrpSpPr>
            <p:cNvPr id="852" name="Google Shape;852;p18"/>
            <p:cNvGrpSpPr/>
            <p:nvPr/>
          </p:nvGrpSpPr>
          <p:grpSpPr>
            <a:xfrm>
              <a:off x="-60875" y="292275"/>
              <a:ext cx="9265800" cy="4558950"/>
              <a:chOff x="-60875" y="292275"/>
              <a:chExt cx="9265800" cy="4558950"/>
            </a:xfrm>
          </p:grpSpPr>
          <p:cxnSp>
            <p:nvCxnSpPr>
              <p:cNvPr id="853" name="Google Shape;853;p18"/>
              <p:cNvCxnSpPr/>
              <p:nvPr/>
            </p:nvCxnSpPr>
            <p:spPr>
              <a:xfrm>
                <a:off x="-60875" y="2922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4" name="Google Shape;854;p18"/>
              <p:cNvCxnSpPr/>
              <p:nvPr/>
            </p:nvCxnSpPr>
            <p:spPr>
              <a:xfrm>
                <a:off x="-60875" y="7067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5" name="Google Shape;855;p18"/>
              <p:cNvCxnSpPr/>
              <p:nvPr/>
            </p:nvCxnSpPr>
            <p:spPr>
              <a:xfrm>
                <a:off x="-60875" y="11211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6" name="Google Shape;856;p18"/>
              <p:cNvCxnSpPr/>
              <p:nvPr/>
            </p:nvCxnSpPr>
            <p:spPr>
              <a:xfrm>
                <a:off x="-60875" y="15356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7" name="Google Shape;857;p18"/>
              <p:cNvCxnSpPr/>
              <p:nvPr/>
            </p:nvCxnSpPr>
            <p:spPr>
              <a:xfrm>
                <a:off x="-60875" y="19500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8" name="Google Shape;858;p18"/>
              <p:cNvCxnSpPr/>
              <p:nvPr/>
            </p:nvCxnSpPr>
            <p:spPr>
              <a:xfrm>
                <a:off x="-60875" y="23645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59" name="Google Shape;859;p18"/>
              <p:cNvCxnSpPr/>
              <p:nvPr/>
            </p:nvCxnSpPr>
            <p:spPr>
              <a:xfrm>
                <a:off x="-60875" y="27789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0" name="Google Shape;860;p18"/>
              <p:cNvCxnSpPr/>
              <p:nvPr/>
            </p:nvCxnSpPr>
            <p:spPr>
              <a:xfrm>
                <a:off x="-60875" y="31934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1" name="Google Shape;861;p18"/>
              <p:cNvCxnSpPr/>
              <p:nvPr/>
            </p:nvCxnSpPr>
            <p:spPr>
              <a:xfrm>
                <a:off x="-60875" y="36078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2" name="Google Shape;862;p18"/>
              <p:cNvCxnSpPr/>
              <p:nvPr/>
            </p:nvCxnSpPr>
            <p:spPr>
              <a:xfrm>
                <a:off x="-60875" y="402232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3" name="Google Shape;863;p18"/>
              <p:cNvCxnSpPr/>
              <p:nvPr/>
            </p:nvCxnSpPr>
            <p:spPr>
              <a:xfrm>
                <a:off x="-60875" y="4436775"/>
                <a:ext cx="9265800" cy="0"/>
              </a:xfrm>
              <a:prstGeom prst="straightConnector1">
                <a:avLst/>
              </a:prstGeom>
              <a:noFill/>
              <a:ln w="9525" cap="flat" cmpd="sng">
                <a:solidFill>
                  <a:srgbClr val="F58BBD"/>
                </a:solidFill>
                <a:prstDash val="solid"/>
                <a:round/>
                <a:headEnd type="none" w="med" len="med"/>
                <a:tailEnd type="none" w="med" len="med"/>
              </a:ln>
            </p:spPr>
          </p:cxnSp>
          <p:cxnSp>
            <p:nvCxnSpPr>
              <p:cNvPr id="864" name="Google Shape;864;p18"/>
              <p:cNvCxnSpPr/>
              <p:nvPr/>
            </p:nvCxnSpPr>
            <p:spPr>
              <a:xfrm>
                <a:off x="-60875" y="4851225"/>
                <a:ext cx="9265800" cy="0"/>
              </a:xfrm>
              <a:prstGeom prst="straightConnector1">
                <a:avLst/>
              </a:prstGeom>
              <a:noFill/>
              <a:ln w="9525" cap="flat" cmpd="sng">
                <a:solidFill>
                  <a:srgbClr val="F58BBD"/>
                </a:solidFill>
                <a:prstDash val="solid"/>
                <a:round/>
                <a:headEnd type="none" w="med" len="med"/>
                <a:tailEnd type="none" w="med" len="med"/>
              </a:ln>
            </p:spPr>
          </p:cxnSp>
        </p:grpSp>
        <p:grpSp>
          <p:nvGrpSpPr>
            <p:cNvPr id="865" name="Google Shape;865;p18"/>
            <p:cNvGrpSpPr/>
            <p:nvPr/>
          </p:nvGrpSpPr>
          <p:grpSpPr>
            <a:xfrm>
              <a:off x="424088" y="-44400"/>
              <a:ext cx="8295875" cy="5276700"/>
              <a:chOff x="424088" y="-44400"/>
              <a:chExt cx="8295875" cy="5276700"/>
            </a:xfrm>
          </p:grpSpPr>
          <p:cxnSp>
            <p:nvCxnSpPr>
              <p:cNvPr id="866" name="Google Shape;866;p18"/>
              <p:cNvCxnSpPr/>
              <p:nvPr/>
            </p:nvCxnSpPr>
            <p:spPr>
              <a:xfrm>
                <a:off x="424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7" name="Google Shape;867;p18"/>
              <p:cNvCxnSpPr/>
              <p:nvPr/>
            </p:nvCxnSpPr>
            <p:spPr>
              <a:xfrm>
                <a:off x="860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8" name="Google Shape;868;p18"/>
              <p:cNvCxnSpPr/>
              <p:nvPr/>
            </p:nvCxnSpPr>
            <p:spPr>
              <a:xfrm>
                <a:off x="1297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69" name="Google Shape;869;p18"/>
              <p:cNvCxnSpPr/>
              <p:nvPr/>
            </p:nvCxnSpPr>
            <p:spPr>
              <a:xfrm>
                <a:off x="17339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0" name="Google Shape;870;p18"/>
              <p:cNvCxnSpPr/>
              <p:nvPr/>
            </p:nvCxnSpPr>
            <p:spPr>
              <a:xfrm>
                <a:off x="21705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1" name="Google Shape;871;p18"/>
              <p:cNvCxnSpPr/>
              <p:nvPr/>
            </p:nvCxnSpPr>
            <p:spPr>
              <a:xfrm>
                <a:off x="26072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2" name="Google Shape;872;p18"/>
              <p:cNvCxnSpPr/>
              <p:nvPr/>
            </p:nvCxnSpPr>
            <p:spPr>
              <a:xfrm>
                <a:off x="30438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3" name="Google Shape;873;p18"/>
              <p:cNvCxnSpPr/>
              <p:nvPr/>
            </p:nvCxnSpPr>
            <p:spPr>
              <a:xfrm>
                <a:off x="34804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4" name="Google Shape;874;p18"/>
              <p:cNvCxnSpPr/>
              <p:nvPr/>
            </p:nvCxnSpPr>
            <p:spPr>
              <a:xfrm>
                <a:off x="3917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5" name="Google Shape;875;p18"/>
              <p:cNvCxnSpPr/>
              <p:nvPr/>
            </p:nvCxnSpPr>
            <p:spPr>
              <a:xfrm>
                <a:off x="4353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6" name="Google Shape;876;p18"/>
              <p:cNvCxnSpPr/>
              <p:nvPr/>
            </p:nvCxnSpPr>
            <p:spPr>
              <a:xfrm>
                <a:off x="4790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7" name="Google Shape;877;p18"/>
              <p:cNvCxnSpPr/>
              <p:nvPr/>
            </p:nvCxnSpPr>
            <p:spPr>
              <a:xfrm>
                <a:off x="52269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8" name="Google Shape;878;p18"/>
              <p:cNvCxnSpPr/>
              <p:nvPr/>
            </p:nvCxnSpPr>
            <p:spPr>
              <a:xfrm>
                <a:off x="56635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79" name="Google Shape;879;p18"/>
              <p:cNvCxnSpPr/>
              <p:nvPr/>
            </p:nvCxnSpPr>
            <p:spPr>
              <a:xfrm>
                <a:off x="61002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0" name="Google Shape;880;p18"/>
              <p:cNvCxnSpPr/>
              <p:nvPr/>
            </p:nvCxnSpPr>
            <p:spPr>
              <a:xfrm>
                <a:off x="65368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1" name="Google Shape;881;p18"/>
              <p:cNvCxnSpPr/>
              <p:nvPr/>
            </p:nvCxnSpPr>
            <p:spPr>
              <a:xfrm>
                <a:off x="697346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2" name="Google Shape;882;p18"/>
              <p:cNvCxnSpPr/>
              <p:nvPr/>
            </p:nvCxnSpPr>
            <p:spPr>
              <a:xfrm>
                <a:off x="741008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3" name="Google Shape;883;p18"/>
              <p:cNvCxnSpPr/>
              <p:nvPr/>
            </p:nvCxnSpPr>
            <p:spPr>
              <a:xfrm>
                <a:off x="7846713"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4" name="Google Shape;884;p18"/>
              <p:cNvCxnSpPr/>
              <p:nvPr/>
            </p:nvCxnSpPr>
            <p:spPr>
              <a:xfrm>
                <a:off x="8283338" y="-44400"/>
                <a:ext cx="0" cy="5276700"/>
              </a:xfrm>
              <a:prstGeom prst="straightConnector1">
                <a:avLst/>
              </a:prstGeom>
              <a:noFill/>
              <a:ln w="9525" cap="flat" cmpd="sng">
                <a:solidFill>
                  <a:srgbClr val="F58BBD"/>
                </a:solidFill>
                <a:prstDash val="solid"/>
                <a:round/>
                <a:headEnd type="none" w="med" len="med"/>
                <a:tailEnd type="none" w="med" len="med"/>
              </a:ln>
            </p:spPr>
          </p:cxnSp>
          <p:cxnSp>
            <p:nvCxnSpPr>
              <p:cNvPr id="885" name="Google Shape;885;p18"/>
              <p:cNvCxnSpPr/>
              <p:nvPr/>
            </p:nvCxnSpPr>
            <p:spPr>
              <a:xfrm>
                <a:off x="8719963" y="-44400"/>
                <a:ext cx="0" cy="5276700"/>
              </a:xfrm>
              <a:prstGeom prst="straightConnector1">
                <a:avLst/>
              </a:prstGeom>
              <a:noFill/>
              <a:ln w="9525" cap="flat" cmpd="sng">
                <a:solidFill>
                  <a:srgbClr val="F58BBD"/>
                </a:solidFill>
                <a:prstDash val="solid"/>
                <a:round/>
                <a:headEnd type="none" w="med" len="med"/>
                <a:tailEnd type="none" w="med" len="med"/>
              </a:ln>
            </p:spPr>
          </p:cxnSp>
        </p:grpSp>
      </p:grpSp>
      <p:grpSp>
        <p:nvGrpSpPr>
          <p:cNvPr id="886" name="Google Shape;886;p18"/>
          <p:cNvGrpSpPr/>
          <p:nvPr/>
        </p:nvGrpSpPr>
        <p:grpSpPr>
          <a:xfrm>
            <a:off x="556623" y="470786"/>
            <a:ext cx="10750935" cy="5916441"/>
            <a:chOff x="417467" y="353089"/>
            <a:chExt cx="8063201" cy="4437331"/>
          </a:xfrm>
        </p:grpSpPr>
        <p:grpSp>
          <p:nvGrpSpPr>
            <p:cNvPr id="887" name="Google Shape;887;p18"/>
            <p:cNvGrpSpPr/>
            <p:nvPr/>
          </p:nvGrpSpPr>
          <p:grpSpPr>
            <a:xfrm>
              <a:off x="3149979" y="688064"/>
              <a:ext cx="2590231" cy="1844852"/>
              <a:chOff x="1571825" y="829525"/>
              <a:chExt cx="2086036" cy="1353225"/>
            </a:xfrm>
          </p:grpSpPr>
          <p:sp>
            <p:nvSpPr>
              <p:cNvPr id="888" name="Google Shape;88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89" name="Google Shape;88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90" name="Google Shape;89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91" name="Google Shape;89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892" name="Google Shape;892;p18"/>
            <p:cNvGrpSpPr/>
            <p:nvPr/>
          </p:nvGrpSpPr>
          <p:grpSpPr>
            <a:xfrm rot="221644">
              <a:off x="5833764" y="434616"/>
              <a:ext cx="2590189" cy="1844892"/>
              <a:chOff x="1571825" y="829525"/>
              <a:chExt cx="2086036" cy="1353225"/>
            </a:xfrm>
          </p:grpSpPr>
          <p:sp>
            <p:nvSpPr>
              <p:cNvPr id="893" name="Google Shape;89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94" name="Google Shape;89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95" name="Google Shape;89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96" name="Google Shape;89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897" name="Google Shape;897;p18"/>
            <p:cNvGrpSpPr/>
            <p:nvPr/>
          </p:nvGrpSpPr>
          <p:grpSpPr>
            <a:xfrm>
              <a:off x="466267" y="2636914"/>
              <a:ext cx="2590231" cy="1844852"/>
              <a:chOff x="1571825" y="829525"/>
              <a:chExt cx="2086036" cy="1353225"/>
            </a:xfrm>
          </p:grpSpPr>
          <p:sp>
            <p:nvSpPr>
              <p:cNvPr id="898" name="Google Shape;89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899" name="Google Shape;89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00" name="Google Shape;90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01" name="Google Shape;90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02" name="Google Shape;902;p18"/>
            <p:cNvGrpSpPr/>
            <p:nvPr/>
          </p:nvGrpSpPr>
          <p:grpSpPr>
            <a:xfrm rot="-307179">
              <a:off x="3149950" y="2833626"/>
              <a:ext cx="2590134" cy="1844909"/>
              <a:chOff x="1571825" y="829525"/>
              <a:chExt cx="2086036" cy="1353225"/>
            </a:xfrm>
          </p:grpSpPr>
          <p:sp>
            <p:nvSpPr>
              <p:cNvPr id="903" name="Google Shape;90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04" name="Google Shape;90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05" name="Google Shape;90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06" name="Google Shape;90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07" name="Google Shape;907;p18"/>
            <p:cNvGrpSpPr/>
            <p:nvPr/>
          </p:nvGrpSpPr>
          <p:grpSpPr>
            <a:xfrm>
              <a:off x="5833779" y="2636914"/>
              <a:ext cx="2590231" cy="1844852"/>
              <a:chOff x="1571825" y="829525"/>
              <a:chExt cx="2086036" cy="1353225"/>
            </a:xfrm>
          </p:grpSpPr>
          <p:sp>
            <p:nvSpPr>
              <p:cNvPr id="908" name="Google Shape;908;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09" name="Google Shape;909;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10" name="Google Shape;910;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11" name="Google Shape;911;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912" name="Google Shape;912;p18"/>
            <p:cNvGrpSpPr/>
            <p:nvPr/>
          </p:nvGrpSpPr>
          <p:grpSpPr>
            <a:xfrm rot="-188916">
              <a:off x="466191" y="434624"/>
              <a:ext cx="2590178" cy="1844796"/>
              <a:chOff x="1571825" y="829525"/>
              <a:chExt cx="2086036" cy="1353225"/>
            </a:xfrm>
          </p:grpSpPr>
          <p:sp>
            <p:nvSpPr>
              <p:cNvPr id="913" name="Google Shape;913;p18"/>
              <p:cNvSpPr/>
              <p:nvPr/>
            </p:nvSpPr>
            <p:spPr>
              <a:xfrm>
                <a:off x="1571825" y="829525"/>
                <a:ext cx="2086000" cy="1353225"/>
              </a:xfrm>
              <a:custGeom>
                <a:avLst/>
                <a:gdLst/>
                <a:ahLst/>
                <a:cxnLst/>
                <a:rect l="l" t="t" r="r" b="b"/>
                <a:pathLst>
                  <a:path w="83440" h="54129" extrusionOk="0">
                    <a:moveTo>
                      <a:pt x="1" y="0"/>
                    </a:moveTo>
                    <a:lnTo>
                      <a:pt x="1" y="4837"/>
                    </a:lnTo>
                    <a:lnTo>
                      <a:pt x="2223" y="4837"/>
                    </a:lnTo>
                    <a:cubicBezTo>
                      <a:pt x="2644" y="4289"/>
                      <a:pt x="3229" y="3948"/>
                      <a:pt x="3876" y="3948"/>
                    </a:cubicBezTo>
                    <a:cubicBezTo>
                      <a:pt x="5159" y="3948"/>
                      <a:pt x="6199" y="5284"/>
                      <a:pt x="6199" y="6931"/>
                    </a:cubicBezTo>
                    <a:cubicBezTo>
                      <a:pt x="6199" y="8579"/>
                      <a:pt x="5158" y="9916"/>
                      <a:pt x="3876" y="9916"/>
                    </a:cubicBezTo>
                    <a:cubicBezTo>
                      <a:pt x="3229" y="9916"/>
                      <a:pt x="2644" y="9574"/>
                      <a:pt x="2223" y="9027"/>
                    </a:cubicBezTo>
                    <a:lnTo>
                      <a:pt x="1" y="9027"/>
                    </a:lnTo>
                    <a:lnTo>
                      <a:pt x="1" y="9189"/>
                    </a:lnTo>
                    <a:lnTo>
                      <a:pt x="1" y="14937"/>
                    </a:lnTo>
                    <a:lnTo>
                      <a:pt x="2223" y="15188"/>
                    </a:lnTo>
                    <a:cubicBezTo>
                      <a:pt x="2644" y="14640"/>
                      <a:pt x="3229" y="14300"/>
                      <a:pt x="3876" y="14300"/>
                    </a:cubicBezTo>
                    <a:cubicBezTo>
                      <a:pt x="5159" y="14300"/>
                      <a:pt x="6199" y="15636"/>
                      <a:pt x="6199" y="17283"/>
                    </a:cubicBezTo>
                    <a:cubicBezTo>
                      <a:pt x="6199" y="18931"/>
                      <a:pt x="5158" y="20267"/>
                      <a:pt x="3876" y="20267"/>
                    </a:cubicBezTo>
                    <a:cubicBezTo>
                      <a:pt x="3229" y="20267"/>
                      <a:pt x="2644" y="19926"/>
                      <a:pt x="2223" y="19379"/>
                    </a:cubicBezTo>
                    <a:lnTo>
                      <a:pt x="1" y="19379"/>
                    </a:lnTo>
                    <a:lnTo>
                      <a:pt x="1" y="19551"/>
                    </a:lnTo>
                    <a:lnTo>
                      <a:pt x="1" y="25538"/>
                    </a:lnTo>
                    <a:lnTo>
                      <a:pt x="2223" y="25538"/>
                    </a:lnTo>
                    <a:cubicBezTo>
                      <a:pt x="2644" y="24990"/>
                      <a:pt x="3229" y="24649"/>
                      <a:pt x="3876" y="24649"/>
                    </a:cubicBezTo>
                    <a:cubicBezTo>
                      <a:pt x="5159" y="24649"/>
                      <a:pt x="6199" y="25986"/>
                      <a:pt x="6199" y="27634"/>
                    </a:cubicBezTo>
                    <a:cubicBezTo>
                      <a:pt x="6199" y="29282"/>
                      <a:pt x="5158" y="30617"/>
                      <a:pt x="3876" y="30617"/>
                    </a:cubicBezTo>
                    <a:cubicBezTo>
                      <a:pt x="3229" y="30617"/>
                      <a:pt x="2644" y="30277"/>
                      <a:pt x="2223" y="29729"/>
                    </a:cubicBezTo>
                    <a:lnTo>
                      <a:pt x="1" y="29729"/>
                    </a:lnTo>
                    <a:lnTo>
                      <a:pt x="1" y="29913"/>
                    </a:lnTo>
                    <a:lnTo>
                      <a:pt x="1" y="35889"/>
                    </a:lnTo>
                    <a:lnTo>
                      <a:pt x="2223" y="35889"/>
                    </a:lnTo>
                    <a:cubicBezTo>
                      <a:pt x="2644" y="35341"/>
                      <a:pt x="3229" y="35000"/>
                      <a:pt x="3876" y="35000"/>
                    </a:cubicBezTo>
                    <a:cubicBezTo>
                      <a:pt x="5159" y="35000"/>
                      <a:pt x="6199" y="36336"/>
                      <a:pt x="6199" y="37983"/>
                    </a:cubicBezTo>
                    <a:cubicBezTo>
                      <a:pt x="6199" y="39631"/>
                      <a:pt x="5158" y="40967"/>
                      <a:pt x="3876" y="40967"/>
                    </a:cubicBezTo>
                    <a:cubicBezTo>
                      <a:pt x="3229" y="40967"/>
                      <a:pt x="2644" y="40626"/>
                      <a:pt x="2223" y="40079"/>
                    </a:cubicBezTo>
                    <a:lnTo>
                      <a:pt x="1" y="40079"/>
                    </a:lnTo>
                    <a:lnTo>
                      <a:pt x="1" y="40274"/>
                    </a:lnTo>
                    <a:lnTo>
                      <a:pt x="1" y="46238"/>
                    </a:lnTo>
                    <a:lnTo>
                      <a:pt x="2223" y="46238"/>
                    </a:lnTo>
                    <a:cubicBezTo>
                      <a:pt x="2644" y="45690"/>
                      <a:pt x="3229" y="45350"/>
                      <a:pt x="3876" y="45350"/>
                    </a:cubicBezTo>
                    <a:cubicBezTo>
                      <a:pt x="5159" y="45350"/>
                      <a:pt x="6199" y="46686"/>
                      <a:pt x="6199" y="48334"/>
                    </a:cubicBezTo>
                    <a:cubicBezTo>
                      <a:pt x="6199" y="49982"/>
                      <a:pt x="5158" y="51318"/>
                      <a:pt x="3876" y="51318"/>
                    </a:cubicBezTo>
                    <a:cubicBezTo>
                      <a:pt x="3229" y="51318"/>
                      <a:pt x="2644" y="50977"/>
                      <a:pt x="2223" y="50429"/>
                    </a:cubicBezTo>
                    <a:lnTo>
                      <a:pt x="1" y="50429"/>
                    </a:lnTo>
                    <a:lnTo>
                      <a:pt x="1" y="50635"/>
                    </a:lnTo>
                    <a:lnTo>
                      <a:pt x="1" y="54128"/>
                    </a:lnTo>
                    <a:lnTo>
                      <a:pt x="78625" y="54128"/>
                    </a:lnTo>
                    <a:cubicBezTo>
                      <a:pt x="81285" y="54128"/>
                      <a:pt x="83440" y="51972"/>
                      <a:pt x="83440" y="49313"/>
                    </a:cubicBezTo>
                    <a:lnTo>
                      <a:pt x="83440" y="4816"/>
                    </a:lnTo>
                    <a:cubicBezTo>
                      <a:pt x="83439" y="2156"/>
                      <a:pt x="81284" y="0"/>
                      <a:pt x="78625" y="0"/>
                    </a:cubicBezTo>
                    <a:close/>
                  </a:path>
                </a:pathLst>
              </a:custGeom>
              <a:solidFill>
                <a:schemeClr val="lt1"/>
              </a:solidFill>
              <a:ln>
                <a:noFill/>
              </a:ln>
              <a:effectLst>
                <a:outerShdw dist="76200" dir="2220000" algn="bl" rotWithShape="0">
                  <a:schemeClr val="dk2">
                    <a:alpha val="12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14" name="Google Shape;914;p18"/>
              <p:cNvSpPr/>
              <p:nvPr/>
            </p:nvSpPr>
            <p:spPr>
              <a:xfrm>
                <a:off x="1830366" y="1290036"/>
                <a:ext cx="1827495" cy="11850"/>
              </a:xfrm>
              <a:custGeom>
                <a:avLst/>
                <a:gdLst/>
                <a:ahLst/>
                <a:cxnLst/>
                <a:rect l="l" t="t" r="r" b="b"/>
                <a:pathLst>
                  <a:path w="66394" h="474" extrusionOk="0">
                    <a:moveTo>
                      <a:pt x="1" y="0"/>
                    </a:moveTo>
                    <a:lnTo>
                      <a:pt x="1" y="474"/>
                    </a:lnTo>
                    <a:lnTo>
                      <a:pt x="66393" y="474"/>
                    </a:lnTo>
                    <a:lnTo>
                      <a:pt x="66393"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15" name="Google Shape;915;p18"/>
              <p:cNvSpPr/>
              <p:nvPr/>
            </p:nvSpPr>
            <p:spPr>
              <a:xfrm>
                <a:off x="1830366" y="1636336"/>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916" name="Google Shape;916;p18"/>
              <p:cNvSpPr/>
              <p:nvPr/>
            </p:nvSpPr>
            <p:spPr>
              <a:xfrm>
                <a:off x="1830366" y="1982664"/>
                <a:ext cx="1827495" cy="11875"/>
              </a:xfrm>
              <a:custGeom>
                <a:avLst/>
                <a:gdLst/>
                <a:ahLst/>
                <a:cxnLst/>
                <a:rect l="l" t="t" r="r" b="b"/>
                <a:pathLst>
                  <a:path w="66394" h="475" extrusionOk="0">
                    <a:moveTo>
                      <a:pt x="1" y="1"/>
                    </a:moveTo>
                    <a:lnTo>
                      <a:pt x="1" y="474"/>
                    </a:lnTo>
                    <a:lnTo>
                      <a:pt x="66393" y="474"/>
                    </a:lnTo>
                    <a:lnTo>
                      <a:pt x="6639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sp>
        <p:nvSpPr>
          <p:cNvPr id="917" name="Google Shape;917;p18"/>
          <p:cNvSpPr txBox="1">
            <a:spLocks noGrp="1"/>
          </p:cNvSpPr>
          <p:nvPr>
            <p:ph type="title"/>
          </p:nvPr>
        </p:nvSpPr>
        <p:spPr>
          <a:xfrm>
            <a:off x="960000" y="1457484"/>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18" name="Google Shape;918;p18"/>
          <p:cNvSpPr txBox="1">
            <a:spLocks noGrp="1"/>
          </p:cNvSpPr>
          <p:nvPr>
            <p:ph type="title" idx="2" hasCustomPrompt="1"/>
          </p:nvPr>
        </p:nvSpPr>
        <p:spPr>
          <a:xfrm>
            <a:off x="960000" y="806884"/>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9" name="Google Shape;919;p18"/>
          <p:cNvSpPr txBox="1">
            <a:spLocks noGrp="1"/>
          </p:cNvSpPr>
          <p:nvPr>
            <p:ph type="subTitle" idx="1"/>
          </p:nvPr>
        </p:nvSpPr>
        <p:spPr>
          <a:xfrm>
            <a:off x="960000" y="2067551"/>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920" name="Google Shape;920;p18"/>
          <p:cNvSpPr txBox="1">
            <a:spLocks noGrp="1"/>
          </p:cNvSpPr>
          <p:nvPr>
            <p:ph type="title" idx="3"/>
          </p:nvPr>
        </p:nvSpPr>
        <p:spPr>
          <a:xfrm>
            <a:off x="4538400" y="179551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21" name="Google Shape;921;p18"/>
          <p:cNvSpPr txBox="1">
            <a:spLocks noGrp="1"/>
          </p:cNvSpPr>
          <p:nvPr>
            <p:ph type="title" idx="4" hasCustomPrompt="1"/>
          </p:nvPr>
        </p:nvSpPr>
        <p:spPr>
          <a:xfrm>
            <a:off x="4538400" y="1144917"/>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2" name="Google Shape;922;p18"/>
          <p:cNvSpPr txBox="1">
            <a:spLocks noGrp="1"/>
          </p:cNvSpPr>
          <p:nvPr>
            <p:ph type="subTitle" idx="5"/>
          </p:nvPr>
        </p:nvSpPr>
        <p:spPr>
          <a:xfrm>
            <a:off x="4538400" y="2405584"/>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923" name="Google Shape;923;p18"/>
          <p:cNvSpPr txBox="1">
            <a:spLocks noGrp="1"/>
          </p:cNvSpPr>
          <p:nvPr>
            <p:ph type="title" idx="6"/>
          </p:nvPr>
        </p:nvSpPr>
        <p:spPr>
          <a:xfrm>
            <a:off x="8116800" y="1457484"/>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24" name="Google Shape;924;p18"/>
          <p:cNvSpPr txBox="1">
            <a:spLocks noGrp="1"/>
          </p:cNvSpPr>
          <p:nvPr>
            <p:ph type="title" idx="7" hasCustomPrompt="1"/>
          </p:nvPr>
        </p:nvSpPr>
        <p:spPr>
          <a:xfrm>
            <a:off x="8116800" y="806884"/>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5" name="Google Shape;925;p18"/>
          <p:cNvSpPr txBox="1">
            <a:spLocks noGrp="1"/>
          </p:cNvSpPr>
          <p:nvPr>
            <p:ph type="subTitle" idx="8"/>
          </p:nvPr>
        </p:nvSpPr>
        <p:spPr>
          <a:xfrm>
            <a:off x="8116800" y="2067551"/>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926" name="Google Shape;926;p18"/>
          <p:cNvSpPr txBox="1">
            <a:spLocks noGrp="1"/>
          </p:cNvSpPr>
          <p:nvPr>
            <p:ph type="title" idx="9"/>
          </p:nvPr>
        </p:nvSpPr>
        <p:spPr>
          <a:xfrm>
            <a:off x="960000" y="4393984"/>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27" name="Google Shape;927;p18"/>
          <p:cNvSpPr txBox="1">
            <a:spLocks noGrp="1"/>
          </p:cNvSpPr>
          <p:nvPr>
            <p:ph type="title" idx="13" hasCustomPrompt="1"/>
          </p:nvPr>
        </p:nvSpPr>
        <p:spPr>
          <a:xfrm>
            <a:off x="960000" y="3743384"/>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8" name="Google Shape;928;p18"/>
          <p:cNvSpPr txBox="1">
            <a:spLocks noGrp="1"/>
          </p:cNvSpPr>
          <p:nvPr>
            <p:ph type="subTitle" idx="14"/>
          </p:nvPr>
        </p:nvSpPr>
        <p:spPr>
          <a:xfrm>
            <a:off x="960000" y="5004051"/>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929" name="Google Shape;929;p18"/>
          <p:cNvSpPr txBox="1">
            <a:spLocks noGrp="1"/>
          </p:cNvSpPr>
          <p:nvPr>
            <p:ph type="title" idx="15"/>
          </p:nvPr>
        </p:nvSpPr>
        <p:spPr>
          <a:xfrm>
            <a:off x="4538400" y="4656151"/>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30" name="Google Shape;930;p18"/>
          <p:cNvSpPr txBox="1">
            <a:spLocks noGrp="1"/>
          </p:cNvSpPr>
          <p:nvPr>
            <p:ph type="title" idx="16" hasCustomPrompt="1"/>
          </p:nvPr>
        </p:nvSpPr>
        <p:spPr>
          <a:xfrm>
            <a:off x="4538400" y="4005551"/>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31" name="Google Shape;931;p18"/>
          <p:cNvSpPr txBox="1">
            <a:spLocks noGrp="1"/>
          </p:cNvSpPr>
          <p:nvPr>
            <p:ph type="subTitle" idx="17"/>
          </p:nvPr>
        </p:nvSpPr>
        <p:spPr>
          <a:xfrm>
            <a:off x="4538400" y="5266217"/>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932" name="Google Shape;932;p18"/>
          <p:cNvSpPr txBox="1">
            <a:spLocks noGrp="1"/>
          </p:cNvSpPr>
          <p:nvPr>
            <p:ph type="title" idx="18"/>
          </p:nvPr>
        </p:nvSpPr>
        <p:spPr>
          <a:xfrm>
            <a:off x="8116800" y="4393984"/>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33" name="Google Shape;933;p18"/>
          <p:cNvSpPr txBox="1">
            <a:spLocks noGrp="1"/>
          </p:cNvSpPr>
          <p:nvPr>
            <p:ph type="title" idx="19" hasCustomPrompt="1"/>
          </p:nvPr>
        </p:nvSpPr>
        <p:spPr>
          <a:xfrm>
            <a:off x="8116800" y="3743384"/>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b="1"/>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34" name="Google Shape;934;p18"/>
          <p:cNvSpPr txBox="1">
            <a:spLocks noGrp="1"/>
          </p:cNvSpPr>
          <p:nvPr>
            <p:ph type="subTitle" idx="20"/>
          </p:nvPr>
        </p:nvSpPr>
        <p:spPr>
          <a:xfrm>
            <a:off x="8116800" y="5004051"/>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0921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5"/>
        </a:solidFill>
        <a:effectLst/>
      </p:bgPr>
    </p:bg>
    <p:spTree>
      <p:nvGrpSpPr>
        <p:cNvPr id="1" name="Shape 973"/>
        <p:cNvGrpSpPr/>
        <p:nvPr/>
      </p:nvGrpSpPr>
      <p:grpSpPr>
        <a:xfrm>
          <a:off x="0" y="0"/>
          <a:ext cx="0" cy="0"/>
          <a:chOff x="0" y="0"/>
          <a:chExt cx="0" cy="0"/>
        </a:xfrm>
      </p:grpSpPr>
      <p:grpSp>
        <p:nvGrpSpPr>
          <p:cNvPr id="974" name="Google Shape;974;p20"/>
          <p:cNvGrpSpPr/>
          <p:nvPr/>
        </p:nvGrpSpPr>
        <p:grpSpPr>
          <a:xfrm>
            <a:off x="-81167" y="-59200"/>
            <a:ext cx="12354400" cy="7035600"/>
            <a:chOff x="-60875" y="-44400"/>
            <a:chExt cx="9265800" cy="5276700"/>
          </a:xfrm>
        </p:grpSpPr>
        <p:grpSp>
          <p:nvGrpSpPr>
            <p:cNvPr id="975" name="Google Shape;975;p20"/>
            <p:cNvGrpSpPr/>
            <p:nvPr/>
          </p:nvGrpSpPr>
          <p:grpSpPr>
            <a:xfrm>
              <a:off x="-60875" y="292275"/>
              <a:ext cx="9265800" cy="4558950"/>
              <a:chOff x="-60875" y="292275"/>
              <a:chExt cx="9265800" cy="4558950"/>
            </a:xfrm>
          </p:grpSpPr>
          <p:cxnSp>
            <p:nvCxnSpPr>
              <p:cNvPr id="976" name="Google Shape;976;p20"/>
              <p:cNvCxnSpPr/>
              <p:nvPr/>
            </p:nvCxnSpPr>
            <p:spPr>
              <a:xfrm>
                <a:off x="-60875" y="2922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7" name="Google Shape;977;p20"/>
              <p:cNvCxnSpPr/>
              <p:nvPr/>
            </p:nvCxnSpPr>
            <p:spPr>
              <a:xfrm>
                <a:off x="-60875" y="7067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8" name="Google Shape;978;p20"/>
              <p:cNvCxnSpPr/>
              <p:nvPr/>
            </p:nvCxnSpPr>
            <p:spPr>
              <a:xfrm>
                <a:off x="-60875" y="11211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79" name="Google Shape;979;p20"/>
              <p:cNvCxnSpPr/>
              <p:nvPr/>
            </p:nvCxnSpPr>
            <p:spPr>
              <a:xfrm>
                <a:off x="-60875" y="15356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0" name="Google Shape;980;p20"/>
              <p:cNvCxnSpPr/>
              <p:nvPr/>
            </p:nvCxnSpPr>
            <p:spPr>
              <a:xfrm>
                <a:off x="-60875" y="19500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1" name="Google Shape;981;p20"/>
              <p:cNvCxnSpPr/>
              <p:nvPr/>
            </p:nvCxnSpPr>
            <p:spPr>
              <a:xfrm>
                <a:off x="-60875" y="23645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2" name="Google Shape;982;p20"/>
              <p:cNvCxnSpPr/>
              <p:nvPr/>
            </p:nvCxnSpPr>
            <p:spPr>
              <a:xfrm>
                <a:off x="-60875" y="27789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3" name="Google Shape;983;p20"/>
              <p:cNvCxnSpPr/>
              <p:nvPr/>
            </p:nvCxnSpPr>
            <p:spPr>
              <a:xfrm>
                <a:off x="-60875" y="31934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4" name="Google Shape;984;p20"/>
              <p:cNvCxnSpPr/>
              <p:nvPr/>
            </p:nvCxnSpPr>
            <p:spPr>
              <a:xfrm>
                <a:off x="-60875" y="36078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5" name="Google Shape;985;p20"/>
              <p:cNvCxnSpPr/>
              <p:nvPr/>
            </p:nvCxnSpPr>
            <p:spPr>
              <a:xfrm>
                <a:off x="-60875" y="402232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6" name="Google Shape;986;p20"/>
              <p:cNvCxnSpPr/>
              <p:nvPr/>
            </p:nvCxnSpPr>
            <p:spPr>
              <a:xfrm>
                <a:off x="-60875" y="4436775"/>
                <a:ext cx="9265800" cy="0"/>
              </a:xfrm>
              <a:prstGeom prst="straightConnector1">
                <a:avLst/>
              </a:prstGeom>
              <a:noFill/>
              <a:ln w="9525" cap="flat" cmpd="sng">
                <a:solidFill>
                  <a:srgbClr val="DB4D34"/>
                </a:solidFill>
                <a:prstDash val="solid"/>
                <a:round/>
                <a:headEnd type="none" w="med" len="med"/>
                <a:tailEnd type="none" w="med" len="med"/>
              </a:ln>
            </p:spPr>
          </p:cxnSp>
          <p:cxnSp>
            <p:nvCxnSpPr>
              <p:cNvPr id="987" name="Google Shape;987;p20"/>
              <p:cNvCxnSpPr/>
              <p:nvPr/>
            </p:nvCxnSpPr>
            <p:spPr>
              <a:xfrm>
                <a:off x="-60875" y="4851225"/>
                <a:ext cx="9265800" cy="0"/>
              </a:xfrm>
              <a:prstGeom prst="straightConnector1">
                <a:avLst/>
              </a:prstGeom>
              <a:noFill/>
              <a:ln w="9525" cap="flat" cmpd="sng">
                <a:solidFill>
                  <a:srgbClr val="DB4D34"/>
                </a:solidFill>
                <a:prstDash val="solid"/>
                <a:round/>
                <a:headEnd type="none" w="med" len="med"/>
                <a:tailEnd type="none" w="med" len="med"/>
              </a:ln>
            </p:spPr>
          </p:cxnSp>
        </p:grpSp>
        <p:grpSp>
          <p:nvGrpSpPr>
            <p:cNvPr id="988" name="Google Shape;988;p20"/>
            <p:cNvGrpSpPr/>
            <p:nvPr/>
          </p:nvGrpSpPr>
          <p:grpSpPr>
            <a:xfrm>
              <a:off x="424088" y="-44400"/>
              <a:ext cx="8295875" cy="5276700"/>
              <a:chOff x="424088" y="-44400"/>
              <a:chExt cx="8295875" cy="5276700"/>
            </a:xfrm>
          </p:grpSpPr>
          <p:cxnSp>
            <p:nvCxnSpPr>
              <p:cNvPr id="989" name="Google Shape;989;p20"/>
              <p:cNvCxnSpPr/>
              <p:nvPr/>
            </p:nvCxnSpPr>
            <p:spPr>
              <a:xfrm>
                <a:off x="424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0" name="Google Shape;990;p20"/>
              <p:cNvCxnSpPr/>
              <p:nvPr/>
            </p:nvCxnSpPr>
            <p:spPr>
              <a:xfrm>
                <a:off x="860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1" name="Google Shape;991;p20"/>
              <p:cNvCxnSpPr/>
              <p:nvPr/>
            </p:nvCxnSpPr>
            <p:spPr>
              <a:xfrm>
                <a:off x="1297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2" name="Google Shape;992;p20"/>
              <p:cNvCxnSpPr/>
              <p:nvPr/>
            </p:nvCxnSpPr>
            <p:spPr>
              <a:xfrm>
                <a:off x="1733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3" name="Google Shape;993;p20"/>
              <p:cNvCxnSpPr/>
              <p:nvPr/>
            </p:nvCxnSpPr>
            <p:spPr>
              <a:xfrm>
                <a:off x="2170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4" name="Google Shape;994;p20"/>
              <p:cNvCxnSpPr/>
              <p:nvPr/>
            </p:nvCxnSpPr>
            <p:spPr>
              <a:xfrm>
                <a:off x="2607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5" name="Google Shape;995;p20"/>
              <p:cNvCxnSpPr/>
              <p:nvPr/>
            </p:nvCxnSpPr>
            <p:spPr>
              <a:xfrm>
                <a:off x="3043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6" name="Google Shape;996;p20"/>
              <p:cNvCxnSpPr/>
              <p:nvPr/>
            </p:nvCxnSpPr>
            <p:spPr>
              <a:xfrm>
                <a:off x="3480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7" name="Google Shape;997;p20"/>
              <p:cNvCxnSpPr/>
              <p:nvPr/>
            </p:nvCxnSpPr>
            <p:spPr>
              <a:xfrm>
                <a:off x="3917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8" name="Google Shape;998;p20"/>
              <p:cNvCxnSpPr/>
              <p:nvPr/>
            </p:nvCxnSpPr>
            <p:spPr>
              <a:xfrm>
                <a:off x="4353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999" name="Google Shape;999;p20"/>
              <p:cNvCxnSpPr/>
              <p:nvPr/>
            </p:nvCxnSpPr>
            <p:spPr>
              <a:xfrm>
                <a:off x="4790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0" name="Google Shape;1000;p20"/>
              <p:cNvCxnSpPr/>
              <p:nvPr/>
            </p:nvCxnSpPr>
            <p:spPr>
              <a:xfrm>
                <a:off x="52269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1" name="Google Shape;1001;p20"/>
              <p:cNvCxnSpPr/>
              <p:nvPr/>
            </p:nvCxnSpPr>
            <p:spPr>
              <a:xfrm>
                <a:off x="56635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2" name="Google Shape;1002;p20"/>
              <p:cNvCxnSpPr/>
              <p:nvPr/>
            </p:nvCxnSpPr>
            <p:spPr>
              <a:xfrm>
                <a:off x="61002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3" name="Google Shape;1003;p20"/>
              <p:cNvCxnSpPr/>
              <p:nvPr/>
            </p:nvCxnSpPr>
            <p:spPr>
              <a:xfrm>
                <a:off x="65368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4" name="Google Shape;1004;p20"/>
              <p:cNvCxnSpPr/>
              <p:nvPr/>
            </p:nvCxnSpPr>
            <p:spPr>
              <a:xfrm>
                <a:off x="697346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5" name="Google Shape;1005;p20"/>
              <p:cNvCxnSpPr/>
              <p:nvPr/>
            </p:nvCxnSpPr>
            <p:spPr>
              <a:xfrm>
                <a:off x="741008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6" name="Google Shape;1006;p20"/>
              <p:cNvCxnSpPr/>
              <p:nvPr/>
            </p:nvCxnSpPr>
            <p:spPr>
              <a:xfrm>
                <a:off x="7846713"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7" name="Google Shape;1007;p20"/>
              <p:cNvCxnSpPr/>
              <p:nvPr/>
            </p:nvCxnSpPr>
            <p:spPr>
              <a:xfrm>
                <a:off x="8283338" y="-44400"/>
                <a:ext cx="0" cy="5276700"/>
              </a:xfrm>
              <a:prstGeom prst="straightConnector1">
                <a:avLst/>
              </a:prstGeom>
              <a:noFill/>
              <a:ln w="9525" cap="flat" cmpd="sng">
                <a:solidFill>
                  <a:srgbClr val="DB4D34"/>
                </a:solidFill>
                <a:prstDash val="solid"/>
                <a:round/>
                <a:headEnd type="none" w="med" len="med"/>
                <a:tailEnd type="none" w="med" len="med"/>
              </a:ln>
            </p:spPr>
          </p:cxnSp>
          <p:cxnSp>
            <p:nvCxnSpPr>
              <p:cNvPr id="1008" name="Google Shape;1008;p20"/>
              <p:cNvCxnSpPr/>
              <p:nvPr/>
            </p:nvCxnSpPr>
            <p:spPr>
              <a:xfrm>
                <a:off x="8719963" y="-44400"/>
                <a:ext cx="0" cy="5276700"/>
              </a:xfrm>
              <a:prstGeom prst="straightConnector1">
                <a:avLst/>
              </a:prstGeom>
              <a:noFill/>
              <a:ln w="9525" cap="flat" cmpd="sng">
                <a:solidFill>
                  <a:srgbClr val="DB4D34"/>
                </a:solidFill>
                <a:prstDash val="solid"/>
                <a:round/>
                <a:headEnd type="none" w="med" len="med"/>
                <a:tailEnd type="none" w="med" len="med"/>
              </a:ln>
            </p:spPr>
          </p:cxnSp>
        </p:grpSp>
      </p:grpSp>
      <p:grpSp>
        <p:nvGrpSpPr>
          <p:cNvPr id="1009" name="Google Shape;1009;p20"/>
          <p:cNvGrpSpPr/>
          <p:nvPr/>
        </p:nvGrpSpPr>
        <p:grpSpPr>
          <a:xfrm rot="-191934">
            <a:off x="803424" y="844852"/>
            <a:ext cx="10585141" cy="5168296"/>
            <a:chOff x="666700" y="727125"/>
            <a:chExt cx="7939189" cy="3876385"/>
          </a:xfrm>
        </p:grpSpPr>
        <p:sp>
          <p:nvSpPr>
            <p:cNvPr id="1010" name="Google Shape;1010;p20"/>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1" name="Google Shape;1011;p20"/>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2" name="Google Shape;1012;p20"/>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3" name="Google Shape;1013;p20"/>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4" name="Google Shape;1014;p20"/>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5" name="Google Shape;1015;p20"/>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6" name="Google Shape;1016;p20"/>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7" name="Google Shape;1017;p20"/>
            <p:cNvSpPr/>
            <p:nvPr/>
          </p:nvSpPr>
          <p:spPr>
            <a:xfrm>
              <a:off x="3267008"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8" name="Google Shape;1018;p20"/>
            <p:cNvSpPr/>
            <p:nvPr/>
          </p:nvSpPr>
          <p:spPr>
            <a:xfrm>
              <a:off x="2828063"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19" name="Google Shape;1019;p20"/>
            <p:cNvSpPr/>
            <p:nvPr/>
          </p:nvSpPr>
          <p:spPr>
            <a:xfrm>
              <a:off x="2389158"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0" name="Google Shape;1020;p20"/>
            <p:cNvSpPr/>
            <p:nvPr/>
          </p:nvSpPr>
          <p:spPr>
            <a:xfrm>
              <a:off x="1950174"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1" name="Google Shape;1021;p20"/>
            <p:cNvSpPr/>
            <p:nvPr/>
          </p:nvSpPr>
          <p:spPr>
            <a:xfrm>
              <a:off x="1511309"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2" name="Google Shape;1022;p20"/>
            <p:cNvSpPr/>
            <p:nvPr/>
          </p:nvSpPr>
          <p:spPr>
            <a:xfrm>
              <a:off x="1072325"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3" name="Google Shape;1023;p20"/>
            <p:cNvSpPr/>
            <p:nvPr/>
          </p:nvSpPr>
          <p:spPr>
            <a:xfrm>
              <a:off x="5919783"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4" name="Google Shape;1024;p20"/>
            <p:cNvSpPr/>
            <p:nvPr/>
          </p:nvSpPr>
          <p:spPr>
            <a:xfrm>
              <a:off x="5480799" y="1226825"/>
              <a:ext cx="11465" cy="3376685"/>
            </a:xfrm>
            <a:custGeom>
              <a:avLst/>
              <a:gdLst/>
              <a:ahLst/>
              <a:cxnLst/>
              <a:rect l="l" t="t" r="r" b="b"/>
              <a:pathLst>
                <a:path w="288"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5" name="Google Shape;1025;p20"/>
            <p:cNvSpPr/>
            <p:nvPr/>
          </p:nvSpPr>
          <p:spPr>
            <a:xfrm>
              <a:off x="5041894" y="1226825"/>
              <a:ext cx="11425" cy="3376685"/>
            </a:xfrm>
            <a:custGeom>
              <a:avLst/>
              <a:gdLst/>
              <a:ahLst/>
              <a:cxnLst/>
              <a:rect l="l" t="t" r="r" b="b"/>
              <a:pathLst>
                <a:path w="287"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6" name="Google Shape;1026;p20"/>
            <p:cNvSpPr/>
            <p:nvPr/>
          </p:nvSpPr>
          <p:spPr>
            <a:xfrm>
              <a:off x="4602950"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7" name="Google Shape;1027;p20"/>
            <p:cNvSpPr/>
            <p:nvPr/>
          </p:nvSpPr>
          <p:spPr>
            <a:xfrm>
              <a:off x="4164005" y="1226825"/>
              <a:ext cx="11425" cy="3376685"/>
            </a:xfrm>
            <a:custGeom>
              <a:avLst/>
              <a:gdLst/>
              <a:ahLst/>
              <a:cxnLst/>
              <a:rect l="l" t="t" r="r" b="b"/>
              <a:pathLst>
                <a:path w="287" h="71852" extrusionOk="0">
                  <a:moveTo>
                    <a:pt x="1" y="0"/>
                  </a:moveTo>
                  <a:lnTo>
                    <a:pt x="1"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8" name="Google Shape;1028;p20"/>
            <p:cNvSpPr/>
            <p:nvPr/>
          </p:nvSpPr>
          <p:spPr>
            <a:xfrm>
              <a:off x="372510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29" name="Google Shape;1029;p20"/>
            <p:cNvSpPr/>
            <p:nvPr/>
          </p:nvSpPr>
          <p:spPr>
            <a:xfrm>
              <a:off x="8133614" y="1226825"/>
              <a:ext cx="11386" cy="3376685"/>
            </a:xfrm>
            <a:custGeom>
              <a:avLst/>
              <a:gdLst/>
              <a:ahLst/>
              <a:cxnLst/>
              <a:rect l="l" t="t" r="r" b="b"/>
              <a:pathLst>
                <a:path w="286"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30" name="Google Shape;1030;p20"/>
            <p:cNvSpPr/>
            <p:nvPr/>
          </p:nvSpPr>
          <p:spPr>
            <a:xfrm>
              <a:off x="7694630" y="1226825"/>
              <a:ext cx="11425" cy="3376685"/>
            </a:xfrm>
            <a:custGeom>
              <a:avLst/>
              <a:gdLst/>
              <a:ahLst/>
              <a:cxnLst/>
              <a:rect l="l" t="t" r="r" b="b"/>
              <a:pathLst>
                <a:path w="287" h="71852" extrusionOk="0">
                  <a:moveTo>
                    <a:pt x="0" y="0"/>
                  </a:moveTo>
                  <a:lnTo>
                    <a:pt x="0" y="71851"/>
                  </a:lnTo>
                  <a:lnTo>
                    <a:pt x="286" y="71851"/>
                  </a:lnTo>
                  <a:lnTo>
                    <a:pt x="286"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31" name="Google Shape;1031;p20"/>
            <p:cNvSpPr/>
            <p:nvPr/>
          </p:nvSpPr>
          <p:spPr>
            <a:xfrm>
              <a:off x="7255686" y="1226825"/>
              <a:ext cx="11465" cy="3376685"/>
            </a:xfrm>
            <a:custGeom>
              <a:avLst/>
              <a:gdLst/>
              <a:ahLst/>
              <a:cxnLst/>
              <a:rect l="l" t="t" r="r" b="b"/>
              <a:pathLst>
                <a:path w="288" h="71852" extrusionOk="0">
                  <a:moveTo>
                    <a:pt x="1" y="0"/>
                  </a:moveTo>
                  <a:lnTo>
                    <a:pt x="1" y="71851"/>
                  </a:lnTo>
                  <a:lnTo>
                    <a:pt x="288" y="71851"/>
                  </a:lnTo>
                  <a:lnTo>
                    <a:pt x="288"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32" name="Google Shape;1032;p20"/>
            <p:cNvSpPr/>
            <p:nvPr/>
          </p:nvSpPr>
          <p:spPr>
            <a:xfrm>
              <a:off x="6816741" y="1226825"/>
              <a:ext cx="11425" cy="3376685"/>
            </a:xfrm>
            <a:custGeom>
              <a:avLst/>
              <a:gdLst/>
              <a:ahLst/>
              <a:cxnLst/>
              <a:rect l="l" t="t" r="r" b="b"/>
              <a:pathLst>
                <a:path w="287" h="71852" extrusionOk="0">
                  <a:moveTo>
                    <a:pt x="0" y="0"/>
                  </a:moveTo>
                  <a:lnTo>
                    <a:pt x="0"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33" name="Google Shape;1033;p20"/>
            <p:cNvSpPr/>
            <p:nvPr/>
          </p:nvSpPr>
          <p:spPr>
            <a:xfrm>
              <a:off x="6377797" y="1226825"/>
              <a:ext cx="11465" cy="3376685"/>
            </a:xfrm>
            <a:custGeom>
              <a:avLst/>
              <a:gdLst/>
              <a:ahLst/>
              <a:cxnLst/>
              <a:rect l="l" t="t" r="r" b="b"/>
              <a:pathLst>
                <a:path w="288" h="71852" extrusionOk="0">
                  <a:moveTo>
                    <a:pt x="1" y="0"/>
                  </a:moveTo>
                  <a:lnTo>
                    <a:pt x="1" y="71851"/>
                  </a:lnTo>
                  <a:lnTo>
                    <a:pt x="287" y="71851"/>
                  </a:lnTo>
                  <a:lnTo>
                    <a:pt x="28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034" name="Google Shape;1034;p20"/>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1035" name="Google Shape;1035;p20"/>
          <p:cNvSpPr txBox="1">
            <a:spLocks noGrp="1"/>
          </p:cNvSpPr>
          <p:nvPr>
            <p:ph type="title"/>
          </p:nvPr>
        </p:nvSpPr>
        <p:spPr>
          <a:xfrm>
            <a:off x="2914673" y="4560400"/>
            <a:ext cx="63628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036" name="Google Shape;1036;p20"/>
          <p:cNvSpPr txBox="1">
            <a:spLocks noGrp="1"/>
          </p:cNvSpPr>
          <p:nvPr>
            <p:ph type="subTitle" idx="1"/>
          </p:nvPr>
        </p:nvSpPr>
        <p:spPr>
          <a:xfrm>
            <a:off x="2914533" y="2346000"/>
            <a:ext cx="6362800" cy="212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333">
                <a:solidFill>
                  <a:srgbClr val="242348"/>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11287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5" y="2007"/>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8/30/2022</a:t>
            </a:fld>
            <a:endParaRPr lang="en-US"/>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45669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037"/>
        <p:cNvGrpSpPr/>
        <p:nvPr/>
      </p:nvGrpSpPr>
      <p:grpSpPr>
        <a:xfrm>
          <a:off x="0" y="0"/>
          <a:ext cx="0" cy="0"/>
          <a:chOff x="0" y="0"/>
          <a:chExt cx="0" cy="0"/>
        </a:xfrm>
      </p:grpSpPr>
      <p:grpSp>
        <p:nvGrpSpPr>
          <p:cNvPr id="1038" name="Google Shape;1038;p21"/>
          <p:cNvGrpSpPr/>
          <p:nvPr/>
        </p:nvGrpSpPr>
        <p:grpSpPr>
          <a:xfrm>
            <a:off x="-81167" y="-59200"/>
            <a:ext cx="12354400" cy="7035600"/>
            <a:chOff x="-60875" y="-44400"/>
            <a:chExt cx="9265800" cy="5276700"/>
          </a:xfrm>
        </p:grpSpPr>
        <p:grpSp>
          <p:nvGrpSpPr>
            <p:cNvPr id="1039" name="Google Shape;1039;p21"/>
            <p:cNvGrpSpPr/>
            <p:nvPr/>
          </p:nvGrpSpPr>
          <p:grpSpPr>
            <a:xfrm>
              <a:off x="-60875" y="292275"/>
              <a:ext cx="9265800" cy="4558950"/>
              <a:chOff x="-60875" y="292275"/>
              <a:chExt cx="9265800" cy="4558950"/>
            </a:xfrm>
          </p:grpSpPr>
          <p:cxnSp>
            <p:nvCxnSpPr>
              <p:cNvPr id="1040" name="Google Shape;1040;p21"/>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1"/>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1"/>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1"/>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4" name="Google Shape;1044;p21"/>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5" name="Google Shape;1045;p21"/>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6" name="Google Shape;1046;p21"/>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7" name="Google Shape;1047;p21"/>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8" name="Google Shape;1048;p21"/>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49" name="Google Shape;1049;p21"/>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50" name="Google Shape;1050;p21"/>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51" name="Google Shape;1051;p21"/>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052" name="Google Shape;1052;p21"/>
            <p:cNvGrpSpPr/>
            <p:nvPr/>
          </p:nvGrpSpPr>
          <p:grpSpPr>
            <a:xfrm>
              <a:off x="424088" y="-44400"/>
              <a:ext cx="8295875" cy="5276700"/>
              <a:chOff x="424088" y="-44400"/>
              <a:chExt cx="8295875" cy="5276700"/>
            </a:xfrm>
          </p:grpSpPr>
          <p:cxnSp>
            <p:nvCxnSpPr>
              <p:cNvPr id="1053" name="Google Shape;1053;p21"/>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4" name="Google Shape;1054;p21"/>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5" name="Google Shape;1055;p21"/>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6" name="Google Shape;1056;p21"/>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7" name="Google Shape;1057;p21"/>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8" name="Google Shape;1058;p21"/>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59" name="Google Shape;1059;p21"/>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0" name="Google Shape;1060;p21"/>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1" name="Google Shape;1061;p21"/>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2" name="Google Shape;1062;p21"/>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3" name="Google Shape;1063;p21"/>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4" name="Google Shape;1064;p21"/>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5" name="Google Shape;1065;p21"/>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6" name="Google Shape;1066;p21"/>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7" name="Google Shape;1067;p21"/>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8" name="Google Shape;1068;p21"/>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69" name="Google Shape;1069;p21"/>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0" name="Google Shape;1070;p21"/>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1" name="Google Shape;1071;p21"/>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72" name="Google Shape;1072;p21"/>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073" name="Google Shape;1073;p21"/>
          <p:cNvSpPr txBox="1">
            <a:spLocks noGrp="1"/>
          </p:cNvSpPr>
          <p:nvPr>
            <p:ph type="subTitle" idx="1"/>
          </p:nvPr>
        </p:nvSpPr>
        <p:spPr>
          <a:xfrm>
            <a:off x="960000" y="3456033"/>
            <a:ext cx="3586400" cy="17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74" name="Google Shape;1074;p21"/>
          <p:cNvSpPr txBox="1">
            <a:spLocks noGrp="1"/>
          </p:cNvSpPr>
          <p:nvPr>
            <p:ph type="title"/>
          </p:nvPr>
        </p:nvSpPr>
        <p:spPr>
          <a:xfrm>
            <a:off x="960000" y="2644167"/>
            <a:ext cx="3586400" cy="87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75" name="Google Shape;1075;p21"/>
          <p:cNvSpPr txBox="1">
            <a:spLocks noGrp="1"/>
          </p:cNvSpPr>
          <p:nvPr>
            <p:ph type="title" idx="2"/>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65299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76"/>
        <p:cNvGrpSpPr/>
        <p:nvPr/>
      </p:nvGrpSpPr>
      <p:grpSpPr>
        <a:xfrm>
          <a:off x="0" y="0"/>
          <a:ext cx="0" cy="0"/>
          <a:chOff x="0" y="0"/>
          <a:chExt cx="0" cy="0"/>
        </a:xfrm>
      </p:grpSpPr>
      <p:grpSp>
        <p:nvGrpSpPr>
          <p:cNvPr id="1077" name="Google Shape;1077;p22"/>
          <p:cNvGrpSpPr/>
          <p:nvPr/>
        </p:nvGrpSpPr>
        <p:grpSpPr>
          <a:xfrm>
            <a:off x="-81167" y="-59200"/>
            <a:ext cx="12354400" cy="7035600"/>
            <a:chOff x="-60875" y="-44400"/>
            <a:chExt cx="9265800" cy="5276700"/>
          </a:xfrm>
        </p:grpSpPr>
        <p:grpSp>
          <p:nvGrpSpPr>
            <p:cNvPr id="1078" name="Google Shape;1078;p22"/>
            <p:cNvGrpSpPr/>
            <p:nvPr/>
          </p:nvGrpSpPr>
          <p:grpSpPr>
            <a:xfrm>
              <a:off x="-60875" y="292275"/>
              <a:ext cx="9265800" cy="4558950"/>
              <a:chOff x="-60875" y="292275"/>
              <a:chExt cx="9265800" cy="4558950"/>
            </a:xfrm>
          </p:grpSpPr>
          <p:cxnSp>
            <p:nvCxnSpPr>
              <p:cNvPr id="1079" name="Google Shape;1079;p22"/>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0" name="Google Shape;1080;p22"/>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1" name="Google Shape;1081;p22"/>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2" name="Google Shape;1082;p22"/>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3" name="Google Shape;1083;p22"/>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4" name="Google Shape;1084;p22"/>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5" name="Google Shape;1085;p22"/>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6" name="Google Shape;1086;p22"/>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7" name="Google Shape;1087;p22"/>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8" name="Google Shape;1088;p22"/>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89" name="Google Shape;1089;p22"/>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090" name="Google Shape;1090;p22"/>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091" name="Google Shape;1091;p22"/>
            <p:cNvGrpSpPr/>
            <p:nvPr/>
          </p:nvGrpSpPr>
          <p:grpSpPr>
            <a:xfrm>
              <a:off x="424088" y="-44400"/>
              <a:ext cx="8295875" cy="5276700"/>
              <a:chOff x="424088" y="-44400"/>
              <a:chExt cx="8295875" cy="5276700"/>
            </a:xfrm>
          </p:grpSpPr>
          <p:cxnSp>
            <p:nvCxnSpPr>
              <p:cNvPr id="1092" name="Google Shape;1092;p22"/>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3" name="Google Shape;1093;p22"/>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4" name="Google Shape;1094;p22"/>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5" name="Google Shape;1095;p22"/>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6" name="Google Shape;1096;p22"/>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7" name="Google Shape;1097;p22"/>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8" name="Google Shape;1098;p22"/>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099" name="Google Shape;1099;p22"/>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0" name="Google Shape;1100;p22"/>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1" name="Google Shape;1101;p22"/>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2" name="Google Shape;1102;p22"/>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3" name="Google Shape;1103;p22"/>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4" name="Google Shape;1104;p22"/>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5" name="Google Shape;1105;p22"/>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6" name="Google Shape;1106;p22"/>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7" name="Google Shape;1107;p22"/>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8" name="Google Shape;1108;p22"/>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09" name="Google Shape;1109;p22"/>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10" name="Google Shape;1110;p22"/>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11" name="Google Shape;1111;p22"/>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112" name="Google Shape;1112;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3" name="Google Shape;1113;p22"/>
          <p:cNvSpPr txBox="1">
            <a:spLocks noGrp="1"/>
          </p:cNvSpPr>
          <p:nvPr>
            <p:ph type="body" idx="1"/>
          </p:nvPr>
        </p:nvSpPr>
        <p:spPr>
          <a:xfrm>
            <a:off x="960000" y="1649433"/>
            <a:ext cx="4966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333">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114" name="Google Shape;1114;p22"/>
          <p:cNvSpPr txBox="1">
            <a:spLocks noGrp="1"/>
          </p:cNvSpPr>
          <p:nvPr>
            <p:ph type="body" idx="2"/>
          </p:nvPr>
        </p:nvSpPr>
        <p:spPr>
          <a:xfrm>
            <a:off x="6266000" y="1649433"/>
            <a:ext cx="4966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333" u="sng">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899793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115"/>
        <p:cNvGrpSpPr/>
        <p:nvPr/>
      </p:nvGrpSpPr>
      <p:grpSpPr>
        <a:xfrm>
          <a:off x="0" y="0"/>
          <a:ext cx="0" cy="0"/>
          <a:chOff x="0" y="0"/>
          <a:chExt cx="0" cy="0"/>
        </a:xfrm>
      </p:grpSpPr>
      <p:grpSp>
        <p:nvGrpSpPr>
          <p:cNvPr id="1116" name="Google Shape;1116;p23"/>
          <p:cNvGrpSpPr/>
          <p:nvPr/>
        </p:nvGrpSpPr>
        <p:grpSpPr>
          <a:xfrm>
            <a:off x="-81167" y="-59200"/>
            <a:ext cx="12354400" cy="7035600"/>
            <a:chOff x="-60875" y="-44400"/>
            <a:chExt cx="9265800" cy="5276700"/>
          </a:xfrm>
        </p:grpSpPr>
        <p:grpSp>
          <p:nvGrpSpPr>
            <p:cNvPr id="1117" name="Google Shape;1117;p23"/>
            <p:cNvGrpSpPr/>
            <p:nvPr/>
          </p:nvGrpSpPr>
          <p:grpSpPr>
            <a:xfrm>
              <a:off x="-60875" y="292275"/>
              <a:ext cx="9265800" cy="4558950"/>
              <a:chOff x="-60875" y="292275"/>
              <a:chExt cx="9265800" cy="4558950"/>
            </a:xfrm>
          </p:grpSpPr>
          <p:cxnSp>
            <p:nvCxnSpPr>
              <p:cNvPr id="1118" name="Google Shape;1118;p23"/>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19" name="Google Shape;1119;p23"/>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0" name="Google Shape;1120;p23"/>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1" name="Google Shape;1121;p23"/>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2" name="Google Shape;1122;p23"/>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3" name="Google Shape;1123;p23"/>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4" name="Google Shape;1124;p23"/>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5" name="Google Shape;1125;p23"/>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6" name="Google Shape;1126;p23"/>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7" name="Google Shape;1127;p23"/>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8" name="Google Shape;1128;p23"/>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29" name="Google Shape;1129;p23"/>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130" name="Google Shape;1130;p23"/>
            <p:cNvGrpSpPr/>
            <p:nvPr/>
          </p:nvGrpSpPr>
          <p:grpSpPr>
            <a:xfrm>
              <a:off x="424088" y="-44400"/>
              <a:ext cx="8295875" cy="5276700"/>
              <a:chOff x="424088" y="-44400"/>
              <a:chExt cx="8295875" cy="5276700"/>
            </a:xfrm>
          </p:grpSpPr>
          <p:cxnSp>
            <p:nvCxnSpPr>
              <p:cNvPr id="1131" name="Google Shape;1131;p23"/>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2" name="Google Shape;1132;p23"/>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3" name="Google Shape;1133;p23"/>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4" name="Google Shape;1134;p23"/>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5" name="Google Shape;1135;p23"/>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6" name="Google Shape;1136;p23"/>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7" name="Google Shape;1137;p23"/>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8" name="Google Shape;1138;p23"/>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39" name="Google Shape;1139;p23"/>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0" name="Google Shape;1140;p23"/>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1" name="Google Shape;1141;p23"/>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2" name="Google Shape;1142;p23"/>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3" name="Google Shape;1143;p23"/>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4" name="Google Shape;1144;p23"/>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5" name="Google Shape;1145;p23"/>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6" name="Google Shape;1146;p23"/>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7" name="Google Shape;1147;p23"/>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8" name="Google Shape;1148;p23"/>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49" name="Google Shape;1149;p23"/>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50" name="Google Shape;1150;p23"/>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151" name="Google Shape;1151;p2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2" name="Google Shape;1152;p23"/>
          <p:cNvSpPr txBox="1">
            <a:spLocks noGrp="1"/>
          </p:cNvSpPr>
          <p:nvPr>
            <p:ph type="title" idx="2"/>
          </p:nvPr>
        </p:nvSpPr>
        <p:spPr>
          <a:xfrm>
            <a:off x="960000" y="5070161"/>
            <a:ext cx="3115200" cy="4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53" name="Google Shape;1153;p23"/>
          <p:cNvSpPr txBox="1">
            <a:spLocks noGrp="1"/>
          </p:cNvSpPr>
          <p:nvPr>
            <p:ph type="subTitle" idx="1"/>
          </p:nvPr>
        </p:nvSpPr>
        <p:spPr>
          <a:xfrm>
            <a:off x="960000" y="5491584"/>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54" name="Google Shape;1154;p23"/>
          <p:cNvSpPr txBox="1">
            <a:spLocks noGrp="1"/>
          </p:cNvSpPr>
          <p:nvPr>
            <p:ph type="title" idx="3"/>
          </p:nvPr>
        </p:nvSpPr>
        <p:spPr>
          <a:xfrm>
            <a:off x="4538400" y="5070161"/>
            <a:ext cx="3115200" cy="4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55" name="Google Shape;1155;p23"/>
          <p:cNvSpPr txBox="1">
            <a:spLocks noGrp="1"/>
          </p:cNvSpPr>
          <p:nvPr>
            <p:ph type="subTitle" idx="4"/>
          </p:nvPr>
        </p:nvSpPr>
        <p:spPr>
          <a:xfrm>
            <a:off x="4538400" y="5491584"/>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56" name="Google Shape;1156;p23"/>
          <p:cNvSpPr txBox="1">
            <a:spLocks noGrp="1"/>
          </p:cNvSpPr>
          <p:nvPr>
            <p:ph type="title" idx="5"/>
          </p:nvPr>
        </p:nvSpPr>
        <p:spPr>
          <a:xfrm>
            <a:off x="8116800" y="5070161"/>
            <a:ext cx="3115200" cy="4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57" name="Google Shape;1157;p23"/>
          <p:cNvSpPr txBox="1">
            <a:spLocks noGrp="1"/>
          </p:cNvSpPr>
          <p:nvPr>
            <p:ph type="subTitle" idx="6"/>
          </p:nvPr>
        </p:nvSpPr>
        <p:spPr>
          <a:xfrm>
            <a:off x="8116800" y="5491584"/>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158" name="Google Shape;1158;p23"/>
          <p:cNvGrpSpPr/>
          <p:nvPr/>
        </p:nvGrpSpPr>
        <p:grpSpPr>
          <a:xfrm>
            <a:off x="261026" y="161509"/>
            <a:ext cx="10715447" cy="6399987"/>
            <a:chOff x="195769" y="121132"/>
            <a:chExt cx="8036585" cy="4799990"/>
          </a:xfrm>
        </p:grpSpPr>
        <p:grpSp>
          <p:nvGrpSpPr>
            <p:cNvPr id="1159" name="Google Shape;1159;p23"/>
            <p:cNvGrpSpPr/>
            <p:nvPr/>
          </p:nvGrpSpPr>
          <p:grpSpPr>
            <a:xfrm flipH="1">
              <a:off x="6878760" y="737157"/>
              <a:ext cx="588525" cy="445244"/>
              <a:chOff x="6740800" y="921725"/>
              <a:chExt cx="886600" cy="670750"/>
            </a:xfrm>
          </p:grpSpPr>
          <p:sp>
            <p:nvSpPr>
              <p:cNvPr id="1160" name="Google Shape;1160;p23"/>
              <p:cNvSpPr/>
              <p:nvPr/>
            </p:nvSpPr>
            <p:spPr>
              <a:xfrm>
                <a:off x="6740800" y="944925"/>
                <a:ext cx="761350" cy="647550"/>
              </a:xfrm>
              <a:custGeom>
                <a:avLst/>
                <a:gdLst/>
                <a:ahLst/>
                <a:cxnLst/>
                <a:rect l="l" t="t" r="r" b="b"/>
                <a:pathLst>
                  <a:path w="30454" h="25902" extrusionOk="0">
                    <a:moveTo>
                      <a:pt x="15971" y="0"/>
                    </a:moveTo>
                    <a:cubicBezTo>
                      <a:pt x="13771" y="0"/>
                      <a:pt x="12625" y="880"/>
                      <a:pt x="12013" y="2434"/>
                    </a:cubicBezTo>
                    <a:cubicBezTo>
                      <a:pt x="11181" y="4539"/>
                      <a:pt x="16548" y="5244"/>
                      <a:pt x="14295" y="7633"/>
                    </a:cubicBezTo>
                    <a:cubicBezTo>
                      <a:pt x="13981" y="7966"/>
                      <a:pt x="13454" y="8075"/>
                      <a:pt x="12795" y="8075"/>
                    </a:cubicBezTo>
                    <a:cubicBezTo>
                      <a:pt x="11553" y="8075"/>
                      <a:pt x="9843" y="7689"/>
                      <a:pt x="8204" y="7689"/>
                    </a:cubicBezTo>
                    <a:cubicBezTo>
                      <a:pt x="6637" y="7689"/>
                      <a:pt x="5136" y="8042"/>
                      <a:pt x="4173" y="9423"/>
                    </a:cubicBezTo>
                    <a:cubicBezTo>
                      <a:pt x="1748" y="12909"/>
                      <a:pt x="9976" y="13789"/>
                      <a:pt x="9885" y="15387"/>
                    </a:cubicBezTo>
                    <a:cubicBezTo>
                      <a:pt x="9792" y="16985"/>
                      <a:pt x="1" y="20384"/>
                      <a:pt x="4142" y="24543"/>
                    </a:cubicBezTo>
                    <a:cubicBezTo>
                      <a:pt x="4940" y="25346"/>
                      <a:pt x="5701" y="25673"/>
                      <a:pt x="6420" y="25673"/>
                    </a:cubicBezTo>
                    <a:cubicBezTo>
                      <a:pt x="9556" y="25673"/>
                      <a:pt x="11892" y="19461"/>
                      <a:pt x="13079" y="19461"/>
                    </a:cubicBezTo>
                    <a:cubicBezTo>
                      <a:pt x="13175" y="19461"/>
                      <a:pt x="13263" y="19501"/>
                      <a:pt x="13344" y="19589"/>
                    </a:cubicBezTo>
                    <a:cubicBezTo>
                      <a:pt x="14511" y="20859"/>
                      <a:pt x="13958" y="25902"/>
                      <a:pt x="16296" y="25902"/>
                    </a:cubicBezTo>
                    <a:cubicBezTo>
                      <a:pt x="16581" y="25902"/>
                      <a:pt x="16910" y="25827"/>
                      <a:pt x="17290" y="25661"/>
                    </a:cubicBezTo>
                    <a:cubicBezTo>
                      <a:pt x="20780" y="24133"/>
                      <a:pt x="19096" y="14272"/>
                      <a:pt x="21249" y="14113"/>
                    </a:cubicBezTo>
                    <a:cubicBezTo>
                      <a:pt x="21267" y="14112"/>
                      <a:pt x="21284" y="14111"/>
                      <a:pt x="21301" y="14111"/>
                    </a:cubicBezTo>
                    <a:cubicBezTo>
                      <a:pt x="23189" y="14111"/>
                      <a:pt x="21237" y="22055"/>
                      <a:pt x="24531" y="22055"/>
                    </a:cubicBezTo>
                    <a:cubicBezTo>
                      <a:pt x="24831" y="22055"/>
                      <a:pt x="25174" y="21990"/>
                      <a:pt x="25567" y="21846"/>
                    </a:cubicBezTo>
                    <a:cubicBezTo>
                      <a:pt x="28504" y="20776"/>
                      <a:pt x="30453" y="6219"/>
                      <a:pt x="29125" y="4043"/>
                    </a:cubicBezTo>
                    <a:cubicBezTo>
                      <a:pt x="27795" y="1871"/>
                      <a:pt x="18713" y="337"/>
                      <a:pt x="18713" y="337"/>
                    </a:cubicBezTo>
                    <a:cubicBezTo>
                      <a:pt x="17653" y="110"/>
                      <a:pt x="16747" y="0"/>
                      <a:pt x="159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61" name="Google Shape;1161;p23"/>
              <p:cNvSpPr/>
              <p:nvPr/>
            </p:nvSpPr>
            <p:spPr>
              <a:xfrm>
                <a:off x="7091275" y="921725"/>
                <a:ext cx="536125" cy="423400"/>
              </a:xfrm>
              <a:custGeom>
                <a:avLst/>
                <a:gdLst/>
                <a:ahLst/>
                <a:cxnLst/>
                <a:rect l="l" t="t" r="r" b="b"/>
                <a:pathLst>
                  <a:path w="21445" h="16936" extrusionOk="0">
                    <a:moveTo>
                      <a:pt x="20916" y="1"/>
                    </a:moveTo>
                    <a:cubicBezTo>
                      <a:pt x="20842" y="1"/>
                      <a:pt x="20765" y="24"/>
                      <a:pt x="20695" y="80"/>
                    </a:cubicBezTo>
                    <a:cubicBezTo>
                      <a:pt x="18399" y="1911"/>
                      <a:pt x="16106" y="3742"/>
                      <a:pt x="13807" y="5576"/>
                    </a:cubicBezTo>
                    <a:cubicBezTo>
                      <a:pt x="10145" y="8497"/>
                      <a:pt x="6478" y="11424"/>
                      <a:pt x="2815" y="14347"/>
                    </a:cubicBezTo>
                    <a:cubicBezTo>
                      <a:pt x="1967" y="15023"/>
                      <a:pt x="1117" y="15700"/>
                      <a:pt x="270" y="16378"/>
                    </a:cubicBezTo>
                    <a:cubicBezTo>
                      <a:pt x="0" y="16594"/>
                      <a:pt x="247" y="16936"/>
                      <a:pt x="529" y="16936"/>
                    </a:cubicBezTo>
                    <a:cubicBezTo>
                      <a:pt x="603" y="16936"/>
                      <a:pt x="680" y="16912"/>
                      <a:pt x="750" y="16856"/>
                    </a:cubicBezTo>
                    <a:cubicBezTo>
                      <a:pt x="3044" y="15023"/>
                      <a:pt x="5340" y="13194"/>
                      <a:pt x="7636" y="11360"/>
                    </a:cubicBezTo>
                    <a:cubicBezTo>
                      <a:pt x="11303" y="8436"/>
                      <a:pt x="14966" y="5512"/>
                      <a:pt x="18628" y="2589"/>
                    </a:cubicBezTo>
                    <a:cubicBezTo>
                      <a:pt x="19476" y="1911"/>
                      <a:pt x="20326" y="1233"/>
                      <a:pt x="21174" y="558"/>
                    </a:cubicBezTo>
                    <a:cubicBezTo>
                      <a:pt x="21445" y="344"/>
                      <a:pt x="21198" y="1"/>
                      <a:pt x="20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2" name="Google Shape;1162;p23"/>
            <p:cNvGrpSpPr/>
            <p:nvPr/>
          </p:nvGrpSpPr>
          <p:grpSpPr>
            <a:xfrm flipH="1">
              <a:off x="7822209" y="121132"/>
              <a:ext cx="410145" cy="471351"/>
              <a:chOff x="7799625" y="451100"/>
              <a:chExt cx="554175" cy="636875"/>
            </a:xfrm>
          </p:grpSpPr>
          <p:sp>
            <p:nvSpPr>
              <p:cNvPr id="1163" name="Google Shape;1163;p23"/>
              <p:cNvSpPr/>
              <p:nvPr/>
            </p:nvSpPr>
            <p:spPr>
              <a:xfrm>
                <a:off x="7799625" y="569500"/>
                <a:ext cx="554175" cy="518475"/>
              </a:xfrm>
              <a:custGeom>
                <a:avLst/>
                <a:gdLst/>
                <a:ahLst/>
                <a:cxnLst/>
                <a:rect l="l" t="t" r="r" b="b"/>
                <a:pathLst>
                  <a:path w="22167" h="20739" extrusionOk="0">
                    <a:moveTo>
                      <a:pt x="5585" y="0"/>
                    </a:moveTo>
                    <a:cubicBezTo>
                      <a:pt x="4919" y="0"/>
                      <a:pt x="4410" y="67"/>
                      <a:pt x="4137" y="211"/>
                    </a:cubicBezTo>
                    <a:cubicBezTo>
                      <a:pt x="2433" y="1115"/>
                      <a:pt x="851" y="7915"/>
                      <a:pt x="851" y="7915"/>
                    </a:cubicBezTo>
                    <a:cubicBezTo>
                      <a:pt x="1" y="10952"/>
                      <a:pt x="572" y="12357"/>
                      <a:pt x="2124" y="13083"/>
                    </a:cubicBezTo>
                    <a:cubicBezTo>
                      <a:pt x="2255" y="13143"/>
                      <a:pt x="2381" y="13171"/>
                      <a:pt x="2501" y="13171"/>
                    </a:cubicBezTo>
                    <a:cubicBezTo>
                      <a:pt x="3550" y="13171"/>
                      <a:pt x="4263" y="11122"/>
                      <a:pt x="5296" y="11122"/>
                    </a:cubicBezTo>
                    <a:cubicBezTo>
                      <a:pt x="5561" y="11122"/>
                      <a:pt x="5847" y="11257"/>
                      <a:pt x="6165" y="11596"/>
                    </a:cubicBezTo>
                    <a:cubicBezTo>
                      <a:pt x="7278" y="12783"/>
                      <a:pt x="4447" y="17276"/>
                      <a:pt x="7049" y="19336"/>
                    </a:cubicBezTo>
                    <a:cubicBezTo>
                      <a:pt x="7400" y="19614"/>
                      <a:pt x="7722" y="19733"/>
                      <a:pt x="8020" y="19733"/>
                    </a:cubicBezTo>
                    <a:cubicBezTo>
                      <a:pt x="9838" y="19733"/>
                      <a:pt x="10762" y="15290"/>
                      <a:pt x="11781" y="15290"/>
                    </a:cubicBezTo>
                    <a:cubicBezTo>
                      <a:pt x="11795" y="15290"/>
                      <a:pt x="11809" y="15291"/>
                      <a:pt x="11823" y="15292"/>
                    </a:cubicBezTo>
                    <a:cubicBezTo>
                      <a:pt x="12834" y="15414"/>
                      <a:pt x="14482" y="20738"/>
                      <a:pt x="16953" y="20738"/>
                    </a:cubicBezTo>
                    <a:cubicBezTo>
                      <a:pt x="17432" y="20738"/>
                      <a:pt x="17942" y="20538"/>
                      <a:pt x="18484" y="20061"/>
                    </a:cubicBezTo>
                    <a:cubicBezTo>
                      <a:pt x="22167" y="16822"/>
                      <a:pt x="14028" y="13794"/>
                      <a:pt x="15163" y="12869"/>
                    </a:cubicBezTo>
                    <a:cubicBezTo>
                      <a:pt x="16299" y="11947"/>
                      <a:pt x="20929" y="12879"/>
                      <a:pt x="19937" y="10168"/>
                    </a:cubicBezTo>
                    <a:cubicBezTo>
                      <a:pt x="18946" y="7457"/>
                      <a:pt x="11406" y="8275"/>
                      <a:pt x="11387" y="6637"/>
                    </a:cubicBezTo>
                    <a:cubicBezTo>
                      <a:pt x="11367" y="5000"/>
                      <a:pt x="18529" y="7405"/>
                      <a:pt x="17439" y="3731"/>
                    </a:cubicBezTo>
                    <a:cubicBezTo>
                      <a:pt x="16872" y="1822"/>
                      <a:pt x="9077" y="0"/>
                      <a:pt x="55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64" name="Google Shape;1164;p23"/>
              <p:cNvSpPr/>
              <p:nvPr/>
            </p:nvSpPr>
            <p:spPr>
              <a:xfrm>
                <a:off x="7810125" y="451100"/>
                <a:ext cx="307900" cy="421175"/>
              </a:xfrm>
              <a:custGeom>
                <a:avLst/>
                <a:gdLst/>
                <a:ahLst/>
                <a:cxnLst/>
                <a:rect l="l" t="t" r="r" b="b"/>
                <a:pathLst>
                  <a:path w="12316" h="16847" extrusionOk="0">
                    <a:moveTo>
                      <a:pt x="479" y="1"/>
                    </a:moveTo>
                    <a:cubicBezTo>
                      <a:pt x="237" y="1"/>
                      <a:pt x="0" y="241"/>
                      <a:pt x="177" y="491"/>
                    </a:cubicBezTo>
                    <a:cubicBezTo>
                      <a:pt x="3495" y="5224"/>
                      <a:pt x="6815" y="9951"/>
                      <a:pt x="10140" y="14682"/>
                    </a:cubicBezTo>
                    <a:cubicBezTo>
                      <a:pt x="10612" y="15355"/>
                      <a:pt x="11083" y="16026"/>
                      <a:pt x="11557" y="16697"/>
                    </a:cubicBezTo>
                    <a:cubicBezTo>
                      <a:pt x="11630" y="16802"/>
                      <a:pt x="11734" y="16846"/>
                      <a:pt x="11837" y="16846"/>
                    </a:cubicBezTo>
                    <a:cubicBezTo>
                      <a:pt x="12079" y="16846"/>
                      <a:pt x="12316" y="16605"/>
                      <a:pt x="12139" y="16354"/>
                    </a:cubicBezTo>
                    <a:cubicBezTo>
                      <a:pt x="8819" y="11622"/>
                      <a:pt x="5498" y="6894"/>
                      <a:pt x="2176" y="2161"/>
                    </a:cubicBezTo>
                    <a:cubicBezTo>
                      <a:pt x="1702" y="1491"/>
                      <a:pt x="1233" y="820"/>
                      <a:pt x="759" y="149"/>
                    </a:cubicBezTo>
                    <a:cubicBezTo>
                      <a:pt x="685" y="44"/>
                      <a:pt x="582" y="1"/>
                      <a:pt x="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5" name="Google Shape;1165;p23"/>
            <p:cNvGrpSpPr/>
            <p:nvPr/>
          </p:nvGrpSpPr>
          <p:grpSpPr>
            <a:xfrm flipH="1">
              <a:off x="6087600" y="842113"/>
              <a:ext cx="328123" cy="491556"/>
              <a:chOff x="8202325" y="1281588"/>
              <a:chExt cx="443350" cy="664175"/>
            </a:xfrm>
          </p:grpSpPr>
          <p:sp>
            <p:nvSpPr>
              <p:cNvPr id="1166" name="Google Shape;1166;p23"/>
              <p:cNvSpPr/>
              <p:nvPr/>
            </p:nvSpPr>
            <p:spPr>
              <a:xfrm>
                <a:off x="8202325" y="1403788"/>
                <a:ext cx="443350" cy="541975"/>
              </a:xfrm>
              <a:custGeom>
                <a:avLst/>
                <a:gdLst/>
                <a:ahLst/>
                <a:cxnLst/>
                <a:rect l="l" t="t" r="r" b="b"/>
                <a:pathLst>
                  <a:path w="17734" h="21679" extrusionOk="0">
                    <a:moveTo>
                      <a:pt x="7008" y="538"/>
                    </a:moveTo>
                    <a:cubicBezTo>
                      <a:pt x="8318" y="538"/>
                      <a:pt x="12935" y="2890"/>
                      <a:pt x="15444" y="5081"/>
                    </a:cubicBezTo>
                    <a:cubicBezTo>
                      <a:pt x="16702" y="6178"/>
                      <a:pt x="16874" y="6758"/>
                      <a:pt x="16865" y="7007"/>
                    </a:cubicBezTo>
                    <a:cubicBezTo>
                      <a:pt x="16849" y="7495"/>
                      <a:pt x="16722" y="7817"/>
                      <a:pt x="16475" y="7989"/>
                    </a:cubicBezTo>
                    <a:cubicBezTo>
                      <a:pt x="16300" y="8113"/>
                      <a:pt x="16062" y="8163"/>
                      <a:pt x="15785" y="8163"/>
                    </a:cubicBezTo>
                    <a:cubicBezTo>
                      <a:pt x="15129" y="8163"/>
                      <a:pt x="14259" y="7881"/>
                      <a:pt x="13517" y="7640"/>
                    </a:cubicBezTo>
                    <a:cubicBezTo>
                      <a:pt x="12795" y="7404"/>
                      <a:pt x="12181" y="7206"/>
                      <a:pt x="11717" y="7206"/>
                    </a:cubicBezTo>
                    <a:cubicBezTo>
                      <a:pt x="11539" y="7206"/>
                      <a:pt x="11383" y="7235"/>
                      <a:pt x="11251" y="7302"/>
                    </a:cubicBezTo>
                    <a:cubicBezTo>
                      <a:pt x="11090" y="7386"/>
                      <a:pt x="10977" y="7524"/>
                      <a:pt x="10920" y="7699"/>
                    </a:cubicBezTo>
                    <a:cubicBezTo>
                      <a:pt x="10653" y="8537"/>
                      <a:pt x="11890" y="9183"/>
                      <a:pt x="13459" y="10004"/>
                    </a:cubicBezTo>
                    <a:cubicBezTo>
                      <a:pt x="15097" y="10858"/>
                      <a:pt x="17135" y="11921"/>
                      <a:pt x="17176" y="13199"/>
                    </a:cubicBezTo>
                    <a:cubicBezTo>
                      <a:pt x="17187" y="13603"/>
                      <a:pt x="17101" y="13875"/>
                      <a:pt x="16915" y="14034"/>
                    </a:cubicBezTo>
                    <a:cubicBezTo>
                      <a:pt x="16737" y="14183"/>
                      <a:pt x="16463" y="14237"/>
                      <a:pt x="16140" y="14237"/>
                    </a:cubicBezTo>
                    <a:cubicBezTo>
                      <a:pt x="15672" y="14237"/>
                      <a:pt x="15101" y="14123"/>
                      <a:pt x="14571" y="14015"/>
                    </a:cubicBezTo>
                    <a:cubicBezTo>
                      <a:pt x="14039" y="13906"/>
                      <a:pt x="13527" y="13803"/>
                      <a:pt x="13098" y="13803"/>
                    </a:cubicBezTo>
                    <a:cubicBezTo>
                      <a:pt x="12888" y="13803"/>
                      <a:pt x="12697" y="13827"/>
                      <a:pt x="12534" y="13888"/>
                    </a:cubicBezTo>
                    <a:cubicBezTo>
                      <a:pt x="12337" y="13966"/>
                      <a:pt x="12253" y="14104"/>
                      <a:pt x="12219" y="14210"/>
                    </a:cubicBezTo>
                    <a:cubicBezTo>
                      <a:pt x="12087" y="14623"/>
                      <a:pt x="12475" y="15208"/>
                      <a:pt x="13064" y="16092"/>
                    </a:cubicBezTo>
                    <a:cubicBezTo>
                      <a:pt x="13805" y="17207"/>
                      <a:pt x="14823" y="18737"/>
                      <a:pt x="14501" y="19820"/>
                    </a:cubicBezTo>
                    <a:cubicBezTo>
                      <a:pt x="14358" y="20291"/>
                      <a:pt x="13971" y="20661"/>
                      <a:pt x="13318" y="20935"/>
                    </a:cubicBezTo>
                    <a:cubicBezTo>
                      <a:pt x="12998" y="21072"/>
                      <a:pt x="12708" y="21140"/>
                      <a:pt x="12445" y="21140"/>
                    </a:cubicBezTo>
                    <a:cubicBezTo>
                      <a:pt x="12223" y="21140"/>
                      <a:pt x="12020" y="21091"/>
                      <a:pt x="11833" y="20994"/>
                    </a:cubicBezTo>
                    <a:cubicBezTo>
                      <a:pt x="10820" y="20470"/>
                      <a:pt x="10399" y="18555"/>
                      <a:pt x="10088" y="17157"/>
                    </a:cubicBezTo>
                    <a:cubicBezTo>
                      <a:pt x="9809" y="15881"/>
                      <a:pt x="9642" y="15210"/>
                      <a:pt x="9227" y="15015"/>
                    </a:cubicBezTo>
                    <a:cubicBezTo>
                      <a:pt x="9143" y="14972"/>
                      <a:pt x="9057" y="14956"/>
                      <a:pt x="8971" y="14956"/>
                    </a:cubicBezTo>
                    <a:cubicBezTo>
                      <a:pt x="8488" y="14956"/>
                      <a:pt x="7935" y="15495"/>
                      <a:pt x="7262" y="16157"/>
                    </a:cubicBezTo>
                    <a:cubicBezTo>
                      <a:pt x="6541" y="16865"/>
                      <a:pt x="5654" y="17737"/>
                      <a:pt x="4952" y="17737"/>
                    </a:cubicBezTo>
                    <a:cubicBezTo>
                      <a:pt x="4924" y="17737"/>
                      <a:pt x="4896" y="17735"/>
                      <a:pt x="4869" y="17732"/>
                    </a:cubicBezTo>
                    <a:cubicBezTo>
                      <a:pt x="4599" y="17703"/>
                      <a:pt x="4361" y="17529"/>
                      <a:pt x="4143" y="17195"/>
                    </a:cubicBezTo>
                    <a:cubicBezTo>
                      <a:pt x="3255" y="15844"/>
                      <a:pt x="4114" y="14290"/>
                      <a:pt x="4873" y="12916"/>
                    </a:cubicBezTo>
                    <a:cubicBezTo>
                      <a:pt x="5419" y="11921"/>
                      <a:pt x="5895" y="11064"/>
                      <a:pt x="5594" y="10412"/>
                    </a:cubicBezTo>
                    <a:cubicBezTo>
                      <a:pt x="5392" y="9974"/>
                      <a:pt x="5131" y="9711"/>
                      <a:pt x="4805" y="9612"/>
                    </a:cubicBezTo>
                    <a:cubicBezTo>
                      <a:pt x="4706" y="9581"/>
                      <a:pt x="4606" y="9568"/>
                      <a:pt x="4506" y="9568"/>
                    </a:cubicBezTo>
                    <a:cubicBezTo>
                      <a:pt x="4051" y="9568"/>
                      <a:pt x="3586" y="9848"/>
                      <a:pt x="3137" y="10119"/>
                    </a:cubicBezTo>
                    <a:cubicBezTo>
                      <a:pt x="2671" y="10398"/>
                      <a:pt x="2319" y="10595"/>
                      <a:pt x="2039" y="10595"/>
                    </a:cubicBezTo>
                    <a:cubicBezTo>
                      <a:pt x="1906" y="10595"/>
                      <a:pt x="1790" y="10551"/>
                      <a:pt x="1684" y="10450"/>
                    </a:cubicBezTo>
                    <a:cubicBezTo>
                      <a:pt x="909" y="9723"/>
                      <a:pt x="354" y="8628"/>
                      <a:pt x="2092" y="6051"/>
                    </a:cubicBezTo>
                    <a:lnTo>
                      <a:pt x="2097" y="6040"/>
                    </a:lnTo>
                    <a:cubicBezTo>
                      <a:pt x="2983" y="4587"/>
                      <a:pt x="5576" y="768"/>
                      <a:pt x="6874" y="548"/>
                    </a:cubicBezTo>
                    <a:cubicBezTo>
                      <a:pt x="6914" y="541"/>
                      <a:pt x="6959" y="538"/>
                      <a:pt x="7008" y="538"/>
                    </a:cubicBezTo>
                    <a:close/>
                    <a:moveTo>
                      <a:pt x="6971" y="1"/>
                    </a:moveTo>
                    <a:cubicBezTo>
                      <a:pt x="6903" y="1"/>
                      <a:pt x="6840" y="6"/>
                      <a:pt x="6784" y="15"/>
                    </a:cubicBezTo>
                    <a:cubicBezTo>
                      <a:pt x="5016" y="312"/>
                      <a:pt x="1992" y="5171"/>
                      <a:pt x="1639" y="5752"/>
                    </a:cubicBezTo>
                    <a:cubicBezTo>
                      <a:pt x="102" y="8036"/>
                      <a:pt x="0" y="9609"/>
                      <a:pt x="1310" y="10845"/>
                    </a:cubicBezTo>
                    <a:cubicBezTo>
                      <a:pt x="1533" y="11054"/>
                      <a:pt x="1774" y="11135"/>
                      <a:pt x="2020" y="11135"/>
                    </a:cubicBezTo>
                    <a:cubicBezTo>
                      <a:pt x="2494" y="11135"/>
                      <a:pt x="2987" y="10837"/>
                      <a:pt x="3413" y="10579"/>
                    </a:cubicBezTo>
                    <a:cubicBezTo>
                      <a:pt x="3802" y="10345"/>
                      <a:pt x="4200" y="10107"/>
                      <a:pt x="4507" y="10107"/>
                    </a:cubicBezTo>
                    <a:cubicBezTo>
                      <a:pt x="4556" y="10107"/>
                      <a:pt x="4602" y="10113"/>
                      <a:pt x="4646" y="10126"/>
                    </a:cubicBezTo>
                    <a:cubicBezTo>
                      <a:pt x="4814" y="10178"/>
                      <a:pt x="4971" y="10348"/>
                      <a:pt x="5100" y="10634"/>
                    </a:cubicBezTo>
                    <a:cubicBezTo>
                      <a:pt x="5288" y="11039"/>
                      <a:pt x="4853" y="11824"/>
                      <a:pt x="4397" y="12651"/>
                    </a:cubicBezTo>
                    <a:cubicBezTo>
                      <a:pt x="3606" y="14081"/>
                      <a:pt x="2625" y="15867"/>
                      <a:pt x="3690" y="17490"/>
                    </a:cubicBezTo>
                    <a:cubicBezTo>
                      <a:pt x="3996" y="17961"/>
                      <a:pt x="4372" y="18224"/>
                      <a:pt x="4807" y="18270"/>
                    </a:cubicBezTo>
                    <a:cubicBezTo>
                      <a:pt x="4854" y="18275"/>
                      <a:pt x="4901" y="18277"/>
                      <a:pt x="4948" y="18277"/>
                    </a:cubicBezTo>
                    <a:cubicBezTo>
                      <a:pt x="5865" y="18277"/>
                      <a:pt x="6808" y="17357"/>
                      <a:pt x="7640" y="16540"/>
                    </a:cubicBezTo>
                    <a:cubicBezTo>
                      <a:pt x="8049" y="16145"/>
                      <a:pt x="8713" y="15494"/>
                      <a:pt x="8954" y="15494"/>
                    </a:cubicBezTo>
                    <a:cubicBezTo>
                      <a:pt x="8970" y="15494"/>
                      <a:pt x="8984" y="15496"/>
                      <a:pt x="8996" y="15502"/>
                    </a:cubicBezTo>
                    <a:cubicBezTo>
                      <a:pt x="9188" y="15593"/>
                      <a:pt x="9402" y="16561"/>
                      <a:pt x="9556" y="17270"/>
                    </a:cubicBezTo>
                    <a:cubicBezTo>
                      <a:pt x="9905" y="18857"/>
                      <a:pt x="10342" y="20833"/>
                      <a:pt x="11582" y="21474"/>
                    </a:cubicBezTo>
                    <a:cubicBezTo>
                      <a:pt x="11849" y="21610"/>
                      <a:pt x="12135" y="21678"/>
                      <a:pt x="12443" y="21678"/>
                    </a:cubicBezTo>
                    <a:cubicBezTo>
                      <a:pt x="12781" y="21678"/>
                      <a:pt x="13144" y="21597"/>
                      <a:pt x="13529" y="21431"/>
                    </a:cubicBezTo>
                    <a:cubicBezTo>
                      <a:pt x="14327" y="21091"/>
                      <a:pt x="14830" y="20602"/>
                      <a:pt x="15016" y="19972"/>
                    </a:cubicBezTo>
                    <a:cubicBezTo>
                      <a:pt x="15412" y="18648"/>
                      <a:pt x="14358" y="17062"/>
                      <a:pt x="13511" y="15790"/>
                    </a:cubicBezTo>
                    <a:cubicBezTo>
                      <a:pt x="13164" y="15269"/>
                      <a:pt x="12690" y="14557"/>
                      <a:pt x="12724" y="14394"/>
                    </a:cubicBezTo>
                    <a:cubicBezTo>
                      <a:pt x="12822" y="14356"/>
                      <a:pt x="12948" y="14341"/>
                      <a:pt x="13093" y="14341"/>
                    </a:cubicBezTo>
                    <a:cubicBezTo>
                      <a:pt x="13466" y="14341"/>
                      <a:pt x="13969" y="14444"/>
                      <a:pt x="14460" y="14544"/>
                    </a:cubicBezTo>
                    <a:cubicBezTo>
                      <a:pt x="15037" y="14660"/>
                      <a:pt x="15624" y="14779"/>
                      <a:pt x="16142" y="14779"/>
                    </a:cubicBezTo>
                    <a:cubicBezTo>
                      <a:pt x="16581" y="14779"/>
                      <a:pt x="16971" y="14694"/>
                      <a:pt x="17262" y="14448"/>
                    </a:cubicBezTo>
                    <a:cubicBezTo>
                      <a:pt x="17584" y="14179"/>
                      <a:pt x="17733" y="13752"/>
                      <a:pt x="17715" y="13184"/>
                    </a:cubicBezTo>
                    <a:cubicBezTo>
                      <a:pt x="17667" y="11593"/>
                      <a:pt x="15566" y="10493"/>
                      <a:pt x="13710" y="9523"/>
                    </a:cubicBezTo>
                    <a:cubicBezTo>
                      <a:pt x="12638" y="8966"/>
                      <a:pt x="11308" y="8272"/>
                      <a:pt x="11435" y="7866"/>
                    </a:cubicBezTo>
                    <a:cubicBezTo>
                      <a:pt x="11448" y="7821"/>
                      <a:pt x="11471" y="7801"/>
                      <a:pt x="11498" y="7787"/>
                    </a:cubicBezTo>
                    <a:cubicBezTo>
                      <a:pt x="11551" y="7760"/>
                      <a:pt x="11624" y="7748"/>
                      <a:pt x="11713" y="7748"/>
                    </a:cubicBezTo>
                    <a:cubicBezTo>
                      <a:pt x="12090" y="7748"/>
                      <a:pt x="12753" y="7963"/>
                      <a:pt x="13350" y="8159"/>
                    </a:cubicBezTo>
                    <a:cubicBezTo>
                      <a:pt x="14161" y="8420"/>
                      <a:pt x="15040" y="8704"/>
                      <a:pt x="15779" y="8704"/>
                    </a:cubicBezTo>
                    <a:cubicBezTo>
                      <a:pt x="16162" y="8704"/>
                      <a:pt x="16507" y="8628"/>
                      <a:pt x="16786" y="8433"/>
                    </a:cubicBezTo>
                    <a:cubicBezTo>
                      <a:pt x="17176" y="8159"/>
                      <a:pt x="17384" y="7685"/>
                      <a:pt x="17405" y="7028"/>
                    </a:cubicBezTo>
                    <a:cubicBezTo>
                      <a:pt x="17425" y="6407"/>
                      <a:pt x="16897" y="5636"/>
                      <a:pt x="15798" y="4675"/>
                    </a:cubicBezTo>
                    <a:cubicBezTo>
                      <a:pt x="13302" y="2496"/>
                      <a:pt x="8553" y="1"/>
                      <a:pt x="69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67" name="Google Shape;1167;p23"/>
              <p:cNvSpPr/>
              <p:nvPr/>
            </p:nvSpPr>
            <p:spPr>
              <a:xfrm>
                <a:off x="8326700" y="1281588"/>
                <a:ext cx="147500" cy="440575"/>
              </a:xfrm>
              <a:custGeom>
                <a:avLst/>
                <a:gdLst/>
                <a:ahLst/>
                <a:cxnLst/>
                <a:rect l="l" t="t" r="r" b="b"/>
                <a:pathLst>
                  <a:path w="5900" h="17623" extrusionOk="0">
                    <a:moveTo>
                      <a:pt x="409" y="0"/>
                    </a:moveTo>
                    <a:cubicBezTo>
                      <a:pt x="206" y="0"/>
                      <a:pt x="1" y="164"/>
                      <a:pt x="77" y="416"/>
                    </a:cubicBezTo>
                    <a:cubicBezTo>
                      <a:pt x="1564" y="5368"/>
                      <a:pt x="3051" y="10318"/>
                      <a:pt x="4535" y="15270"/>
                    </a:cubicBezTo>
                    <a:cubicBezTo>
                      <a:pt x="4748" y="15975"/>
                      <a:pt x="4961" y="16682"/>
                      <a:pt x="5170" y="17387"/>
                    </a:cubicBezTo>
                    <a:cubicBezTo>
                      <a:pt x="5220" y="17551"/>
                      <a:pt x="5353" y="17622"/>
                      <a:pt x="5488" y="17622"/>
                    </a:cubicBezTo>
                    <a:cubicBezTo>
                      <a:pt x="5692" y="17622"/>
                      <a:pt x="5899" y="17459"/>
                      <a:pt x="5823" y="17208"/>
                    </a:cubicBezTo>
                    <a:cubicBezTo>
                      <a:pt x="4334" y="12256"/>
                      <a:pt x="2847" y="7306"/>
                      <a:pt x="1362" y="2353"/>
                    </a:cubicBezTo>
                    <a:cubicBezTo>
                      <a:pt x="1149" y="1648"/>
                      <a:pt x="938" y="944"/>
                      <a:pt x="728" y="239"/>
                    </a:cubicBezTo>
                    <a:cubicBezTo>
                      <a:pt x="678" y="72"/>
                      <a:pt x="544" y="0"/>
                      <a:pt x="4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168" name="Google Shape;1168;p23"/>
            <p:cNvGrpSpPr/>
            <p:nvPr/>
          </p:nvGrpSpPr>
          <p:grpSpPr>
            <a:xfrm flipH="1">
              <a:off x="195769" y="4554717"/>
              <a:ext cx="320149" cy="366405"/>
              <a:chOff x="7658250" y="2085600"/>
              <a:chExt cx="432575" cy="495075"/>
            </a:xfrm>
          </p:grpSpPr>
          <p:sp>
            <p:nvSpPr>
              <p:cNvPr id="1169" name="Google Shape;1169;p23"/>
              <p:cNvSpPr/>
              <p:nvPr/>
            </p:nvSpPr>
            <p:spPr>
              <a:xfrm>
                <a:off x="7658250" y="2139750"/>
                <a:ext cx="432575" cy="440925"/>
              </a:xfrm>
              <a:custGeom>
                <a:avLst/>
                <a:gdLst/>
                <a:ahLst/>
                <a:cxnLst/>
                <a:rect l="l" t="t" r="r" b="b"/>
                <a:pathLst>
                  <a:path w="17303" h="17637" extrusionOk="0">
                    <a:moveTo>
                      <a:pt x="11638" y="0"/>
                    </a:moveTo>
                    <a:cubicBezTo>
                      <a:pt x="9747" y="0"/>
                      <a:pt x="7700" y="285"/>
                      <a:pt x="7700" y="285"/>
                    </a:cubicBezTo>
                    <a:cubicBezTo>
                      <a:pt x="5130" y="527"/>
                      <a:pt x="4223" y="1377"/>
                      <a:pt x="4128" y="2776"/>
                    </a:cubicBezTo>
                    <a:cubicBezTo>
                      <a:pt x="4030" y="4176"/>
                      <a:pt x="7335" y="3594"/>
                      <a:pt x="6449" y="5427"/>
                    </a:cubicBezTo>
                    <a:cubicBezTo>
                      <a:pt x="5868" y="6624"/>
                      <a:pt x="1605" y="5779"/>
                      <a:pt x="791" y="8372"/>
                    </a:cubicBezTo>
                    <a:cubicBezTo>
                      <a:pt x="0" y="10885"/>
                      <a:pt x="5034" y="9876"/>
                      <a:pt x="5279" y="10835"/>
                    </a:cubicBezTo>
                    <a:cubicBezTo>
                      <a:pt x="5524" y="11798"/>
                      <a:pt x="363" y="15636"/>
                      <a:pt x="3588" y="17324"/>
                    </a:cubicBezTo>
                    <a:cubicBezTo>
                      <a:pt x="4002" y="17541"/>
                      <a:pt x="4367" y="17636"/>
                      <a:pt x="4690" y="17636"/>
                    </a:cubicBezTo>
                    <a:cubicBezTo>
                      <a:pt x="7029" y="17636"/>
                      <a:pt x="7181" y="12642"/>
                      <a:pt x="7988" y="12642"/>
                    </a:cubicBezTo>
                    <a:cubicBezTo>
                      <a:pt x="8027" y="12642"/>
                      <a:pt x="8068" y="12653"/>
                      <a:pt x="8110" y="12678"/>
                    </a:cubicBezTo>
                    <a:cubicBezTo>
                      <a:pt x="8975" y="13178"/>
                      <a:pt x="9567" y="15905"/>
                      <a:pt x="10769" y="15905"/>
                    </a:cubicBezTo>
                    <a:cubicBezTo>
                      <a:pt x="11010" y="15905"/>
                      <a:pt x="11276" y="15795"/>
                      <a:pt x="11573" y="15536"/>
                    </a:cubicBezTo>
                    <a:cubicBezTo>
                      <a:pt x="13355" y="13983"/>
                      <a:pt x="10522" y="8462"/>
                      <a:pt x="11764" y="7966"/>
                    </a:cubicBezTo>
                    <a:cubicBezTo>
                      <a:pt x="11812" y="7947"/>
                      <a:pt x="11859" y="7937"/>
                      <a:pt x="11905" y="7937"/>
                    </a:cubicBezTo>
                    <a:cubicBezTo>
                      <a:pt x="12876" y="7937"/>
                      <a:pt x="13258" y="12107"/>
                      <a:pt x="14869" y="12107"/>
                    </a:cubicBezTo>
                    <a:cubicBezTo>
                      <a:pt x="15132" y="12107"/>
                      <a:pt x="15426" y="11997"/>
                      <a:pt x="15762" y="11740"/>
                    </a:cubicBezTo>
                    <a:cubicBezTo>
                      <a:pt x="17303" y="10556"/>
                      <a:pt x="15741" y="1579"/>
                      <a:pt x="14551" y="541"/>
                    </a:cubicBezTo>
                    <a:cubicBezTo>
                      <a:pt x="14076" y="125"/>
                      <a:pt x="12891" y="0"/>
                      <a:pt x="116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170" name="Google Shape;1170;p23"/>
              <p:cNvSpPr/>
              <p:nvPr/>
            </p:nvSpPr>
            <p:spPr>
              <a:xfrm>
                <a:off x="7848700" y="2085600"/>
                <a:ext cx="224925" cy="315975"/>
              </a:xfrm>
              <a:custGeom>
                <a:avLst/>
                <a:gdLst/>
                <a:ahLst/>
                <a:cxnLst/>
                <a:rect l="l" t="t" r="r" b="b"/>
                <a:pathLst>
                  <a:path w="8997" h="12639" extrusionOk="0">
                    <a:moveTo>
                      <a:pt x="8524" y="1"/>
                    </a:moveTo>
                    <a:cubicBezTo>
                      <a:pt x="8420" y="1"/>
                      <a:pt x="8316" y="46"/>
                      <a:pt x="8243" y="155"/>
                    </a:cubicBezTo>
                    <a:cubicBezTo>
                      <a:pt x="5889" y="3650"/>
                      <a:pt x="3534" y="7147"/>
                      <a:pt x="1179" y="10644"/>
                    </a:cubicBezTo>
                    <a:cubicBezTo>
                      <a:pt x="843" y="11143"/>
                      <a:pt x="508" y="11646"/>
                      <a:pt x="170" y="12144"/>
                    </a:cubicBezTo>
                    <a:cubicBezTo>
                      <a:pt x="1" y="12398"/>
                      <a:pt x="237" y="12638"/>
                      <a:pt x="476" y="12638"/>
                    </a:cubicBezTo>
                    <a:cubicBezTo>
                      <a:pt x="579" y="12638"/>
                      <a:pt x="683" y="12594"/>
                      <a:pt x="755" y="12487"/>
                    </a:cubicBezTo>
                    <a:cubicBezTo>
                      <a:pt x="3112" y="8987"/>
                      <a:pt x="5465" y="5492"/>
                      <a:pt x="7817" y="1993"/>
                    </a:cubicBezTo>
                    <a:cubicBezTo>
                      <a:pt x="8155" y="1494"/>
                      <a:pt x="8490" y="993"/>
                      <a:pt x="8826" y="495"/>
                    </a:cubicBezTo>
                    <a:cubicBezTo>
                      <a:pt x="8997" y="242"/>
                      <a:pt x="8762" y="1"/>
                      <a:pt x="85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spTree>
    <p:extLst>
      <p:ext uri="{BB962C8B-B14F-4D97-AF65-F5344CB8AC3E}">
        <p14:creationId xmlns:p14="http://schemas.microsoft.com/office/powerpoint/2010/main" val="2615529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71"/>
        <p:cNvGrpSpPr/>
        <p:nvPr/>
      </p:nvGrpSpPr>
      <p:grpSpPr>
        <a:xfrm>
          <a:off x="0" y="0"/>
          <a:ext cx="0" cy="0"/>
          <a:chOff x="0" y="0"/>
          <a:chExt cx="0" cy="0"/>
        </a:xfrm>
      </p:grpSpPr>
      <p:grpSp>
        <p:nvGrpSpPr>
          <p:cNvPr id="1172" name="Google Shape;1172;p24"/>
          <p:cNvGrpSpPr/>
          <p:nvPr/>
        </p:nvGrpSpPr>
        <p:grpSpPr>
          <a:xfrm>
            <a:off x="-81167" y="-59200"/>
            <a:ext cx="12354400" cy="7035600"/>
            <a:chOff x="-60875" y="-44400"/>
            <a:chExt cx="9265800" cy="5276700"/>
          </a:xfrm>
        </p:grpSpPr>
        <p:grpSp>
          <p:nvGrpSpPr>
            <p:cNvPr id="1173" name="Google Shape;1173;p24"/>
            <p:cNvGrpSpPr/>
            <p:nvPr/>
          </p:nvGrpSpPr>
          <p:grpSpPr>
            <a:xfrm>
              <a:off x="-60875" y="292275"/>
              <a:ext cx="9265800" cy="4558950"/>
              <a:chOff x="-60875" y="292275"/>
              <a:chExt cx="9265800" cy="4558950"/>
            </a:xfrm>
          </p:grpSpPr>
          <p:cxnSp>
            <p:nvCxnSpPr>
              <p:cNvPr id="1174" name="Google Shape;1174;p24"/>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4"/>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4"/>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4"/>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4"/>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4"/>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4"/>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4"/>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4"/>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4"/>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4"/>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4"/>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186" name="Google Shape;1186;p24"/>
            <p:cNvGrpSpPr/>
            <p:nvPr/>
          </p:nvGrpSpPr>
          <p:grpSpPr>
            <a:xfrm>
              <a:off x="424088" y="-44400"/>
              <a:ext cx="8295875" cy="5276700"/>
              <a:chOff x="424088" y="-44400"/>
              <a:chExt cx="8295875" cy="5276700"/>
            </a:xfrm>
          </p:grpSpPr>
          <p:cxnSp>
            <p:nvCxnSpPr>
              <p:cNvPr id="1187" name="Google Shape;1187;p24"/>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4"/>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4"/>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4"/>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4"/>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4"/>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4"/>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4" name="Google Shape;1194;p24"/>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5" name="Google Shape;1195;p24"/>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6" name="Google Shape;1196;p24"/>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7" name="Google Shape;1197;p24"/>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8" name="Google Shape;1198;p24"/>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4"/>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4"/>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4"/>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4"/>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4"/>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4"/>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4"/>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4"/>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207" name="Google Shape;1207;p2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8" name="Google Shape;1208;p24"/>
          <p:cNvSpPr txBox="1">
            <a:spLocks noGrp="1"/>
          </p:cNvSpPr>
          <p:nvPr>
            <p:ph type="title" idx="2"/>
          </p:nvPr>
        </p:nvSpPr>
        <p:spPr>
          <a:xfrm>
            <a:off x="2049951" y="2176133"/>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400"/>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209" name="Google Shape;1209;p24"/>
          <p:cNvSpPr txBox="1">
            <a:spLocks noGrp="1"/>
          </p:cNvSpPr>
          <p:nvPr>
            <p:ph type="subTitle" idx="1"/>
          </p:nvPr>
        </p:nvSpPr>
        <p:spPr>
          <a:xfrm>
            <a:off x="2049951" y="2638133"/>
            <a:ext cx="3822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10" name="Google Shape;1210;p24"/>
          <p:cNvSpPr txBox="1">
            <a:spLocks noGrp="1"/>
          </p:cNvSpPr>
          <p:nvPr>
            <p:ph type="title" idx="3"/>
          </p:nvPr>
        </p:nvSpPr>
        <p:spPr>
          <a:xfrm>
            <a:off x="7409191" y="2176133"/>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400"/>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211" name="Google Shape;1211;p24"/>
          <p:cNvSpPr txBox="1">
            <a:spLocks noGrp="1"/>
          </p:cNvSpPr>
          <p:nvPr>
            <p:ph type="subTitle" idx="4"/>
          </p:nvPr>
        </p:nvSpPr>
        <p:spPr>
          <a:xfrm>
            <a:off x="7409191" y="2638133"/>
            <a:ext cx="3822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12" name="Google Shape;1212;p24"/>
          <p:cNvSpPr txBox="1">
            <a:spLocks noGrp="1"/>
          </p:cNvSpPr>
          <p:nvPr>
            <p:ph type="title" idx="5"/>
          </p:nvPr>
        </p:nvSpPr>
        <p:spPr>
          <a:xfrm>
            <a:off x="2049951" y="4542467"/>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400"/>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213" name="Google Shape;1213;p24"/>
          <p:cNvSpPr txBox="1">
            <a:spLocks noGrp="1"/>
          </p:cNvSpPr>
          <p:nvPr>
            <p:ph type="subTitle" idx="6"/>
          </p:nvPr>
        </p:nvSpPr>
        <p:spPr>
          <a:xfrm>
            <a:off x="2049951" y="5004467"/>
            <a:ext cx="3822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14" name="Google Shape;1214;p24"/>
          <p:cNvSpPr txBox="1">
            <a:spLocks noGrp="1"/>
          </p:cNvSpPr>
          <p:nvPr>
            <p:ph type="title" idx="7"/>
          </p:nvPr>
        </p:nvSpPr>
        <p:spPr>
          <a:xfrm>
            <a:off x="7409191" y="4542467"/>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400"/>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215" name="Google Shape;1215;p24"/>
          <p:cNvSpPr txBox="1">
            <a:spLocks noGrp="1"/>
          </p:cNvSpPr>
          <p:nvPr>
            <p:ph type="subTitle" idx="8"/>
          </p:nvPr>
        </p:nvSpPr>
        <p:spPr>
          <a:xfrm>
            <a:off x="7409191" y="5004467"/>
            <a:ext cx="3822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15343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6"/>
        <p:cNvGrpSpPr/>
        <p:nvPr/>
      </p:nvGrpSpPr>
      <p:grpSpPr>
        <a:xfrm>
          <a:off x="0" y="0"/>
          <a:ext cx="0" cy="0"/>
          <a:chOff x="0" y="0"/>
          <a:chExt cx="0" cy="0"/>
        </a:xfrm>
      </p:grpSpPr>
      <p:grpSp>
        <p:nvGrpSpPr>
          <p:cNvPr id="1217" name="Google Shape;1217;p25"/>
          <p:cNvGrpSpPr/>
          <p:nvPr/>
        </p:nvGrpSpPr>
        <p:grpSpPr>
          <a:xfrm>
            <a:off x="-81167" y="-59200"/>
            <a:ext cx="12354400" cy="7035600"/>
            <a:chOff x="-60875" y="-44400"/>
            <a:chExt cx="9265800" cy="5276700"/>
          </a:xfrm>
        </p:grpSpPr>
        <p:grpSp>
          <p:nvGrpSpPr>
            <p:cNvPr id="1218" name="Google Shape;1218;p25"/>
            <p:cNvGrpSpPr/>
            <p:nvPr/>
          </p:nvGrpSpPr>
          <p:grpSpPr>
            <a:xfrm>
              <a:off x="-60875" y="292275"/>
              <a:ext cx="9265800" cy="4558950"/>
              <a:chOff x="-60875" y="292275"/>
              <a:chExt cx="9265800" cy="4558950"/>
            </a:xfrm>
          </p:grpSpPr>
          <p:cxnSp>
            <p:nvCxnSpPr>
              <p:cNvPr id="1219" name="Google Shape;1219;p25"/>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5"/>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5"/>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5"/>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5"/>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5"/>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5"/>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5"/>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5"/>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5"/>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5"/>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30" name="Google Shape;1230;p25"/>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231" name="Google Shape;1231;p25"/>
            <p:cNvGrpSpPr/>
            <p:nvPr/>
          </p:nvGrpSpPr>
          <p:grpSpPr>
            <a:xfrm>
              <a:off x="424088" y="-44400"/>
              <a:ext cx="8295875" cy="5276700"/>
              <a:chOff x="424088" y="-44400"/>
              <a:chExt cx="8295875" cy="5276700"/>
            </a:xfrm>
          </p:grpSpPr>
          <p:cxnSp>
            <p:nvCxnSpPr>
              <p:cNvPr id="1232" name="Google Shape;1232;p25"/>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3" name="Google Shape;1233;p25"/>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4" name="Google Shape;1234;p25"/>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5" name="Google Shape;1235;p25"/>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6" name="Google Shape;1236;p25"/>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7" name="Google Shape;1237;p25"/>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8" name="Google Shape;1238;p25"/>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39" name="Google Shape;1239;p25"/>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0" name="Google Shape;1240;p25"/>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1" name="Google Shape;1241;p25"/>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2" name="Google Shape;1242;p25"/>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3" name="Google Shape;1243;p25"/>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4" name="Google Shape;1244;p25"/>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5" name="Google Shape;1245;p25"/>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6" name="Google Shape;1246;p25"/>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7" name="Google Shape;1247;p25"/>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8" name="Google Shape;1248;p25"/>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49" name="Google Shape;1249;p25"/>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50" name="Google Shape;1250;p25"/>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51" name="Google Shape;1251;p25"/>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252" name="Google Shape;1252;p2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3" name="Google Shape;1253;p25"/>
          <p:cNvSpPr txBox="1">
            <a:spLocks noGrp="1"/>
          </p:cNvSpPr>
          <p:nvPr>
            <p:ph type="title" idx="2"/>
          </p:nvPr>
        </p:nvSpPr>
        <p:spPr>
          <a:xfrm>
            <a:off x="960000" y="26632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54" name="Google Shape;1254;p25"/>
          <p:cNvSpPr txBox="1">
            <a:spLocks noGrp="1"/>
          </p:cNvSpPr>
          <p:nvPr>
            <p:ph type="subTitle" idx="1"/>
          </p:nvPr>
        </p:nvSpPr>
        <p:spPr>
          <a:xfrm>
            <a:off x="960000" y="3134067"/>
            <a:ext cx="3074000" cy="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55" name="Google Shape;1255;p25"/>
          <p:cNvSpPr txBox="1">
            <a:spLocks noGrp="1"/>
          </p:cNvSpPr>
          <p:nvPr>
            <p:ph type="title" idx="3"/>
          </p:nvPr>
        </p:nvSpPr>
        <p:spPr>
          <a:xfrm>
            <a:off x="4559025" y="26632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56" name="Google Shape;1256;p25"/>
          <p:cNvSpPr txBox="1">
            <a:spLocks noGrp="1"/>
          </p:cNvSpPr>
          <p:nvPr>
            <p:ph type="subTitle" idx="4"/>
          </p:nvPr>
        </p:nvSpPr>
        <p:spPr>
          <a:xfrm>
            <a:off x="4559028" y="3134067"/>
            <a:ext cx="3074000" cy="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57" name="Google Shape;1257;p25"/>
          <p:cNvSpPr txBox="1">
            <a:spLocks noGrp="1"/>
          </p:cNvSpPr>
          <p:nvPr>
            <p:ph type="title" idx="5"/>
          </p:nvPr>
        </p:nvSpPr>
        <p:spPr>
          <a:xfrm>
            <a:off x="960000" y="5029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58" name="Google Shape;1258;p25"/>
          <p:cNvSpPr txBox="1">
            <a:spLocks noGrp="1"/>
          </p:cNvSpPr>
          <p:nvPr>
            <p:ph type="subTitle" idx="6"/>
          </p:nvPr>
        </p:nvSpPr>
        <p:spPr>
          <a:xfrm>
            <a:off x="960000" y="5500400"/>
            <a:ext cx="3074000" cy="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59" name="Google Shape;1259;p25"/>
          <p:cNvSpPr txBox="1">
            <a:spLocks noGrp="1"/>
          </p:cNvSpPr>
          <p:nvPr>
            <p:ph type="title" idx="7"/>
          </p:nvPr>
        </p:nvSpPr>
        <p:spPr>
          <a:xfrm>
            <a:off x="4559025" y="5029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60" name="Google Shape;1260;p25"/>
          <p:cNvSpPr txBox="1">
            <a:spLocks noGrp="1"/>
          </p:cNvSpPr>
          <p:nvPr>
            <p:ph type="subTitle" idx="8"/>
          </p:nvPr>
        </p:nvSpPr>
        <p:spPr>
          <a:xfrm>
            <a:off x="4559028" y="5500400"/>
            <a:ext cx="3074000" cy="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61" name="Google Shape;1261;p25"/>
          <p:cNvSpPr txBox="1">
            <a:spLocks noGrp="1"/>
          </p:cNvSpPr>
          <p:nvPr>
            <p:ph type="title" idx="9"/>
          </p:nvPr>
        </p:nvSpPr>
        <p:spPr>
          <a:xfrm>
            <a:off x="8158060" y="26632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62" name="Google Shape;1262;p25"/>
          <p:cNvSpPr txBox="1">
            <a:spLocks noGrp="1"/>
          </p:cNvSpPr>
          <p:nvPr>
            <p:ph type="subTitle" idx="13"/>
          </p:nvPr>
        </p:nvSpPr>
        <p:spPr>
          <a:xfrm>
            <a:off x="8158065" y="3134067"/>
            <a:ext cx="3074000" cy="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63" name="Google Shape;1263;p25"/>
          <p:cNvSpPr txBox="1">
            <a:spLocks noGrp="1"/>
          </p:cNvSpPr>
          <p:nvPr>
            <p:ph type="title" idx="14"/>
          </p:nvPr>
        </p:nvSpPr>
        <p:spPr>
          <a:xfrm>
            <a:off x="8158060" y="5029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64" name="Google Shape;1264;p25"/>
          <p:cNvSpPr txBox="1">
            <a:spLocks noGrp="1"/>
          </p:cNvSpPr>
          <p:nvPr>
            <p:ph type="subTitle" idx="15"/>
          </p:nvPr>
        </p:nvSpPr>
        <p:spPr>
          <a:xfrm>
            <a:off x="8158065" y="5500400"/>
            <a:ext cx="3074000" cy="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6905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65"/>
        <p:cNvGrpSpPr/>
        <p:nvPr/>
      </p:nvGrpSpPr>
      <p:grpSpPr>
        <a:xfrm>
          <a:off x="0" y="0"/>
          <a:ext cx="0" cy="0"/>
          <a:chOff x="0" y="0"/>
          <a:chExt cx="0" cy="0"/>
        </a:xfrm>
      </p:grpSpPr>
      <p:grpSp>
        <p:nvGrpSpPr>
          <p:cNvPr id="1266" name="Google Shape;1266;p26"/>
          <p:cNvGrpSpPr/>
          <p:nvPr/>
        </p:nvGrpSpPr>
        <p:grpSpPr>
          <a:xfrm>
            <a:off x="-81167" y="-59200"/>
            <a:ext cx="12354400" cy="7035600"/>
            <a:chOff x="-60875" y="-44400"/>
            <a:chExt cx="9265800" cy="5276700"/>
          </a:xfrm>
        </p:grpSpPr>
        <p:grpSp>
          <p:nvGrpSpPr>
            <p:cNvPr id="1267" name="Google Shape;1267;p26"/>
            <p:cNvGrpSpPr/>
            <p:nvPr/>
          </p:nvGrpSpPr>
          <p:grpSpPr>
            <a:xfrm>
              <a:off x="-60875" y="292275"/>
              <a:ext cx="9265800" cy="4558950"/>
              <a:chOff x="-60875" y="292275"/>
              <a:chExt cx="9265800" cy="4558950"/>
            </a:xfrm>
          </p:grpSpPr>
          <p:cxnSp>
            <p:nvCxnSpPr>
              <p:cNvPr id="1268" name="Google Shape;1268;p26"/>
              <p:cNvCxnSpPr/>
              <p:nvPr/>
            </p:nvCxnSpPr>
            <p:spPr>
              <a:xfrm>
                <a:off x="-60875" y="2922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69" name="Google Shape;1269;p26"/>
              <p:cNvCxnSpPr/>
              <p:nvPr/>
            </p:nvCxnSpPr>
            <p:spPr>
              <a:xfrm>
                <a:off x="-60875" y="7067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0" name="Google Shape;1270;p26"/>
              <p:cNvCxnSpPr/>
              <p:nvPr/>
            </p:nvCxnSpPr>
            <p:spPr>
              <a:xfrm>
                <a:off x="-60875" y="11211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1" name="Google Shape;1271;p26"/>
              <p:cNvCxnSpPr/>
              <p:nvPr/>
            </p:nvCxnSpPr>
            <p:spPr>
              <a:xfrm>
                <a:off x="-60875" y="15356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2" name="Google Shape;1272;p26"/>
              <p:cNvCxnSpPr/>
              <p:nvPr/>
            </p:nvCxnSpPr>
            <p:spPr>
              <a:xfrm>
                <a:off x="-60875" y="19500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3" name="Google Shape;1273;p26"/>
              <p:cNvCxnSpPr/>
              <p:nvPr/>
            </p:nvCxnSpPr>
            <p:spPr>
              <a:xfrm>
                <a:off x="-60875" y="23645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4" name="Google Shape;1274;p26"/>
              <p:cNvCxnSpPr/>
              <p:nvPr/>
            </p:nvCxnSpPr>
            <p:spPr>
              <a:xfrm>
                <a:off x="-60875" y="27789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5" name="Google Shape;1275;p26"/>
              <p:cNvCxnSpPr/>
              <p:nvPr/>
            </p:nvCxnSpPr>
            <p:spPr>
              <a:xfrm>
                <a:off x="-60875" y="31934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6" name="Google Shape;1276;p26"/>
              <p:cNvCxnSpPr/>
              <p:nvPr/>
            </p:nvCxnSpPr>
            <p:spPr>
              <a:xfrm>
                <a:off x="-60875" y="36078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7" name="Google Shape;1277;p26"/>
              <p:cNvCxnSpPr/>
              <p:nvPr/>
            </p:nvCxnSpPr>
            <p:spPr>
              <a:xfrm>
                <a:off x="-60875" y="402232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8" name="Google Shape;1278;p26"/>
              <p:cNvCxnSpPr/>
              <p:nvPr/>
            </p:nvCxnSpPr>
            <p:spPr>
              <a:xfrm>
                <a:off x="-60875" y="4436775"/>
                <a:ext cx="9265800" cy="0"/>
              </a:xfrm>
              <a:prstGeom prst="straightConnector1">
                <a:avLst/>
              </a:prstGeom>
              <a:noFill/>
              <a:ln w="9525" cap="flat" cmpd="sng">
                <a:solidFill>
                  <a:srgbClr val="F3F3F3"/>
                </a:solidFill>
                <a:prstDash val="solid"/>
                <a:round/>
                <a:headEnd type="none" w="med" len="med"/>
                <a:tailEnd type="none" w="med" len="med"/>
              </a:ln>
            </p:spPr>
          </p:cxnSp>
          <p:cxnSp>
            <p:nvCxnSpPr>
              <p:cNvPr id="1279" name="Google Shape;1279;p26"/>
              <p:cNvCxnSpPr/>
              <p:nvPr/>
            </p:nvCxnSpPr>
            <p:spPr>
              <a:xfrm>
                <a:off x="-60875" y="4851225"/>
                <a:ext cx="9265800" cy="0"/>
              </a:xfrm>
              <a:prstGeom prst="straightConnector1">
                <a:avLst/>
              </a:prstGeom>
              <a:noFill/>
              <a:ln w="9525" cap="flat" cmpd="sng">
                <a:solidFill>
                  <a:srgbClr val="F3F3F3"/>
                </a:solidFill>
                <a:prstDash val="solid"/>
                <a:round/>
                <a:headEnd type="none" w="med" len="med"/>
                <a:tailEnd type="none" w="med" len="med"/>
              </a:ln>
            </p:spPr>
          </p:cxnSp>
        </p:grpSp>
        <p:grpSp>
          <p:nvGrpSpPr>
            <p:cNvPr id="1280" name="Google Shape;1280;p26"/>
            <p:cNvGrpSpPr/>
            <p:nvPr/>
          </p:nvGrpSpPr>
          <p:grpSpPr>
            <a:xfrm>
              <a:off x="424088" y="-44400"/>
              <a:ext cx="8295875" cy="5276700"/>
              <a:chOff x="424088" y="-44400"/>
              <a:chExt cx="8295875" cy="5276700"/>
            </a:xfrm>
          </p:grpSpPr>
          <p:cxnSp>
            <p:nvCxnSpPr>
              <p:cNvPr id="1281" name="Google Shape;1281;p26"/>
              <p:cNvCxnSpPr/>
              <p:nvPr/>
            </p:nvCxnSpPr>
            <p:spPr>
              <a:xfrm>
                <a:off x="424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2" name="Google Shape;1282;p26"/>
              <p:cNvCxnSpPr/>
              <p:nvPr/>
            </p:nvCxnSpPr>
            <p:spPr>
              <a:xfrm>
                <a:off x="860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3" name="Google Shape;1283;p26"/>
              <p:cNvCxnSpPr/>
              <p:nvPr/>
            </p:nvCxnSpPr>
            <p:spPr>
              <a:xfrm>
                <a:off x="1297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4" name="Google Shape;1284;p26"/>
              <p:cNvCxnSpPr/>
              <p:nvPr/>
            </p:nvCxnSpPr>
            <p:spPr>
              <a:xfrm>
                <a:off x="1733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5" name="Google Shape;1285;p26"/>
              <p:cNvCxnSpPr/>
              <p:nvPr/>
            </p:nvCxnSpPr>
            <p:spPr>
              <a:xfrm>
                <a:off x="2170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6" name="Google Shape;1286;p26"/>
              <p:cNvCxnSpPr/>
              <p:nvPr/>
            </p:nvCxnSpPr>
            <p:spPr>
              <a:xfrm>
                <a:off x="2607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7" name="Google Shape;1287;p26"/>
              <p:cNvCxnSpPr/>
              <p:nvPr/>
            </p:nvCxnSpPr>
            <p:spPr>
              <a:xfrm>
                <a:off x="3043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8" name="Google Shape;1288;p26"/>
              <p:cNvCxnSpPr/>
              <p:nvPr/>
            </p:nvCxnSpPr>
            <p:spPr>
              <a:xfrm>
                <a:off x="3480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89" name="Google Shape;1289;p26"/>
              <p:cNvCxnSpPr/>
              <p:nvPr/>
            </p:nvCxnSpPr>
            <p:spPr>
              <a:xfrm>
                <a:off x="3917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0" name="Google Shape;1290;p26"/>
              <p:cNvCxnSpPr/>
              <p:nvPr/>
            </p:nvCxnSpPr>
            <p:spPr>
              <a:xfrm>
                <a:off x="4353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1" name="Google Shape;1291;p26"/>
              <p:cNvCxnSpPr/>
              <p:nvPr/>
            </p:nvCxnSpPr>
            <p:spPr>
              <a:xfrm>
                <a:off x="4790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2" name="Google Shape;1292;p26"/>
              <p:cNvCxnSpPr/>
              <p:nvPr/>
            </p:nvCxnSpPr>
            <p:spPr>
              <a:xfrm>
                <a:off x="52269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3" name="Google Shape;1293;p26"/>
              <p:cNvCxnSpPr/>
              <p:nvPr/>
            </p:nvCxnSpPr>
            <p:spPr>
              <a:xfrm>
                <a:off x="56635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4" name="Google Shape;1294;p26"/>
              <p:cNvCxnSpPr/>
              <p:nvPr/>
            </p:nvCxnSpPr>
            <p:spPr>
              <a:xfrm>
                <a:off x="61002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5" name="Google Shape;1295;p26"/>
              <p:cNvCxnSpPr/>
              <p:nvPr/>
            </p:nvCxnSpPr>
            <p:spPr>
              <a:xfrm>
                <a:off x="65368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6" name="Google Shape;1296;p26"/>
              <p:cNvCxnSpPr/>
              <p:nvPr/>
            </p:nvCxnSpPr>
            <p:spPr>
              <a:xfrm>
                <a:off x="697346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7" name="Google Shape;1297;p26"/>
              <p:cNvCxnSpPr/>
              <p:nvPr/>
            </p:nvCxnSpPr>
            <p:spPr>
              <a:xfrm>
                <a:off x="741008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8" name="Google Shape;1298;p26"/>
              <p:cNvCxnSpPr/>
              <p:nvPr/>
            </p:nvCxnSpPr>
            <p:spPr>
              <a:xfrm>
                <a:off x="7846713"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299" name="Google Shape;1299;p26"/>
              <p:cNvCxnSpPr/>
              <p:nvPr/>
            </p:nvCxnSpPr>
            <p:spPr>
              <a:xfrm>
                <a:off x="8283338" y="-44400"/>
                <a:ext cx="0" cy="5276700"/>
              </a:xfrm>
              <a:prstGeom prst="straightConnector1">
                <a:avLst/>
              </a:prstGeom>
              <a:noFill/>
              <a:ln w="9525" cap="flat" cmpd="sng">
                <a:solidFill>
                  <a:srgbClr val="F3F3F3"/>
                </a:solidFill>
                <a:prstDash val="solid"/>
                <a:round/>
                <a:headEnd type="none" w="med" len="med"/>
                <a:tailEnd type="none" w="med" len="med"/>
              </a:ln>
            </p:spPr>
          </p:cxnSp>
          <p:cxnSp>
            <p:nvCxnSpPr>
              <p:cNvPr id="1300" name="Google Shape;1300;p26"/>
              <p:cNvCxnSpPr/>
              <p:nvPr/>
            </p:nvCxnSpPr>
            <p:spPr>
              <a:xfrm>
                <a:off x="8719963" y="-44400"/>
                <a:ext cx="0" cy="5276700"/>
              </a:xfrm>
              <a:prstGeom prst="straightConnector1">
                <a:avLst/>
              </a:prstGeom>
              <a:noFill/>
              <a:ln w="9525" cap="flat" cmpd="sng">
                <a:solidFill>
                  <a:srgbClr val="F3F3F3"/>
                </a:solidFill>
                <a:prstDash val="solid"/>
                <a:round/>
                <a:headEnd type="none" w="med" len="med"/>
                <a:tailEnd type="none" w="med" len="med"/>
              </a:ln>
            </p:spPr>
          </p:cxnSp>
        </p:grpSp>
      </p:grpSp>
      <p:sp>
        <p:nvSpPr>
          <p:cNvPr id="1301" name="Google Shape;1301;p26"/>
          <p:cNvSpPr txBox="1">
            <a:spLocks noGrp="1"/>
          </p:cNvSpPr>
          <p:nvPr>
            <p:ph type="title" hasCustomPrompt="1"/>
          </p:nvPr>
        </p:nvSpPr>
        <p:spPr>
          <a:xfrm>
            <a:off x="5595017" y="1864917"/>
            <a:ext cx="1196400" cy="99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02" name="Google Shape;1302;p26"/>
          <p:cNvSpPr txBox="1">
            <a:spLocks noGrp="1"/>
          </p:cNvSpPr>
          <p:nvPr>
            <p:ph type="subTitle" idx="1"/>
          </p:nvPr>
        </p:nvSpPr>
        <p:spPr>
          <a:xfrm>
            <a:off x="6958884" y="1864917"/>
            <a:ext cx="3015200" cy="9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3" name="Google Shape;1303;p26"/>
          <p:cNvSpPr txBox="1">
            <a:spLocks noGrp="1"/>
          </p:cNvSpPr>
          <p:nvPr>
            <p:ph type="title" idx="2" hasCustomPrompt="1"/>
          </p:nvPr>
        </p:nvSpPr>
        <p:spPr>
          <a:xfrm>
            <a:off x="5595017" y="3501651"/>
            <a:ext cx="1196400" cy="99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04" name="Google Shape;1304;p26"/>
          <p:cNvSpPr txBox="1">
            <a:spLocks noGrp="1"/>
          </p:cNvSpPr>
          <p:nvPr>
            <p:ph type="subTitle" idx="3"/>
          </p:nvPr>
        </p:nvSpPr>
        <p:spPr>
          <a:xfrm>
            <a:off x="6958884" y="3501651"/>
            <a:ext cx="3015200" cy="9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5" name="Google Shape;1305;p26"/>
          <p:cNvSpPr txBox="1">
            <a:spLocks noGrp="1"/>
          </p:cNvSpPr>
          <p:nvPr>
            <p:ph type="title" idx="4" hasCustomPrompt="1"/>
          </p:nvPr>
        </p:nvSpPr>
        <p:spPr>
          <a:xfrm>
            <a:off x="5595017" y="5138384"/>
            <a:ext cx="1196400" cy="99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6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06" name="Google Shape;1306;p26"/>
          <p:cNvSpPr txBox="1">
            <a:spLocks noGrp="1"/>
          </p:cNvSpPr>
          <p:nvPr>
            <p:ph type="subTitle" idx="5"/>
          </p:nvPr>
        </p:nvSpPr>
        <p:spPr>
          <a:xfrm>
            <a:off x="6958909" y="5138384"/>
            <a:ext cx="3015200" cy="99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7" name="Google Shape;1307;p26"/>
          <p:cNvSpPr txBox="1">
            <a:spLocks noGrp="1"/>
          </p:cNvSpPr>
          <p:nvPr>
            <p:ph type="title" idx="6"/>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65945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308"/>
        <p:cNvGrpSpPr/>
        <p:nvPr/>
      </p:nvGrpSpPr>
      <p:grpSpPr>
        <a:xfrm>
          <a:off x="0" y="0"/>
          <a:ext cx="0" cy="0"/>
          <a:chOff x="0" y="0"/>
          <a:chExt cx="0" cy="0"/>
        </a:xfrm>
      </p:grpSpPr>
      <p:grpSp>
        <p:nvGrpSpPr>
          <p:cNvPr id="1309" name="Google Shape;1309;p27"/>
          <p:cNvGrpSpPr/>
          <p:nvPr/>
        </p:nvGrpSpPr>
        <p:grpSpPr>
          <a:xfrm>
            <a:off x="-81167" y="-59200"/>
            <a:ext cx="12354400" cy="7035600"/>
            <a:chOff x="-60875" y="-44400"/>
            <a:chExt cx="9265800" cy="5276700"/>
          </a:xfrm>
        </p:grpSpPr>
        <p:grpSp>
          <p:nvGrpSpPr>
            <p:cNvPr id="1310" name="Google Shape;1310;p27"/>
            <p:cNvGrpSpPr/>
            <p:nvPr/>
          </p:nvGrpSpPr>
          <p:grpSpPr>
            <a:xfrm>
              <a:off x="-60875" y="292275"/>
              <a:ext cx="9265800" cy="4558950"/>
              <a:chOff x="-60875" y="292275"/>
              <a:chExt cx="9265800" cy="4558950"/>
            </a:xfrm>
          </p:grpSpPr>
          <p:cxnSp>
            <p:nvCxnSpPr>
              <p:cNvPr id="1311" name="Google Shape;1311;p27"/>
              <p:cNvCxnSpPr/>
              <p:nvPr/>
            </p:nvCxnSpPr>
            <p:spPr>
              <a:xfrm>
                <a:off x="-60875" y="2922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2" name="Google Shape;1312;p27"/>
              <p:cNvCxnSpPr/>
              <p:nvPr/>
            </p:nvCxnSpPr>
            <p:spPr>
              <a:xfrm>
                <a:off x="-60875" y="7067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3" name="Google Shape;1313;p27"/>
              <p:cNvCxnSpPr/>
              <p:nvPr/>
            </p:nvCxnSpPr>
            <p:spPr>
              <a:xfrm>
                <a:off x="-60875" y="11211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4" name="Google Shape;1314;p27"/>
              <p:cNvCxnSpPr/>
              <p:nvPr/>
            </p:nvCxnSpPr>
            <p:spPr>
              <a:xfrm>
                <a:off x="-60875" y="15356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5" name="Google Shape;1315;p27"/>
              <p:cNvCxnSpPr/>
              <p:nvPr/>
            </p:nvCxnSpPr>
            <p:spPr>
              <a:xfrm>
                <a:off x="-60875" y="19500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6" name="Google Shape;1316;p27"/>
              <p:cNvCxnSpPr/>
              <p:nvPr/>
            </p:nvCxnSpPr>
            <p:spPr>
              <a:xfrm>
                <a:off x="-60875" y="23645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7" name="Google Shape;1317;p27"/>
              <p:cNvCxnSpPr/>
              <p:nvPr/>
            </p:nvCxnSpPr>
            <p:spPr>
              <a:xfrm>
                <a:off x="-60875" y="27789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8" name="Google Shape;1318;p27"/>
              <p:cNvCxnSpPr/>
              <p:nvPr/>
            </p:nvCxnSpPr>
            <p:spPr>
              <a:xfrm>
                <a:off x="-60875" y="31934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19" name="Google Shape;1319;p27"/>
              <p:cNvCxnSpPr/>
              <p:nvPr/>
            </p:nvCxnSpPr>
            <p:spPr>
              <a:xfrm>
                <a:off x="-60875" y="36078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0" name="Google Shape;1320;p27"/>
              <p:cNvCxnSpPr/>
              <p:nvPr/>
            </p:nvCxnSpPr>
            <p:spPr>
              <a:xfrm>
                <a:off x="-60875" y="402232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1" name="Google Shape;1321;p27"/>
              <p:cNvCxnSpPr/>
              <p:nvPr/>
            </p:nvCxnSpPr>
            <p:spPr>
              <a:xfrm>
                <a:off x="-60875" y="4436775"/>
                <a:ext cx="9265800" cy="0"/>
              </a:xfrm>
              <a:prstGeom prst="straightConnector1">
                <a:avLst/>
              </a:prstGeom>
              <a:noFill/>
              <a:ln w="9525" cap="flat" cmpd="sng">
                <a:solidFill>
                  <a:srgbClr val="5F5DA5"/>
                </a:solidFill>
                <a:prstDash val="solid"/>
                <a:round/>
                <a:headEnd type="none" w="med" len="med"/>
                <a:tailEnd type="none" w="med" len="med"/>
              </a:ln>
            </p:spPr>
          </p:cxnSp>
          <p:cxnSp>
            <p:nvCxnSpPr>
              <p:cNvPr id="1322" name="Google Shape;1322;p27"/>
              <p:cNvCxnSpPr/>
              <p:nvPr/>
            </p:nvCxnSpPr>
            <p:spPr>
              <a:xfrm>
                <a:off x="-60875" y="4851225"/>
                <a:ext cx="9265800" cy="0"/>
              </a:xfrm>
              <a:prstGeom prst="straightConnector1">
                <a:avLst/>
              </a:prstGeom>
              <a:noFill/>
              <a:ln w="9525" cap="flat" cmpd="sng">
                <a:solidFill>
                  <a:srgbClr val="5F5DA5"/>
                </a:solidFill>
                <a:prstDash val="solid"/>
                <a:round/>
                <a:headEnd type="none" w="med" len="med"/>
                <a:tailEnd type="none" w="med" len="med"/>
              </a:ln>
            </p:spPr>
          </p:cxnSp>
        </p:grpSp>
        <p:grpSp>
          <p:nvGrpSpPr>
            <p:cNvPr id="1323" name="Google Shape;1323;p27"/>
            <p:cNvGrpSpPr/>
            <p:nvPr/>
          </p:nvGrpSpPr>
          <p:grpSpPr>
            <a:xfrm>
              <a:off x="424088" y="-44400"/>
              <a:ext cx="8295875" cy="5276700"/>
              <a:chOff x="424088" y="-44400"/>
              <a:chExt cx="8295875" cy="5276700"/>
            </a:xfrm>
          </p:grpSpPr>
          <p:cxnSp>
            <p:nvCxnSpPr>
              <p:cNvPr id="1324" name="Google Shape;1324;p27"/>
              <p:cNvCxnSpPr/>
              <p:nvPr/>
            </p:nvCxnSpPr>
            <p:spPr>
              <a:xfrm>
                <a:off x="424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5" name="Google Shape;1325;p27"/>
              <p:cNvCxnSpPr/>
              <p:nvPr/>
            </p:nvCxnSpPr>
            <p:spPr>
              <a:xfrm>
                <a:off x="860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6" name="Google Shape;1326;p27"/>
              <p:cNvCxnSpPr/>
              <p:nvPr/>
            </p:nvCxnSpPr>
            <p:spPr>
              <a:xfrm>
                <a:off x="1297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7" name="Google Shape;1327;p27"/>
              <p:cNvCxnSpPr/>
              <p:nvPr/>
            </p:nvCxnSpPr>
            <p:spPr>
              <a:xfrm>
                <a:off x="1733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8" name="Google Shape;1328;p27"/>
              <p:cNvCxnSpPr/>
              <p:nvPr/>
            </p:nvCxnSpPr>
            <p:spPr>
              <a:xfrm>
                <a:off x="2170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29" name="Google Shape;1329;p27"/>
              <p:cNvCxnSpPr/>
              <p:nvPr/>
            </p:nvCxnSpPr>
            <p:spPr>
              <a:xfrm>
                <a:off x="2607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0" name="Google Shape;1330;p27"/>
              <p:cNvCxnSpPr/>
              <p:nvPr/>
            </p:nvCxnSpPr>
            <p:spPr>
              <a:xfrm>
                <a:off x="3043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1" name="Google Shape;1331;p27"/>
              <p:cNvCxnSpPr/>
              <p:nvPr/>
            </p:nvCxnSpPr>
            <p:spPr>
              <a:xfrm>
                <a:off x="3480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2" name="Google Shape;1332;p27"/>
              <p:cNvCxnSpPr/>
              <p:nvPr/>
            </p:nvCxnSpPr>
            <p:spPr>
              <a:xfrm>
                <a:off x="3917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3" name="Google Shape;1333;p27"/>
              <p:cNvCxnSpPr/>
              <p:nvPr/>
            </p:nvCxnSpPr>
            <p:spPr>
              <a:xfrm>
                <a:off x="4353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4" name="Google Shape;1334;p27"/>
              <p:cNvCxnSpPr/>
              <p:nvPr/>
            </p:nvCxnSpPr>
            <p:spPr>
              <a:xfrm>
                <a:off x="4790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5" name="Google Shape;1335;p27"/>
              <p:cNvCxnSpPr/>
              <p:nvPr/>
            </p:nvCxnSpPr>
            <p:spPr>
              <a:xfrm>
                <a:off x="52269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6" name="Google Shape;1336;p27"/>
              <p:cNvCxnSpPr/>
              <p:nvPr/>
            </p:nvCxnSpPr>
            <p:spPr>
              <a:xfrm>
                <a:off x="56635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7" name="Google Shape;1337;p27"/>
              <p:cNvCxnSpPr/>
              <p:nvPr/>
            </p:nvCxnSpPr>
            <p:spPr>
              <a:xfrm>
                <a:off x="61002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8" name="Google Shape;1338;p27"/>
              <p:cNvCxnSpPr/>
              <p:nvPr/>
            </p:nvCxnSpPr>
            <p:spPr>
              <a:xfrm>
                <a:off x="65368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39" name="Google Shape;1339;p27"/>
              <p:cNvCxnSpPr/>
              <p:nvPr/>
            </p:nvCxnSpPr>
            <p:spPr>
              <a:xfrm>
                <a:off x="697346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0" name="Google Shape;1340;p27"/>
              <p:cNvCxnSpPr/>
              <p:nvPr/>
            </p:nvCxnSpPr>
            <p:spPr>
              <a:xfrm>
                <a:off x="741008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1" name="Google Shape;1341;p27"/>
              <p:cNvCxnSpPr/>
              <p:nvPr/>
            </p:nvCxnSpPr>
            <p:spPr>
              <a:xfrm>
                <a:off x="7846713"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2" name="Google Shape;1342;p27"/>
              <p:cNvCxnSpPr/>
              <p:nvPr/>
            </p:nvCxnSpPr>
            <p:spPr>
              <a:xfrm>
                <a:off x="8283338" y="-44400"/>
                <a:ext cx="0" cy="5276700"/>
              </a:xfrm>
              <a:prstGeom prst="straightConnector1">
                <a:avLst/>
              </a:prstGeom>
              <a:noFill/>
              <a:ln w="9525" cap="flat" cmpd="sng">
                <a:solidFill>
                  <a:srgbClr val="5F5DA5"/>
                </a:solidFill>
                <a:prstDash val="solid"/>
                <a:round/>
                <a:headEnd type="none" w="med" len="med"/>
                <a:tailEnd type="none" w="med" len="med"/>
              </a:ln>
            </p:spPr>
          </p:cxnSp>
          <p:cxnSp>
            <p:nvCxnSpPr>
              <p:cNvPr id="1343" name="Google Shape;1343;p27"/>
              <p:cNvCxnSpPr/>
              <p:nvPr/>
            </p:nvCxnSpPr>
            <p:spPr>
              <a:xfrm>
                <a:off x="8719963" y="-44400"/>
                <a:ext cx="0" cy="5276700"/>
              </a:xfrm>
              <a:prstGeom prst="straightConnector1">
                <a:avLst/>
              </a:prstGeom>
              <a:noFill/>
              <a:ln w="9525" cap="flat" cmpd="sng">
                <a:solidFill>
                  <a:srgbClr val="5F5DA5"/>
                </a:solidFill>
                <a:prstDash val="solid"/>
                <a:round/>
                <a:headEnd type="none" w="med" len="med"/>
                <a:tailEnd type="none" w="med" len="med"/>
              </a:ln>
            </p:spPr>
          </p:cxnSp>
        </p:grpSp>
      </p:grpSp>
      <p:grpSp>
        <p:nvGrpSpPr>
          <p:cNvPr id="1344" name="Google Shape;1344;p27"/>
          <p:cNvGrpSpPr/>
          <p:nvPr/>
        </p:nvGrpSpPr>
        <p:grpSpPr>
          <a:xfrm rot="163181">
            <a:off x="144579" y="72390"/>
            <a:ext cx="12203047" cy="6384613"/>
            <a:chOff x="666700" y="727125"/>
            <a:chExt cx="7939189" cy="3876383"/>
          </a:xfrm>
        </p:grpSpPr>
        <p:sp>
          <p:nvSpPr>
            <p:cNvPr id="1345" name="Google Shape;1345;p27"/>
            <p:cNvSpPr/>
            <p:nvPr/>
          </p:nvSpPr>
          <p:spPr>
            <a:xfrm>
              <a:off x="666700" y="727125"/>
              <a:ext cx="7939189" cy="3876383"/>
            </a:xfrm>
            <a:custGeom>
              <a:avLst/>
              <a:gdLst/>
              <a:ahLst/>
              <a:cxnLst/>
              <a:rect l="l" t="t" r="r" b="b"/>
              <a:pathLst>
                <a:path w="199427" h="84906" extrusionOk="0">
                  <a:moveTo>
                    <a:pt x="1" y="0"/>
                  </a:moveTo>
                  <a:lnTo>
                    <a:pt x="1" y="84906"/>
                  </a:lnTo>
                  <a:lnTo>
                    <a:pt x="199426" y="84906"/>
                  </a:lnTo>
                  <a:lnTo>
                    <a:pt x="199426" y="0"/>
                  </a:lnTo>
                  <a:lnTo>
                    <a:pt x="191209" y="0"/>
                  </a:lnTo>
                  <a:lnTo>
                    <a:pt x="191209" y="3776"/>
                  </a:lnTo>
                  <a:cubicBezTo>
                    <a:pt x="192140" y="4492"/>
                    <a:pt x="192719" y="5486"/>
                    <a:pt x="192719" y="6586"/>
                  </a:cubicBezTo>
                  <a:cubicBezTo>
                    <a:pt x="192719" y="8766"/>
                    <a:pt x="190449" y="10533"/>
                    <a:pt x="187650" y="10533"/>
                  </a:cubicBezTo>
                  <a:cubicBezTo>
                    <a:pt x="184851" y="10533"/>
                    <a:pt x="182581" y="8766"/>
                    <a:pt x="182581" y="6586"/>
                  </a:cubicBezTo>
                  <a:cubicBezTo>
                    <a:pt x="182581" y="5486"/>
                    <a:pt x="183158" y="4492"/>
                    <a:pt x="184090" y="3776"/>
                  </a:cubicBezTo>
                  <a:lnTo>
                    <a:pt x="184090" y="0"/>
                  </a:lnTo>
                  <a:lnTo>
                    <a:pt x="173623" y="0"/>
                  </a:lnTo>
                  <a:lnTo>
                    <a:pt x="173623" y="3776"/>
                  </a:lnTo>
                  <a:cubicBezTo>
                    <a:pt x="174553" y="4492"/>
                    <a:pt x="175133" y="5486"/>
                    <a:pt x="175133" y="6586"/>
                  </a:cubicBezTo>
                  <a:cubicBezTo>
                    <a:pt x="175133" y="8766"/>
                    <a:pt x="172863" y="10533"/>
                    <a:pt x="170064" y="10533"/>
                  </a:cubicBezTo>
                  <a:cubicBezTo>
                    <a:pt x="167264" y="10533"/>
                    <a:pt x="164995" y="8766"/>
                    <a:pt x="164995" y="6586"/>
                  </a:cubicBezTo>
                  <a:cubicBezTo>
                    <a:pt x="164995" y="5486"/>
                    <a:pt x="165572" y="4492"/>
                    <a:pt x="166503" y="3776"/>
                  </a:cubicBezTo>
                  <a:lnTo>
                    <a:pt x="166503" y="0"/>
                  </a:lnTo>
                  <a:lnTo>
                    <a:pt x="156038" y="0"/>
                  </a:lnTo>
                  <a:lnTo>
                    <a:pt x="156038" y="3776"/>
                  </a:lnTo>
                  <a:cubicBezTo>
                    <a:pt x="156967" y="4492"/>
                    <a:pt x="157546" y="5486"/>
                    <a:pt x="157546" y="6586"/>
                  </a:cubicBezTo>
                  <a:cubicBezTo>
                    <a:pt x="157546" y="8766"/>
                    <a:pt x="155277" y="10533"/>
                    <a:pt x="152477" y="10533"/>
                  </a:cubicBezTo>
                  <a:cubicBezTo>
                    <a:pt x="149678" y="10533"/>
                    <a:pt x="147408" y="8766"/>
                    <a:pt x="147408" y="6586"/>
                  </a:cubicBezTo>
                  <a:cubicBezTo>
                    <a:pt x="147408" y="5486"/>
                    <a:pt x="147987" y="4492"/>
                    <a:pt x="148918" y="3776"/>
                  </a:cubicBezTo>
                  <a:lnTo>
                    <a:pt x="148918" y="0"/>
                  </a:lnTo>
                  <a:lnTo>
                    <a:pt x="138452" y="0"/>
                  </a:lnTo>
                  <a:lnTo>
                    <a:pt x="138452" y="3776"/>
                  </a:lnTo>
                  <a:cubicBezTo>
                    <a:pt x="139382" y="4492"/>
                    <a:pt x="139960" y="5486"/>
                    <a:pt x="139960" y="6586"/>
                  </a:cubicBezTo>
                  <a:cubicBezTo>
                    <a:pt x="139960" y="8766"/>
                    <a:pt x="137690" y="10533"/>
                    <a:pt x="134891" y="10533"/>
                  </a:cubicBezTo>
                  <a:cubicBezTo>
                    <a:pt x="132093" y="10533"/>
                    <a:pt x="129823" y="8766"/>
                    <a:pt x="129823" y="6586"/>
                  </a:cubicBezTo>
                  <a:cubicBezTo>
                    <a:pt x="129823" y="5486"/>
                    <a:pt x="130400" y="4492"/>
                    <a:pt x="131332" y="3776"/>
                  </a:cubicBezTo>
                  <a:lnTo>
                    <a:pt x="131332" y="0"/>
                  </a:lnTo>
                  <a:lnTo>
                    <a:pt x="120865" y="0"/>
                  </a:lnTo>
                  <a:lnTo>
                    <a:pt x="120865" y="3776"/>
                  </a:lnTo>
                  <a:cubicBezTo>
                    <a:pt x="121796" y="4492"/>
                    <a:pt x="122374" y="5486"/>
                    <a:pt x="122374" y="6586"/>
                  </a:cubicBezTo>
                  <a:cubicBezTo>
                    <a:pt x="122374" y="8766"/>
                    <a:pt x="120104" y="10533"/>
                    <a:pt x="117306" y="10533"/>
                  </a:cubicBezTo>
                  <a:cubicBezTo>
                    <a:pt x="114507" y="10533"/>
                    <a:pt x="112237" y="8766"/>
                    <a:pt x="112237" y="6586"/>
                  </a:cubicBezTo>
                  <a:cubicBezTo>
                    <a:pt x="112237" y="5486"/>
                    <a:pt x="112814" y="4492"/>
                    <a:pt x="113746" y="3776"/>
                  </a:cubicBezTo>
                  <a:lnTo>
                    <a:pt x="113746" y="0"/>
                  </a:lnTo>
                  <a:lnTo>
                    <a:pt x="103279" y="0"/>
                  </a:lnTo>
                  <a:lnTo>
                    <a:pt x="103279" y="3776"/>
                  </a:lnTo>
                  <a:cubicBezTo>
                    <a:pt x="104210" y="4492"/>
                    <a:pt x="104789" y="5486"/>
                    <a:pt x="104789" y="6586"/>
                  </a:cubicBezTo>
                  <a:cubicBezTo>
                    <a:pt x="104789" y="8766"/>
                    <a:pt x="102519" y="10533"/>
                    <a:pt x="99720" y="10533"/>
                  </a:cubicBezTo>
                  <a:cubicBezTo>
                    <a:pt x="96920" y="10533"/>
                    <a:pt x="94651" y="8766"/>
                    <a:pt x="94651" y="6586"/>
                  </a:cubicBezTo>
                  <a:cubicBezTo>
                    <a:pt x="94651" y="5486"/>
                    <a:pt x="95228" y="4492"/>
                    <a:pt x="96159" y="3776"/>
                  </a:cubicBezTo>
                  <a:lnTo>
                    <a:pt x="96159" y="0"/>
                  </a:lnTo>
                  <a:lnTo>
                    <a:pt x="85694" y="0"/>
                  </a:lnTo>
                  <a:lnTo>
                    <a:pt x="85694" y="3776"/>
                  </a:lnTo>
                  <a:cubicBezTo>
                    <a:pt x="86623" y="4492"/>
                    <a:pt x="87203" y="5486"/>
                    <a:pt x="87203" y="6586"/>
                  </a:cubicBezTo>
                  <a:cubicBezTo>
                    <a:pt x="87203" y="8766"/>
                    <a:pt x="84933" y="10533"/>
                    <a:pt x="82134" y="10533"/>
                  </a:cubicBezTo>
                  <a:cubicBezTo>
                    <a:pt x="79334" y="10533"/>
                    <a:pt x="77065" y="8766"/>
                    <a:pt x="77065" y="6586"/>
                  </a:cubicBezTo>
                  <a:cubicBezTo>
                    <a:pt x="77065" y="5486"/>
                    <a:pt x="77643" y="4492"/>
                    <a:pt x="78574" y="3776"/>
                  </a:cubicBezTo>
                  <a:lnTo>
                    <a:pt x="78574" y="0"/>
                  </a:lnTo>
                  <a:lnTo>
                    <a:pt x="68108" y="0"/>
                  </a:lnTo>
                  <a:lnTo>
                    <a:pt x="68108" y="3776"/>
                  </a:lnTo>
                  <a:cubicBezTo>
                    <a:pt x="69038" y="4492"/>
                    <a:pt x="69616" y="5486"/>
                    <a:pt x="69616" y="6586"/>
                  </a:cubicBezTo>
                  <a:cubicBezTo>
                    <a:pt x="69616" y="8766"/>
                    <a:pt x="67347" y="10533"/>
                    <a:pt x="64547" y="10533"/>
                  </a:cubicBezTo>
                  <a:cubicBezTo>
                    <a:pt x="61749" y="10533"/>
                    <a:pt x="59479" y="8766"/>
                    <a:pt x="59479" y="6586"/>
                  </a:cubicBezTo>
                  <a:cubicBezTo>
                    <a:pt x="59479" y="5486"/>
                    <a:pt x="60056" y="4492"/>
                    <a:pt x="60988" y="3776"/>
                  </a:cubicBezTo>
                  <a:lnTo>
                    <a:pt x="60988" y="0"/>
                  </a:lnTo>
                  <a:lnTo>
                    <a:pt x="50521" y="0"/>
                  </a:lnTo>
                  <a:lnTo>
                    <a:pt x="50521" y="3776"/>
                  </a:lnTo>
                  <a:cubicBezTo>
                    <a:pt x="51452" y="4492"/>
                    <a:pt x="52030" y="5486"/>
                    <a:pt x="52030" y="6586"/>
                  </a:cubicBezTo>
                  <a:cubicBezTo>
                    <a:pt x="52030" y="8766"/>
                    <a:pt x="49760" y="10533"/>
                    <a:pt x="46962" y="10533"/>
                  </a:cubicBezTo>
                  <a:cubicBezTo>
                    <a:pt x="44163" y="10533"/>
                    <a:pt x="41893" y="8766"/>
                    <a:pt x="41893" y="6586"/>
                  </a:cubicBezTo>
                  <a:cubicBezTo>
                    <a:pt x="41893" y="5486"/>
                    <a:pt x="42470" y="4492"/>
                    <a:pt x="43402" y="3776"/>
                  </a:cubicBezTo>
                  <a:lnTo>
                    <a:pt x="43402" y="0"/>
                  </a:lnTo>
                  <a:lnTo>
                    <a:pt x="32935" y="0"/>
                  </a:lnTo>
                  <a:lnTo>
                    <a:pt x="32935" y="3776"/>
                  </a:lnTo>
                  <a:cubicBezTo>
                    <a:pt x="33866" y="4492"/>
                    <a:pt x="34445" y="5486"/>
                    <a:pt x="34445" y="6586"/>
                  </a:cubicBezTo>
                  <a:cubicBezTo>
                    <a:pt x="34445" y="8766"/>
                    <a:pt x="32175" y="10533"/>
                    <a:pt x="29376" y="10533"/>
                  </a:cubicBezTo>
                  <a:cubicBezTo>
                    <a:pt x="26577" y="10533"/>
                    <a:pt x="24296" y="8765"/>
                    <a:pt x="24296" y="6586"/>
                  </a:cubicBezTo>
                  <a:cubicBezTo>
                    <a:pt x="24296" y="5486"/>
                    <a:pt x="24874" y="4492"/>
                    <a:pt x="25805" y="3776"/>
                  </a:cubicBezTo>
                  <a:lnTo>
                    <a:pt x="25805" y="0"/>
                  </a:lnTo>
                  <a:lnTo>
                    <a:pt x="15339" y="0"/>
                  </a:lnTo>
                  <a:lnTo>
                    <a:pt x="15339" y="3776"/>
                  </a:lnTo>
                  <a:cubicBezTo>
                    <a:pt x="16269" y="4492"/>
                    <a:pt x="16847" y="5486"/>
                    <a:pt x="16847" y="6586"/>
                  </a:cubicBezTo>
                  <a:cubicBezTo>
                    <a:pt x="16847" y="8766"/>
                    <a:pt x="14578" y="10533"/>
                    <a:pt x="11778" y="10533"/>
                  </a:cubicBezTo>
                  <a:cubicBezTo>
                    <a:pt x="8980" y="10533"/>
                    <a:pt x="6710" y="8766"/>
                    <a:pt x="6710" y="6586"/>
                  </a:cubicBezTo>
                  <a:cubicBezTo>
                    <a:pt x="6710" y="5486"/>
                    <a:pt x="7287" y="4492"/>
                    <a:pt x="8219" y="3776"/>
                  </a:cubicBezTo>
                  <a:lnTo>
                    <a:pt x="8219" y="0"/>
                  </a:lnTo>
                  <a:close/>
                </a:path>
              </a:pathLst>
            </a:custGeom>
            <a:solidFill>
              <a:schemeClr val="lt1"/>
            </a:solidFill>
            <a:ln>
              <a:noFill/>
            </a:ln>
            <a:effectLst>
              <a:outerShdw dist="171450" dir="294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46" name="Google Shape;1346;p27"/>
            <p:cNvSpPr/>
            <p:nvPr/>
          </p:nvSpPr>
          <p:spPr>
            <a:xfrm>
              <a:off x="677207" y="1468591"/>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47" name="Google Shape;1347;p27"/>
            <p:cNvSpPr/>
            <p:nvPr/>
          </p:nvSpPr>
          <p:spPr>
            <a:xfrm>
              <a:off x="677207" y="1913149"/>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48" name="Google Shape;1348;p27"/>
            <p:cNvSpPr/>
            <p:nvPr/>
          </p:nvSpPr>
          <p:spPr>
            <a:xfrm>
              <a:off x="677207" y="2357588"/>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49" name="Google Shape;1349;p27"/>
            <p:cNvSpPr/>
            <p:nvPr/>
          </p:nvSpPr>
          <p:spPr>
            <a:xfrm>
              <a:off x="677207" y="2802146"/>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50" name="Google Shape;1350;p27"/>
            <p:cNvSpPr/>
            <p:nvPr/>
          </p:nvSpPr>
          <p:spPr>
            <a:xfrm>
              <a:off x="677207" y="3246704"/>
              <a:ext cx="7920080" cy="19149"/>
            </a:xfrm>
            <a:custGeom>
              <a:avLst/>
              <a:gdLst/>
              <a:ahLst/>
              <a:cxnLst/>
              <a:rect l="l" t="t" r="r" b="b"/>
              <a:pathLst>
                <a:path w="198947" h="481" extrusionOk="0">
                  <a:moveTo>
                    <a:pt x="1" y="0"/>
                  </a:moveTo>
                  <a:lnTo>
                    <a:pt x="1" y="480"/>
                  </a:lnTo>
                  <a:lnTo>
                    <a:pt x="198947" y="480"/>
                  </a:lnTo>
                  <a:lnTo>
                    <a:pt x="198947" y="0"/>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51" name="Google Shape;1351;p27"/>
            <p:cNvSpPr/>
            <p:nvPr/>
          </p:nvSpPr>
          <p:spPr>
            <a:xfrm>
              <a:off x="677207" y="369114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52" name="Google Shape;1352;p27"/>
            <p:cNvSpPr/>
            <p:nvPr/>
          </p:nvSpPr>
          <p:spPr>
            <a:xfrm>
              <a:off x="677207" y="4135593"/>
              <a:ext cx="7920080" cy="19149"/>
            </a:xfrm>
            <a:custGeom>
              <a:avLst/>
              <a:gdLst/>
              <a:ahLst/>
              <a:cxnLst/>
              <a:rect l="l" t="t" r="r" b="b"/>
              <a:pathLst>
                <a:path w="198947" h="481" extrusionOk="0">
                  <a:moveTo>
                    <a:pt x="1" y="1"/>
                  </a:moveTo>
                  <a:lnTo>
                    <a:pt x="1" y="481"/>
                  </a:lnTo>
                  <a:lnTo>
                    <a:pt x="198947" y="481"/>
                  </a:lnTo>
                  <a:lnTo>
                    <a:pt x="198947"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
        <p:nvSpPr>
          <p:cNvPr id="1353" name="Google Shape;1353;p27"/>
          <p:cNvSpPr txBox="1">
            <a:spLocks noGrp="1"/>
          </p:cNvSpPr>
          <p:nvPr>
            <p:ph type="ctrTitle"/>
          </p:nvPr>
        </p:nvSpPr>
        <p:spPr>
          <a:xfrm>
            <a:off x="5887833" y="720000"/>
            <a:ext cx="5047200" cy="150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4" name="Google Shape;1354;p27"/>
          <p:cNvSpPr txBox="1">
            <a:spLocks noGrp="1"/>
          </p:cNvSpPr>
          <p:nvPr>
            <p:ph type="subTitle" idx="1"/>
          </p:nvPr>
        </p:nvSpPr>
        <p:spPr>
          <a:xfrm>
            <a:off x="5887833"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55" name="Google Shape;1355;p27"/>
          <p:cNvSpPr txBox="1">
            <a:spLocks noGrp="1"/>
          </p:cNvSpPr>
          <p:nvPr>
            <p:ph type="subTitle" idx="2"/>
          </p:nvPr>
        </p:nvSpPr>
        <p:spPr>
          <a:xfrm>
            <a:off x="5887836"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356" name="Google Shape;1356;p27"/>
          <p:cNvSpPr txBox="1"/>
          <p:nvPr/>
        </p:nvSpPr>
        <p:spPr>
          <a:xfrm>
            <a:off x="5887833" y="4643200"/>
            <a:ext cx="5047200" cy="933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 sz="1467" b="1" i="0" u="none" strike="noStrike" kern="1200" cap="none" spc="0" normalizeH="0" baseline="0" noProof="0">
                <a:ln>
                  <a:noFill/>
                </a:ln>
                <a:solidFill>
                  <a:srgbClr val="004468"/>
                </a:solidFill>
                <a:effectLst/>
                <a:uLnTx/>
                <a:uFillTx/>
                <a:latin typeface="Kodchasan"/>
                <a:ea typeface="Kodchasan"/>
                <a:cs typeface="Kodchasan"/>
                <a:sym typeface="Kodchasan"/>
              </a:rPr>
              <a:t>CREDITS:</a:t>
            </a:r>
            <a:r>
              <a:rPr kumimoji="0" lang="en" sz="1467" b="0" i="0" u="none" strike="noStrike" kern="1200" cap="none" spc="0" normalizeH="0" baseline="0" noProof="0">
                <a:ln>
                  <a:noFill/>
                </a:ln>
                <a:solidFill>
                  <a:srgbClr val="004468"/>
                </a:solidFill>
                <a:effectLst/>
                <a:uLnTx/>
                <a:uFillTx/>
                <a:latin typeface="Kodchasan"/>
                <a:ea typeface="Kodchasan"/>
                <a:cs typeface="Kodchasan"/>
                <a:sym typeface="Kodchasan"/>
              </a:rPr>
              <a:t> This presentation template was created by </a:t>
            </a:r>
            <a:r>
              <a:rPr kumimoji="0" lang="en" sz="1467"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2">
                  <a:extLst>
                    <a:ext uri="{A12FA001-AC4F-418D-AE19-62706E023703}">
                      <ahyp:hlinkClr xmlns:ahyp="http://schemas.microsoft.com/office/drawing/2018/hyperlinkcolor" xmlns="" val="tx"/>
                    </a:ext>
                  </a:extLst>
                </a:hlinkClick>
              </a:rPr>
              <a:t>Slidesgo</a:t>
            </a:r>
            <a:r>
              <a:rPr kumimoji="0" lang="en" sz="1467" b="1" i="0" u="none" strike="noStrike" kern="1200" cap="none" spc="0" normalizeH="0" baseline="0" noProof="0">
                <a:ln>
                  <a:noFill/>
                </a:ln>
                <a:solidFill>
                  <a:srgbClr val="004468"/>
                </a:solidFill>
                <a:effectLst/>
                <a:uLnTx/>
                <a:uFillTx/>
                <a:latin typeface="Kodchasan"/>
                <a:ea typeface="Kodchasan"/>
                <a:cs typeface="Kodchasan"/>
                <a:sym typeface="Kodchasan"/>
              </a:rPr>
              <a:t>,</a:t>
            </a:r>
            <a:r>
              <a:rPr kumimoji="0" lang="en" sz="1467" b="0" i="0" u="none" strike="noStrike" kern="1200" cap="none" spc="0" normalizeH="0" baseline="0" noProof="0">
                <a:ln>
                  <a:noFill/>
                </a:ln>
                <a:solidFill>
                  <a:srgbClr val="004468"/>
                </a:solidFill>
                <a:effectLst/>
                <a:uLnTx/>
                <a:uFillTx/>
                <a:latin typeface="Kodchasan"/>
                <a:ea typeface="Kodchasan"/>
                <a:cs typeface="Kodchasan"/>
                <a:sym typeface="Kodchasan"/>
              </a:rPr>
              <a:t> including icons by </a:t>
            </a:r>
            <a:r>
              <a:rPr kumimoji="0" lang="en" sz="1467"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3">
                  <a:extLst>
                    <a:ext uri="{A12FA001-AC4F-418D-AE19-62706E023703}">
                      <ahyp:hlinkClr xmlns:ahyp="http://schemas.microsoft.com/office/drawing/2018/hyperlinkcolor" xmlns="" val="tx"/>
                    </a:ext>
                  </a:extLst>
                </a:hlinkClick>
              </a:rPr>
              <a:t>Flaticon</a:t>
            </a:r>
            <a:r>
              <a:rPr kumimoji="0" lang="en" sz="1467" b="1" i="0" u="none" strike="noStrike" kern="1200" cap="none" spc="0" normalizeH="0" baseline="0" noProof="0">
                <a:ln>
                  <a:noFill/>
                </a:ln>
                <a:solidFill>
                  <a:srgbClr val="004468"/>
                </a:solidFill>
                <a:effectLst/>
                <a:uLnTx/>
                <a:uFillTx/>
                <a:latin typeface="Kodchasan"/>
                <a:ea typeface="Kodchasan"/>
                <a:cs typeface="Kodchasan"/>
                <a:sym typeface="Kodchasan"/>
              </a:rPr>
              <a:t>,</a:t>
            </a:r>
            <a:r>
              <a:rPr kumimoji="0" lang="en" sz="1467" b="0" i="0" u="none" strike="noStrike" kern="1200" cap="none" spc="0" normalizeH="0" baseline="0" noProof="0">
                <a:ln>
                  <a:noFill/>
                </a:ln>
                <a:solidFill>
                  <a:srgbClr val="004468"/>
                </a:solidFill>
                <a:effectLst/>
                <a:uLnTx/>
                <a:uFillTx/>
                <a:latin typeface="Kodchasan"/>
                <a:ea typeface="Kodchasan"/>
                <a:cs typeface="Kodchasan"/>
                <a:sym typeface="Kodchasan"/>
              </a:rPr>
              <a:t> and infographics &amp; images by </a:t>
            </a:r>
            <a:r>
              <a:rPr kumimoji="0" lang="en" sz="1467" b="1" i="0" u="none" strike="noStrike" kern="1200" cap="none" spc="0" normalizeH="0" baseline="0" noProof="0">
                <a:ln>
                  <a:noFill/>
                </a:ln>
                <a:solidFill>
                  <a:srgbClr val="004468"/>
                </a:solidFill>
                <a:effectLst/>
                <a:uLnTx/>
                <a:uFill>
                  <a:noFill/>
                </a:uFill>
                <a:latin typeface="Kodchasan"/>
                <a:ea typeface="Kodchasan"/>
                <a:cs typeface="Kodchasan"/>
                <a:sym typeface="Kodchasan"/>
                <a:hlinkClick r:id="rId4">
                  <a:extLst>
                    <a:ext uri="{A12FA001-AC4F-418D-AE19-62706E023703}">
                      <ahyp:hlinkClr xmlns:ahyp="http://schemas.microsoft.com/office/drawing/2018/hyperlinkcolor" xmlns="" val="tx"/>
                    </a:ext>
                  </a:extLst>
                </a:hlinkClick>
              </a:rPr>
              <a:t>Freepik</a:t>
            </a:r>
            <a:endParaRPr kumimoji="0" sz="1467" b="1" i="0" u="none" strike="noStrike" kern="1200" cap="none" spc="0" normalizeH="0" baseline="0" noProof="0">
              <a:ln>
                <a:noFill/>
              </a:ln>
              <a:solidFill>
                <a:srgbClr val="004468"/>
              </a:solidFill>
              <a:effectLst/>
              <a:uLnTx/>
              <a:uFillTx/>
              <a:latin typeface="Kodchasan"/>
              <a:ea typeface="Kodchasan"/>
              <a:cs typeface="Kodchasan"/>
              <a:sym typeface="Kodchasan"/>
            </a:endParaRPr>
          </a:p>
        </p:txBody>
      </p:sp>
      <p:grpSp>
        <p:nvGrpSpPr>
          <p:cNvPr id="1357" name="Google Shape;1357;p27"/>
          <p:cNvGrpSpPr/>
          <p:nvPr/>
        </p:nvGrpSpPr>
        <p:grpSpPr>
          <a:xfrm>
            <a:off x="570834" y="3840117"/>
            <a:ext cx="11469751" cy="1408251"/>
            <a:chOff x="428125" y="2880088"/>
            <a:chExt cx="8602313" cy="1056188"/>
          </a:xfrm>
        </p:grpSpPr>
        <p:sp>
          <p:nvSpPr>
            <p:cNvPr id="1358" name="Google Shape;1358;p27"/>
            <p:cNvSpPr/>
            <p:nvPr/>
          </p:nvSpPr>
          <p:spPr>
            <a:xfrm>
              <a:off x="8679288" y="3279425"/>
              <a:ext cx="351150" cy="321625"/>
            </a:xfrm>
            <a:custGeom>
              <a:avLst/>
              <a:gdLst/>
              <a:ahLst/>
              <a:cxnLst/>
              <a:rect l="l" t="t" r="r" b="b"/>
              <a:pathLst>
                <a:path w="14046" h="12865" extrusionOk="0">
                  <a:moveTo>
                    <a:pt x="6931" y="1463"/>
                  </a:moveTo>
                  <a:lnTo>
                    <a:pt x="7537" y="4175"/>
                  </a:lnTo>
                  <a:lnTo>
                    <a:pt x="5751" y="3952"/>
                  </a:lnTo>
                  <a:lnTo>
                    <a:pt x="6931" y="1463"/>
                  </a:lnTo>
                  <a:close/>
                  <a:moveTo>
                    <a:pt x="1391" y="3890"/>
                  </a:moveTo>
                  <a:lnTo>
                    <a:pt x="5034" y="4346"/>
                  </a:lnTo>
                  <a:lnTo>
                    <a:pt x="4053" y="6413"/>
                  </a:lnTo>
                  <a:lnTo>
                    <a:pt x="1391" y="3890"/>
                  </a:lnTo>
                  <a:close/>
                  <a:moveTo>
                    <a:pt x="8154" y="4735"/>
                  </a:moveTo>
                  <a:lnTo>
                    <a:pt x="12615" y="5293"/>
                  </a:lnTo>
                  <a:lnTo>
                    <a:pt x="8793" y="7598"/>
                  </a:lnTo>
                  <a:lnTo>
                    <a:pt x="8154" y="4735"/>
                  </a:lnTo>
                  <a:close/>
                  <a:moveTo>
                    <a:pt x="5536" y="4409"/>
                  </a:moveTo>
                  <a:lnTo>
                    <a:pt x="7648" y="4673"/>
                  </a:lnTo>
                  <a:lnTo>
                    <a:pt x="8361" y="7860"/>
                  </a:lnTo>
                  <a:lnTo>
                    <a:pt x="6661" y="8885"/>
                  </a:lnTo>
                  <a:lnTo>
                    <a:pt x="4420" y="6761"/>
                  </a:lnTo>
                  <a:lnTo>
                    <a:pt x="5536" y="4409"/>
                  </a:lnTo>
                  <a:close/>
                  <a:moveTo>
                    <a:pt x="8472" y="8353"/>
                  </a:moveTo>
                  <a:lnTo>
                    <a:pt x="9108" y="11205"/>
                  </a:lnTo>
                  <a:lnTo>
                    <a:pt x="7022" y="9226"/>
                  </a:lnTo>
                  <a:lnTo>
                    <a:pt x="8472" y="8353"/>
                  </a:lnTo>
                  <a:close/>
                  <a:moveTo>
                    <a:pt x="4203" y="7215"/>
                  </a:moveTo>
                  <a:lnTo>
                    <a:pt x="6235" y="9141"/>
                  </a:lnTo>
                  <a:lnTo>
                    <a:pt x="2108" y="11630"/>
                  </a:lnTo>
                  <a:lnTo>
                    <a:pt x="2108" y="11630"/>
                  </a:lnTo>
                  <a:lnTo>
                    <a:pt x="4203" y="7215"/>
                  </a:lnTo>
                  <a:close/>
                  <a:moveTo>
                    <a:pt x="7095" y="1"/>
                  </a:moveTo>
                  <a:lnTo>
                    <a:pt x="5250" y="3890"/>
                  </a:lnTo>
                  <a:lnTo>
                    <a:pt x="0" y="3233"/>
                  </a:lnTo>
                  <a:lnTo>
                    <a:pt x="3837" y="6870"/>
                  </a:lnTo>
                  <a:lnTo>
                    <a:pt x="995" y="12864"/>
                  </a:lnTo>
                  <a:lnTo>
                    <a:pt x="6595" y="9485"/>
                  </a:lnTo>
                  <a:lnTo>
                    <a:pt x="9918" y="12634"/>
                  </a:lnTo>
                  <a:lnTo>
                    <a:pt x="8903" y="8092"/>
                  </a:lnTo>
                  <a:lnTo>
                    <a:pt x="14045" y="4990"/>
                  </a:lnTo>
                  <a:lnTo>
                    <a:pt x="8042" y="4240"/>
                  </a:lnTo>
                  <a:lnTo>
                    <a:pt x="709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59" name="Google Shape;1359;p27"/>
            <p:cNvSpPr/>
            <p:nvPr/>
          </p:nvSpPr>
          <p:spPr>
            <a:xfrm>
              <a:off x="428125" y="2880088"/>
              <a:ext cx="285375" cy="327350"/>
            </a:xfrm>
            <a:custGeom>
              <a:avLst/>
              <a:gdLst/>
              <a:ahLst/>
              <a:cxnLst/>
              <a:rect l="l" t="t" r="r" b="b"/>
              <a:pathLst>
                <a:path w="11415" h="13094" extrusionOk="0">
                  <a:moveTo>
                    <a:pt x="7243" y="1374"/>
                  </a:moveTo>
                  <a:lnTo>
                    <a:pt x="7157" y="4977"/>
                  </a:lnTo>
                  <a:lnTo>
                    <a:pt x="4928" y="4172"/>
                  </a:lnTo>
                  <a:lnTo>
                    <a:pt x="7243" y="1374"/>
                  </a:lnTo>
                  <a:close/>
                  <a:moveTo>
                    <a:pt x="2071" y="3651"/>
                  </a:moveTo>
                  <a:lnTo>
                    <a:pt x="4123" y="4392"/>
                  </a:lnTo>
                  <a:lnTo>
                    <a:pt x="3223" y="5481"/>
                  </a:lnTo>
                  <a:lnTo>
                    <a:pt x="2071" y="3651"/>
                  </a:lnTo>
                  <a:close/>
                  <a:moveTo>
                    <a:pt x="7620" y="5655"/>
                  </a:moveTo>
                  <a:lnTo>
                    <a:pt x="9774" y="6433"/>
                  </a:lnTo>
                  <a:lnTo>
                    <a:pt x="7588" y="6979"/>
                  </a:lnTo>
                  <a:lnTo>
                    <a:pt x="7620" y="5655"/>
                  </a:lnTo>
                  <a:close/>
                  <a:moveTo>
                    <a:pt x="4602" y="4565"/>
                  </a:moveTo>
                  <a:lnTo>
                    <a:pt x="7143" y="5483"/>
                  </a:lnTo>
                  <a:lnTo>
                    <a:pt x="7105" y="7103"/>
                  </a:lnTo>
                  <a:lnTo>
                    <a:pt x="4631" y="7722"/>
                  </a:lnTo>
                  <a:lnTo>
                    <a:pt x="3490" y="5909"/>
                  </a:lnTo>
                  <a:lnTo>
                    <a:pt x="4602" y="4565"/>
                  </a:lnTo>
                  <a:close/>
                  <a:moveTo>
                    <a:pt x="3168" y="6297"/>
                  </a:moveTo>
                  <a:lnTo>
                    <a:pt x="4142" y="7846"/>
                  </a:lnTo>
                  <a:lnTo>
                    <a:pt x="1300" y="8557"/>
                  </a:lnTo>
                  <a:lnTo>
                    <a:pt x="3168" y="6297"/>
                  </a:lnTo>
                  <a:close/>
                  <a:moveTo>
                    <a:pt x="7092" y="7598"/>
                  </a:moveTo>
                  <a:lnTo>
                    <a:pt x="7001" y="11490"/>
                  </a:lnTo>
                  <a:lnTo>
                    <a:pt x="4899" y="8149"/>
                  </a:lnTo>
                  <a:lnTo>
                    <a:pt x="7092" y="7598"/>
                  </a:lnTo>
                  <a:close/>
                  <a:moveTo>
                    <a:pt x="7755" y="1"/>
                  </a:moveTo>
                  <a:lnTo>
                    <a:pt x="4449" y="3998"/>
                  </a:lnTo>
                  <a:lnTo>
                    <a:pt x="926" y="2726"/>
                  </a:lnTo>
                  <a:lnTo>
                    <a:pt x="2902" y="5869"/>
                  </a:lnTo>
                  <a:lnTo>
                    <a:pt x="1" y="9377"/>
                  </a:lnTo>
                  <a:lnTo>
                    <a:pt x="4410" y="8271"/>
                  </a:lnTo>
                  <a:lnTo>
                    <a:pt x="7442" y="13093"/>
                  </a:lnTo>
                  <a:lnTo>
                    <a:pt x="7577" y="7476"/>
                  </a:lnTo>
                  <a:lnTo>
                    <a:pt x="11415" y="6515"/>
                  </a:lnTo>
                  <a:lnTo>
                    <a:pt x="7632" y="5149"/>
                  </a:lnTo>
                  <a:lnTo>
                    <a:pt x="77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60" name="Google Shape;1360;p27"/>
            <p:cNvSpPr/>
            <p:nvPr/>
          </p:nvSpPr>
          <p:spPr>
            <a:xfrm>
              <a:off x="8511775" y="3711325"/>
              <a:ext cx="218250" cy="224950"/>
            </a:xfrm>
            <a:custGeom>
              <a:avLst/>
              <a:gdLst/>
              <a:ahLst/>
              <a:cxnLst/>
              <a:rect l="l" t="t" r="r" b="b"/>
              <a:pathLst>
                <a:path w="8730" h="8998" extrusionOk="0">
                  <a:moveTo>
                    <a:pt x="3157" y="1317"/>
                  </a:moveTo>
                  <a:lnTo>
                    <a:pt x="4101" y="2135"/>
                  </a:lnTo>
                  <a:lnTo>
                    <a:pt x="3397" y="2531"/>
                  </a:lnTo>
                  <a:lnTo>
                    <a:pt x="3157" y="1317"/>
                  </a:lnTo>
                  <a:close/>
                  <a:moveTo>
                    <a:pt x="6916" y="1098"/>
                  </a:moveTo>
                  <a:lnTo>
                    <a:pt x="6054" y="3191"/>
                  </a:lnTo>
                  <a:lnTo>
                    <a:pt x="4929" y="2216"/>
                  </a:lnTo>
                  <a:lnTo>
                    <a:pt x="6916" y="1098"/>
                  </a:lnTo>
                  <a:close/>
                  <a:moveTo>
                    <a:pt x="3054" y="3276"/>
                  </a:moveTo>
                  <a:lnTo>
                    <a:pt x="3268" y="4360"/>
                  </a:lnTo>
                  <a:lnTo>
                    <a:pt x="3268" y="4360"/>
                  </a:lnTo>
                  <a:lnTo>
                    <a:pt x="1509" y="4145"/>
                  </a:lnTo>
                  <a:lnTo>
                    <a:pt x="3054" y="3276"/>
                  </a:lnTo>
                  <a:close/>
                  <a:moveTo>
                    <a:pt x="4487" y="2466"/>
                  </a:moveTo>
                  <a:lnTo>
                    <a:pt x="5862" y="3657"/>
                  </a:lnTo>
                  <a:lnTo>
                    <a:pt x="5465" y="4626"/>
                  </a:lnTo>
                  <a:lnTo>
                    <a:pt x="3770" y="4419"/>
                  </a:lnTo>
                  <a:lnTo>
                    <a:pt x="3494" y="3025"/>
                  </a:lnTo>
                  <a:lnTo>
                    <a:pt x="4487" y="2466"/>
                  </a:lnTo>
                  <a:close/>
                  <a:moveTo>
                    <a:pt x="6244" y="3987"/>
                  </a:moveTo>
                  <a:lnTo>
                    <a:pt x="7229" y="4839"/>
                  </a:lnTo>
                  <a:lnTo>
                    <a:pt x="5957" y="4685"/>
                  </a:lnTo>
                  <a:lnTo>
                    <a:pt x="6244" y="3987"/>
                  </a:lnTo>
                  <a:close/>
                  <a:moveTo>
                    <a:pt x="3867" y="4914"/>
                  </a:moveTo>
                  <a:lnTo>
                    <a:pt x="5274" y="5085"/>
                  </a:lnTo>
                  <a:lnTo>
                    <a:pt x="4346" y="7343"/>
                  </a:lnTo>
                  <a:lnTo>
                    <a:pt x="3867" y="4914"/>
                  </a:lnTo>
                  <a:close/>
                  <a:moveTo>
                    <a:pt x="7884" y="1"/>
                  </a:moveTo>
                  <a:lnTo>
                    <a:pt x="4544" y="1883"/>
                  </a:lnTo>
                  <a:lnTo>
                    <a:pt x="2417" y="43"/>
                  </a:lnTo>
                  <a:lnTo>
                    <a:pt x="2957" y="2779"/>
                  </a:lnTo>
                  <a:lnTo>
                    <a:pt x="1" y="4444"/>
                  </a:lnTo>
                  <a:lnTo>
                    <a:pt x="3366" y="4853"/>
                  </a:lnTo>
                  <a:lnTo>
                    <a:pt x="4183" y="8997"/>
                  </a:lnTo>
                  <a:lnTo>
                    <a:pt x="5766" y="5144"/>
                  </a:lnTo>
                  <a:lnTo>
                    <a:pt x="8729" y="5503"/>
                  </a:lnTo>
                  <a:lnTo>
                    <a:pt x="6436" y="3519"/>
                  </a:lnTo>
                  <a:lnTo>
                    <a:pt x="78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nvGrpSpPr>
            <p:cNvPr id="1361" name="Google Shape;1361;p27"/>
            <p:cNvGrpSpPr/>
            <p:nvPr/>
          </p:nvGrpSpPr>
          <p:grpSpPr>
            <a:xfrm>
              <a:off x="428125" y="3355625"/>
              <a:ext cx="395325" cy="431900"/>
              <a:chOff x="4163475" y="4829700"/>
              <a:chExt cx="395325" cy="431900"/>
            </a:xfrm>
          </p:grpSpPr>
          <p:sp>
            <p:nvSpPr>
              <p:cNvPr id="1362" name="Google Shape;1362;p27"/>
              <p:cNvSpPr/>
              <p:nvPr/>
            </p:nvSpPr>
            <p:spPr>
              <a:xfrm>
                <a:off x="4183775" y="4829700"/>
                <a:ext cx="375025" cy="385650"/>
              </a:xfrm>
              <a:custGeom>
                <a:avLst/>
                <a:gdLst/>
                <a:ahLst/>
                <a:cxnLst/>
                <a:rect l="l" t="t" r="r" b="b"/>
                <a:pathLst>
                  <a:path w="15001" h="15426" extrusionOk="0">
                    <a:moveTo>
                      <a:pt x="12719" y="0"/>
                    </a:moveTo>
                    <a:cubicBezTo>
                      <a:pt x="12521" y="0"/>
                      <a:pt x="12308" y="23"/>
                      <a:pt x="12082" y="70"/>
                    </a:cubicBezTo>
                    <a:cubicBezTo>
                      <a:pt x="10346" y="431"/>
                      <a:pt x="9404" y="3510"/>
                      <a:pt x="8620" y="3510"/>
                    </a:cubicBezTo>
                    <a:cubicBezTo>
                      <a:pt x="8532" y="3510"/>
                      <a:pt x="8445" y="3471"/>
                      <a:pt x="8360" y="3385"/>
                    </a:cubicBezTo>
                    <a:cubicBezTo>
                      <a:pt x="7560" y="2581"/>
                      <a:pt x="8484" y="93"/>
                      <a:pt x="6608" y="93"/>
                    </a:cubicBezTo>
                    <a:cubicBezTo>
                      <a:pt x="6504" y="93"/>
                      <a:pt x="6392" y="100"/>
                      <a:pt x="6270" y="116"/>
                    </a:cubicBezTo>
                    <a:cubicBezTo>
                      <a:pt x="3900" y="427"/>
                      <a:pt x="4946" y="6124"/>
                      <a:pt x="4091" y="6334"/>
                    </a:cubicBezTo>
                    <a:cubicBezTo>
                      <a:pt x="4055" y="6342"/>
                      <a:pt x="4020" y="6347"/>
                      <a:pt x="3984" y="6347"/>
                    </a:cubicBezTo>
                    <a:cubicBezTo>
                      <a:pt x="3174" y="6347"/>
                      <a:pt x="2338" y="4172"/>
                      <a:pt x="1581" y="4172"/>
                    </a:cubicBezTo>
                    <a:cubicBezTo>
                      <a:pt x="1569" y="4172"/>
                      <a:pt x="1557" y="4172"/>
                      <a:pt x="1545" y="4173"/>
                    </a:cubicBezTo>
                    <a:cubicBezTo>
                      <a:pt x="743" y="4248"/>
                      <a:pt x="1" y="4746"/>
                      <a:pt x="159" y="8082"/>
                    </a:cubicBezTo>
                    <a:cubicBezTo>
                      <a:pt x="317" y="11416"/>
                      <a:pt x="1790" y="14292"/>
                      <a:pt x="1790" y="14292"/>
                    </a:cubicBezTo>
                    <a:cubicBezTo>
                      <a:pt x="2339" y="14922"/>
                      <a:pt x="4624" y="15425"/>
                      <a:pt x="6708" y="15425"/>
                    </a:cubicBezTo>
                    <a:cubicBezTo>
                      <a:pt x="8668" y="15425"/>
                      <a:pt x="10450" y="14980"/>
                      <a:pt x="10440" y="13774"/>
                    </a:cubicBezTo>
                    <a:cubicBezTo>
                      <a:pt x="10418" y="11287"/>
                      <a:pt x="7558" y="13177"/>
                      <a:pt x="7717" y="11319"/>
                    </a:cubicBezTo>
                    <a:cubicBezTo>
                      <a:pt x="7877" y="9462"/>
                      <a:pt x="14239" y="11346"/>
                      <a:pt x="14650" y="8698"/>
                    </a:cubicBezTo>
                    <a:cubicBezTo>
                      <a:pt x="15000" y="6437"/>
                      <a:pt x="12894" y="6935"/>
                      <a:pt x="11837" y="6542"/>
                    </a:cubicBezTo>
                    <a:cubicBezTo>
                      <a:pt x="10779" y="6151"/>
                      <a:pt x="13318" y="4458"/>
                      <a:pt x="14127" y="2736"/>
                    </a:cubicBezTo>
                    <a:cubicBezTo>
                      <a:pt x="14841" y="1219"/>
                      <a:pt x="14182" y="0"/>
                      <a:pt x="127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63" name="Google Shape;1363;p27"/>
              <p:cNvSpPr/>
              <p:nvPr/>
            </p:nvSpPr>
            <p:spPr>
              <a:xfrm>
                <a:off x="4163475" y="4996100"/>
                <a:ext cx="228300" cy="265500"/>
              </a:xfrm>
              <a:custGeom>
                <a:avLst/>
                <a:gdLst/>
                <a:ahLst/>
                <a:cxnLst/>
                <a:rect l="l" t="t" r="r" b="b"/>
                <a:pathLst>
                  <a:path w="9132" h="10620" extrusionOk="0">
                    <a:moveTo>
                      <a:pt x="8882" y="0"/>
                    </a:moveTo>
                    <a:cubicBezTo>
                      <a:pt x="8841" y="0"/>
                      <a:pt x="8799" y="18"/>
                      <a:pt x="8764" y="60"/>
                    </a:cubicBezTo>
                    <a:cubicBezTo>
                      <a:pt x="6241" y="3051"/>
                      <a:pt x="3716" y="6038"/>
                      <a:pt x="1193" y="9027"/>
                    </a:cubicBezTo>
                    <a:cubicBezTo>
                      <a:pt x="833" y="9454"/>
                      <a:pt x="473" y="9880"/>
                      <a:pt x="115" y="10306"/>
                    </a:cubicBezTo>
                    <a:cubicBezTo>
                      <a:pt x="1" y="10440"/>
                      <a:pt x="120" y="10620"/>
                      <a:pt x="249" y="10620"/>
                    </a:cubicBezTo>
                    <a:cubicBezTo>
                      <a:pt x="290" y="10620"/>
                      <a:pt x="331" y="10602"/>
                      <a:pt x="367" y="10560"/>
                    </a:cubicBezTo>
                    <a:cubicBezTo>
                      <a:pt x="2891" y="7570"/>
                      <a:pt x="5414" y="4582"/>
                      <a:pt x="7938" y="1592"/>
                    </a:cubicBezTo>
                    <a:cubicBezTo>
                      <a:pt x="8298" y="1166"/>
                      <a:pt x="8659" y="739"/>
                      <a:pt x="9018" y="314"/>
                    </a:cubicBezTo>
                    <a:cubicBezTo>
                      <a:pt x="9131" y="180"/>
                      <a:pt x="9012" y="0"/>
                      <a:pt x="88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nvGrpSpPr>
            <p:cNvPr id="1364" name="Google Shape;1364;p27"/>
            <p:cNvGrpSpPr/>
            <p:nvPr/>
          </p:nvGrpSpPr>
          <p:grpSpPr>
            <a:xfrm>
              <a:off x="3745400" y="2883675"/>
              <a:ext cx="328825" cy="320175"/>
              <a:chOff x="3599925" y="3475075"/>
              <a:chExt cx="328825" cy="320175"/>
            </a:xfrm>
          </p:grpSpPr>
          <p:sp>
            <p:nvSpPr>
              <p:cNvPr id="1365" name="Google Shape;1365;p27"/>
              <p:cNvSpPr/>
              <p:nvPr/>
            </p:nvSpPr>
            <p:spPr>
              <a:xfrm>
                <a:off x="3606475" y="3506275"/>
                <a:ext cx="318175" cy="282925"/>
              </a:xfrm>
              <a:custGeom>
                <a:avLst/>
                <a:gdLst/>
                <a:ahLst/>
                <a:cxnLst/>
                <a:rect l="l" t="t" r="r" b="b"/>
                <a:pathLst>
                  <a:path w="12727" h="11317" extrusionOk="0">
                    <a:moveTo>
                      <a:pt x="6601" y="1"/>
                    </a:moveTo>
                    <a:cubicBezTo>
                      <a:pt x="4141" y="1"/>
                      <a:pt x="2004" y="902"/>
                      <a:pt x="2004" y="902"/>
                    </a:cubicBezTo>
                    <a:cubicBezTo>
                      <a:pt x="1006" y="1651"/>
                      <a:pt x="1" y="7443"/>
                      <a:pt x="1910" y="7566"/>
                    </a:cubicBezTo>
                    <a:cubicBezTo>
                      <a:pt x="1961" y="7570"/>
                      <a:pt x="2009" y="7571"/>
                      <a:pt x="2055" y="7571"/>
                    </a:cubicBezTo>
                    <a:cubicBezTo>
                      <a:pt x="3672" y="7571"/>
                      <a:pt x="2679" y="5600"/>
                      <a:pt x="3765" y="5600"/>
                    </a:cubicBezTo>
                    <a:cubicBezTo>
                      <a:pt x="3821" y="5600"/>
                      <a:pt x="3881" y="5605"/>
                      <a:pt x="3948" y="5616"/>
                    </a:cubicBezTo>
                    <a:cubicBezTo>
                      <a:pt x="5364" y="5845"/>
                      <a:pt x="3558" y="10619"/>
                      <a:pt x="5565" y="11085"/>
                    </a:cubicBezTo>
                    <a:cubicBezTo>
                      <a:pt x="5746" y="11127"/>
                      <a:pt x="5904" y="11146"/>
                      <a:pt x="6044" y="11146"/>
                    </a:cubicBezTo>
                    <a:cubicBezTo>
                      <a:pt x="7231" y="11146"/>
                      <a:pt x="7056" y="9755"/>
                      <a:pt x="7379" y="9049"/>
                    </a:cubicBezTo>
                    <a:cubicBezTo>
                      <a:pt x="7436" y="8925"/>
                      <a:pt x="7512" y="8871"/>
                      <a:pt x="7606" y="8871"/>
                    </a:cubicBezTo>
                    <a:cubicBezTo>
                      <a:pt x="8106" y="8871"/>
                      <a:pt x="9095" y="10418"/>
                      <a:pt x="10169" y="11024"/>
                    </a:cubicBezTo>
                    <a:cubicBezTo>
                      <a:pt x="10521" y="11223"/>
                      <a:pt x="10859" y="11317"/>
                      <a:pt x="11159" y="11317"/>
                    </a:cubicBezTo>
                    <a:cubicBezTo>
                      <a:pt x="11943" y="11317"/>
                      <a:pt x="12471" y="10675"/>
                      <a:pt x="12330" y="9607"/>
                    </a:cubicBezTo>
                    <a:cubicBezTo>
                      <a:pt x="12132" y="8103"/>
                      <a:pt x="9299" y="7161"/>
                      <a:pt x="9999" y="6562"/>
                    </a:cubicBezTo>
                    <a:cubicBezTo>
                      <a:pt x="10699" y="5964"/>
                      <a:pt x="12727" y="6943"/>
                      <a:pt x="12625" y="5145"/>
                    </a:cubicBezTo>
                    <a:cubicBezTo>
                      <a:pt x="12521" y="3308"/>
                      <a:pt x="8091" y="3787"/>
                      <a:pt x="7978" y="3119"/>
                    </a:cubicBezTo>
                    <a:cubicBezTo>
                      <a:pt x="7866" y="2452"/>
                      <a:pt x="9793" y="1907"/>
                      <a:pt x="9782" y="1289"/>
                    </a:cubicBezTo>
                    <a:cubicBezTo>
                      <a:pt x="9768" y="670"/>
                      <a:pt x="9428" y="73"/>
                      <a:pt x="6861" y="4"/>
                    </a:cubicBezTo>
                    <a:cubicBezTo>
                      <a:pt x="6774" y="2"/>
                      <a:pt x="6687" y="1"/>
                      <a:pt x="66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66" name="Google Shape;1366;p27"/>
              <p:cNvSpPr/>
              <p:nvPr/>
            </p:nvSpPr>
            <p:spPr>
              <a:xfrm>
                <a:off x="3612300" y="3500275"/>
                <a:ext cx="316450" cy="294975"/>
              </a:xfrm>
              <a:custGeom>
                <a:avLst/>
                <a:gdLst/>
                <a:ahLst/>
                <a:cxnLst/>
                <a:rect l="l" t="t" r="r" b="b"/>
                <a:pathLst>
                  <a:path w="12658" h="11799" extrusionOk="0">
                    <a:moveTo>
                      <a:pt x="6352" y="481"/>
                    </a:moveTo>
                    <a:cubicBezTo>
                      <a:pt x="6442" y="481"/>
                      <a:pt x="6532" y="482"/>
                      <a:pt x="6622" y="484"/>
                    </a:cubicBezTo>
                    <a:cubicBezTo>
                      <a:pt x="9291" y="554"/>
                      <a:pt x="9303" y="1191"/>
                      <a:pt x="9309" y="1533"/>
                    </a:cubicBezTo>
                    <a:cubicBezTo>
                      <a:pt x="9313" y="1694"/>
                      <a:pt x="8846" y="1989"/>
                      <a:pt x="8539" y="2185"/>
                    </a:cubicBezTo>
                    <a:cubicBezTo>
                      <a:pt x="7992" y="2534"/>
                      <a:pt x="7426" y="2892"/>
                      <a:pt x="7511" y="3398"/>
                    </a:cubicBezTo>
                    <a:cubicBezTo>
                      <a:pt x="7581" y="3821"/>
                      <a:pt x="8192" y="3906"/>
                      <a:pt x="9201" y="4046"/>
                    </a:cubicBezTo>
                    <a:cubicBezTo>
                      <a:pt x="10424" y="4213"/>
                      <a:pt x="12099" y="4445"/>
                      <a:pt x="12153" y="5398"/>
                    </a:cubicBezTo>
                    <a:cubicBezTo>
                      <a:pt x="12171" y="5715"/>
                      <a:pt x="12118" y="5935"/>
                      <a:pt x="11990" y="6074"/>
                    </a:cubicBezTo>
                    <a:cubicBezTo>
                      <a:pt x="11777" y="6306"/>
                      <a:pt x="11322" y="6315"/>
                      <a:pt x="10881" y="6325"/>
                    </a:cubicBezTo>
                    <a:cubicBezTo>
                      <a:pt x="10414" y="6335"/>
                      <a:pt x="9929" y="6346"/>
                      <a:pt x="9611" y="6618"/>
                    </a:cubicBezTo>
                    <a:cubicBezTo>
                      <a:pt x="9445" y="6761"/>
                      <a:pt x="9413" y="6916"/>
                      <a:pt x="9416" y="7023"/>
                    </a:cubicBezTo>
                    <a:cubicBezTo>
                      <a:pt x="9425" y="7385"/>
                      <a:pt x="9820" y="7689"/>
                      <a:pt x="10365" y="8109"/>
                    </a:cubicBezTo>
                    <a:cubicBezTo>
                      <a:pt x="10991" y="8590"/>
                      <a:pt x="11770" y="9191"/>
                      <a:pt x="11860" y="9876"/>
                    </a:cubicBezTo>
                    <a:cubicBezTo>
                      <a:pt x="11938" y="10469"/>
                      <a:pt x="11791" y="10938"/>
                      <a:pt x="11455" y="11165"/>
                    </a:cubicBezTo>
                    <a:cubicBezTo>
                      <a:pt x="11305" y="11266"/>
                      <a:pt x="11125" y="11317"/>
                      <a:pt x="10925" y="11317"/>
                    </a:cubicBezTo>
                    <a:cubicBezTo>
                      <a:pt x="10661" y="11317"/>
                      <a:pt x="10362" y="11229"/>
                      <a:pt x="10054" y="11055"/>
                    </a:cubicBezTo>
                    <a:cubicBezTo>
                      <a:pt x="9550" y="10772"/>
                      <a:pt x="9054" y="10254"/>
                      <a:pt x="8618" y="9800"/>
                    </a:cubicBezTo>
                    <a:cubicBezTo>
                      <a:pt x="8106" y="9266"/>
                      <a:pt x="7725" y="8871"/>
                      <a:pt x="7372" y="8871"/>
                    </a:cubicBezTo>
                    <a:cubicBezTo>
                      <a:pt x="7345" y="8871"/>
                      <a:pt x="7320" y="8874"/>
                      <a:pt x="7294" y="8880"/>
                    </a:cubicBezTo>
                    <a:cubicBezTo>
                      <a:pt x="7183" y="8898"/>
                      <a:pt x="7028" y="8967"/>
                      <a:pt x="6927" y="9192"/>
                    </a:cubicBezTo>
                    <a:cubicBezTo>
                      <a:pt x="6825" y="9413"/>
                      <a:pt x="6772" y="9674"/>
                      <a:pt x="6716" y="9952"/>
                    </a:cubicBezTo>
                    <a:cubicBezTo>
                      <a:pt x="6624" y="10393"/>
                      <a:pt x="6530" y="10852"/>
                      <a:pt x="6236" y="11041"/>
                    </a:cubicBezTo>
                    <a:cubicBezTo>
                      <a:pt x="6124" y="11112"/>
                      <a:pt x="5983" y="11147"/>
                      <a:pt x="5810" y="11147"/>
                    </a:cubicBezTo>
                    <a:cubicBezTo>
                      <a:pt x="5685" y="11147"/>
                      <a:pt x="5544" y="11129"/>
                      <a:pt x="5385" y="11092"/>
                    </a:cubicBezTo>
                    <a:cubicBezTo>
                      <a:pt x="4484" y="10883"/>
                      <a:pt x="4519" y="9445"/>
                      <a:pt x="4549" y="8174"/>
                    </a:cubicBezTo>
                    <a:cubicBezTo>
                      <a:pt x="4578" y="6932"/>
                      <a:pt x="4606" y="5759"/>
                      <a:pt x="3754" y="5622"/>
                    </a:cubicBezTo>
                    <a:cubicBezTo>
                      <a:pt x="3674" y="5610"/>
                      <a:pt x="3600" y="5604"/>
                      <a:pt x="3532" y="5604"/>
                    </a:cubicBezTo>
                    <a:cubicBezTo>
                      <a:pt x="2843" y="5604"/>
                      <a:pt x="2736" y="6220"/>
                      <a:pt x="2664" y="6643"/>
                    </a:cubicBezTo>
                    <a:cubicBezTo>
                      <a:pt x="2574" y="7175"/>
                      <a:pt x="2508" y="7575"/>
                      <a:pt x="1837" y="7575"/>
                    </a:cubicBezTo>
                    <a:cubicBezTo>
                      <a:pt x="1792" y="7575"/>
                      <a:pt x="1744" y="7573"/>
                      <a:pt x="1693" y="7569"/>
                    </a:cubicBezTo>
                    <a:cubicBezTo>
                      <a:pt x="1573" y="7560"/>
                      <a:pt x="1210" y="7536"/>
                      <a:pt x="991" y="6801"/>
                    </a:cubicBezTo>
                    <a:cubicBezTo>
                      <a:pt x="510" y="5183"/>
                      <a:pt x="1260" y="1887"/>
                      <a:pt x="1894" y="1351"/>
                    </a:cubicBezTo>
                    <a:cubicBezTo>
                      <a:pt x="2156" y="1246"/>
                      <a:pt x="4130" y="481"/>
                      <a:pt x="6352" y="481"/>
                    </a:cubicBezTo>
                    <a:close/>
                    <a:moveTo>
                      <a:pt x="6346" y="0"/>
                    </a:moveTo>
                    <a:cubicBezTo>
                      <a:pt x="3876" y="0"/>
                      <a:pt x="1768" y="881"/>
                      <a:pt x="1677" y="920"/>
                    </a:cubicBezTo>
                    <a:lnTo>
                      <a:pt x="1626" y="950"/>
                    </a:lnTo>
                    <a:cubicBezTo>
                      <a:pt x="776" y="1588"/>
                      <a:pt x="0" y="5155"/>
                      <a:pt x="530" y="6937"/>
                    </a:cubicBezTo>
                    <a:cubicBezTo>
                      <a:pt x="790" y="7810"/>
                      <a:pt x="1288" y="8022"/>
                      <a:pt x="1660" y="8046"/>
                    </a:cubicBezTo>
                    <a:cubicBezTo>
                      <a:pt x="1717" y="8050"/>
                      <a:pt x="1772" y="8051"/>
                      <a:pt x="1825" y="8051"/>
                    </a:cubicBezTo>
                    <a:cubicBezTo>
                      <a:pt x="2910" y="8051"/>
                      <a:pt x="3046" y="7255"/>
                      <a:pt x="3136" y="6720"/>
                    </a:cubicBezTo>
                    <a:cubicBezTo>
                      <a:pt x="3217" y="6236"/>
                      <a:pt x="3270" y="6079"/>
                      <a:pt x="3521" y="6079"/>
                    </a:cubicBezTo>
                    <a:cubicBezTo>
                      <a:pt x="3565" y="6079"/>
                      <a:pt x="3617" y="6084"/>
                      <a:pt x="3676" y="6093"/>
                    </a:cubicBezTo>
                    <a:cubicBezTo>
                      <a:pt x="4116" y="6164"/>
                      <a:pt x="4091" y="7180"/>
                      <a:pt x="4069" y="8162"/>
                    </a:cubicBezTo>
                    <a:cubicBezTo>
                      <a:pt x="4035" y="9614"/>
                      <a:pt x="3995" y="11259"/>
                      <a:pt x="5277" y="11557"/>
                    </a:cubicBezTo>
                    <a:cubicBezTo>
                      <a:pt x="5471" y="11602"/>
                      <a:pt x="5648" y="11625"/>
                      <a:pt x="5810" y="11625"/>
                    </a:cubicBezTo>
                    <a:cubicBezTo>
                      <a:pt x="6077" y="11625"/>
                      <a:pt x="6303" y="11564"/>
                      <a:pt x="6493" y="11442"/>
                    </a:cubicBezTo>
                    <a:cubicBezTo>
                      <a:pt x="6958" y="11144"/>
                      <a:pt x="7078" y="10559"/>
                      <a:pt x="7184" y="10044"/>
                    </a:cubicBezTo>
                    <a:cubicBezTo>
                      <a:pt x="7235" y="9796"/>
                      <a:pt x="7282" y="9560"/>
                      <a:pt x="7362" y="9388"/>
                    </a:cubicBezTo>
                    <a:cubicBezTo>
                      <a:pt x="7372" y="9367"/>
                      <a:pt x="7378" y="9356"/>
                      <a:pt x="7380" y="9350"/>
                    </a:cubicBezTo>
                    <a:cubicBezTo>
                      <a:pt x="7537" y="9368"/>
                      <a:pt x="7977" y="9828"/>
                      <a:pt x="8271" y="10132"/>
                    </a:cubicBezTo>
                    <a:cubicBezTo>
                      <a:pt x="8731" y="10612"/>
                      <a:pt x="9252" y="11154"/>
                      <a:pt x="9816" y="11473"/>
                    </a:cubicBezTo>
                    <a:cubicBezTo>
                      <a:pt x="10200" y="11688"/>
                      <a:pt x="10579" y="11798"/>
                      <a:pt x="10926" y="11798"/>
                    </a:cubicBezTo>
                    <a:cubicBezTo>
                      <a:pt x="11220" y="11798"/>
                      <a:pt x="11491" y="11720"/>
                      <a:pt x="11725" y="11564"/>
                    </a:cubicBezTo>
                    <a:cubicBezTo>
                      <a:pt x="12216" y="11231"/>
                      <a:pt x="12438" y="10595"/>
                      <a:pt x="12336" y="9816"/>
                    </a:cubicBezTo>
                    <a:cubicBezTo>
                      <a:pt x="12221" y="8932"/>
                      <a:pt x="11354" y="8266"/>
                      <a:pt x="10659" y="7731"/>
                    </a:cubicBezTo>
                    <a:cubicBezTo>
                      <a:pt x="10354" y="7497"/>
                      <a:pt x="9894" y="7142"/>
                      <a:pt x="9923" y="6984"/>
                    </a:cubicBezTo>
                    <a:cubicBezTo>
                      <a:pt x="10110" y="6822"/>
                      <a:pt x="10508" y="6814"/>
                      <a:pt x="10891" y="6805"/>
                    </a:cubicBezTo>
                    <a:cubicBezTo>
                      <a:pt x="11407" y="6793"/>
                      <a:pt x="11991" y="6781"/>
                      <a:pt x="12342" y="6400"/>
                    </a:cubicBezTo>
                    <a:cubicBezTo>
                      <a:pt x="12563" y="6161"/>
                      <a:pt x="12658" y="5826"/>
                      <a:pt x="12633" y="5371"/>
                    </a:cubicBezTo>
                    <a:cubicBezTo>
                      <a:pt x="12556" y="4025"/>
                      <a:pt x="10654" y="3761"/>
                      <a:pt x="9268" y="3569"/>
                    </a:cubicBezTo>
                    <a:cubicBezTo>
                      <a:pt x="8763" y="3501"/>
                      <a:pt x="8074" y="3406"/>
                      <a:pt x="7983" y="3319"/>
                    </a:cubicBezTo>
                    <a:cubicBezTo>
                      <a:pt x="7950" y="3128"/>
                      <a:pt x="8460" y="2805"/>
                      <a:pt x="8796" y="2590"/>
                    </a:cubicBezTo>
                    <a:cubicBezTo>
                      <a:pt x="9309" y="2263"/>
                      <a:pt x="9796" y="1954"/>
                      <a:pt x="9788" y="1523"/>
                    </a:cubicBezTo>
                    <a:cubicBezTo>
                      <a:pt x="9770" y="504"/>
                      <a:pt x="8855" y="63"/>
                      <a:pt x="6634" y="5"/>
                    </a:cubicBezTo>
                    <a:cubicBezTo>
                      <a:pt x="6538" y="2"/>
                      <a:pt x="6442" y="0"/>
                      <a:pt x="63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67" name="Google Shape;1367;p27"/>
              <p:cNvSpPr/>
              <p:nvPr/>
            </p:nvSpPr>
            <p:spPr>
              <a:xfrm>
                <a:off x="3599925" y="3475075"/>
                <a:ext cx="197000" cy="189425"/>
              </a:xfrm>
              <a:custGeom>
                <a:avLst/>
                <a:gdLst/>
                <a:ahLst/>
                <a:cxnLst/>
                <a:rect l="l" t="t" r="r" b="b"/>
                <a:pathLst>
                  <a:path w="7880" h="7577" extrusionOk="0">
                    <a:moveTo>
                      <a:pt x="263" y="0"/>
                    </a:moveTo>
                    <a:cubicBezTo>
                      <a:pt x="124" y="0"/>
                      <a:pt x="0" y="181"/>
                      <a:pt x="129" y="307"/>
                    </a:cubicBezTo>
                    <a:lnTo>
                      <a:pt x="6591" y="6637"/>
                    </a:lnTo>
                    <a:cubicBezTo>
                      <a:pt x="6893" y="6934"/>
                      <a:pt x="7195" y="7229"/>
                      <a:pt x="7497" y="7525"/>
                    </a:cubicBezTo>
                    <a:cubicBezTo>
                      <a:pt x="7535" y="7562"/>
                      <a:pt x="7577" y="7577"/>
                      <a:pt x="7617" y="7577"/>
                    </a:cubicBezTo>
                    <a:cubicBezTo>
                      <a:pt x="7756" y="7577"/>
                      <a:pt x="7879" y="7396"/>
                      <a:pt x="7752" y="7271"/>
                    </a:cubicBezTo>
                    <a:lnTo>
                      <a:pt x="1289" y="940"/>
                    </a:lnTo>
                    <a:cubicBezTo>
                      <a:pt x="988" y="644"/>
                      <a:pt x="685" y="349"/>
                      <a:pt x="383" y="53"/>
                    </a:cubicBezTo>
                    <a:cubicBezTo>
                      <a:pt x="346" y="16"/>
                      <a:pt x="304" y="0"/>
                      <a:pt x="2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grpSp>
      <p:grpSp>
        <p:nvGrpSpPr>
          <p:cNvPr id="1368" name="Google Shape;1368;p27"/>
          <p:cNvGrpSpPr/>
          <p:nvPr/>
        </p:nvGrpSpPr>
        <p:grpSpPr>
          <a:xfrm>
            <a:off x="1627019" y="1351498"/>
            <a:ext cx="3237475" cy="4155009"/>
            <a:chOff x="1220264" y="1013623"/>
            <a:chExt cx="2428106" cy="3116257"/>
          </a:xfrm>
        </p:grpSpPr>
        <p:sp>
          <p:nvSpPr>
            <p:cNvPr id="1369" name="Google Shape;1369;p27"/>
            <p:cNvSpPr/>
            <p:nvPr/>
          </p:nvSpPr>
          <p:spPr>
            <a:xfrm flipH="1">
              <a:off x="1220264" y="1013623"/>
              <a:ext cx="2428106" cy="3116257"/>
            </a:xfrm>
            <a:custGeom>
              <a:avLst/>
              <a:gdLst/>
              <a:ahLst/>
              <a:cxnLst/>
              <a:rect l="l" t="t" r="r" b="b"/>
              <a:pathLst>
                <a:path w="88617" h="113732" extrusionOk="0">
                  <a:moveTo>
                    <a:pt x="41775" y="1"/>
                  </a:moveTo>
                  <a:cubicBezTo>
                    <a:pt x="40304" y="1"/>
                    <a:pt x="38971" y="596"/>
                    <a:pt x="37922" y="1720"/>
                  </a:cubicBezTo>
                  <a:cubicBezTo>
                    <a:pt x="37250" y="2440"/>
                    <a:pt x="36695" y="3380"/>
                    <a:pt x="36279" y="4517"/>
                  </a:cubicBezTo>
                  <a:cubicBezTo>
                    <a:pt x="36139" y="4896"/>
                    <a:pt x="36026" y="5274"/>
                    <a:pt x="35930" y="5630"/>
                  </a:cubicBezTo>
                  <a:lnTo>
                    <a:pt x="23199" y="6618"/>
                  </a:lnTo>
                  <a:cubicBezTo>
                    <a:pt x="22859" y="5944"/>
                    <a:pt x="22449" y="5374"/>
                    <a:pt x="21977" y="4925"/>
                  </a:cubicBezTo>
                  <a:cubicBezTo>
                    <a:pt x="21129" y="4115"/>
                    <a:pt x="20094" y="3688"/>
                    <a:pt x="18982" y="3688"/>
                  </a:cubicBezTo>
                  <a:cubicBezTo>
                    <a:pt x="18022" y="3688"/>
                    <a:pt x="17073" y="4011"/>
                    <a:pt x="16156" y="4641"/>
                  </a:cubicBezTo>
                  <a:cubicBezTo>
                    <a:pt x="15724" y="4458"/>
                    <a:pt x="15255" y="4362"/>
                    <a:pt x="14780" y="4362"/>
                  </a:cubicBezTo>
                  <a:cubicBezTo>
                    <a:pt x="13898" y="4362"/>
                    <a:pt x="12585" y="4681"/>
                    <a:pt x="11328" y="6206"/>
                  </a:cubicBezTo>
                  <a:cubicBezTo>
                    <a:pt x="10591" y="7096"/>
                    <a:pt x="9947" y="8318"/>
                    <a:pt x="9413" y="9836"/>
                  </a:cubicBezTo>
                  <a:cubicBezTo>
                    <a:pt x="8950" y="11154"/>
                    <a:pt x="8688" y="12430"/>
                    <a:pt x="8634" y="13634"/>
                  </a:cubicBezTo>
                  <a:cubicBezTo>
                    <a:pt x="8584" y="14677"/>
                    <a:pt x="8693" y="15670"/>
                    <a:pt x="8950" y="16586"/>
                  </a:cubicBezTo>
                  <a:cubicBezTo>
                    <a:pt x="9415" y="18238"/>
                    <a:pt x="10231" y="19143"/>
                    <a:pt x="10471" y="19383"/>
                  </a:cubicBezTo>
                  <a:lnTo>
                    <a:pt x="11154" y="20064"/>
                  </a:lnTo>
                  <a:lnTo>
                    <a:pt x="23177" y="21325"/>
                  </a:lnTo>
                  <a:cubicBezTo>
                    <a:pt x="23188" y="21506"/>
                    <a:pt x="23210" y="21683"/>
                    <a:pt x="23245" y="21858"/>
                  </a:cubicBezTo>
                  <a:cubicBezTo>
                    <a:pt x="23374" y="22486"/>
                    <a:pt x="23662" y="23073"/>
                    <a:pt x="24085" y="23559"/>
                  </a:cubicBezTo>
                  <a:cubicBezTo>
                    <a:pt x="24478" y="24009"/>
                    <a:pt x="24977" y="24367"/>
                    <a:pt x="25569" y="24624"/>
                  </a:cubicBezTo>
                  <a:cubicBezTo>
                    <a:pt x="26112" y="24860"/>
                    <a:pt x="26766" y="25060"/>
                    <a:pt x="27545" y="25233"/>
                  </a:cubicBezTo>
                  <a:lnTo>
                    <a:pt x="27958" y="26839"/>
                  </a:lnTo>
                  <a:cubicBezTo>
                    <a:pt x="27955" y="26849"/>
                    <a:pt x="27949" y="26858"/>
                    <a:pt x="27947" y="26867"/>
                  </a:cubicBezTo>
                  <a:cubicBezTo>
                    <a:pt x="27936" y="26893"/>
                    <a:pt x="27923" y="26919"/>
                    <a:pt x="27912" y="26945"/>
                  </a:cubicBezTo>
                  <a:lnTo>
                    <a:pt x="27870" y="27035"/>
                  </a:lnTo>
                  <a:cubicBezTo>
                    <a:pt x="27868" y="27039"/>
                    <a:pt x="27868" y="27039"/>
                    <a:pt x="27868" y="27041"/>
                  </a:cubicBezTo>
                  <a:cubicBezTo>
                    <a:pt x="27445" y="27984"/>
                    <a:pt x="26978" y="29029"/>
                    <a:pt x="26483" y="30153"/>
                  </a:cubicBezTo>
                  <a:lnTo>
                    <a:pt x="24674" y="29214"/>
                  </a:lnTo>
                  <a:lnTo>
                    <a:pt x="16837" y="29214"/>
                  </a:lnTo>
                  <a:lnTo>
                    <a:pt x="15020" y="38716"/>
                  </a:lnTo>
                  <a:cubicBezTo>
                    <a:pt x="14269" y="38974"/>
                    <a:pt x="13383" y="39355"/>
                    <a:pt x="12489" y="39907"/>
                  </a:cubicBezTo>
                  <a:cubicBezTo>
                    <a:pt x="11134" y="40752"/>
                    <a:pt x="10043" y="41816"/>
                    <a:pt x="9249" y="43082"/>
                  </a:cubicBezTo>
                  <a:cubicBezTo>
                    <a:pt x="8256" y="44661"/>
                    <a:pt x="7752" y="46501"/>
                    <a:pt x="7752" y="48547"/>
                  </a:cubicBezTo>
                  <a:cubicBezTo>
                    <a:pt x="7752" y="50716"/>
                    <a:pt x="8344" y="52583"/>
                    <a:pt x="9509" y="54104"/>
                  </a:cubicBezTo>
                  <a:cubicBezTo>
                    <a:pt x="10183" y="54983"/>
                    <a:pt x="11040" y="55729"/>
                    <a:pt x="12070" y="56329"/>
                  </a:cubicBezTo>
                  <a:lnTo>
                    <a:pt x="11651" y="58852"/>
                  </a:lnTo>
                  <a:lnTo>
                    <a:pt x="14644" y="60950"/>
                  </a:lnTo>
                  <a:cubicBezTo>
                    <a:pt x="14538" y="61413"/>
                    <a:pt x="14439" y="61856"/>
                    <a:pt x="14346" y="62290"/>
                  </a:cubicBezTo>
                  <a:cubicBezTo>
                    <a:pt x="13929" y="64245"/>
                    <a:pt x="13658" y="65925"/>
                    <a:pt x="13490" y="67539"/>
                  </a:cubicBezTo>
                  <a:cubicBezTo>
                    <a:pt x="13189" y="70426"/>
                    <a:pt x="13242" y="73048"/>
                    <a:pt x="13647" y="75562"/>
                  </a:cubicBezTo>
                  <a:cubicBezTo>
                    <a:pt x="14186" y="78861"/>
                    <a:pt x="15354" y="82000"/>
                    <a:pt x="17180" y="85028"/>
                  </a:cubicBezTo>
                  <a:cubicBezTo>
                    <a:pt x="16916" y="85949"/>
                    <a:pt x="16580" y="87020"/>
                    <a:pt x="16165" y="88129"/>
                  </a:cubicBezTo>
                  <a:cubicBezTo>
                    <a:pt x="15129" y="90893"/>
                    <a:pt x="14101" y="92623"/>
                    <a:pt x="13233" y="93703"/>
                  </a:cubicBezTo>
                  <a:cubicBezTo>
                    <a:pt x="12159" y="92412"/>
                    <a:pt x="11237" y="91489"/>
                    <a:pt x="10106" y="90889"/>
                  </a:cubicBezTo>
                  <a:cubicBezTo>
                    <a:pt x="9201" y="90405"/>
                    <a:pt x="8231" y="90172"/>
                    <a:pt x="7150" y="90172"/>
                  </a:cubicBezTo>
                  <a:cubicBezTo>
                    <a:pt x="7074" y="90172"/>
                    <a:pt x="6998" y="90173"/>
                    <a:pt x="6921" y="90175"/>
                  </a:cubicBezTo>
                  <a:cubicBezTo>
                    <a:pt x="6031" y="90204"/>
                    <a:pt x="5036" y="90380"/>
                    <a:pt x="3694" y="90751"/>
                  </a:cubicBezTo>
                  <a:lnTo>
                    <a:pt x="0" y="91774"/>
                  </a:lnTo>
                  <a:lnTo>
                    <a:pt x="2178" y="94929"/>
                  </a:lnTo>
                  <a:cubicBezTo>
                    <a:pt x="3448" y="96771"/>
                    <a:pt x="5470" y="99518"/>
                    <a:pt x="7888" y="102136"/>
                  </a:cubicBezTo>
                  <a:cubicBezTo>
                    <a:pt x="9402" y="103774"/>
                    <a:pt x="10896" y="105171"/>
                    <a:pt x="12327" y="106288"/>
                  </a:cubicBezTo>
                  <a:cubicBezTo>
                    <a:pt x="14145" y="107704"/>
                    <a:pt x="15916" y="108709"/>
                    <a:pt x="17592" y="109272"/>
                  </a:cubicBezTo>
                  <a:lnTo>
                    <a:pt x="18279" y="109504"/>
                  </a:lnTo>
                  <a:lnTo>
                    <a:pt x="18991" y="109362"/>
                  </a:lnTo>
                  <a:cubicBezTo>
                    <a:pt x="20068" y="109150"/>
                    <a:pt x="21183" y="108716"/>
                    <a:pt x="22307" y="108077"/>
                  </a:cubicBezTo>
                  <a:cubicBezTo>
                    <a:pt x="23245" y="107542"/>
                    <a:pt x="24218" y="106848"/>
                    <a:pt x="25198" y="106013"/>
                  </a:cubicBezTo>
                  <a:cubicBezTo>
                    <a:pt x="26764" y="104680"/>
                    <a:pt x="28392" y="102947"/>
                    <a:pt x="30039" y="100866"/>
                  </a:cubicBezTo>
                  <a:cubicBezTo>
                    <a:pt x="30672" y="100067"/>
                    <a:pt x="31261" y="99278"/>
                    <a:pt x="31789" y="98536"/>
                  </a:cubicBezTo>
                  <a:cubicBezTo>
                    <a:pt x="32125" y="98699"/>
                    <a:pt x="32465" y="98859"/>
                    <a:pt x="32808" y="99011"/>
                  </a:cubicBezTo>
                  <a:cubicBezTo>
                    <a:pt x="34099" y="99594"/>
                    <a:pt x="35426" y="100085"/>
                    <a:pt x="36774" y="100482"/>
                  </a:cubicBezTo>
                  <a:cubicBezTo>
                    <a:pt x="37162" y="101728"/>
                    <a:pt x="37658" y="102795"/>
                    <a:pt x="38286" y="103722"/>
                  </a:cubicBezTo>
                  <a:lnTo>
                    <a:pt x="38308" y="103755"/>
                  </a:lnTo>
                  <a:lnTo>
                    <a:pt x="38332" y="103787"/>
                  </a:lnTo>
                  <a:cubicBezTo>
                    <a:pt x="38917" y="104601"/>
                    <a:pt x="39606" y="105269"/>
                    <a:pt x="40378" y="105775"/>
                  </a:cubicBezTo>
                  <a:lnTo>
                    <a:pt x="40448" y="105823"/>
                  </a:lnTo>
                  <a:lnTo>
                    <a:pt x="40516" y="105860"/>
                  </a:lnTo>
                  <a:cubicBezTo>
                    <a:pt x="40533" y="105871"/>
                    <a:pt x="40546" y="105880"/>
                    <a:pt x="40564" y="105890"/>
                  </a:cubicBezTo>
                  <a:cubicBezTo>
                    <a:pt x="40690" y="105969"/>
                    <a:pt x="40906" y="106106"/>
                    <a:pt x="41181" y="106226"/>
                  </a:cubicBezTo>
                  <a:lnTo>
                    <a:pt x="41190" y="106231"/>
                  </a:lnTo>
                  <a:lnTo>
                    <a:pt x="41768" y="106480"/>
                  </a:lnTo>
                  <a:lnTo>
                    <a:pt x="42584" y="106730"/>
                  </a:lnTo>
                  <a:cubicBezTo>
                    <a:pt x="42305" y="107099"/>
                    <a:pt x="42028" y="107518"/>
                    <a:pt x="41746" y="107994"/>
                  </a:cubicBezTo>
                  <a:cubicBezTo>
                    <a:pt x="41186" y="108945"/>
                    <a:pt x="40799" y="109807"/>
                    <a:pt x="40760" y="109903"/>
                  </a:cubicBezTo>
                  <a:lnTo>
                    <a:pt x="39069" y="113732"/>
                  </a:lnTo>
                  <a:lnTo>
                    <a:pt x="59593" y="113732"/>
                  </a:lnTo>
                  <a:cubicBezTo>
                    <a:pt x="60957" y="113732"/>
                    <a:pt x="62632" y="110346"/>
                    <a:pt x="63071" y="109342"/>
                  </a:cubicBezTo>
                  <a:cubicBezTo>
                    <a:pt x="63946" y="107339"/>
                    <a:pt x="64434" y="105195"/>
                    <a:pt x="65045" y="103102"/>
                  </a:cubicBezTo>
                  <a:cubicBezTo>
                    <a:pt x="65844" y="100368"/>
                    <a:pt x="66097" y="98516"/>
                    <a:pt x="65868" y="97098"/>
                  </a:cubicBezTo>
                  <a:lnTo>
                    <a:pt x="65748" y="96361"/>
                  </a:lnTo>
                  <a:cubicBezTo>
                    <a:pt x="67591" y="95387"/>
                    <a:pt x="69450" y="94281"/>
                    <a:pt x="71300" y="93055"/>
                  </a:cubicBezTo>
                  <a:cubicBezTo>
                    <a:pt x="74449" y="90969"/>
                    <a:pt x="77662" y="88484"/>
                    <a:pt x="80850" y="85666"/>
                  </a:cubicBezTo>
                  <a:lnTo>
                    <a:pt x="81605" y="84998"/>
                  </a:lnTo>
                  <a:lnTo>
                    <a:pt x="81744" y="83999"/>
                  </a:lnTo>
                  <a:cubicBezTo>
                    <a:pt x="82227" y="80514"/>
                    <a:pt x="82488" y="76026"/>
                    <a:pt x="82519" y="70664"/>
                  </a:cubicBezTo>
                  <a:cubicBezTo>
                    <a:pt x="82541" y="66420"/>
                    <a:pt x="82423" y="61603"/>
                    <a:pt x="82163" y="56353"/>
                  </a:cubicBezTo>
                  <a:cubicBezTo>
                    <a:pt x="81908" y="51111"/>
                    <a:pt x="81559" y="46461"/>
                    <a:pt x="81312" y="43503"/>
                  </a:cubicBezTo>
                  <a:cubicBezTo>
                    <a:pt x="81406" y="43431"/>
                    <a:pt x="81496" y="43352"/>
                    <a:pt x="81581" y="43272"/>
                  </a:cubicBezTo>
                  <a:cubicBezTo>
                    <a:pt x="81897" y="43328"/>
                    <a:pt x="82207" y="43374"/>
                    <a:pt x="82504" y="43413"/>
                  </a:cubicBezTo>
                  <a:lnTo>
                    <a:pt x="82512" y="43413"/>
                  </a:lnTo>
                  <a:cubicBezTo>
                    <a:pt x="82558" y="43418"/>
                    <a:pt x="82602" y="43424"/>
                    <a:pt x="82650" y="43429"/>
                  </a:cubicBezTo>
                  <a:cubicBezTo>
                    <a:pt x="82654" y="43431"/>
                    <a:pt x="82661" y="43431"/>
                    <a:pt x="82665" y="43431"/>
                  </a:cubicBezTo>
                  <a:cubicBezTo>
                    <a:pt x="82709" y="43437"/>
                    <a:pt x="82750" y="43440"/>
                    <a:pt x="82794" y="43446"/>
                  </a:cubicBezTo>
                  <a:cubicBezTo>
                    <a:pt x="82798" y="43446"/>
                    <a:pt x="82807" y="43448"/>
                    <a:pt x="82814" y="43448"/>
                  </a:cubicBezTo>
                  <a:cubicBezTo>
                    <a:pt x="82853" y="43451"/>
                    <a:pt x="82894" y="43457"/>
                    <a:pt x="82936" y="43459"/>
                  </a:cubicBezTo>
                  <a:cubicBezTo>
                    <a:pt x="82944" y="43461"/>
                    <a:pt x="82949" y="43461"/>
                    <a:pt x="82958" y="43461"/>
                  </a:cubicBezTo>
                  <a:cubicBezTo>
                    <a:pt x="82999" y="43468"/>
                    <a:pt x="83038" y="43470"/>
                    <a:pt x="83080" y="43472"/>
                  </a:cubicBezTo>
                  <a:cubicBezTo>
                    <a:pt x="83088" y="43475"/>
                    <a:pt x="83097" y="43475"/>
                    <a:pt x="83101" y="43475"/>
                  </a:cubicBezTo>
                  <a:lnTo>
                    <a:pt x="83226" y="43483"/>
                  </a:lnTo>
                  <a:lnTo>
                    <a:pt x="83241" y="43483"/>
                  </a:lnTo>
                  <a:lnTo>
                    <a:pt x="83372" y="43492"/>
                  </a:lnTo>
                  <a:lnTo>
                    <a:pt x="83379" y="43492"/>
                  </a:lnTo>
                  <a:cubicBezTo>
                    <a:pt x="83514" y="43501"/>
                    <a:pt x="83645" y="43503"/>
                    <a:pt x="83776" y="43505"/>
                  </a:cubicBezTo>
                  <a:lnTo>
                    <a:pt x="83920" y="43505"/>
                  </a:lnTo>
                  <a:cubicBezTo>
                    <a:pt x="84714" y="43505"/>
                    <a:pt x="85388" y="43403"/>
                    <a:pt x="85977" y="43195"/>
                  </a:cubicBezTo>
                  <a:cubicBezTo>
                    <a:pt x="87057" y="42813"/>
                    <a:pt x="87845" y="42059"/>
                    <a:pt x="88192" y="41068"/>
                  </a:cubicBezTo>
                  <a:cubicBezTo>
                    <a:pt x="88401" y="40470"/>
                    <a:pt x="88617" y="39257"/>
                    <a:pt x="87722" y="37863"/>
                  </a:cubicBezTo>
                  <a:cubicBezTo>
                    <a:pt x="87334" y="37274"/>
                    <a:pt x="86776" y="36687"/>
                    <a:pt x="86008" y="36072"/>
                  </a:cubicBezTo>
                  <a:cubicBezTo>
                    <a:pt x="85416" y="35598"/>
                    <a:pt x="83298" y="33951"/>
                    <a:pt x="80743" y="32494"/>
                  </a:cubicBezTo>
                  <a:cubicBezTo>
                    <a:pt x="78027" y="30945"/>
                    <a:pt x="75847" y="30192"/>
                    <a:pt x="74080" y="30192"/>
                  </a:cubicBezTo>
                  <a:cubicBezTo>
                    <a:pt x="72684" y="30192"/>
                    <a:pt x="71715" y="30661"/>
                    <a:pt x="71091" y="31137"/>
                  </a:cubicBezTo>
                  <a:cubicBezTo>
                    <a:pt x="70892" y="29625"/>
                    <a:pt x="70644" y="28300"/>
                    <a:pt x="70351" y="27192"/>
                  </a:cubicBezTo>
                  <a:cubicBezTo>
                    <a:pt x="70116" y="26291"/>
                    <a:pt x="69854" y="25549"/>
                    <a:pt x="69553" y="24919"/>
                  </a:cubicBezTo>
                  <a:lnTo>
                    <a:pt x="69367" y="24556"/>
                  </a:lnTo>
                  <a:cubicBezTo>
                    <a:pt x="68959" y="23804"/>
                    <a:pt x="68482" y="23236"/>
                    <a:pt x="67912" y="22831"/>
                  </a:cubicBezTo>
                  <a:cubicBezTo>
                    <a:pt x="67319" y="22407"/>
                    <a:pt x="66620" y="22054"/>
                    <a:pt x="65813" y="21770"/>
                  </a:cubicBezTo>
                  <a:cubicBezTo>
                    <a:pt x="65857" y="21087"/>
                    <a:pt x="65765" y="20437"/>
                    <a:pt x="65530" y="19826"/>
                  </a:cubicBezTo>
                  <a:cubicBezTo>
                    <a:pt x="65161" y="18860"/>
                    <a:pt x="64454" y="18059"/>
                    <a:pt x="63487" y="17507"/>
                  </a:cubicBezTo>
                  <a:cubicBezTo>
                    <a:pt x="62680" y="17047"/>
                    <a:pt x="61705" y="16761"/>
                    <a:pt x="60503" y="16632"/>
                  </a:cubicBezTo>
                  <a:cubicBezTo>
                    <a:pt x="60129" y="16593"/>
                    <a:pt x="59775" y="16573"/>
                    <a:pt x="59437" y="16573"/>
                  </a:cubicBezTo>
                  <a:cubicBezTo>
                    <a:pt x="58721" y="16573"/>
                    <a:pt x="58081" y="16662"/>
                    <a:pt x="57503" y="16842"/>
                  </a:cubicBezTo>
                  <a:cubicBezTo>
                    <a:pt x="57466" y="16850"/>
                    <a:pt x="57431" y="16863"/>
                    <a:pt x="57396" y="16874"/>
                  </a:cubicBezTo>
                  <a:lnTo>
                    <a:pt x="56990" y="13656"/>
                  </a:lnTo>
                  <a:lnTo>
                    <a:pt x="56940" y="13676"/>
                  </a:lnTo>
                  <a:lnTo>
                    <a:pt x="56925" y="13578"/>
                  </a:lnTo>
                  <a:lnTo>
                    <a:pt x="56929" y="13569"/>
                  </a:lnTo>
                  <a:lnTo>
                    <a:pt x="56763" y="12611"/>
                  </a:lnTo>
                  <a:cubicBezTo>
                    <a:pt x="56558" y="11440"/>
                    <a:pt x="56344" y="10373"/>
                    <a:pt x="56144" y="9531"/>
                  </a:cubicBezTo>
                  <a:lnTo>
                    <a:pt x="56131" y="9472"/>
                  </a:lnTo>
                  <a:cubicBezTo>
                    <a:pt x="56098" y="9323"/>
                    <a:pt x="56063" y="9184"/>
                    <a:pt x="56032" y="9059"/>
                  </a:cubicBezTo>
                  <a:lnTo>
                    <a:pt x="55947" y="8701"/>
                  </a:lnTo>
                  <a:cubicBezTo>
                    <a:pt x="56011" y="8280"/>
                    <a:pt x="56072" y="7722"/>
                    <a:pt x="56091" y="7098"/>
                  </a:cubicBezTo>
                  <a:cubicBezTo>
                    <a:pt x="56148" y="5132"/>
                    <a:pt x="55738" y="3518"/>
                    <a:pt x="54867" y="2291"/>
                  </a:cubicBezTo>
                  <a:cubicBezTo>
                    <a:pt x="53960" y="1013"/>
                    <a:pt x="52614" y="245"/>
                    <a:pt x="50982" y="66"/>
                  </a:cubicBezTo>
                  <a:cubicBezTo>
                    <a:pt x="50755" y="42"/>
                    <a:pt x="50526" y="29"/>
                    <a:pt x="50303" y="29"/>
                  </a:cubicBezTo>
                  <a:cubicBezTo>
                    <a:pt x="49110" y="29"/>
                    <a:pt x="47510" y="376"/>
                    <a:pt x="45900" y="1768"/>
                  </a:cubicBezTo>
                  <a:cubicBezTo>
                    <a:pt x="45030" y="836"/>
                    <a:pt x="43884" y="241"/>
                    <a:pt x="42532" y="53"/>
                  </a:cubicBezTo>
                  <a:lnTo>
                    <a:pt x="42527" y="53"/>
                  </a:lnTo>
                  <a:cubicBezTo>
                    <a:pt x="42276" y="18"/>
                    <a:pt x="42023" y="1"/>
                    <a:pt x="41775" y="1"/>
                  </a:cubicBezTo>
                  <a:close/>
                </a:path>
              </a:pathLst>
            </a:custGeom>
            <a:solidFill>
              <a:schemeClr val="lt1"/>
            </a:solidFill>
            <a:ln>
              <a:noFill/>
            </a:ln>
            <a:effectLst>
              <a:outerShdw dist="104775" dir="5340000" algn="bl" rotWithShape="0">
                <a:schemeClr val="dk2">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0" name="Google Shape;1370;p27"/>
            <p:cNvSpPr/>
            <p:nvPr/>
          </p:nvSpPr>
          <p:spPr>
            <a:xfrm flipH="1">
              <a:off x="1942035" y="4060229"/>
              <a:ext cx="1343" cy="2713"/>
            </a:xfrm>
            <a:custGeom>
              <a:avLst/>
              <a:gdLst/>
              <a:ahLst/>
              <a:cxnLst/>
              <a:rect l="l" t="t" r="r" b="b"/>
              <a:pathLst>
                <a:path w="49" h="99" extrusionOk="0">
                  <a:moveTo>
                    <a:pt x="27" y="0"/>
                  </a:moveTo>
                  <a:cubicBezTo>
                    <a:pt x="16" y="37"/>
                    <a:pt x="7" y="70"/>
                    <a:pt x="0" y="98"/>
                  </a:cubicBezTo>
                  <a:cubicBezTo>
                    <a:pt x="11" y="57"/>
                    <a:pt x="27" y="24"/>
                    <a:pt x="48" y="0"/>
                  </a:cubicBezTo>
                  <a:close/>
                </a:path>
              </a:pathLst>
            </a:custGeom>
            <a:solidFill>
              <a:srgbClr val="5853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1" name="Google Shape;1371;p27"/>
            <p:cNvSpPr/>
            <p:nvPr/>
          </p:nvSpPr>
          <p:spPr>
            <a:xfrm flipH="1">
              <a:off x="2761569" y="3279137"/>
              <a:ext cx="765803" cy="657710"/>
            </a:xfrm>
            <a:custGeom>
              <a:avLst/>
              <a:gdLst/>
              <a:ahLst/>
              <a:cxnLst/>
              <a:rect l="l" t="t" r="r" b="b"/>
              <a:pathLst>
                <a:path w="27949" h="24004" extrusionOk="0">
                  <a:moveTo>
                    <a:pt x="16145" y="0"/>
                  </a:moveTo>
                  <a:cubicBezTo>
                    <a:pt x="16145" y="0"/>
                    <a:pt x="13863" y="11897"/>
                    <a:pt x="8453" y="14941"/>
                  </a:cubicBezTo>
                  <a:cubicBezTo>
                    <a:pt x="5811" y="11593"/>
                    <a:pt x="4825" y="10219"/>
                    <a:pt x="2727" y="10219"/>
                  </a:cubicBezTo>
                  <a:cubicBezTo>
                    <a:pt x="1993" y="10219"/>
                    <a:pt x="1124" y="10387"/>
                    <a:pt x="0" y="10697"/>
                  </a:cubicBezTo>
                  <a:cubicBezTo>
                    <a:pt x="1846" y="13372"/>
                    <a:pt x="8060" y="21994"/>
                    <a:pt x="14038" y="24004"/>
                  </a:cubicBezTo>
                  <a:cubicBezTo>
                    <a:pt x="20662" y="22693"/>
                    <a:pt x="27949" y="9962"/>
                    <a:pt x="27949" y="9962"/>
                  </a:cubicBezTo>
                  <a:lnTo>
                    <a:pt x="1614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2" name="Google Shape;1372;p27"/>
            <p:cNvSpPr/>
            <p:nvPr/>
          </p:nvSpPr>
          <p:spPr>
            <a:xfrm flipH="1">
              <a:off x="1728452" y="1659934"/>
              <a:ext cx="481856" cy="1028075"/>
            </a:xfrm>
            <a:custGeom>
              <a:avLst/>
              <a:gdLst/>
              <a:ahLst/>
              <a:cxnLst/>
              <a:rect l="l" t="t" r="r" b="b"/>
              <a:pathLst>
                <a:path w="17586" h="37521" extrusionOk="0">
                  <a:moveTo>
                    <a:pt x="6583" y="0"/>
                  </a:moveTo>
                  <a:cubicBezTo>
                    <a:pt x="3654" y="0"/>
                    <a:pt x="1092" y="366"/>
                    <a:pt x="1092" y="366"/>
                  </a:cubicBezTo>
                  <a:lnTo>
                    <a:pt x="1" y="35419"/>
                  </a:lnTo>
                  <a:cubicBezTo>
                    <a:pt x="1" y="35419"/>
                    <a:pt x="3827" y="37521"/>
                    <a:pt x="7708" y="37521"/>
                  </a:cubicBezTo>
                  <a:cubicBezTo>
                    <a:pt x="9648" y="37521"/>
                    <a:pt x="11602" y="36995"/>
                    <a:pt x="13098" y="35419"/>
                  </a:cubicBezTo>
                  <a:cubicBezTo>
                    <a:pt x="17586" y="30691"/>
                    <a:pt x="17222" y="3881"/>
                    <a:pt x="13827" y="1457"/>
                  </a:cubicBezTo>
                  <a:cubicBezTo>
                    <a:pt x="12210" y="303"/>
                    <a:pt x="9245" y="0"/>
                    <a:pt x="65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3" name="Google Shape;1373;p27"/>
            <p:cNvSpPr/>
            <p:nvPr/>
          </p:nvSpPr>
          <p:spPr>
            <a:xfrm flipH="1">
              <a:off x="1765086" y="2241390"/>
              <a:ext cx="420590" cy="446702"/>
            </a:xfrm>
            <a:custGeom>
              <a:avLst/>
              <a:gdLst/>
              <a:ahLst/>
              <a:cxnLst/>
              <a:rect l="l" t="t" r="r" b="b"/>
              <a:pathLst>
                <a:path w="15350" h="16303" extrusionOk="0">
                  <a:moveTo>
                    <a:pt x="276" y="1"/>
                  </a:moveTo>
                  <a:lnTo>
                    <a:pt x="1" y="14640"/>
                  </a:lnTo>
                  <a:cubicBezTo>
                    <a:pt x="1360" y="15256"/>
                    <a:pt x="4072" y="16303"/>
                    <a:pt x="6810" y="16303"/>
                  </a:cubicBezTo>
                  <a:cubicBezTo>
                    <a:pt x="8750" y="16303"/>
                    <a:pt x="10704" y="15778"/>
                    <a:pt x="12199" y="14202"/>
                  </a:cubicBezTo>
                  <a:cubicBezTo>
                    <a:pt x="13955" y="12350"/>
                    <a:pt x="14970" y="7118"/>
                    <a:pt x="15349" y="1290"/>
                  </a:cubicBezTo>
                  <a:lnTo>
                    <a:pt x="27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4" name="Google Shape;1374;p27"/>
            <p:cNvSpPr/>
            <p:nvPr/>
          </p:nvSpPr>
          <p:spPr>
            <a:xfrm flipH="1">
              <a:off x="1280490" y="1088453"/>
              <a:ext cx="2084756" cy="2639195"/>
            </a:xfrm>
            <a:custGeom>
              <a:avLst/>
              <a:gdLst/>
              <a:ahLst/>
              <a:cxnLst/>
              <a:rect l="l" t="t" r="r" b="b"/>
              <a:pathLst>
                <a:path w="76086" h="96321" extrusionOk="0">
                  <a:moveTo>
                    <a:pt x="31432" y="1"/>
                  </a:moveTo>
                  <a:cubicBezTo>
                    <a:pt x="28337" y="1"/>
                    <a:pt x="27879" y="5462"/>
                    <a:pt x="27879" y="5462"/>
                  </a:cubicBezTo>
                  <a:lnTo>
                    <a:pt x="10988" y="6771"/>
                  </a:lnTo>
                  <a:cubicBezTo>
                    <a:pt x="10988" y="6771"/>
                    <a:pt x="10403" y="3687"/>
                    <a:pt x="8639" y="3687"/>
                  </a:cubicBezTo>
                  <a:cubicBezTo>
                    <a:pt x="7847" y="3687"/>
                    <a:pt x="6816" y="4310"/>
                    <a:pt x="5494" y="6114"/>
                  </a:cubicBezTo>
                  <a:cubicBezTo>
                    <a:pt x="5494" y="5028"/>
                    <a:pt x="5061" y="4363"/>
                    <a:pt x="4436" y="4363"/>
                  </a:cubicBezTo>
                  <a:cubicBezTo>
                    <a:pt x="3649" y="4363"/>
                    <a:pt x="2557" y="5418"/>
                    <a:pt x="1641" y="8015"/>
                  </a:cubicBezTo>
                  <a:cubicBezTo>
                    <a:pt x="0" y="12679"/>
                    <a:pt x="2053" y="14726"/>
                    <a:pt x="2053" y="14726"/>
                  </a:cubicBezTo>
                  <a:lnTo>
                    <a:pt x="16647" y="16258"/>
                  </a:lnTo>
                  <a:cubicBezTo>
                    <a:pt x="16647" y="16258"/>
                    <a:pt x="14426" y="18577"/>
                    <a:pt x="16313" y="19399"/>
                  </a:cubicBezTo>
                  <a:cubicBezTo>
                    <a:pt x="18201" y="20220"/>
                    <a:pt x="22302" y="20383"/>
                    <a:pt x="22302" y="20383"/>
                  </a:cubicBezTo>
                  <a:cubicBezTo>
                    <a:pt x="22302" y="20383"/>
                    <a:pt x="9596" y="47928"/>
                    <a:pt x="7215" y="57768"/>
                  </a:cubicBezTo>
                  <a:cubicBezTo>
                    <a:pt x="4839" y="67605"/>
                    <a:pt x="3956" y="77039"/>
                    <a:pt x="14439" y="87449"/>
                  </a:cubicBezTo>
                  <a:cubicBezTo>
                    <a:pt x="19557" y="92528"/>
                    <a:pt x="26686" y="96320"/>
                    <a:pt x="35530" y="96320"/>
                  </a:cubicBezTo>
                  <a:cubicBezTo>
                    <a:pt x="44814" y="96320"/>
                    <a:pt x="55987" y="92142"/>
                    <a:pt x="68708" y="80888"/>
                  </a:cubicBezTo>
                  <a:cubicBezTo>
                    <a:pt x="70757" y="66133"/>
                    <a:pt x="67969" y="37679"/>
                    <a:pt x="67969" y="37678"/>
                  </a:cubicBezTo>
                  <a:lnTo>
                    <a:pt x="67969" y="37678"/>
                  </a:lnTo>
                  <a:cubicBezTo>
                    <a:pt x="67969" y="37678"/>
                    <a:pt x="68701" y="38662"/>
                    <a:pt x="69153" y="38662"/>
                  </a:cubicBezTo>
                  <a:cubicBezTo>
                    <a:pt x="69417" y="38662"/>
                    <a:pt x="69586" y="38328"/>
                    <a:pt x="69461" y="37272"/>
                  </a:cubicBezTo>
                  <a:lnTo>
                    <a:pt x="69461" y="37272"/>
                  </a:lnTo>
                  <a:cubicBezTo>
                    <a:pt x="71097" y="37791"/>
                    <a:pt x="72544" y="38047"/>
                    <a:pt x="73589" y="38047"/>
                  </a:cubicBezTo>
                  <a:cubicBezTo>
                    <a:pt x="75521" y="38047"/>
                    <a:pt x="76086" y="37173"/>
                    <a:pt x="73955" y="35470"/>
                  </a:cubicBezTo>
                  <a:cubicBezTo>
                    <a:pt x="71630" y="33610"/>
                    <a:pt x="66592" y="30188"/>
                    <a:pt x="63735" y="30188"/>
                  </a:cubicBezTo>
                  <a:cubicBezTo>
                    <a:pt x="62560" y="30188"/>
                    <a:pt x="61753" y="30767"/>
                    <a:pt x="61657" y="32272"/>
                  </a:cubicBezTo>
                  <a:cubicBezTo>
                    <a:pt x="61554" y="33882"/>
                    <a:pt x="61460" y="36799"/>
                    <a:pt x="61378" y="40045"/>
                  </a:cubicBezTo>
                  <a:lnTo>
                    <a:pt x="61301" y="43370"/>
                  </a:lnTo>
                  <a:cubicBezTo>
                    <a:pt x="61266" y="45018"/>
                    <a:pt x="61234" y="46663"/>
                    <a:pt x="61210" y="48192"/>
                  </a:cubicBezTo>
                  <a:cubicBezTo>
                    <a:pt x="61183" y="49608"/>
                    <a:pt x="61159" y="50928"/>
                    <a:pt x="61140" y="52060"/>
                  </a:cubicBezTo>
                  <a:cubicBezTo>
                    <a:pt x="61103" y="54406"/>
                    <a:pt x="61083" y="55966"/>
                    <a:pt x="61083" y="55966"/>
                  </a:cubicBezTo>
                  <a:cubicBezTo>
                    <a:pt x="61083" y="55966"/>
                    <a:pt x="60773" y="55866"/>
                    <a:pt x="60450" y="55866"/>
                  </a:cubicBezTo>
                  <a:cubicBezTo>
                    <a:pt x="59895" y="55866"/>
                    <a:pt x="59301" y="56161"/>
                    <a:pt x="60184" y="57768"/>
                  </a:cubicBezTo>
                  <a:cubicBezTo>
                    <a:pt x="58011" y="59539"/>
                    <a:pt x="52051" y="63089"/>
                    <a:pt x="48429" y="65188"/>
                  </a:cubicBezTo>
                  <a:cubicBezTo>
                    <a:pt x="47445" y="65757"/>
                    <a:pt x="46633" y="66224"/>
                    <a:pt x="46116" y="66521"/>
                  </a:cubicBezTo>
                  <a:cubicBezTo>
                    <a:pt x="45730" y="66744"/>
                    <a:pt x="45507" y="66868"/>
                    <a:pt x="45507" y="66868"/>
                  </a:cubicBezTo>
                  <a:cubicBezTo>
                    <a:pt x="45507" y="66868"/>
                    <a:pt x="45538" y="65068"/>
                    <a:pt x="45566" y="62166"/>
                  </a:cubicBezTo>
                  <a:cubicBezTo>
                    <a:pt x="45582" y="60944"/>
                    <a:pt x="45595" y="59531"/>
                    <a:pt x="45610" y="57971"/>
                  </a:cubicBezTo>
                  <a:cubicBezTo>
                    <a:pt x="45621" y="56740"/>
                    <a:pt x="45627" y="55425"/>
                    <a:pt x="45634" y="54046"/>
                  </a:cubicBezTo>
                  <a:cubicBezTo>
                    <a:pt x="45634" y="53753"/>
                    <a:pt x="45638" y="53461"/>
                    <a:pt x="45638" y="53164"/>
                  </a:cubicBezTo>
                  <a:lnTo>
                    <a:pt x="45638" y="52970"/>
                  </a:lnTo>
                  <a:cubicBezTo>
                    <a:pt x="45643" y="51777"/>
                    <a:pt x="45647" y="50544"/>
                    <a:pt x="45647" y="49285"/>
                  </a:cubicBezTo>
                  <a:cubicBezTo>
                    <a:pt x="45658" y="46708"/>
                    <a:pt x="45651" y="44029"/>
                    <a:pt x="45638" y="41365"/>
                  </a:cubicBezTo>
                  <a:cubicBezTo>
                    <a:pt x="45625" y="39421"/>
                    <a:pt x="45606" y="37493"/>
                    <a:pt x="45582" y="35623"/>
                  </a:cubicBezTo>
                  <a:cubicBezTo>
                    <a:pt x="45562" y="34246"/>
                    <a:pt x="45531" y="32911"/>
                    <a:pt x="45505" y="31622"/>
                  </a:cubicBezTo>
                  <a:lnTo>
                    <a:pt x="45505" y="31617"/>
                  </a:lnTo>
                  <a:cubicBezTo>
                    <a:pt x="45475" y="30278"/>
                    <a:pt x="45438" y="28993"/>
                    <a:pt x="45394" y="27793"/>
                  </a:cubicBezTo>
                  <a:cubicBezTo>
                    <a:pt x="45335" y="26137"/>
                    <a:pt x="45265" y="24631"/>
                    <a:pt x="45178" y="23331"/>
                  </a:cubicBezTo>
                  <a:cubicBezTo>
                    <a:pt x="45089" y="21980"/>
                    <a:pt x="44993" y="20719"/>
                    <a:pt x="44886" y="19543"/>
                  </a:cubicBezTo>
                  <a:cubicBezTo>
                    <a:pt x="44729" y="17767"/>
                    <a:pt x="44558" y="16188"/>
                    <a:pt x="44382" y="14798"/>
                  </a:cubicBezTo>
                  <a:cubicBezTo>
                    <a:pt x="44166" y="13020"/>
                    <a:pt x="43943" y="11545"/>
                    <a:pt x="43729" y="10345"/>
                  </a:cubicBezTo>
                  <a:cubicBezTo>
                    <a:pt x="43509" y="9075"/>
                    <a:pt x="43306" y="8111"/>
                    <a:pt x="43142" y="7428"/>
                  </a:cubicBezTo>
                  <a:cubicBezTo>
                    <a:pt x="42935" y="6531"/>
                    <a:pt x="42802" y="6114"/>
                    <a:pt x="42802" y="6114"/>
                  </a:cubicBezTo>
                  <a:cubicBezTo>
                    <a:pt x="42802" y="6114"/>
                    <a:pt x="44115" y="457"/>
                    <a:pt x="40343" y="51"/>
                  </a:cubicBezTo>
                  <a:cubicBezTo>
                    <a:pt x="40213" y="37"/>
                    <a:pt x="40085" y="30"/>
                    <a:pt x="39959" y="30"/>
                  </a:cubicBezTo>
                  <a:cubicBezTo>
                    <a:pt x="36560" y="30"/>
                    <a:pt x="34734" y="5019"/>
                    <a:pt x="34610" y="5362"/>
                  </a:cubicBezTo>
                  <a:cubicBezTo>
                    <a:pt x="34647" y="5050"/>
                    <a:pt x="35140" y="488"/>
                    <a:pt x="31815" y="27"/>
                  </a:cubicBezTo>
                  <a:cubicBezTo>
                    <a:pt x="31683" y="9"/>
                    <a:pt x="31555" y="1"/>
                    <a:pt x="31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5" name="Google Shape;1375;p27"/>
            <p:cNvSpPr/>
            <p:nvPr/>
          </p:nvSpPr>
          <p:spPr>
            <a:xfrm flipH="1">
              <a:off x="1887454" y="2866713"/>
              <a:ext cx="116231" cy="71158"/>
            </a:xfrm>
            <a:custGeom>
              <a:avLst/>
              <a:gdLst/>
              <a:ahLst/>
              <a:cxnLst/>
              <a:rect l="l" t="t" r="r" b="b"/>
              <a:pathLst>
                <a:path w="4242" h="2597" extrusionOk="0">
                  <a:moveTo>
                    <a:pt x="3202" y="204"/>
                  </a:moveTo>
                  <a:cubicBezTo>
                    <a:pt x="3360" y="204"/>
                    <a:pt x="3443" y="242"/>
                    <a:pt x="3478" y="299"/>
                  </a:cubicBezTo>
                  <a:cubicBezTo>
                    <a:pt x="3353" y="299"/>
                    <a:pt x="3229" y="336"/>
                    <a:pt x="3113" y="358"/>
                  </a:cubicBezTo>
                  <a:cubicBezTo>
                    <a:pt x="3081" y="355"/>
                    <a:pt x="3047" y="354"/>
                    <a:pt x="3013" y="354"/>
                  </a:cubicBezTo>
                  <a:cubicBezTo>
                    <a:pt x="2861" y="354"/>
                    <a:pt x="2700" y="381"/>
                    <a:pt x="2540" y="425"/>
                  </a:cubicBezTo>
                  <a:cubicBezTo>
                    <a:pt x="2747" y="329"/>
                    <a:pt x="2972" y="209"/>
                    <a:pt x="3164" y="205"/>
                  </a:cubicBezTo>
                  <a:cubicBezTo>
                    <a:pt x="3177" y="205"/>
                    <a:pt x="3190" y="204"/>
                    <a:pt x="3202" y="204"/>
                  </a:cubicBezTo>
                  <a:close/>
                  <a:moveTo>
                    <a:pt x="3498" y="1"/>
                  </a:moveTo>
                  <a:cubicBezTo>
                    <a:pt x="3071" y="1"/>
                    <a:pt x="2691" y="241"/>
                    <a:pt x="2289" y="397"/>
                  </a:cubicBezTo>
                  <a:cubicBezTo>
                    <a:pt x="2241" y="417"/>
                    <a:pt x="2241" y="480"/>
                    <a:pt x="2269" y="511"/>
                  </a:cubicBezTo>
                  <a:cubicBezTo>
                    <a:pt x="2001" y="567"/>
                    <a:pt x="1732" y="637"/>
                    <a:pt x="1453" y="764"/>
                  </a:cubicBezTo>
                  <a:cubicBezTo>
                    <a:pt x="1117" y="910"/>
                    <a:pt x="0" y="1388"/>
                    <a:pt x="369" y="1931"/>
                  </a:cubicBezTo>
                  <a:lnTo>
                    <a:pt x="382" y="1944"/>
                  </a:lnTo>
                  <a:cubicBezTo>
                    <a:pt x="299" y="2151"/>
                    <a:pt x="325" y="2348"/>
                    <a:pt x="565" y="2463"/>
                  </a:cubicBezTo>
                  <a:cubicBezTo>
                    <a:pt x="621" y="2546"/>
                    <a:pt x="722" y="2596"/>
                    <a:pt x="823" y="2596"/>
                  </a:cubicBezTo>
                  <a:cubicBezTo>
                    <a:pt x="844" y="2596"/>
                    <a:pt x="865" y="2594"/>
                    <a:pt x="886" y="2590"/>
                  </a:cubicBezTo>
                  <a:cubicBezTo>
                    <a:pt x="943" y="2583"/>
                    <a:pt x="997" y="2564"/>
                    <a:pt x="1049" y="2546"/>
                  </a:cubicBezTo>
                  <a:cubicBezTo>
                    <a:pt x="1750" y="2546"/>
                    <a:pt x="2675" y="2134"/>
                    <a:pt x="3172" y="1802"/>
                  </a:cubicBezTo>
                  <a:cubicBezTo>
                    <a:pt x="3506" y="1586"/>
                    <a:pt x="4241" y="873"/>
                    <a:pt x="3829" y="434"/>
                  </a:cubicBezTo>
                  <a:cubicBezTo>
                    <a:pt x="3805" y="406"/>
                    <a:pt x="3783" y="386"/>
                    <a:pt x="3753" y="364"/>
                  </a:cubicBezTo>
                  <a:cubicBezTo>
                    <a:pt x="3772" y="277"/>
                    <a:pt x="3777" y="194"/>
                    <a:pt x="3766" y="100"/>
                  </a:cubicBezTo>
                  <a:cubicBezTo>
                    <a:pt x="3761" y="68"/>
                    <a:pt x="3742" y="26"/>
                    <a:pt x="3702" y="20"/>
                  </a:cubicBezTo>
                  <a:cubicBezTo>
                    <a:pt x="3633" y="7"/>
                    <a:pt x="3565" y="1"/>
                    <a:pt x="3498"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6" name="Google Shape;1376;p27"/>
            <p:cNvSpPr/>
            <p:nvPr/>
          </p:nvSpPr>
          <p:spPr>
            <a:xfrm flipH="1">
              <a:off x="1747824" y="2754181"/>
              <a:ext cx="124423" cy="82858"/>
            </a:xfrm>
            <a:custGeom>
              <a:avLst/>
              <a:gdLst/>
              <a:ahLst/>
              <a:cxnLst/>
              <a:rect l="l" t="t" r="r" b="b"/>
              <a:pathLst>
                <a:path w="4541" h="3024" extrusionOk="0">
                  <a:moveTo>
                    <a:pt x="3483" y="1"/>
                  </a:moveTo>
                  <a:cubicBezTo>
                    <a:pt x="3022" y="1"/>
                    <a:pt x="2484" y="233"/>
                    <a:pt x="2161" y="381"/>
                  </a:cubicBezTo>
                  <a:cubicBezTo>
                    <a:pt x="1888" y="505"/>
                    <a:pt x="1262" y="891"/>
                    <a:pt x="775" y="1349"/>
                  </a:cubicBezTo>
                  <a:cubicBezTo>
                    <a:pt x="666" y="1406"/>
                    <a:pt x="579" y="1461"/>
                    <a:pt x="529" y="1502"/>
                  </a:cubicBezTo>
                  <a:cubicBezTo>
                    <a:pt x="509" y="1520"/>
                    <a:pt x="528" y="1553"/>
                    <a:pt x="550" y="1553"/>
                  </a:cubicBezTo>
                  <a:cubicBezTo>
                    <a:pt x="554" y="1553"/>
                    <a:pt x="559" y="1551"/>
                    <a:pt x="564" y="1548"/>
                  </a:cubicBezTo>
                  <a:cubicBezTo>
                    <a:pt x="575" y="1541"/>
                    <a:pt x="585" y="1535"/>
                    <a:pt x="596" y="1526"/>
                  </a:cubicBezTo>
                  <a:lnTo>
                    <a:pt x="596" y="1526"/>
                  </a:lnTo>
                  <a:cubicBezTo>
                    <a:pt x="232" y="1919"/>
                    <a:pt x="1" y="2344"/>
                    <a:pt x="186" y="2695"/>
                  </a:cubicBezTo>
                  <a:cubicBezTo>
                    <a:pt x="249" y="2820"/>
                    <a:pt x="363" y="2890"/>
                    <a:pt x="503" y="2925"/>
                  </a:cubicBezTo>
                  <a:cubicBezTo>
                    <a:pt x="580" y="2987"/>
                    <a:pt x="682" y="3024"/>
                    <a:pt x="798" y="3024"/>
                  </a:cubicBezTo>
                  <a:cubicBezTo>
                    <a:pt x="823" y="3024"/>
                    <a:pt x="849" y="3022"/>
                    <a:pt x="876" y="3018"/>
                  </a:cubicBezTo>
                  <a:cubicBezTo>
                    <a:pt x="1028" y="2997"/>
                    <a:pt x="1181" y="2953"/>
                    <a:pt x="1334" y="2903"/>
                  </a:cubicBezTo>
                  <a:cubicBezTo>
                    <a:pt x="1369" y="2896"/>
                    <a:pt x="1408" y="2890"/>
                    <a:pt x="1445" y="2881"/>
                  </a:cubicBezTo>
                  <a:cubicBezTo>
                    <a:pt x="1518" y="2898"/>
                    <a:pt x="1595" y="2905"/>
                    <a:pt x="1674" y="2905"/>
                  </a:cubicBezTo>
                  <a:cubicBezTo>
                    <a:pt x="1984" y="2905"/>
                    <a:pt x="2321" y="2791"/>
                    <a:pt x="2560" y="2695"/>
                  </a:cubicBezTo>
                  <a:cubicBezTo>
                    <a:pt x="2588" y="2685"/>
                    <a:pt x="2614" y="2669"/>
                    <a:pt x="2645" y="2656"/>
                  </a:cubicBezTo>
                  <a:cubicBezTo>
                    <a:pt x="3014" y="2538"/>
                    <a:pt x="3343" y="2386"/>
                    <a:pt x="3518" y="2257"/>
                  </a:cubicBezTo>
                  <a:cubicBezTo>
                    <a:pt x="3932" y="1954"/>
                    <a:pt x="4497" y="1517"/>
                    <a:pt x="4524" y="954"/>
                  </a:cubicBezTo>
                  <a:cubicBezTo>
                    <a:pt x="4541" y="629"/>
                    <a:pt x="4386" y="420"/>
                    <a:pt x="4157" y="313"/>
                  </a:cubicBezTo>
                  <a:cubicBezTo>
                    <a:pt x="4113" y="247"/>
                    <a:pt x="4061" y="186"/>
                    <a:pt x="3987" y="136"/>
                  </a:cubicBezTo>
                  <a:cubicBezTo>
                    <a:pt x="3845" y="39"/>
                    <a:pt x="3670" y="1"/>
                    <a:pt x="348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7" name="Google Shape;1377;p27"/>
            <p:cNvSpPr/>
            <p:nvPr/>
          </p:nvSpPr>
          <p:spPr>
            <a:xfrm flipH="1">
              <a:off x="1813146" y="2891701"/>
              <a:ext cx="29921" cy="29017"/>
            </a:xfrm>
            <a:custGeom>
              <a:avLst/>
              <a:gdLst/>
              <a:ahLst/>
              <a:cxnLst/>
              <a:rect l="l" t="t" r="r" b="b"/>
              <a:pathLst>
                <a:path w="1092" h="1059" extrusionOk="0">
                  <a:moveTo>
                    <a:pt x="597" y="1"/>
                  </a:moveTo>
                  <a:cubicBezTo>
                    <a:pt x="590" y="1"/>
                    <a:pt x="583" y="1"/>
                    <a:pt x="576" y="2"/>
                  </a:cubicBezTo>
                  <a:cubicBezTo>
                    <a:pt x="569" y="2"/>
                    <a:pt x="562" y="2"/>
                    <a:pt x="554" y="2"/>
                  </a:cubicBezTo>
                  <a:cubicBezTo>
                    <a:pt x="376" y="2"/>
                    <a:pt x="195" y="102"/>
                    <a:pt x="142" y="308"/>
                  </a:cubicBezTo>
                  <a:cubicBezTo>
                    <a:pt x="129" y="353"/>
                    <a:pt x="138" y="406"/>
                    <a:pt x="162" y="449"/>
                  </a:cubicBezTo>
                  <a:cubicBezTo>
                    <a:pt x="158" y="471"/>
                    <a:pt x="164" y="487"/>
                    <a:pt x="175" y="506"/>
                  </a:cubicBezTo>
                  <a:cubicBezTo>
                    <a:pt x="129" y="561"/>
                    <a:pt x="86" y="620"/>
                    <a:pt x="55" y="685"/>
                  </a:cubicBezTo>
                  <a:cubicBezTo>
                    <a:pt x="0" y="803"/>
                    <a:pt x="29" y="921"/>
                    <a:pt x="138" y="995"/>
                  </a:cubicBezTo>
                  <a:cubicBezTo>
                    <a:pt x="203" y="1039"/>
                    <a:pt x="272" y="1058"/>
                    <a:pt x="343" y="1058"/>
                  </a:cubicBezTo>
                  <a:cubicBezTo>
                    <a:pt x="557" y="1058"/>
                    <a:pt x="779" y="882"/>
                    <a:pt x="895" y="674"/>
                  </a:cubicBezTo>
                  <a:lnTo>
                    <a:pt x="993" y="659"/>
                  </a:lnTo>
                  <a:cubicBezTo>
                    <a:pt x="1059" y="646"/>
                    <a:pt x="1091" y="554"/>
                    <a:pt x="1056" y="504"/>
                  </a:cubicBezTo>
                  <a:cubicBezTo>
                    <a:pt x="1032" y="467"/>
                    <a:pt x="1002" y="439"/>
                    <a:pt x="971" y="410"/>
                  </a:cubicBezTo>
                  <a:cubicBezTo>
                    <a:pt x="971" y="388"/>
                    <a:pt x="978" y="369"/>
                    <a:pt x="976" y="347"/>
                  </a:cubicBezTo>
                  <a:cubicBezTo>
                    <a:pt x="947" y="170"/>
                    <a:pt x="825" y="63"/>
                    <a:pt x="681" y="24"/>
                  </a:cubicBezTo>
                  <a:cubicBezTo>
                    <a:pt x="657" y="8"/>
                    <a:pt x="626" y="1"/>
                    <a:pt x="59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8" name="Google Shape;1378;p27"/>
            <p:cNvSpPr/>
            <p:nvPr/>
          </p:nvSpPr>
          <p:spPr>
            <a:xfrm flipH="1">
              <a:off x="1878960" y="2988999"/>
              <a:ext cx="161441" cy="87790"/>
            </a:xfrm>
            <a:custGeom>
              <a:avLst/>
              <a:gdLst/>
              <a:ahLst/>
              <a:cxnLst/>
              <a:rect l="l" t="t" r="r" b="b"/>
              <a:pathLst>
                <a:path w="5892" h="3204" extrusionOk="0">
                  <a:moveTo>
                    <a:pt x="4458" y="1166"/>
                  </a:moveTo>
                  <a:cubicBezTo>
                    <a:pt x="4464" y="1175"/>
                    <a:pt x="4482" y="1190"/>
                    <a:pt x="4495" y="1199"/>
                  </a:cubicBezTo>
                  <a:cubicBezTo>
                    <a:pt x="4480" y="1229"/>
                    <a:pt x="4460" y="1258"/>
                    <a:pt x="4438" y="1286"/>
                  </a:cubicBezTo>
                  <a:cubicBezTo>
                    <a:pt x="4447" y="1247"/>
                    <a:pt x="4451" y="1203"/>
                    <a:pt x="4458" y="1166"/>
                  </a:cubicBezTo>
                  <a:close/>
                  <a:moveTo>
                    <a:pt x="3600" y="1692"/>
                  </a:moveTo>
                  <a:lnTo>
                    <a:pt x="3600" y="1692"/>
                  </a:lnTo>
                  <a:cubicBezTo>
                    <a:pt x="3596" y="1709"/>
                    <a:pt x="3596" y="1725"/>
                    <a:pt x="3589" y="1744"/>
                  </a:cubicBezTo>
                  <a:cubicBezTo>
                    <a:pt x="3393" y="2058"/>
                    <a:pt x="2802" y="2277"/>
                    <a:pt x="2344" y="2338"/>
                  </a:cubicBezTo>
                  <a:cubicBezTo>
                    <a:pt x="2376" y="2325"/>
                    <a:pt x="2418" y="2311"/>
                    <a:pt x="2451" y="2292"/>
                  </a:cubicBezTo>
                  <a:cubicBezTo>
                    <a:pt x="2512" y="2259"/>
                    <a:pt x="2544" y="2200"/>
                    <a:pt x="2555" y="2146"/>
                  </a:cubicBezTo>
                  <a:cubicBezTo>
                    <a:pt x="2579" y="2130"/>
                    <a:pt x="2599" y="2117"/>
                    <a:pt x="2619" y="2098"/>
                  </a:cubicBezTo>
                  <a:cubicBezTo>
                    <a:pt x="2627" y="2098"/>
                    <a:pt x="2632" y="2098"/>
                    <a:pt x="2643" y="2093"/>
                  </a:cubicBezTo>
                  <a:cubicBezTo>
                    <a:pt x="2717" y="2085"/>
                    <a:pt x="2754" y="2037"/>
                    <a:pt x="2771" y="1982"/>
                  </a:cubicBezTo>
                  <a:cubicBezTo>
                    <a:pt x="3005" y="1938"/>
                    <a:pt x="3238" y="1888"/>
                    <a:pt x="3448" y="1779"/>
                  </a:cubicBezTo>
                  <a:cubicBezTo>
                    <a:pt x="3493" y="1753"/>
                    <a:pt x="3548" y="1722"/>
                    <a:pt x="3600" y="1692"/>
                  </a:cubicBezTo>
                  <a:close/>
                  <a:moveTo>
                    <a:pt x="3981" y="0"/>
                  </a:moveTo>
                  <a:cubicBezTo>
                    <a:pt x="3407" y="0"/>
                    <a:pt x="2730" y="205"/>
                    <a:pt x="2313" y="341"/>
                  </a:cubicBezTo>
                  <a:cubicBezTo>
                    <a:pt x="1680" y="544"/>
                    <a:pt x="836" y="950"/>
                    <a:pt x="413" y="1480"/>
                  </a:cubicBezTo>
                  <a:cubicBezTo>
                    <a:pt x="116" y="1845"/>
                    <a:pt x="0" y="2397"/>
                    <a:pt x="312" y="2794"/>
                  </a:cubicBezTo>
                  <a:cubicBezTo>
                    <a:pt x="504" y="3042"/>
                    <a:pt x="777" y="3134"/>
                    <a:pt x="1065" y="3154"/>
                  </a:cubicBezTo>
                  <a:cubicBezTo>
                    <a:pt x="1202" y="3188"/>
                    <a:pt x="1356" y="3203"/>
                    <a:pt x="1518" y="3203"/>
                  </a:cubicBezTo>
                  <a:cubicBezTo>
                    <a:pt x="2266" y="3203"/>
                    <a:pt x="3205" y="2886"/>
                    <a:pt x="3603" y="2700"/>
                  </a:cubicBezTo>
                  <a:cubicBezTo>
                    <a:pt x="4366" y="2338"/>
                    <a:pt x="5891" y="1000"/>
                    <a:pt x="4833" y="252"/>
                  </a:cubicBezTo>
                  <a:cubicBezTo>
                    <a:pt x="4824" y="247"/>
                    <a:pt x="4809" y="243"/>
                    <a:pt x="4800" y="232"/>
                  </a:cubicBezTo>
                  <a:cubicBezTo>
                    <a:pt x="4737" y="189"/>
                    <a:pt x="4667" y="151"/>
                    <a:pt x="4589" y="112"/>
                  </a:cubicBezTo>
                  <a:cubicBezTo>
                    <a:pt x="4417" y="32"/>
                    <a:pt x="4207" y="0"/>
                    <a:pt x="398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79" name="Google Shape;1379;p27"/>
            <p:cNvSpPr/>
            <p:nvPr/>
          </p:nvSpPr>
          <p:spPr>
            <a:xfrm flipH="1">
              <a:off x="1684996" y="2791061"/>
              <a:ext cx="59129" cy="50745"/>
            </a:xfrm>
            <a:custGeom>
              <a:avLst/>
              <a:gdLst/>
              <a:ahLst/>
              <a:cxnLst/>
              <a:rect l="l" t="t" r="r" b="b"/>
              <a:pathLst>
                <a:path w="2158" h="1852" extrusionOk="0">
                  <a:moveTo>
                    <a:pt x="1406" y="1"/>
                  </a:moveTo>
                  <a:cubicBezTo>
                    <a:pt x="1371" y="1"/>
                    <a:pt x="1334" y="8"/>
                    <a:pt x="1296" y="23"/>
                  </a:cubicBezTo>
                  <a:cubicBezTo>
                    <a:pt x="805" y="221"/>
                    <a:pt x="0" y="1081"/>
                    <a:pt x="410" y="1631"/>
                  </a:cubicBezTo>
                  <a:cubicBezTo>
                    <a:pt x="527" y="1787"/>
                    <a:pt x="680" y="1852"/>
                    <a:pt x="838" y="1852"/>
                  </a:cubicBezTo>
                  <a:cubicBezTo>
                    <a:pt x="974" y="1852"/>
                    <a:pt x="1113" y="1804"/>
                    <a:pt x="1237" y="1727"/>
                  </a:cubicBezTo>
                  <a:cubicBezTo>
                    <a:pt x="1405" y="1709"/>
                    <a:pt x="1578" y="1598"/>
                    <a:pt x="1634" y="1435"/>
                  </a:cubicBezTo>
                  <a:cubicBezTo>
                    <a:pt x="1680" y="1304"/>
                    <a:pt x="1798" y="1210"/>
                    <a:pt x="1833" y="1059"/>
                  </a:cubicBezTo>
                  <a:cubicBezTo>
                    <a:pt x="1837" y="1051"/>
                    <a:pt x="1837" y="1040"/>
                    <a:pt x="1837" y="1031"/>
                  </a:cubicBezTo>
                  <a:cubicBezTo>
                    <a:pt x="2016" y="828"/>
                    <a:pt x="2158" y="599"/>
                    <a:pt x="2069" y="337"/>
                  </a:cubicBezTo>
                  <a:cubicBezTo>
                    <a:pt x="2050" y="283"/>
                    <a:pt x="2002" y="249"/>
                    <a:pt x="1947" y="249"/>
                  </a:cubicBezTo>
                  <a:cubicBezTo>
                    <a:pt x="1938" y="249"/>
                    <a:pt x="1929" y="250"/>
                    <a:pt x="1920" y="252"/>
                  </a:cubicBezTo>
                  <a:cubicBezTo>
                    <a:pt x="1905" y="256"/>
                    <a:pt x="1892" y="265"/>
                    <a:pt x="1874" y="272"/>
                  </a:cubicBezTo>
                  <a:cubicBezTo>
                    <a:pt x="1822" y="208"/>
                    <a:pt x="1752" y="165"/>
                    <a:pt x="1676" y="145"/>
                  </a:cubicBezTo>
                  <a:cubicBezTo>
                    <a:pt x="1609" y="62"/>
                    <a:pt x="1513" y="1"/>
                    <a:pt x="140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0" name="Google Shape;1380;p27"/>
            <p:cNvSpPr/>
            <p:nvPr/>
          </p:nvSpPr>
          <p:spPr>
            <a:xfrm flipH="1">
              <a:off x="1636799" y="2645403"/>
              <a:ext cx="22632" cy="39949"/>
            </a:xfrm>
            <a:custGeom>
              <a:avLst/>
              <a:gdLst/>
              <a:ahLst/>
              <a:cxnLst/>
              <a:rect l="l" t="t" r="r" b="b"/>
              <a:pathLst>
                <a:path w="826" h="1458" extrusionOk="0">
                  <a:moveTo>
                    <a:pt x="380" y="1"/>
                  </a:moveTo>
                  <a:cubicBezTo>
                    <a:pt x="275" y="1"/>
                    <a:pt x="173" y="54"/>
                    <a:pt x="112" y="157"/>
                  </a:cubicBezTo>
                  <a:cubicBezTo>
                    <a:pt x="25" y="303"/>
                    <a:pt x="1" y="506"/>
                    <a:pt x="5" y="674"/>
                  </a:cubicBezTo>
                  <a:cubicBezTo>
                    <a:pt x="7" y="842"/>
                    <a:pt x="36" y="1054"/>
                    <a:pt x="167" y="1174"/>
                  </a:cubicBezTo>
                  <a:cubicBezTo>
                    <a:pt x="169" y="1176"/>
                    <a:pt x="171" y="1176"/>
                    <a:pt x="175" y="1180"/>
                  </a:cubicBezTo>
                  <a:cubicBezTo>
                    <a:pt x="241" y="1290"/>
                    <a:pt x="330" y="1381"/>
                    <a:pt x="439" y="1436"/>
                  </a:cubicBezTo>
                  <a:cubicBezTo>
                    <a:pt x="463" y="1449"/>
                    <a:pt x="493" y="1457"/>
                    <a:pt x="522" y="1457"/>
                  </a:cubicBezTo>
                  <a:cubicBezTo>
                    <a:pt x="547" y="1457"/>
                    <a:pt x="572" y="1451"/>
                    <a:pt x="592" y="1436"/>
                  </a:cubicBezTo>
                  <a:cubicBezTo>
                    <a:pt x="782" y="1292"/>
                    <a:pt x="825" y="733"/>
                    <a:pt x="695" y="408"/>
                  </a:cubicBezTo>
                  <a:cubicBezTo>
                    <a:pt x="714" y="301"/>
                    <a:pt x="701" y="190"/>
                    <a:pt x="616" y="103"/>
                  </a:cubicBezTo>
                  <a:cubicBezTo>
                    <a:pt x="548" y="34"/>
                    <a:pt x="463" y="1"/>
                    <a:pt x="38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1" name="Google Shape;1381;p27"/>
            <p:cNvSpPr/>
            <p:nvPr/>
          </p:nvSpPr>
          <p:spPr>
            <a:xfrm flipH="1">
              <a:off x="1652527" y="2402502"/>
              <a:ext cx="37511" cy="115354"/>
            </a:xfrm>
            <a:custGeom>
              <a:avLst/>
              <a:gdLst/>
              <a:ahLst/>
              <a:cxnLst/>
              <a:rect l="l" t="t" r="r" b="b"/>
              <a:pathLst>
                <a:path w="1369" h="4210" extrusionOk="0">
                  <a:moveTo>
                    <a:pt x="457" y="636"/>
                  </a:moveTo>
                  <a:cubicBezTo>
                    <a:pt x="485" y="664"/>
                    <a:pt x="509" y="692"/>
                    <a:pt x="533" y="723"/>
                  </a:cubicBezTo>
                  <a:cubicBezTo>
                    <a:pt x="533" y="729"/>
                    <a:pt x="540" y="729"/>
                    <a:pt x="540" y="732"/>
                  </a:cubicBezTo>
                  <a:cubicBezTo>
                    <a:pt x="500" y="701"/>
                    <a:pt x="455" y="670"/>
                    <a:pt x="413" y="649"/>
                  </a:cubicBezTo>
                  <a:cubicBezTo>
                    <a:pt x="426" y="642"/>
                    <a:pt x="446" y="636"/>
                    <a:pt x="457" y="636"/>
                  </a:cubicBezTo>
                  <a:close/>
                  <a:moveTo>
                    <a:pt x="528" y="0"/>
                  </a:moveTo>
                  <a:cubicBezTo>
                    <a:pt x="375" y="0"/>
                    <a:pt x="213" y="92"/>
                    <a:pt x="71" y="234"/>
                  </a:cubicBezTo>
                  <a:cubicBezTo>
                    <a:pt x="44" y="1650"/>
                    <a:pt x="23" y="2970"/>
                    <a:pt x="1" y="4102"/>
                  </a:cubicBezTo>
                  <a:cubicBezTo>
                    <a:pt x="70" y="4154"/>
                    <a:pt x="145" y="4184"/>
                    <a:pt x="219" y="4184"/>
                  </a:cubicBezTo>
                  <a:cubicBezTo>
                    <a:pt x="226" y="4184"/>
                    <a:pt x="234" y="4184"/>
                    <a:pt x="241" y="4183"/>
                  </a:cubicBezTo>
                  <a:cubicBezTo>
                    <a:pt x="295" y="4201"/>
                    <a:pt x="349" y="4210"/>
                    <a:pt x="403" y="4210"/>
                  </a:cubicBezTo>
                  <a:cubicBezTo>
                    <a:pt x="664" y="4210"/>
                    <a:pt x="915" y="4011"/>
                    <a:pt x="1063" y="3777"/>
                  </a:cubicBezTo>
                  <a:cubicBezTo>
                    <a:pt x="1369" y="3297"/>
                    <a:pt x="1255" y="2514"/>
                    <a:pt x="1185" y="1966"/>
                  </a:cubicBezTo>
                  <a:cubicBezTo>
                    <a:pt x="1194" y="1454"/>
                    <a:pt x="1133" y="947"/>
                    <a:pt x="998" y="494"/>
                  </a:cubicBezTo>
                  <a:cubicBezTo>
                    <a:pt x="890" y="139"/>
                    <a:pt x="716" y="0"/>
                    <a:pt x="528"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2" name="Google Shape;1382;p27"/>
            <p:cNvSpPr/>
            <p:nvPr/>
          </p:nvSpPr>
          <p:spPr>
            <a:xfrm flipH="1">
              <a:off x="1680858" y="2695846"/>
              <a:ext cx="18605" cy="17563"/>
            </a:xfrm>
            <a:custGeom>
              <a:avLst/>
              <a:gdLst/>
              <a:ahLst/>
              <a:cxnLst/>
              <a:rect l="l" t="t" r="r" b="b"/>
              <a:pathLst>
                <a:path w="679" h="641" extrusionOk="0">
                  <a:moveTo>
                    <a:pt x="367" y="1"/>
                  </a:moveTo>
                  <a:cubicBezTo>
                    <a:pt x="142" y="1"/>
                    <a:pt x="0" y="184"/>
                    <a:pt x="22" y="404"/>
                  </a:cubicBezTo>
                  <a:cubicBezTo>
                    <a:pt x="33" y="542"/>
                    <a:pt x="125" y="641"/>
                    <a:pt x="255" y="641"/>
                  </a:cubicBezTo>
                  <a:cubicBezTo>
                    <a:pt x="275" y="641"/>
                    <a:pt x="297" y="638"/>
                    <a:pt x="319" y="633"/>
                  </a:cubicBezTo>
                  <a:cubicBezTo>
                    <a:pt x="439" y="607"/>
                    <a:pt x="548" y="561"/>
                    <a:pt x="646" y="481"/>
                  </a:cubicBezTo>
                  <a:cubicBezTo>
                    <a:pt x="679" y="454"/>
                    <a:pt x="670" y="402"/>
                    <a:pt x="637" y="367"/>
                  </a:cubicBezTo>
                  <a:cubicBezTo>
                    <a:pt x="644" y="367"/>
                    <a:pt x="644" y="361"/>
                    <a:pt x="644" y="361"/>
                  </a:cubicBezTo>
                  <a:cubicBezTo>
                    <a:pt x="637" y="356"/>
                    <a:pt x="628" y="354"/>
                    <a:pt x="617" y="347"/>
                  </a:cubicBezTo>
                  <a:cubicBezTo>
                    <a:pt x="617" y="347"/>
                    <a:pt x="613" y="343"/>
                    <a:pt x="611" y="343"/>
                  </a:cubicBezTo>
                  <a:cubicBezTo>
                    <a:pt x="602" y="337"/>
                    <a:pt x="591" y="328"/>
                    <a:pt x="583" y="323"/>
                  </a:cubicBezTo>
                  <a:cubicBezTo>
                    <a:pt x="635" y="179"/>
                    <a:pt x="539" y="7"/>
                    <a:pt x="36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3" name="Google Shape;1383;p27"/>
            <p:cNvSpPr/>
            <p:nvPr/>
          </p:nvSpPr>
          <p:spPr>
            <a:xfrm flipH="1">
              <a:off x="1625154" y="2308794"/>
              <a:ext cx="27044" cy="32031"/>
            </a:xfrm>
            <a:custGeom>
              <a:avLst/>
              <a:gdLst/>
              <a:ahLst/>
              <a:cxnLst/>
              <a:rect l="l" t="t" r="r" b="b"/>
              <a:pathLst>
                <a:path w="987" h="1169" extrusionOk="0">
                  <a:moveTo>
                    <a:pt x="807" y="1"/>
                  </a:moveTo>
                  <a:cubicBezTo>
                    <a:pt x="767" y="1"/>
                    <a:pt x="727" y="20"/>
                    <a:pt x="699" y="59"/>
                  </a:cubicBezTo>
                  <a:cubicBezTo>
                    <a:pt x="666" y="102"/>
                    <a:pt x="655" y="159"/>
                    <a:pt x="649" y="222"/>
                  </a:cubicBezTo>
                  <a:cubicBezTo>
                    <a:pt x="623" y="218"/>
                    <a:pt x="597" y="216"/>
                    <a:pt x="570" y="216"/>
                  </a:cubicBezTo>
                  <a:cubicBezTo>
                    <a:pt x="462" y="216"/>
                    <a:pt x="352" y="249"/>
                    <a:pt x="265" y="325"/>
                  </a:cubicBezTo>
                  <a:cubicBezTo>
                    <a:pt x="1" y="549"/>
                    <a:pt x="136" y="1001"/>
                    <a:pt x="435" y="1132"/>
                  </a:cubicBezTo>
                  <a:cubicBezTo>
                    <a:pt x="492" y="1157"/>
                    <a:pt x="548" y="1168"/>
                    <a:pt x="602" y="1168"/>
                  </a:cubicBezTo>
                  <a:cubicBezTo>
                    <a:pt x="789" y="1168"/>
                    <a:pt x="946" y="1029"/>
                    <a:pt x="972" y="824"/>
                  </a:cubicBezTo>
                  <a:cubicBezTo>
                    <a:pt x="987" y="693"/>
                    <a:pt x="967" y="560"/>
                    <a:pt x="954" y="429"/>
                  </a:cubicBezTo>
                  <a:cubicBezTo>
                    <a:pt x="941" y="322"/>
                    <a:pt x="952" y="185"/>
                    <a:pt x="919" y="85"/>
                  </a:cubicBezTo>
                  <a:cubicBezTo>
                    <a:pt x="900" y="29"/>
                    <a:pt x="854" y="1"/>
                    <a:pt x="80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4" name="Google Shape;1384;p27"/>
            <p:cNvSpPr/>
            <p:nvPr/>
          </p:nvSpPr>
          <p:spPr>
            <a:xfrm flipH="1">
              <a:off x="1662336" y="2185740"/>
              <a:ext cx="23098" cy="92420"/>
            </a:xfrm>
            <a:custGeom>
              <a:avLst/>
              <a:gdLst/>
              <a:ahLst/>
              <a:cxnLst/>
              <a:rect l="l" t="t" r="r" b="b"/>
              <a:pathLst>
                <a:path w="843" h="3373" extrusionOk="0">
                  <a:moveTo>
                    <a:pt x="73" y="1"/>
                  </a:moveTo>
                  <a:lnTo>
                    <a:pt x="1" y="3323"/>
                  </a:lnTo>
                  <a:cubicBezTo>
                    <a:pt x="51" y="3345"/>
                    <a:pt x="110" y="3365"/>
                    <a:pt x="171" y="3371"/>
                  </a:cubicBezTo>
                  <a:cubicBezTo>
                    <a:pt x="178" y="3372"/>
                    <a:pt x="185" y="3373"/>
                    <a:pt x="192" y="3373"/>
                  </a:cubicBezTo>
                  <a:cubicBezTo>
                    <a:pt x="283" y="3373"/>
                    <a:pt x="343" y="3294"/>
                    <a:pt x="374" y="3219"/>
                  </a:cubicBezTo>
                  <a:cubicBezTo>
                    <a:pt x="439" y="3055"/>
                    <a:pt x="498" y="2896"/>
                    <a:pt x="546" y="2739"/>
                  </a:cubicBezTo>
                  <a:cubicBezTo>
                    <a:pt x="843" y="2261"/>
                    <a:pt x="782" y="1135"/>
                    <a:pt x="775" y="799"/>
                  </a:cubicBezTo>
                  <a:cubicBezTo>
                    <a:pt x="764" y="583"/>
                    <a:pt x="703" y="323"/>
                    <a:pt x="509" y="223"/>
                  </a:cubicBezTo>
                  <a:cubicBezTo>
                    <a:pt x="452" y="147"/>
                    <a:pt x="385" y="83"/>
                    <a:pt x="308" y="51"/>
                  </a:cubicBezTo>
                  <a:cubicBezTo>
                    <a:pt x="236" y="18"/>
                    <a:pt x="156" y="1"/>
                    <a:pt x="7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5" name="Google Shape;1385;p27"/>
            <p:cNvSpPr/>
            <p:nvPr/>
          </p:nvSpPr>
          <p:spPr>
            <a:xfrm flipH="1">
              <a:off x="1638471" y="2131516"/>
              <a:ext cx="14412" cy="14440"/>
            </a:xfrm>
            <a:custGeom>
              <a:avLst/>
              <a:gdLst/>
              <a:ahLst/>
              <a:cxnLst/>
              <a:rect l="l" t="t" r="r" b="b"/>
              <a:pathLst>
                <a:path w="526" h="527" extrusionOk="0">
                  <a:moveTo>
                    <a:pt x="304" y="0"/>
                  </a:moveTo>
                  <a:cubicBezTo>
                    <a:pt x="263" y="0"/>
                    <a:pt x="218" y="32"/>
                    <a:pt x="213" y="81"/>
                  </a:cubicBezTo>
                  <a:cubicBezTo>
                    <a:pt x="211" y="125"/>
                    <a:pt x="205" y="164"/>
                    <a:pt x="194" y="206"/>
                  </a:cubicBezTo>
                  <a:cubicBezTo>
                    <a:pt x="0" y="244"/>
                    <a:pt x="63" y="527"/>
                    <a:pt x="241" y="527"/>
                  </a:cubicBezTo>
                  <a:cubicBezTo>
                    <a:pt x="254" y="527"/>
                    <a:pt x="267" y="525"/>
                    <a:pt x="281" y="522"/>
                  </a:cubicBezTo>
                  <a:cubicBezTo>
                    <a:pt x="355" y="507"/>
                    <a:pt x="386" y="496"/>
                    <a:pt x="449" y="459"/>
                  </a:cubicBezTo>
                  <a:cubicBezTo>
                    <a:pt x="525" y="415"/>
                    <a:pt x="525" y="295"/>
                    <a:pt x="449" y="256"/>
                  </a:cubicBezTo>
                  <a:cubicBezTo>
                    <a:pt x="432" y="247"/>
                    <a:pt x="416" y="241"/>
                    <a:pt x="401" y="236"/>
                  </a:cubicBezTo>
                  <a:cubicBezTo>
                    <a:pt x="397" y="180"/>
                    <a:pt x="388" y="121"/>
                    <a:pt x="375" y="60"/>
                  </a:cubicBezTo>
                  <a:cubicBezTo>
                    <a:pt x="365" y="18"/>
                    <a:pt x="336" y="0"/>
                    <a:pt x="30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6" name="Google Shape;1386;p27"/>
            <p:cNvSpPr/>
            <p:nvPr/>
          </p:nvSpPr>
          <p:spPr>
            <a:xfrm flipH="1">
              <a:off x="1616962" y="2522952"/>
              <a:ext cx="19865" cy="36579"/>
            </a:xfrm>
            <a:custGeom>
              <a:avLst/>
              <a:gdLst/>
              <a:ahLst/>
              <a:cxnLst/>
              <a:rect l="l" t="t" r="r" b="b"/>
              <a:pathLst>
                <a:path w="725" h="1335" extrusionOk="0">
                  <a:moveTo>
                    <a:pt x="266" y="0"/>
                  </a:moveTo>
                  <a:cubicBezTo>
                    <a:pt x="189" y="0"/>
                    <a:pt x="119" y="70"/>
                    <a:pt x="99" y="136"/>
                  </a:cubicBezTo>
                  <a:cubicBezTo>
                    <a:pt x="0" y="470"/>
                    <a:pt x="44" y="1255"/>
                    <a:pt x="485" y="1332"/>
                  </a:cubicBezTo>
                  <a:cubicBezTo>
                    <a:pt x="496" y="1334"/>
                    <a:pt x="507" y="1335"/>
                    <a:pt x="518" y="1335"/>
                  </a:cubicBezTo>
                  <a:cubicBezTo>
                    <a:pt x="586" y="1335"/>
                    <a:pt x="655" y="1300"/>
                    <a:pt x="670" y="1225"/>
                  </a:cubicBezTo>
                  <a:cubicBezTo>
                    <a:pt x="696" y="1074"/>
                    <a:pt x="725" y="732"/>
                    <a:pt x="638" y="511"/>
                  </a:cubicBezTo>
                  <a:cubicBezTo>
                    <a:pt x="672" y="274"/>
                    <a:pt x="535" y="25"/>
                    <a:pt x="280" y="1"/>
                  </a:cubicBezTo>
                  <a:cubicBezTo>
                    <a:pt x="275" y="0"/>
                    <a:pt x="271" y="0"/>
                    <a:pt x="26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7" name="Google Shape;1387;p27"/>
            <p:cNvSpPr/>
            <p:nvPr/>
          </p:nvSpPr>
          <p:spPr>
            <a:xfrm flipH="1">
              <a:off x="2026674" y="2874713"/>
              <a:ext cx="74939" cy="69870"/>
            </a:xfrm>
            <a:custGeom>
              <a:avLst/>
              <a:gdLst/>
              <a:ahLst/>
              <a:cxnLst/>
              <a:rect l="l" t="t" r="r" b="b"/>
              <a:pathLst>
                <a:path w="2735" h="2550" extrusionOk="0">
                  <a:moveTo>
                    <a:pt x="2313" y="0"/>
                  </a:moveTo>
                  <a:cubicBezTo>
                    <a:pt x="1329" y="570"/>
                    <a:pt x="520" y="1037"/>
                    <a:pt x="0" y="1333"/>
                  </a:cubicBezTo>
                  <a:cubicBezTo>
                    <a:pt x="40" y="1477"/>
                    <a:pt x="120" y="1611"/>
                    <a:pt x="256" y="1731"/>
                  </a:cubicBezTo>
                  <a:cubicBezTo>
                    <a:pt x="290" y="1813"/>
                    <a:pt x="334" y="1888"/>
                    <a:pt x="402" y="1960"/>
                  </a:cubicBezTo>
                  <a:cubicBezTo>
                    <a:pt x="415" y="2012"/>
                    <a:pt x="434" y="2067"/>
                    <a:pt x="458" y="2119"/>
                  </a:cubicBezTo>
                  <a:cubicBezTo>
                    <a:pt x="588" y="2406"/>
                    <a:pt x="787" y="2550"/>
                    <a:pt x="1021" y="2550"/>
                  </a:cubicBezTo>
                  <a:cubicBezTo>
                    <a:pt x="1157" y="2550"/>
                    <a:pt x="1305" y="2501"/>
                    <a:pt x="1458" y="2403"/>
                  </a:cubicBezTo>
                  <a:cubicBezTo>
                    <a:pt x="1621" y="2298"/>
                    <a:pt x="1774" y="2154"/>
                    <a:pt x="1885" y="1990"/>
                  </a:cubicBezTo>
                  <a:cubicBezTo>
                    <a:pt x="2245" y="1794"/>
                    <a:pt x="2562" y="1467"/>
                    <a:pt x="2682" y="1074"/>
                  </a:cubicBezTo>
                  <a:cubicBezTo>
                    <a:pt x="2734" y="897"/>
                    <a:pt x="2717" y="727"/>
                    <a:pt x="2636" y="594"/>
                  </a:cubicBezTo>
                  <a:cubicBezTo>
                    <a:pt x="2605" y="317"/>
                    <a:pt x="2485" y="125"/>
                    <a:pt x="2313"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8" name="Google Shape;1388;p27"/>
            <p:cNvSpPr/>
            <p:nvPr/>
          </p:nvSpPr>
          <p:spPr>
            <a:xfrm flipH="1">
              <a:off x="2172140" y="2751057"/>
              <a:ext cx="32661" cy="56060"/>
            </a:xfrm>
            <a:custGeom>
              <a:avLst/>
              <a:gdLst/>
              <a:ahLst/>
              <a:cxnLst/>
              <a:rect l="l" t="t" r="r" b="b"/>
              <a:pathLst>
                <a:path w="1192" h="2046" extrusionOk="0">
                  <a:moveTo>
                    <a:pt x="801" y="1"/>
                  </a:moveTo>
                  <a:cubicBezTo>
                    <a:pt x="740" y="1"/>
                    <a:pt x="678" y="25"/>
                    <a:pt x="627" y="80"/>
                  </a:cubicBezTo>
                  <a:cubicBezTo>
                    <a:pt x="611" y="97"/>
                    <a:pt x="601" y="121"/>
                    <a:pt x="587" y="139"/>
                  </a:cubicBezTo>
                  <a:cubicBezTo>
                    <a:pt x="577" y="143"/>
                    <a:pt x="566" y="145"/>
                    <a:pt x="555" y="154"/>
                  </a:cubicBezTo>
                  <a:cubicBezTo>
                    <a:pt x="186" y="414"/>
                    <a:pt x="1" y="929"/>
                    <a:pt x="68" y="1365"/>
                  </a:cubicBezTo>
                  <a:cubicBezTo>
                    <a:pt x="115" y="1657"/>
                    <a:pt x="355" y="2022"/>
                    <a:pt x="664" y="2022"/>
                  </a:cubicBezTo>
                  <a:cubicBezTo>
                    <a:pt x="699" y="2022"/>
                    <a:pt x="736" y="2017"/>
                    <a:pt x="773" y="2007"/>
                  </a:cubicBezTo>
                  <a:cubicBezTo>
                    <a:pt x="805" y="2033"/>
                    <a:pt x="843" y="2046"/>
                    <a:pt x="880" y="2046"/>
                  </a:cubicBezTo>
                  <a:cubicBezTo>
                    <a:pt x="949" y="2046"/>
                    <a:pt x="1015" y="2003"/>
                    <a:pt x="1039" y="1928"/>
                  </a:cubicBezTo>
                  <a:cubicBezTo>
                    <a:pt x="1072" y="1830"/>
                    <a:pt x="1100" y="1712"/>
                    <a:pt x="1124" y="1590"/>
                  </a:cubicBezTo>
                  <a:cubicBezTo>
                    <a:pt x="1126" y="1583"/>
                    <a:pt x="1126" y="1575"/>
                    <a:pt x="1131" y="1570"/>
                  </a:cubicBezTo>
                  <a:cubicBezTo>
                    <a:pt x="1170" y="1374"/>
                    <a:pt x="1192" y="1158"/>
                    <a:pt x="1170" y="957"/>
                  </a:cubicBezTo>
                  <a:cubicBezTo>
                    <a:pt x="1168" y="702"/>
                    <a:pt x="1157" y="418"/>
                    <a:pt x="1072" y="198"/>
                  </a:cubicBezTo>
                  <a:cubicBezTo>
                    <a:pt x="1029" y="84"/>
                    <a:pt x="916" y="1"/>
                    <a:pt x="80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89" name="Google Shape;1389;p27"/>
            <p:cNvSpPr/>
            <p:nvPr/>
          </p:nvSpPr>
          <p:spPr>
            <a:xfrm flipH="1">
              <a:off x="2114491" y="2425490"/>
              <a:ext cx="54142" cy="149193"/>
            </a:xfrm>
            <a:custGeom>
              <a:avLst/>
              <a:gdLst/>
              <a:ahLst/>
              <a:cxnLst/>
              <a:rect l="l" t="t" r="r" b="b"/>
              <a:pathLst>
                <a:path w="1976" h="5445" extrusionOk="0">
                  <a:moveTo>
                    <a:pt x="1098" y="1200"/>
                  </a:moveTo>
                  <a:cubicBezTo>
                    <a:pt x="1083" y="1213"/>
                    <a:pt x="1125" y="1639"/>
                    <a:pt x="1166" y="1996"/>
                  </a:cubicBezTo>
                  <a:cubicBezTo>
                    <a:pt x="1113" y="1954"/>
                    <a:pt x="1046" y="1935"/>
                    <a:pt x="978" y="1930"/>
                  </a:cubicBezTo>
                  <a:cubicBezTo>
                    <a:pt x="982" y="1767"/>
                    <a:pt x="1002" y="1538"/>
                    <a:pt x="1028" y="1311"/>
                  </a:cubicBezTo>
                  <a:cubicBezTo>
                    <a:pt x="1048" y="1259"/>
                    <a:pt x="1072" y="1217"/>
                    <a:pt x="1098" y="1200"/>
                  </a:cubicBezTo>
                  <a:close/>
                  <a:moveTo>
                    <a:pt x="1375" y="1"/>
                  </a:moveTo>
                  <a:cubicBezTo>
                    <a:pt x="1288" y="1"/>
                    <a:pt x="1201" y="36"/>
                    <a:pt x="1115" y="98"/>
                  </a:cubicBezTo>
                  <a:cubicBezTo>
                    <a:pt x="509" y="170"/>
                    <a:pt x="171" y="898"/>
                    <a:pt x="68" y="1767"/>
                  </a:cubicBezTo>
                  <a:cubicBezTo>
                    <a:pt x="11" y="2098"/>
                    <a:pt x="1" y="2434"/>
                    <a:pt x="22" y="2727"/>
                  </a:cubicBezTo>
                  <a:cubicBezTo>
                    <a:pt x="42" y="2914"/>
                    <a:pt x="68" y="3143"/>
                    <a:pt x="129" y="3372"/>
                  </a:cubicBezTo>
                  <a:cubicBezTo>
                    <a:pt x="221" y="3857"/>
                    <a:pt x="382" y="4271"/>
                    <a:pt x="603" y="4540"/>
                  </a:cubicBezTo>
                  <a:cubicBezTo>
                    <a:pt x="765" y="5063"/>
                    <a:pt x="1022" y="5445"/>
                    <a:pt x="1436" y="5445"/>
                  </a:cubicBezTo>
                  <a:cubicBezTo>
                    <a:pt x="1517" y="5445"/>
                    <a:pt x="1604" y="5430"/>
                    <a:pt x="1698" y="5399"/>
                  </a:cubicBezTo>
                  <a:cubicBezTo>
                    <a:pt x="1798" y="5367"/>
                    <a:pt x="1886" y="5316"/>
                    <a:pt x="1962" y="5251"/>
                  </a:cubicBezTo>
                  <a:cubicBezTo>
                    <a:pt x="1962" y="4959"/>
                    <a:pt x="1966" y="4664"/>
                    <a:pt x="1966" y="4367"/>
                  </a:cubicBezTo>
                  <a:lnTo>
                    <a:pt x="1966" y="4367"/>
                  </a:lnTo>
                  <a:cubicBezTo>
                    <a:pt x="1960" y="4387"/>
                    <a:pt x="1949" y="4411"/>
                    <a:pt x="1934" y="4431"/>
                  </a:cubicBezTo>
                  <a:cubicBezTo>
                    <a:pt x="1800" y="4630"/>
                    <a:pt x="1684" y="4709"/>
                    <a:pt x="1581" y="4709"/>
                  </a:cubicBezTo>
                  <a:cubicBezTo>
                    <a:pt x="1558" y="4709"/>
                    <a:pt x="1535" y="4704"/>
                    <a:pt x="1513" y="4697"/>
                  </a:cubicBezTo>
                  <a:cubicBezTo>
                    <a:pt x="1709" y="4583"/>
                    <a:pt x="1855" y="4400"/>
                    <a:pt x="1966" y="4173"/>
                  </a:cubicBezTo>
                  <a:cubicBezTo>
                    <a:pt x="1973" y="2980"/>
                    <a:pt x="1975" y="1747"/>
                    <a:pt x="1975" y="490"/>
                  </a:cubicBezTo>
                  <a:cubicBezTo>
                    <a:pt x="1907" y="383"/>
                    <a:pt x="1822" y="294"/>
                    <a:pt x="1722" y="231"/>
                  </a:cubicBezTo>
                  <a:cubicBezTo>
                    <a:pt x="1613" y="69"/>
                    <a:pt x="1495" y="1"/>
                    <a:pt x="137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0" name="Google Shape;1390;p27"/>
            <p:cNvSpPr/>
            <p:nvPr/>
          </p:nvSpPr>
          <p:spPr>
            <a:xfrm flipH="1">
              <a:off x="2221926" y="2632415"/>
              <a:ext cx="29811" cy="57239"/>
            </a:xfrm>
            <a:custGeom>
              <a:avLst/>
              <a:gdLst/>
              <a:ahLst/>
              <a:cxnLst/>
              <a:rect l="l" t="t" r="r" b="b"/>
              <a:pathLst>
                <a:path w="1088" h="2089" extrusionOk="0">
                  <a:moveTo>
                    <a:pt x="679" y="1"/>
                  </a:moveTo>
                  <a:cubicBezTo>
                    <a:pt x="625" y="1"/>
                    <a:pt x="574" y="28"/>
                    <a:pt x="538" y="79"/>
                  </a:cubicBezTo>
                  <a:cubicBezTo>
                    <a:pt x="461" y="186"/>
                    <a:pt x="391" y="297"/>
                    <a:pt x="341" y="417"/>
                  </a:cubicBezTo>
                  <a:cubicBezTo>
                    <a:pt x="193" y="625"/>
                    <a:pt x="110" y="878"/>
                    <a:pt x="77" y="1140"/>
                  </a:cubicBezTo>
                  <a:cubicBezTo>
                    <a:pt x="40" y="1458"/>
                    <a:pt x="1" y="1846"/>
                    <a:pt x="304" y="2049"/>
                  </a:cubicBezTo>
                  <a:cubicBezTo>
                    <a:pt x="345" y="2076"/>
                    <a:pt x="391" y="2088"/>
                    <a:pt x="437" y="2088"/>
                  </a:cubicBezTo>
                  <a:cubicBezTo>
                    <a:pt x="536" y="2088"/>
                    <a:pt x="636" y="2032"/>
                    <a:pt x="688" y="1949"/>
                  </a:cubicBezTo>
                  <a:cubicBezTo>
                    <a:pt x="732" y="1888"/>
                    <a:pt x="760" y="1820"/>
                    <a:pt x="786" y="1753"/>
                  </a:cubicBezTo>
                  <a:cubicBezTo>
                    <a:pt x="1024" y="1574"/>
                    <a:pt x="1081" y="1222"/>
                    <a:pt x="1070" y="882"/>
                  </a:cubicBezTo>
                  <a:cubicBezTo>
                    <a:pt x="1077" y="825"/>
                    <a:pt x="1081" y="764"/>
                    <a:pt x="1079" y="705"/>
                  </a:cubicBezTo>
                  <a:cubicBezTo>
                    <a:pt x="1087" y="498"/>
                    <a:pt x="1057" y="302"/>
                    <a:pt x="913" y="123"/>
                  </a:cubicBezTo>
                  <a:cubicBezTo>
                    <a:pt x="891" y="97"/>
                    <a:pt x="854" y="79"/>
                    <a:pt x="817" y="68"/>
                  </a:cubicBezTo>
                  <a:cubicBezTo>
                    <a:pt x="808" y="64"/>
                    <a:pt x="804" y="53"/>
                    <a:pt x="795" y="47"/>
                  </a:cubicBezTo>
                  <a:cubicBezTo>
                    <a:pt x="759" y="16"/>
                    <a:pt x="718" y="1"/>
                    <a:pt x="67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1" name="Google Shape;1391;p27"/>
            <p:cNvSpPr/>
            <p:nvPr/>
          </p:nvSpPr>
          <p:spPr>
            <a:xfrm flipH="1">
              <a:off x="2205678" y="2922170"/>
              <a:ext cx="32003" cy="33784"/>
            </a:xfrm>
            <a:custGeom>
              <a:avLst/>
              <a:gdLst/>
              <a:ahLst/>
              <a:cxnLst/>
              <a:rect l="l" t="t" r="r" b="b"/>
              <a:pathLst>
                <a:path w="1168" h="1233" extrusionOk="0">
                  <a:moveTo>
                    <a:pt x="559" y="1"/>
                  </a:moveTo>
                  <a:cubicBezTo>
                    <a:pt x="508" y="1"/>
                    <a:pt x="450" y="13"/>
                    <a:pt x="385" y="42"/>
                  </a:cubicBezTo>
                  <a:cubicBezTo>
                    <a:pt x="1" y="212"/>
                    <a:pt x="184" y="836"/>
                    <a:pt x="402" y="1076"/>
                  </a:cubicBezTo>
                  <a:cubicBezTo>
                    <a:pt x="500" y="1185"/>
                    <a:pt x="616" y="1232"/>
                    <a:pt x="727" y="1232"/>
                  </a:cubicBezTo>
                  <a:cubicBezTo>
                    <a:pt x="951" y="1232"/>
                    <a:pt x="1157" y="1039"/>
                    <a:pt x="1166" y="760"/>
                  </a:cubicBezTo>
                  <a:cubicBezTo>
                    <a:pt x="1168" y="596"/>
                    <a:pt x="1116" y="417"/>
                    <a:pt x="978" y="319"/>
                  </a:cubicBezTo>
                  <a:cubicBezTo>
                    <a:pt x="939" y="291"/>
                    <a:pt x="895" y="273"/>
                    <a:pt x="852" y="265"/>
                  </a:cubicBezTo>
                  <a:cubicBezTo>
                    <a:pt x="807" y="117"/>
                    <a:pt x="714" y="1"/>
                    <a:pt x="55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2" name="Google Shape;1392;p27"/>
            <p:cNvSpPr/>
            <p:nvPr/>
          </p:nvSpPr>
          <p:spPr>
            <a:xfrm flipH="1">
              <a:off x="2115450" y="2672255"/>
              <a:ext cx="44744" cy="120067"/>
            </a:xfrm>
            <a:custGeom>
              <a:avLst/>
              <a:gdLst/>
              <a:ahLst/>
              <a:cxnLst/>
              <a:rect l="l" t="t" r="r" b="b"/>
              <a:pathLst>
                <a:path w="1633" h="4382" extrusionOk="0">
                  <a:moveTo>
                    <a:pt x="1101" y="985"/>
                  </a:moveTo>
                  <a:cubicBezTo>
                    <a:pt x="1130" y="985"/>
                    <a:pt x="1167" y="1014"/>
                    <a:pt x="1215" y="1084"/>
                  </a:cubicBezTo>
                  <a:cubicBezTo>
                    <a:pt x="1272" y="1176"/>
                    <a:pt x="1316" y="1309"/>
                    <a:pt x="1349" y="1457"/>
                  </a:cubicBezTo>
                  <a:cubicBezTo>
                    <a:pt x="1320" y="1346"/>
                    <a:pt x="1248" y="1280"/>
                    <a:pt x="1154" y="1250"/>
                  </a:cubicBezTo>
                  <a:cubicBezTo>
                    <a:pt x="1117" y="1215"/>
                    <a:pt x="1089" y="1176"/>
                    <a:pt x="1045" y="1143"/>
                  </a:cubicBezTo>
                  <a:cubicBezTo>
                    <a:pt x="1037" y="1139"/>
                    <a:pt x="1026" y="1139"/>
                    <a:pt x="1019" y="1134"/>
                  </a:cubicBezTo>
                  <a:cubicBezTo>
                    <a:pt x="1035" y="1048"/>
                    <a:pt x="1059" y="985"/>
                    <a:pt x="1101" y="985"/>
                  </a:cubicBezTo>
                  <a:close/>
                  <a:moveTo>
                    <a:pt x="1418" y="2365"/>
                  </a:moveTo>
                  <a:lnTo>
                    <a:pt x="1418" y="2365"/>
                  </a:lnTo>
                  <a:cubicBezTo>
                    <a:pt x="1414" y="2448"/>
                    <a:pt x="1403" y="2528"/>
                    <a:pt x="1394" y="2585"/>
                  </a:cubicBezTo>
                  <a:cubicBezTo>
                    <a:pt x="1348" y="2780"/>
                    <a:pt x="1315" y="2876"/>
                    <a:pt x="1285" y="2876"/>
                  </a:cubicBezTo>
                  <a:cubicBezTo>
                    <a:pt x="1256" y="2876"/>
                    <a:pt x="1230" y="2781"/>
                    <a:pt x="1198" y="2592"/>
                  </a:cubicBezTo>
                  <a:cubicBezTo>
                    <a:pt x="1189" y="2552"/>
                    <a:pt x="1185" y="2509"/>
                    <a:pt x="1178" y="2465"/>
                  </a:cubicBezTo>
                  <a:cubicBezTo>
                    <a:pt x="1274" y="2461"/>
                    <a:pt x="1362" y="2428"/>
                    <a:pt x="1418" y="2365"/>
                  </a:cubicBezTo>
                  <a:close/>
                  <a:moveTo>
                    <a:pt x="1244" y="0"/>
                  </a:moveTo>
                  <a:cubicBezTo>
                    <a:pt x="1082" y="0"/>
                    <a:pt x="924" y="79"/>
                    <a:pt x="794" y="211"/>
                  </a:cubicBezTo>
                  <a:cubicBezTo>
                    <a:pt x="511" y="382"/>
                    <a:pt x="338" y="759"/>
                    <a:pt x="255" y="1069"/>
                  </a:cubicBezTo>
                  <a:cubicBezTo>
                    <a:pt x="0" y="1970"/>
                    <a:pt x="197" y="3168"/>
                    <a:pt x="735" y="3949"/>
                  </a:cubicBezTo>
                  <a:cubicBezTo>
                    <a:pt x="923" y="4233"/>
                    <a:pt x="1198" y="4381"/>
                    <a:pt x="1456" y="4381"/>
                  </a:cubicBezTo>
                  <a:cubicBezTo>
                    <a:pt x="1501" y="4381"/>
                    <a:pt x="1545" y="4377"/>
                    <a:pt x="1589" y="4368"/>
                  </a:cubicBezTo>
                  <a:cubicBezTo>
                    <a:pt x="1602" y="3146"/>
                    <a:pt x="1615" y="1728"/>
                    <a:pt x="1632" y="170"/>
                  </a:cubicBezTo>
                  <a:cubicBezTo>
                    <a:pt x="1509" y="52"/>
                    <a:pt x="1375" y="0"/>
                    <a:pt x="124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3" name="Google Shape;1393;p27"/>
            <p:cNvSpPr/>
            <p:nvPr/>
          </p:nvSpPr>
          <p:spPr>
            <a:xfrm flipH="1">
              <a:off x="2114628" y="2063399"/>
              <a:ext cx="41812" cy="165606"/>
            </a:xfrm>
            <a:custGeom>
              <a:avLst/>
              <a:gdLst/>
              <a:ahLst/>
              <a:cxnLst/>
              <a:rect l="l" t="t" r="r" b="b"/>
              <a:pathLst>
                <a:path w="1526" h="6044" extrusionOk="0">
                  <a:moveTo>
                    <a:pt x="1216" y="0"/>
                  </a:moveTo>
                  <a:cubicBezTo>
                    <a:pt x="39" y="0"/>
                    <a:pt x="1" y="3137"/>
                    <a:pt x="36" y="3772"/>
                  </a:cubicBezTo>
                  <a:cubicBezTo>
                    <a:pt x="75" y="4411"/>
                    <a:pt x="9" y="5460"/>
                    <a:pt x="598" y="5895"/>
                  </a:cubicBezTo>
                  <a:cubicBezTo>
                    <a:pt x="741" y="5999"/>
                    <a:pt x="877" y="6044"/>
                    <a:pt x="1005" y="6044"/>
                  </a:cubicBezTo>
                  <a:cubicBezTo>
                    <a:pt x="1199" y="6044"/>
                    <a:pt x="1374" y="5940"/>
                    <a:pt x="1526" y="5788"/>
                  </a:cubicBezTo>
                  <a:cubicBezTo>
                    <a:pt x="1506" y="3842"/>
                    <a:pt x="1486" y="1913"/>
                    <a:pt x="1465" y="43"/>
                  </a:cubicBezTo>
                  <a:cubicBezTo>
                    <a:pt x="1376" y="14"/>
                    <a:pt x="1294" y="0"/>
                    <a:pt x="121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4" name="Google Shape;1394;p27"/>
            <p:cNvSpPr/>
            <p:nvPr/>
          </p:nvSpPr>
          <p:spPr>
            <a:xfrm flipH="1">
              <a:off x="2153015" y="2289422"/>
              <a:ext cx="35593" cy="66116"/>
            </a:xfrm>
            <a:custGeom>
              <a:avLst/>
              <a:gdLst/>
              <a:ahLst/>
              <a:cxnLst/>
              <a:rect l="l" t="t" r="r" b="b"/>
              <a:pathLst>
                <a:path w="1299" h="2413" extrusionOk="0">
                  <a:moveTo>
                    <a:pt x="697" y="0"/>
                  </a:moveTo>
                  <a:cubicBezTo>
                    <a:pt x="556" y="0"/>
                    <a:pt x="420" y="85"/>
                    <a:pt x="335" y="203"/>
                  </a:cubicBezTo>
                  <a:cubicBezTo>
                    <a:pt x="38" y="619"/>
                    <a:pt x="1" y="1187"/>
                    <a:pt x="51" y="1684"/>
                  </a:cubicBezTo>
                  <a:cubicBezTo>
                    <a:pt x="82" y="2020"/>
                    <a:pt x="325" y="2413"/>
                    <a:pt x="665" y="2413"/>
                  </a:cubicBezTo>
                  <a:cubicBezTo>
                    <a:pt x="726" y="2413"/>
                    <a:pt x="791" y="2400"/>
                    <a:pt x="858" y="2371"/>
                  </a:cubicBezTo>
                  <a:cubicBezTo>
                    <a:pt x="1004" y="2352"/>
                    <a:pt x="1142" y="2277"/>
                    <a:pt x="1212" y="2131"/>
                  </a:cubicBezTo>
                  <a:cubicBezTo>
                    <a:pt x="1240" y="2072"/>
                    <a:pt x="1288" y="1944"/>
                    <a:pt x="1288" y="1835"/>
                  </a:cubicBezTo>
                  <a:lnTo>
                    <a:pt x="1288" y="1795"/>
                  </a:lnTo>
                  <a:lnTo>
                    <a:pt x="1288" y="1787"/>
                  </a:lnTo>
                  <a:cubicBezTo>
                    <a:pt x="1295" y="1782"/>
                    <a:pt x="1295" y="1780"/>
                    <a:pt x="1295" y="1773"/>
                  </a:cubicBezTo>
                  <a:lnTo>
                    <a:pt x="1295" y="1673"/>
                  </a:lnTo>
                  <a:cubicBezTo>
                    <a:pt x="1299" y="1523"/>
                    <a:pt x="1295" y="1372"/>
                    <a:pt x="1286" y="1226"/>
                  </a:cubicBezTo>
                  <a:cubicBezTo>
                    <a:pt x="1292" y="938"/>
                    <a:pt x="1282" y="639"/>
                    <a:pt x="1218" y="366"/>
                  </a:cubicBezTo>
                  <a:cubicBezTo>
                    <a:pt x="1194" y="266"/>
                    <a:pt x="1103" y="190"/>
                    <a:pt x="1002" y="159"/>
                  </a:cubicBezTo>
                  <a:cubicBezTo>
                    <a:pt x="970" y="120"/>
                    <a:pt x="928" y="85"/>
                    <a:pt x="889" y="59"/>
                  </a:cubicBezTo>
                  <a:cubicBezTo>
                    <a:pt x="827" y="18"/>
                    <a:pt x="761" y="0"/>
                    <a:pt x="69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5" name="Google Shape;1395;p27"/>
            <p:cNvSpPr/>
            <p:nvPr/>
          </p:nvSpPr>
          <p:spPr>
            <a:xfrm flipH="1">
              <a:off x="2200719" y="2053618"/>
              <a:ext cx="29017" cy="40881"/>
            </a:xfrm>
            <a:custGeom>
              <a:avLst/>
              <a:gdLst/>
              <a:ahLst/>
              <a:cxnLst/>
              <a:rect l="l" t="t" r="r" b="b"/>
              <a:pathLst>
                <a:path w="1059" h="1492" extrusionOk="0">
                  <a:moveTo>
                    <a:pt x="453" y="486"/>
                  </a:moveTo>
                  <a:cubicBezTo>
                    <a:pt x="457" y="486"/>
                    <a:pt x="461" y="487"/>
                    <a:pt x="466" y="487"/>
                  </a:cubicBezTo>
                  <a:cubicBezTo>
                    <a:pt x="472" y="507"/>
                    <a:pt x="472" y="527"/>
                    <a:pt x="474" y="540"/>
                  </a:cubicBezTo>
                  <a:cubicBezTo>
                    <a:pt x="450" y="520"/>
                    <a:pt x="420" y="509"/>
                    <a:pt x="398" y="503"/>
                  </a:cubicBezTo>
                  <a:cubicBezTo>
                    <a:pt x="414" y="495"/>
                    <a:pt x="431" y="486"/>
                    <a:pt x="453" y="486"/>
                  </a:cubicBezTo>
                  <a:close/>
                  <a:moveTo>
                    <a:pt x="408" y="1"/>
                  </a:moveTo>
                  <a:cubicBezTo>
                    <a:pt x="369" y="1"/>
                    <a:pt x="331" y="32"/>
                    <a:pt x="346" y="82"/>
                  </a:cubicBezTo>
                  <a:cubicBezTo>
                    <a:pt x="361" y="119"/>
                    <a:pt x="374" y="162"/>
                    <a:pt x="385" y="202"/>
                  </a:cubicBezTo>
                  <a:cubicBezTo>
                    <a:pt x="158" y="258"/>
                    <a:pt x="1" y="551"/>
                    <a:pt x="18" y="802"/>
                  </a:cubicBezTo>
                  <a:cubicBezTo>
                    <a:pt x="18" y="865"/>
                    <a:pt x="38" y="922"/>
                    <a:pt x="58" y="985"/>
                  </a:cubicBezTo>
                  <a:cubicBezTo>
                    <a:pt x="77" y="1109"/>
                    <a:pt x="110" y="1231"/>
                    <a:pt x="169" y="1325"/>
                  </a:cubicBezTo>
                  <a:cubicBezTo>
                    <a:pt x="245" y="1439"/>
                    <a:pt x="356" y="1491"/>
                    <a:pt x="470" y="1491"/>
                  </a:cubicBezTo>
                  <a:cubicBezTo>
                    <a:pt x="565" y="1491"/>
                    <a:pt x="662" y="1455"/>
                    <a:pt x="745" y="1388"/>
                  </a:cubicBezTo>
                  <a:cubicBezTo>
                    <a:pt x="1059" y="1140"/>
                    <a:pt x="1018" y="503"/>
                    <a:pt x="684" y="269"/>
                  </a:cubicBezTo>
                  <a:cubicBezTo>
                    <a:pt x="634" y="236"/>
                    <a:pt x="579" y="212"/>
                    <a:pt x="527" y="202"/>
                  </a:cubicBezTo>
                  <a:cubicBezTo>
                    <a:pt x="514" y="149"/>
                    <a:pt x="494" y="95"/>
                    <a:pt x="474" y="44"/>
                  </a:cubicBezTo>
                  <a:cubicBezTo>
                    <a:pt x="461" y="14"/>
                    <a:pt x="434" y="1"/>
                    <a:pt x="408"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6" name="Google Shape;1396;p27"/>
            <p:cNvSpPr/>
            <p:nvPr/>
          </p:nvSpPr>
          <p:spPr>
            <a:xfrm flipH="1">
              <a:off x="2118436" y="1846200"/>
              <a:ext cx="41949" cy="119245"/>
            </a:xfrm>
            <a:custGeom>
              <a:avLst/>
              <a:gdLst/>
              <a:ahLst/>
              <a:cxnLst/>
              <a:rect l="l" t="t" r="r" b="b"/>
              <a:pathLst>
                <a:path w="1531" h="4352" extrusionOk="0">
                  <a:moveTo>
                    <a:pt x="1050" y="0"/>
                  </a:moveTo>
                  <a:cubicBezTo>
                    <a:pt x="502" y="0"/>
                    <a:pt x="264" y="1049"/>
                    <a:pt x="186" y="1750"/>
                  </a:cubicBezTo>
                  <a:cubicBezTo>
                    <a:pt x="94" y="2053"/>
                    <a:pt x="40" y="2330"/>
                    <a:pt x="33" y="2465"/>
                  </a:cubicBezTo>
                  <a:cubicBezTo>
                    <a:pt x="1" y="2952"/>
                    <a:pt x="90" y="3799"/>
                    <a:pt x="537" y="4115"/>
                  </a:cubicBezTo>
                  <a:cubicBezTo>
                    <a:pt x="553" y="4126"/>
                    <a:pt x="568" y="4130"/>
                    <a:pt x="581" y="4139"/>
                  </a:cubicBezTo>
                  <a:cubicBezTo>
                    <a:pt x="677" y="4271"/>
                    <a:pt x="802" y="4352"/>
                    <a:pt x="964" y="4352"/>
                  </a:cubicBezTo>
                  <a:cubicBezTo>
                    <a:pt x="1043" y="4352"/>
                    <a:pt x="1130" y="4333"/>
                    <a:pt x="1227" y="4292"/>
                  </a:cubicBezTo>
                  <a:cubicBezTo>
                    <a:pt x="1366" y="4235"/>
                    <a:pt x="1462" y="4115"/>
                    <a:pt x="1530" y="3969"/>
                  </a:cubicBezTo>
                  <a:lnTo>
                    <a:pt x="1530" y="3964"/>
                  </a:lnTo>
                  <a:cubicBezTo>
                    <a:pt x="1502" y="2625"/>
                    <a:pt x="1465" y="1342"/>
                    <a:pt x="1419" y="142"/>
                  </a:cubicBezTo>
                  <a:cubicBezTo>
                    <a:pt x="1401" y="127"/>
                    <a:pt x="1388" y="116"/>
                    <a:pt x="1375" y="109"/>
                  </a:cubicBezTo>
                  <a:cubicBezTo>
                    <a:pt x="1256" y="34"/>
                    <a:pt x="1148" y="0"/>
                    <a:pt x="105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7" name="Google Shape;1397;p27"/>
            <p:cNvSpPr/>
            <p:nvPr/>
          </p:nvSpPr>
          <p:spPr>
            <a:xfrm flipH="1">
              <a:off x="2175894" y="1664154"/>
              <a:ext cx="28058" cy="42443"/>
            </a:xfrm>
            <a:custGeom>
              <a:avLst/>
              <a:gdLst/>
              <a:ahLst/>
              <a:cxnLst/>
              <a:rect l="l" t="t" r="r" b="b"/>
              <a:pathLst>
                <a:path w="1024" h="1549" extrusionOk="0">
                  <a:moveTo>
                    <a:pt x="571" y="1"/>
                  </a:moveTo>
                  <a:cubicBezTo>
                    <a:pt x="510" y="1"/>
                    <a:pt x="476" y="100"/>
                    <a:pt x="539" y="134"/>
                  </a:cubicBezTo>
                  <a:cubicBezTo>
                    <a:pt x="744" y="236"/>
                    <a:pt x="746" y="419"/>
                    <a:pt x="744" y="614"/>
                  </a:cubicBezTo>
                  <a:cubicBezTo>
                    <a:pt x="700" y="481"/>
                    <a:pt x="615" y="367"/>
                    <a:pt x="452" y="317"/>
                  </a:cubicBezTo>
                  <a:cubicBezTo>
                    <a:pt x="437" y="312"/>
                    <a:pt x="421" y="309"/>
                    <a:pt x="405" y="309"/>
                  </a:cubicBezTo>
                  <a:cubicBezTo>
                    <a:pt x="329" y="309"/>
                    <a:pt x="252" y="365"/>
                    <a:pt x="234" y="439"/>
                  </a:cubicBezTo>
                  <a:cubicBezTo>
                    <a:pt x="227" y="470"/>
                    <a:pt x="223" y="507"/>
                    <a:pt x="221" y="548"/>
                  </a:cubicBezTo>
                  <a:cubicBezTo>
                    <a:pt x="168" y="563"/>
                    <a:pt x="122" y="605"/>
                    <a:pt x="96" y="692"/>
                  </a:cubicBezTo>
                  <a:cubicBezTo>
                    <a:pt x="0" y="995"/>
                    <a:pt x="42" y="1467"/>
                    <a:pt x="408" y="1543"/>
                  </a:cubicBezTo>
                  <a:cubicBezTo>
                    <a:pt x="423" y="1547"/>
                    <a:pt x="440" y="1548"/>
                    <a:pt x="456" y="1548"/>
                  </a:cubicBezTo>
                  <a:cubicBezTo>
                    <a:pt x="525" y="1548"/>
                    <a:pt x="599" y="1519"/>
                    <a:pt x="633" y="1454"/>
                  </a:cubicBezTo>
                  <a:cubicBezTo>
                    <a:pt x="646" y="1425"/>
                    <a:pt x="657" y="1395"/>
                    <a:pt x="668" y="1364"/>
                  </a:cubicBezTo>
                  <a:cubicBezTo>
                    <a:pt x="714" y="1355"/>
                    <a:pt x="764" y="1336"/>
                    <a:pt x="818" y="1301"/>
                  </a:cubicBezTo>
                  <a:cubicBezTo>
                    <a:pt x="1023" y="1163"/>
                    <a:pt x="986" y="847"/>
                    <a:pt x="964" y="638"/>
                  </a:cubicBezTo>
                  <a:cubicBezTo>
                    <a:pt x="938" y="354"/>
                    <a:pt x="886" y="110"/>
                    <a:pt x="594" y="5"/>
                  </a:cubicBezTo>
                  <a:cubicBezTo>
                    <a:pt x="586" y="2"/>
                    <a:pt x="578" y="1"/>
                    <a:pt x="57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8" name="Google Shape;1398;p27"/>
            <p:cNvSpPr/>
            <p:nvPr/>
          </p:nvSpPr>
          <p:spPr>
            <a:xfrm flipH="1">
              <a:off x="2135370" y="1493890"/>
              <a:ext cx="46169" cy="130725"/>
            </a:xfrm>
            <a:custGeom>
              <a:avLst/>
              <a:gdLst/>
              <a:ahLst/>
              <a:cxnLst/>
              <a:rect l="l" t="t" r="r" b="b"/>
              <a:pathLst>
                <a:path w="1685" h="4771" extrusionOk="0">
                  <a:moveTo>
                    <a:pt x="1183" y="1"/>
                  </a:moveTo>
                  <a:cubicBezTo>
                    <a:pt x="1069" y="47"/>
                    <a:pt x="962" y="130"/>
                    <a:pt x="875" y="237"/>
                  </a:cubicBezTo>
                  <a:cubicBezTo>
                    <a:pt x="845" y="269"/>
                    <a:pt x="827" y="304"/>
                    <a:pt x="801" y="337"/>
                  </a:cubicBezTo>
                  <a:cubicBezTo>
                    <a:pt x="328" y="642"/>
                    <a:pt x="68" y="1330"/>
                    <a:pt x="44" y="1842"/>
                  </a:cubicBezTo>
                  <a:cubicBezTo>
                    <a:pt x="0" y="2610"/>
                    <a:pt x="164" y="3618"/>
                    <a:pt x="644" y="4236"/>
                  </a:cubicBezTo>
                  <a:cubicBezTo>
                    <a:pt x="751" y="4375"/>
                    <a:pt x="884" y="4495"/>
                    <a:pt x="1028" y="4583"/>
                  </a:cubicBezTo>
                  <a:cubicBezTo>
                    <a:pt x="1115" y="4655"/>
                    <a:pt x="1200" y="4714"/>
                    <a:pt x="1312" y="4742"/>
                  </a:cubicBezTo>
                  <a:cubicBezTo>
                    <a:pt x="1384" y="4761"/>
                    <a:pt x="1451" y="4770"/>
                    <a:pt x="1515" y="4770"/>
                  </a:cubicBezTo>
                  <a:cubicBezTo>
                    <a:pt x="1574" y="4770"/>
                    <a:pt x="1631" y="4762"/>
                    <a:pt x="1685" y="4746"/>
                  </a:cubicBezTo>
                  <a:cubicBezTo>
                    <a:pt x="1528" y="2970"/>
                    <a:pt x="1357" y="1393"/>
                    <a:pt x="118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399" name="Google Shape;1399;p27"/>
            <p:cNvSpPr/>
            <p:nvPr/>
          </p:nvSpPr>
          <p:spPr>
            <a:xfrm flipH="1">
              <a:off x="2173510" y="1429089"/>
              <a:ext cx="18440" cy="22742"/>
            </a:xfrm>
            <a:custGeom>
              <a:avLst/>
              <a:gdLst/>
              <a:ahLst/>
              <a:cxnLst/>
              <a:rect l="l" t="t" r="r" b="b"/>
              <a:pathLst>
                <a:path w="673" h="830" extrusionOk="0">
                  <a:moveTo>
                    <a:pt x="324" y="0"/>
                  </a:moveTo>
                  <a:cubicBezTo>
                    <a:pt x="284" y="0"/>
                    <a:pt x="242" y="27"/>
                    <a:pt x="247" y="73"/>
                  </a:cubicBezTo>
                  <a:cubicBezTo>
                    <a:pt x="252" y="134"/>
                    <a:pt x="269" y="195"/>
                    <a:pt x="284" y="252"/>
                  </a:cubicBezTo>
                  <a:cubicBezTo>
                    <a:pt x="265" y="230"/>
                    <a:pt x="247" y="215"/>
                    <a:pt x="228" y="193"/>
                  </a:cubicBezTo>
                  <a:cubicBezTo>
                    <a:pt x="201" y="168"/>
                    <a:pt x="168" y="156"/>
                    <a:pt x="136" y="156"/>
                  </a:cubicBezTo>
                  <a:cubicBezTo>
                    <a:pt x="67" y="156"/>
                    <a:pt x="1" y="207"/>
                    <a:pt x="1" y="289"/>
                  </a:cubicBezTo>
                  <a:cubicBezTo>
                    <a:pt x="1" y="394"/>
                    <a:pt x="14" y="566"/>
                    <a:pt x="75" y="688"/>
                  </a:cubicBezTo>
                  <a:lnTo>
                    <a:pt x="75" y="690"/>
                  </a:lnTo>
                  <a:cubicBezTo>
                    <a:pt x="115" y="771"/>
                    <a:pt x="173" y="830"/>
                    <a:pt x="260" y="830"/>
                  </a:cubicBezTo>
                  <a:cubicBezTo>
                    <a:pt x="290" y="830"/>
                    <a:pt x="325" y="823"/>
                    <a:pt x="363" y="806"/>
                  </a:cubicBezTo>
                  <a:cubicBezTo>
                    <a:pt x="673" y="677"/>
                    <a:pt x="428" y="269"/>
                    <a:pt x="391" y="53"/>
                  </a:cubicBezTo>
                  <a:cubicBezTo>
                    <a:pt x="385" y="17"/>
                    <a:pt x="355" y="0"/>
                    <a:pt x="32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0" name="Google Shape;1400;p27"/>
            <p:cNvSpPr/>
            <p:nvPr/>
          </p:nvSpPr>
          <p:spPr>
            <a:xfrm flipH="1">
              <a:off x="2167099" y="1290117"/>
              <a:ext cx="45703" cy="98777"/>
            </a:xfrm>
            <a:custGeom>
              <a:avLst/>
              <a:gdLst/>
              <a:ahLst/>
              <a:cxnLst/>
              <a:rect l="l" t="t" r="r" b="b"/>
              <a:pathLst>
                <a:path w="1668" h="3605" extrusionOk="0">
                  <a:moveTo>
                    <a:pt x="897" y="1"/>
                  </a:moveTo>
                  <a:cubicBezTo>
                    <a:pt x="871" y="1"/>
                    <a:pt x="845" y="5"/>
                    <a:pt x="818" y="16"/>
                  </a:cubicBezTo>
                  <a:cubicBezTo>
                    <a:pt x="212" y="229"/>
                    <a:pt x="218" y="1135"/>
                    <a:pt x="354" y="1848"/>
                  </a:cubicBezTo>
                  <a:cubicBezTo>
                    <a:pt x="338" y="1855"/>
                    <a:pt x="328" y="1866"/>
                    <a:pt x="314" y="1881"/>
                  </a:cubicBezTo>
                  <a:cubicBezTo>
                    <a:pt x="1" y="2338"/>
                    <a:pt x="289" y="3605"/>
                    <a:pt x="895" y="3605"/>
                  </a:cubicBezTo>
                  <a:cubicBezTo>
                    <a:pt x="992" y="3605"/>
                    <a:pt x="1098" y="3572"/>
                    <a:pt x="1211" y="3498"/>
                  </a:cubicBezTo>
                  <a:cubicBezTo>
                    <a:pt x="1338" y="3415"/>
                    <a:pt x="1418" y="3310"/>
                    <a:pt x="1466" y="3183"/>
                  </a:cubicBezTo>
                  <a:cubicBezTo>
                    <a:pt x="1554" y="3140"/>
                    <a:pt x="1619" y="3072"/>
                    <a:pt x="1667" y="2987"/>
                  </a:cubicBezTo>
                  <a:cubicBezTo>
                    <a:pt x="1449" y="1717"/>
                    <a:pt x="1248" y="751"/>
                    <a:pt x="1085" y="72"/>
                  </a:cubicBezTo>
                  <a:cubicBezTo>
                    <a:pt x="1031" y="31"/>
                    <a:pt x="965" y="1"/>
                    <a:pt x="89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1" name="Google Shape;1401;p27"/>
            <p:cNvSpPr/>
            <p:nvPr/>
          </p:nvSpPr>
          <p:spPr>
            <a:xfrm flipH="1">
              <a:off x="2221022" y="1572063"/>
              <a:ext cx="17920" cy="23263"/>
            </a:xfrm>
            <a:custGeom>
              <a:avLst/>
              <a:gdLst/>
              <a:ahLst/>
              <a:cxnLst/>
              <a:rect l="l" t="t" r="r" b="b"/>
              <a:pathLst>
                <a:path w="654" h="849" extrusionOk="0">
                  <a:moveTo>
                    <a:pt x="473" y="1"/>
                  </a:moveTo>
                  <a:cubicBezTo>
                    <a:pt x="441" y="1"/>
                    <a:pt x="408" y="14"/>
                    <a:pt x="385" y="39"/>
                  </a:cubicBezTo>
                  <a:cubicBezTo>
                    <a:pt x="369" y="35"/>
                    <a:pt x="353" y="33"/>
                    <a:pt x="337" y="33"/>
                  </a:cubicBezTo>
                  <a:cubicBezTo>
                    <a:pt x="293" y="33"/>
                    <a:pt x="246" y="47"/>
                    <a:pt x="199" y="82"/>
                  </a:cubicBezTo>
                  <a:cubicBezTo>
                    <a:pt x="1" y="244"/>
                    <a:pt x="18" y="606"/>
                    <a:pt x="167" y="791"/>
                  </a:cubicBezTo>
                  <a:cubicBezTo>
                    <a:pt x="197" y="830"/>
                    <a:pt x="249" y="848"/>
                    <a:pt x="300" y="848"/>
                  </a:cubicBezTo>
                  <a:cubicBezTo>
                    <a:pt x="336" y="848"/>
                    <a:pt x="371" y="839"/>
                    <a:pt x="398" y="822"/>
                  </a:cubicBezTo>
                  <a:cubicBezTo>
                    <a:pt x="653" y="663"/>
                    <a:pt x="612" y="368"/>
                    <a:pt x="588" y="113"/>
                  </a:cubicBezTo>
                  <a:cubicBezTo>
                    <a:pt x="581" y="38"/>
                    <a:pt x="527" y="1"/>
                    <a:pt x="473"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2" name="Google Shape;1402;p27"/>
            <p:cNvSpPr/>
            <p:nvPr/>
          </p:nvSpPr>
          <p:spPr>
            <a:xfrm flipH="1">
              <a:off x="1351757" y="1647056"/>
              <a:ext cx="1905122" cy="2080701"/>
            </a:xfrm>
            <a:custGeom>
              <a:avLst/>
              <a:gdLst/>
              <a:ahLst/>
              <a:cxnLst/>
              <a:rect l="l" t="t" r="r" b="b"/>
              <a:pathLst>
                <a:path w="69530" h="75938" extrusionOk="0">
                  <a:moveTo>
                    <a:pt x="18347" y="1"/>
                  </a:moveTo>
                  <a:cubicBezTo>
                    <a:pt x="18347" y="1"/>
                    <a:pt x="5638" y="27550"/>
                    <a:pt x="3260" y="37390"/>
                  </a:cubicBezTo>
                  <a:cubicBezTo>
                    <a:pt x="882" y="47229"/>
                    <a:pt x="1" y="56657"/>
                    <a:pt x="10484" y="67070"/>
                  </a:cubicBezTo>
                  <a:cubicBezTo>
                    <a:pt x="15601" y="72147"/>
                    <a:pt x="22729" y="75937"/>
                    <a:pt x="31572" y="75937"/>
                  </a:cubicBezTo>
                  <a:cubicBezTo>
                    <a:pt x="40856" y="75937"/>
                    <a:pt x="52031" y="71759"/>
                    <a:pt x="64755" y="60505"/>
                  </a:cubicBezTo>
                  <a:cubicBezTo>
                    <a:pt x="66806" y="45748"/>
                    <a:pt x="64018" y="17299"/>
                    <a:pt x="64018" y="17298"/>
                  </a:cubicBezTo>
                  <a:lnTo>
                    <a:pt x="64018" y="17298"/>
                  </a:lnTo>
                  <a:cubicBezTo>
                    <a:pt x="64018" y="17298"/>
                    <a:pt x="64749" y="18278"/>
                    <a:pt x="65201" y="18278"/>
                  </a:cubicBezTo>
                  <a:cubicBezTo>
                    <a:pt x="65464" y="18278"/>
                    <a:pt x="65633" y="17945"/>
                    <a:pt x="65506" y="16887"/>
                  </a:cubicBezTo>
                  <a:lnTo>
                    <a:pt x="65506" y="16887"/>
                  </a:lnTo>
                  <a:cubicBezTo>
                    <a:pt x="67088" y="17389"/>
                    <a:pt x="68493" y="17645"/>
                    <a:pt x="69529" y="17660"/>
                  </a:cubicBezTo>
                  <a:cubicBezTo>
                    <a:pt x="68462" y="16993"/>
                    <a:pt x="63995" y="14265"/>
                    <a:pt x="62268" y="14265"/>
                  </a:cubicBezTo>
                  <a:cubicBezTo>
                    <a:pt x="61795" y="14265"/>
                    <a:pt x="61528" y="14470"/>
                    <a:pt x="61592" y="14976"/>
                  </a:cubicBezTo>
                  <a:cubicBezTo>
                    <a:pt x="61919" y="17592"/>
                    <a:pt x="61592" y="56264"/>
                    <a:pt x="61592" y="56264"/>
                  </a:cubicBezTo>
                  <a:cubicBezTo>
                    <a:pt x="58691" y="59275"/>
                    <a:pt x="37459" y="69699"/>
                    <a:pt x="31075" y="69699"/>
                  </a:cubicBezTo>
                  <a:cubicBezTo>
                    <a:pt x="30987" y="69699"/>
                    <a:pt x="30901" y="69697"/>
                    <a:pt x="30818" y="69693"/>
                  </a:cubicBezTo>
                  <a:cubicBezTo>
                    <a:pt x="24775" y="69396"/>
                    <a:pt x="20197" y="64110"/>
                    <a:pt x="17859" y="51037"/>
                  </a:cubicBezTo>
                  <a:cubicBezTo>
                    <a:pt x="15524" y="37963"/>
                    <a:pt x="21936" y="10076"/>
                    <a:pt x="26127" y="476"/>
                  </a:cubicBezTo>
                  <a:cubicBezTo>
                    <a:pt x="22582" y="354"/>
                    <a:pt x="18347" y="1"/>
                    <a:pt x="183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3" name="Google Shape;1403;p27"/>
            <p:cNvSpPr/>
            <p:nvPr/>
          </p:nvSpPr>
          <p:spPr>
            <a:xfrm flipH="1">
              <a:off x="2578455" y="1739011"/>
              <a:ext cx="217556" cy="21016"/>
            </a:xfrm>
            <a:custGeom>
              <a:avLst/>
              <a:gdLst/>
              <a:ahLst/>
              <a:cxnLst/>
              <a:rect l="l" t="t" r="r" b="b"/>
              <a:pathLst>
                <a:path w="7940" h="767" extrusionOk="0">
                  <a:moveTo>
                    <a:pt x="0" y="0"/>
                  </a:moveTo>
                  <a:cubicBezTo>
                    <a:pt x="1279" y="417"/>
                    <a:pt x="2616" y="578"/>
                    <a:pt x="3940" y="687"/>
                  </a:cubicBezTo>
                  <a:cubicBezTo>
                    <a:pt x="4632" y="736"/>
                    <a:pt x="5324" y="767"/>
                    <a:pt x="6017" y="767"/>
                  </a:cubicBezTo>
                  <a:cubicBezTo>
                    <a:pt x="6658" y="767"/>
                    <a:pt x="7299" y="741"/>
                    <a:pt x="7939" y="679"/>
                  </a:cubicBezTo>
                  <a:cubicBezTo>
                    <a:pt x="6617" y="463"/>
                    <a:pt x="5293" y="358"/>
                    <a:pt x="3973" y="251"/>
                  </a:cubicBezTo>
                  <a:lnTo>
                    <a:pt x="1992" y="118"/>
                  </a:lnTo>
                  <a:lnTo>
                    <a:pt x="0" y="0"/>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4" name="Google Shape;1404;p27"/>
            <p:cNvSpPr/>
            <p:nvPr/>
          </p:nvSpPr>
          <p:spPr>
            <a:xfrm flipH="1">
              <a:off x="2610623" y="1836500"/>
              <a:ext cx="229037" cy="23400"/>
            </a:xfrm>
            <a:custGeom>
              <a:avLst/>
              <a:gdLst/>
              <a:ahLst/>
              <a:cxnLst/>
              <a:rect l="l" t="t" r="r" b="b"/>
              <a:pathLst>
                <a:path w="8359" h="854" extrusionOk="0">
                  <a:moveTo>
                    <a:pt x="0" y="1"/>
                  </a:moveTo>
                  <a:cubicBezTo>
                    <a:pt x="661" y="256"/>
                    <a:pt x="1353" y="411"/>
                    <a:pt x="2049" y="529"/>
                  </a:cubicBezTo>
                  <a:cubicBezTo>
                    <a:pt x="2747" y="649"/>
                    <a:pt x="3445" y="721"/>
                    <a:pt x="4146" y="775"/>
                  </a:cubicBezTo>
                  <a:cubicBezTo>
                    <a:pt x="4850" y="823"/>
                    <a:pt x="5556" y="853"/>
                    <a:pt x="6262" y="853"/>
                  </a:cubicBezTo>
                  <a:cubicBezTo>
                    <a:pt x="6961" y="853"/>
                    <a:pt x="7660" y="824"/>
                    <a:pt x="8359" y="753"/>
                  </a:cubicBezTo>
                  <a:cubicBezTo>
                    <a:pt x="6960" y="553"/>
                    <a:pt x="5570" y="450"/>
                    <a:pt x="4176" y="339"/>
                  </a:cubicBezTo>
                  <a:lnTo>
                    <a:pt x="2090" y="186"/>
                  </a:lnTo>
                  <a:cubicBezTo>
                    <a:pt x="1397" y="129"/>
                    <a:pt x="698" y="88"/>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5" name="Google Shape;1405;p27"/>
            <p:cNvSpPr/>
            <p:nvPr/>
          </p:nvSpPr>
          <p:spPr>
            <a:xfrm flipH="1">
              <a:off x="2637694" y="1932153"/>
              <a:ext cx="243504" cy="21975"/>
            </a:xfrm>
            <a:custGeom>
              <a:avLst/>
              <a:gdLst/>
              <a:ahLst/>
              <a:cxnLst/>
              <a:rect l="l" t="t" r="r" b="b"/>
              <a:pathLst>
                <a:path w="8887" h="802" extrusionOk="0">
                  <a:moveTo>
                    <a:pt x="0" y="0"/>
                  </a:moveTo>
                  <a:cubicBezTo>
                    <a:pt x="707" y="262"/>
                    <a:pt x="1451" y="402"/>
                    <a:pt x="2188" y="509"/>
                  </a:cubicBezTo>
                  <a:cubicBezTo>
                    <a:pt x="2930" y="614"/>
                    <a:pt x="3672" y="681"/>
                    <a:pt x="4416" y="731"/>
                  </a:cubicBezTo>
                  <a:cubicBezTo>
                    <a:pt x="5159" y="774"/>
                    <a:pt x="5903" y="801"/>
                    <a:pt x="6649" y="801"/>
                  </a:cubicBezTo>
                  <a:cubicBezTo>
                    <a:pt x="7394" y="801"/>
                    <a:pt x="8140" y="774"/>
                    <a:pt x="8886" y="707"/>
                  </a:cubicBezTo>
                  <a:cubicBezTo>
                    <a:pt x="7405" y="496"/>
                    <a:pt x="5923" y="393"/>
                    <a:pt x="4440" y="297"/>
                  </a:cubicBezTo>
                  <a:lnTo>
                    <a:pt x="2221" y="171"/>
                  </a:lnTo>
                  <a:cubicBezTo>
                    <a:pt x="1481" y="118"/>
                    <a:pt x="742" y="96"/>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6" name="Google Shape;1406;p27"/>
            <p:cNvSpPr/>
            <p:nvPr/>
          </p:nvSpPr>
          <p:spPr>
            <a:xfrm flipH="1">
              <a:off x="2664710" y="2038191"/>
              <a:ext cx="263122" cy="23482"/>
            </a:xfrm>
            <a:custGeom>
              <a:avLst/>
              <a:gdLst/>
              <a:ahLst/>
              <a:cxnLst/>
              <a:rect l="l" t="t" r="r" b="b"/>
              <a:pathLst>
                <a:path w="9603" h="857" extrusionOk="0">
                  <a:moveTo>
                    <a:pt x="0" y="1"/>
                  </a:moveTo>
                  <a:cubicBezTo>
                    <a:pt x="755" y="293"/>
                    <a:pt x="1556" y="468"/>
                    <a:pt x="2354" y="590"/>
                  </a:cubicBezTo>
                  <a:cubicBezTo>
                    <a:pt x="3153" y="721"/>
                    <a:pt x="3960" y="780"/>
                    <a:pt x="4767" y="826"/>
                  </a:cubicBezTo>
                  <a:cubicBezTo>
                    <a:pt x="5242" y="846"/>
                    <a:pt x="5717" y="857"/>
                    <a:pt x="6191" y="857"/>
                  </a:cubicBezTo>
                  <a:cubicBezTo>
                    <a:pt x="7331" y="857"/>
                    <a:pt x="8470" y="793"/>
                    <a:pt x="9602" y="636"/>
                  </a:cubicBezTo>
                  <a:cubicBezTo>
                    <a:pt x="7992" y="514"/>
                    <a:pt x="6388" y="472"/>
                    <a:pt x="4787" y="387"/>
                  </a:cubicBezTo>
                  <a:cubicBezTo>
                    <a:pt x="3991" y="352"/>
                    <a:pt x="3188" y="309"/>
                    <a:pt x="2391" y="252"/>
                  </a:cubicBezTo>
                  <a:cubicBezTo>
                    <a:pt x="1595" y="186"/>
                    <a:pt x="799" y="130"/>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7" name="Google Shape;1407;p27"/>
            <p:cNvSpPr/>
            <p:nvPr/>
          </p:nvSpPr>
          <p:spPr>
            <a:xfrm flipH="1">
              <a:off x="2692220" y="2156696"/>
              <a:ext cx="285892" cy="21591"/>
            </a:xfrm>
            <a:custGeom>
              <a:avLst/>
              <a:gdLst/>
              <a:ahLst/>
              <a:cxnLst/>
              <a:rect l="l" t="t" r="r" b="b"/>
              <a:pathLst>
                <a:path w="10434" h="788" extrusionOk="0">
                  <a:moveTo>
                    <a:pt x="0" y="0"/>
                  </a:moveTo>
                  <a:lnTo>
                    <a:pt x="0" y="0"/>
                  </a:lnTo>
                  <a:cubicBezTo>
                    <a:pt x="840" y="260"/>
                    <a:pt x="1711" y="410"/>
                    <a:pt x="2577" y="522"/>
                  </a:cubicBezTo>
                  <a:cubicBezTo>
                    <a:pt x="3445" y="637"/>
                    <a:pt x="4320" y="701"/>
                    <a:pt x="5193" y="744"/>
                  </a:cubicBezTo>
                  <a:cubicBezTo>
                    <a:pt x="5847" y="771"/>
                    <a:pt x="6502" y="787"/>
                    <a:pt x="7157" y="787"/>
                  </a:cubicBezTo>
                  <a:cubicBezTo>
                    <a:pt x="8251" y="787"/>
                    <a:pt x="9345" y="743"/>
                    <a:pt x="10434" y="631"/>
                  </a:cubicBezTo>
                  <a:cubicBezTo>
                    <a:pt x="8688" y="465"/>
                    <a:pt x="6949" y="395"/>
                    <a:pt x="5213" y="308"/>
                  </a:cubicBezTo>
                  <a:lnTo>
                    <a:pt x="2608" y="181"/>
                  </a:lnTo>
                  <a:cubicBezTo>
                    <a:pt x="1739" y="129"/>
                    <a:pt x="871" y="94"/>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8" name="Google Shape;1408;p27"/>
            <p:cNvSpPr/>
            <p:nvPr/>
          </p:nvSpPr>
          <p:spPr>
            <a:xfrm flipH="1">
              <a:off x="2714332" y="2253775"/>
              <a:ext cx="303893" cy="28112"/>
            </a:xfrm>
            <a:custGeom>
              <a:avLst/>
              <a:gdLst/>
              <a:ahLst/>
              <a:cxnLst/>
              <a:rect l="l" t="t" r="r" b="b"/>
              <a:pathLst>
                <a:path w="11091" h="1026" extrusionOk="0">
                  <a:moveTo>
                    <a:pt x="0" y="0"/>
                  </a:moveTo>
                  <a:cubicBezTo>
                    <a:pt x="891" y="280"/>
                    <a:pt x="1816" y="441"/>
                    <a:pt x="2739" y="568"/>
                  </a:cubicBezTo>
                  <a:cubicBezTo>
                    <a:pt x="3661" y="696"/>
                    <a:pt x="4586" y="786"/>
                    <a:pt x="5514" y="862"/>
                  </a:cubicBezTo>
                  <a:cubicBezTo>
                    <a:pt x="6838" y="959"/>
                    <a:pt x="8165" y="1025"/>
                    <a:pt x="9493" y="1025"/>
                  </a:cubicBezTo>
                  <a:cubicBezTo>
                    <a:pt x="10026" y="1025"/>
                    <a:pt x="10558" y="1015"/>
                    <a:pt x="11090" y="991"/>
                  </a:cubicBezTo>
                  <a:cubicBezTo>
                    <a:pt x="9245" y="729"/>
                    <a:pt x="7397" y="574"/>
                    <a:pt x="5546" y="426"/>
                  </a:cubicBezTo>
                  <a:lnTo>
                    <a:pt x="2773" y="227"/>
                  </a:lnTo>
                  <a:cubicBezTo>
                    <a:pt x="1848" y="157"/>
                    <a:pt x="923" y="109"/>
                    <a:pt x="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09" name="Google Shape;1409;p27"/>
            <p:cNvSpPr/>
            <p:nvPr/>
          </p:nvSpPr>
          <p:spPr>
            <a:xfrm flipH="1">
              <a:off x="2743403" y="2417380"/>
              <a:ext cx="343404" cy="28715"/>
            </a:xfrm>
            <a:custGeom>
              <a:avLst/>
              <a:gdLst/>
              <a:ahLst/>
              <a:cxnLst/>
              <a:rect l="l" t="t" r="r" b="b"/>
              <a:pathLst>
                <a:path w="12533" h="1048" extrusionOk="0">
                  <a:moveTo>
                    <a:pt x="1" y="1"/>
                  </a:moveTo>
                  <a:lnTo>
                    <a:pt x="1" y="1"/>
                  </a:lnTo>
                  <a:cubicBezTo>
                    <a:pt x="1022" y="265"/>
                    <a:pt x="2069" y="407"/>
                    <a:pt x="3108" y="542"/>
                  </a:cubicBezTo>
                  <a:cubicBezTo>
                    <a:pt x="4151" y="677"/>
                    <a:pt x="5194" y="767"/>
                    <a:pt x="6241" y="847"/>
                  </a:cubicBezTo>
                  <a:cubicBezTo>
                    <a:pt x="7286" y="919"/>
                    <a:pt x="8333" y="985"/>
                    <a:pt x="9382" y="1011"/>
                  </a:cubicBezTo>
                  <a:cubicBezTo>
                    <a:pt x="10054" y="1032"/>
                    <a:pt x="10724" y="1047"/>
                    <a:pt x="11395" y="1047"/>
                  </a:cubicBezTo>
                  <a:cubicBezTo>
                    <a:pt x="11774" y="1047"/>
                    <a:pt x="12154" y="1042"/>
                    <a:pt x="12533" y="1031"/>
                  </a:cubicBezTo>
                  <a:cubicBezTo>
                    <a:pt x="11492" y="884"/>
                    <a:pt x="10447" y="780"/>
                    <a:pt x="9402" y="677"/>
                  </a:cubicBezTo>
                  <a:cubicBezTo>
                    <a:pt x="8361" y="570"/>
                    <a:pt x="7316" y="494"/>
                    <a:pt x="6271" y="411"/>
                  </a:cubicBezTo>
                  <a:cubicBezTo>
                    <a:pt x="5226" y="341"/>
                    <a:pt x="4186" y="263"/>
                    <a:pt x="3138" y="208"/>
                  </a:cubicBezTo>
                  <a:lnTo>
                    <a:pt x="1570" y="110"/>
                  </a:lnTo>
                  <a:cubicBezTo>
                    <a:pt x="1046" y="88"/>
                    <a:pt x="529" y="38"/>
                    <a:pt x="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0" name="Google Shape;1410;p27"/>
            <p:cNvSpPr/>
            <p:nvPr/>
          </p:nvSpPr>
          <p:spPr>
            <a:xfrm flipH="1">
              <a:off x="2761021" y="2549996"/>
              <a:ext cx="378805" cy="27647"/>
            </a:xfrm>
            <a:custGeom>
              <a:avLst/>
              <a:gdLst/>
              <a:ahLst/>
              <a:cxnLst/>
              <a:rect l="l" t="t" r="r" b="b"/>
              <a:pathLst>
                <a:path w="13825" h="1009" extrusionOk="0">
                  <a:moveTo>
                    <a:pt x="1" y="0"/>
                  </a:moveTo>
                  <a:lnTo>
                    <a:pt x="1" y="0"/>
                  </a:lnTo>
                  <a:cubicBezTo>
                    <a:pt x="1118" y="305"/>
                    <a:pt x="2268" y="506"/>
                    <a:pt x="3415" y="661"/>
                  </a:cubicBezTo>
                  <a:cubicBezTo>
                    <a:pt x="4565" y="814"/>
                    <a:pt x="5721" y="895"/>
                    <a:pt x="6882" y="958"/>
                  </a:cubicBezTo>
                  <a:cubicBezTo>
                    <a:pt x="7656" y="988"/>
                    <a:pt x="8431" y="1008"/>
                    <a:pt x="9206" y="1008"/>
                  </a:cubicBezTo>
                  <a:cubicBezTo>
                    <a:pt x="9589" y="1008"/>
                    <a:pt x="9972" y="1004"/>
                    <a:pt x="10355" y="993"/>
                  </a:cubicBezTo>
                  <a:cubicBezTo>
                    <a:pt x="11514" y="967"/>
                    <a:pt x="12675" y="912"/>
                    <a:pt x="13824" y="781"/>
                  </a:cubicBezTo>
                  <a:lnTo>
                    <a:pt x="10358" y="661"/>
                  </a:lnTo>
                  <a:lnTo>
                    <a:pt x="6899" y="524"/>
                  </a:lnTo>
                  <a:cubicBezTo>
                    <a:pt x="5747" y="473"/>
                    <a:pt x="4598" y="401"/>
                    <a:pt x="3448" y="327"/>
                  </a:cubicBezTo>
                  <a:cubicBezTo>
                    <a:pt x="2300" y="244"/>
                    <a:pt x="1150" y="129"/>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1" name="Google Shape;1411;p27"/>
            <p:cNvSpPr/>
            <p:nvPr/>
          </p:nvSpPr>
          <p:spPr>
            <a:xfrm flipH="1">
              <a:off x="2777215" y="2724835"/>
              <a:ext cx="402588" cy="17289"/>
            </a:xfrm>
            <a:custGeom>
              <a:avLst/>
              <a:gdLst/>
              <a:ahLst/>
              <a:cxnLst/>
              <a:rect l="l" t="t" r="r" b="b"/>
              <a:pathLst>
                <a:path w="14693" h="631" extrusionOk="0">
                  <a:moveTo>
                    <a:pt x="14607" y="1"/>
                  </a:moveTo>
                  <a:cubicBezTo>
                    <a:pt x="13403" y="1"/>
                    <a:pt x="12207" y="45"/>
                    <a:pt x="11007" y="75"/>
                  </a:cubicBezTo>
                  <a:lnTo>
                    <a:pt x="7331" y="175"/>
                  </a:lnTo>
                  <a:cubicBezTo>
                    <a:pt x="6107" y="208"/>
                    <a:pt x="4883" y="221"/>
                    <a:pt x="3661" y="228"/>
                  </a:cubicBezTo>
                  <a:cubicBezTo>
                    <a:pt x="3050" y="228"/>
                    <a:pt x="2439" y="217"/>
                    <a:pt x="1828" y="182"/>
                  </a:cubicBezTo>
                  <a:cubicBezTo>
                    <a:pt x="1519" y="175"/>
                    <a:pt x="1218" y="140"/>
                    <a:pt x="912" y="121"/>
                  </a:cubicBezTo>
                  <a:cubicBezTo>
                    <a:pt x="607" y="97"/>
                    <a:pt x="308" y="38"/>
                    <a:pt x="0" y="1"/>
                  </a:cubicBezTo>
                  <a:lnTo>
                    <a:pt x="0" y="1"/>
                  </a:lnTo>
                  <a:cubicBezTo>
                    <a:pt x="1178" y="378"/>
                    <a:pt x="2422" y="485"/>
                    <a:pt x="3650" y="566"/>
                  </a:cubicBezTo>
                  <a:cubicBezTo>
                    <a:pt x="4433" y="613"/>
                    <a:pt x="5218" y="630"/>
                    <a:pt x="6003" y="630"/>
                  </a:cubicBezTo>
                  <a:cubicBezTo>
                    <a:pt x="6449" y="630"/>
                    <a:pt x="6896" y="625"/>
                    <a:pt x="7342" y="616"/>
                  </a:cubicBezTo>
                  <a:cubicBezTo>
                    <a:pt x="8572" y="575"/>
                    <a:pt x="9803" y="518"/>
                    <a:pt x="11027" y="411"/>
                  </a:cubicBezTo>
                  <a:cubicBezTo>
                    <a:pt x="12251" y="311"/>
                    <a:pt x="13475" y="180"/>
                    <a:pt x="14692" y="1"/>
                  </a:cubicBezTo>
                  <a:cubicBezTo>
                    <a:pt x="14664" y="1"/>
                    <a:pt x="14635" y="1"/>
                    <a:pt x="1460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2" name="Google Shape;1412;p27"/>
            <p:cNvSpPr/>
            <p:nvPr/>
          </p:nvSpPr>
          <p:spPr>
            <a:xfrm flipH="1">
              <a:off x="2780694" y="2898634"/>
              <a:ext cx="426673" cy="23427"/>
            </a:xfrm>
            <a:custGeom>
              <a:avLst/>
              <a:gdLst/>
              <a:ahLst/>
              <a:cxnLst/>
              <a:rect l="l" t="t" r="r" b="b"/>
              <a:pathLst>
                <a:path w="15572" h="855" extrusionOk="0">
                  <a:moveTo>
                    <a:pt x="15572" y="0"/>
                  </a:moveTo>
                  <a:lnTo>
                    <a:pt x="15572" y="0"/>
                  </a:lnTo>
                  <a:cubicBezTo>
                    <a:pt x="14269" y="39"/>
                    <a:pt x="12969" y="109"/>
                    <a:pt x="11673" y="168"/>
                  </a:cubicBezTo>
                  <a:lnTo>
                    <a:pt x="7778" y="356"/>
                  </a:lnTo>
                  <a:cubicBezTo>
                    <a:pt x="6480" y="419"/>
                    <a:pt x="5184" y="458"/>
                    <a:pt x="3886" y="493"/>
                  </a:cubicBezTo>
                  <a:cubicBezTo>
                    <a:pt x="3573" y="501"/>
                    <a:pt x="3260" y="504"/>
                    <a:pt x="2946" y="504"/>
                  </a:cubicBezTo>
                  <a:cubicBezTo>
                    <a:pt x="2612" y="504"/>
                    <a:pt x="2277" y="500"/>
                    <a:pt x="1942" y="491"/>
                  </a:cubicBezTo>
                  <a:cubicBezTo>
                    <a:pt x="1617" y="491"/>
                    <a:pt x="1296" y="465"/>
                    <a:pt x="971" y="452"/>
                  </a:cubicBezTo>
                  <a:cubicBezTo>
                    <a:pt x="646" y="436"/>
                    <a:pt x="328" y="384"/>
                    <a:pt x="0" y="356"/>
                  </a:cubicBezTo>
                  <a:lnTo>
                    <a:pt x="0" y="356"/>
                  </a:lnTo>
                  <a:cubicBezTo>
                    <a:pt x="1264" y="700"/>
                    <a:pt x="2584" y="781"/>
                    <a:pt x="3884" y="831"/>
                  </a:cubicBezTo>
                  <a:cubicBezTo>
                    <a:pt x="4349" y="848"/>
                    <a:pt x="4814" y="855"/>
                    <a:pt x="5280" y="855"/>
                  </a:cubicBezTo>
                  <a:cubicBezTo>
                    <a:pt x="6120" y="855"/>
                    <a:pt x="6960" y="832"/>
                    <a:pt x="7798" y="796"/>
                  </a:cubicBezTo>
                  <a:cubicBezTo>
                    <a:pt x="9098" y="731"/>
                    <a:pt x="10401" y="644"/>
                    <a:pt x="11697" y="506"/>
                  </a:cubicBezTo>
                  <a:cubicBezTo>
                    <a:pt x="12993" y="373"/>
                    <a:pt x="14284" y="220"/>
                    <a:pt x="15572"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3" name="Google Shape;1413;p27"/>
            <p:cNvSpPr/>
            <p:nvPr/>
          </p:nvSpPr>
          <p:spPr>
            <a:xfrm flipH="1">
              <a:off x="2764309" y="3062294"/>
              <a:ext cx="433742" cy="38935"/>
            </a:xfrm>
            <a:custGeom>
              <a:avLst/>
              <a:gdLst/>
              <a:ahLst/>
              <a:cxnLst/>
              <a:rect l="l" t="t" r="r" b="b"/>
              <a:pathLst>
                <a:path w="15830" h="1421" extrusionOk="0">
                  <a:moveTo>
                    <a:pt x="15829" y="1"/>
                  </a:moveTo>
                  <a:lnTo>
                    <a:pt x="13844" y="245"/>
                  </a:lnTo>
                  <a:cubicBezTo>
                    <a:pt x="13187" y="328"/>
                    <a:pt x="12531" y="409"/>
                    <a:pt x="11869" y="476"/>
                  </a:cubicBezTo>
                  <a:cubicBezTo>
                    <a:pt x="10552" y="612"/>
                    <a:pt x="9238" y="760"/>
                    <a:pt x="7918" y="856"/>
                  </a:cubicBezTo>
                  <a:cubicBezTo>
                    <a:pt x="6600" y="959"/>
                    <a:pt x="5281" y="1044"/>
                    <a:pt x="3961" y="1065"/>
                  </a:cubicBezTo>
                  <a:cubicBezTo>
                    <a:pt x="3796" y="1072"/>
                    <a:pt x="3631" y="1074"/>
                    <a:pt x="3466" y="1074"/>
                  </a:cubicBezTo>
                  <a:cubicBezTo>
                    <a:pt x="3301" y="1074"/>
                    <a:pt x="3136" y="1072"/>
                    <a:pt x="2970" y="1070"/>
                  </a:cubicBezTo>
                  <a:cubicBezTo>
                    <a:pt x="2641" y="1068"/>
                    <a:pt x="2309" y="1070"/>
                    <a:pt x="1982" y="1046"/>
                  </a:cubicBezTo>
                  <a:cubicBezTo>
                    <a:pt x="1650" y="1031"/>
                    <a:pt x="1321" y="1026"/>
                    <a:pt x="991" y="998"/>
                  </a:cubicBezTo>
                  <a:cubicBezTo>
                    <a:pt x="664" y="959"/>
                    <a:pt x="332" y="928"/>
                    <a:pt x="1" y="902"/>
                  </a:cubicBezTo>
                  <a:lnTo>
                    <a:pt x="1" y="902"/>
                  </a:lnTo>
                  <a:cubicBezTo>
                    <a:pt x="1294" y="1233"/>
                    <a:pt x="2632" y="1349"/>
                    <a:pt x="3963" y="1401"/>
                  </a:cubicBezTo>
                  <a:cubicBezTo>
                    <a:pt x="4281" y="1414"/>
                    <a:pt x="4599" y="1420"/>
                    <a:pt x="4917" y="1420"/>
                  </a:cubicBezTo>
                  <a:cubicBezTo>
                    <a:pt x="5933" y="1420"/>
                    <a:pt x="6948" y="1361"/>
                    <a:pt x="7960" y="1288"/>
                  </a:cubicBezTo>
                  <a:cubicBezTo>
                    <a:pt x="9286" y="1179"/>
                    <a:pt x="10611" y="1022"/>
                    <a:pt x="11922" y="804"/>
                  </a:cubicBezTo>
                  <a:cubicBezTo>
                    <a:pt x="13235" y="588"/>
                    <a:pt x="14542" y="339"/>
                    <a:pt x="1582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4" name="Google Shape;1414;p27"/>
            <p:cNvSpPr/>
            <p:nvPr/>
          </p:nvSpPr>
          <p:spPr>
            <a:xfrm flipH="1">
              <a:off x="2737704" y="3180799"/>
              <a:ext cx="381079" cy="117245"/>
            </a:xfrm>
            <a:custGeom>
              <a:avLst/>
              <a:gdLst/>
              <a:ahLst/>
              <a:cxnLst/>
              <a:rect l="l" t="t" r="r" b="b"/>
              <a:pathLst>
                <a:path w="13908" h="4279" extrusionOk="0">
                  <a:moveTo>
                    <a:pt x="13907" y="0"/>
                  </a:moveTo>
                  <a:lnTo>
                    <a:pt x="10462" y="1226"/>
                  </a:lnTo>
                  <a:cubicBezTo>
                    <a:pt x="9315" y="1628"/>
                    <a:pt x="8171" y="2036"/>
                    <a:pt x="7022" y="2415"/>
                  </a:cubicBezTo>
                  <a:cubicBezTo>
                    <a:pt x="5874" y="2808"/>
                    <a:pt x="4713" y="3166"/>
                    <a:pt x="3550" y="3497"/>
                  </a:cubicBezTo>
                  <a:cubicBezTo>
                    <a:pt x="2972" y="3672"/>
                    <a:pt x="2379" y="3812"/>
                    <a:pt x="1790" y="3949"/>
                  </a:cubicBezTo>
                  <a:lnTo>
                    <a:pt x="902" y="4137"/>
                  </a:lnTo>
                  <a:cubicBezTo>
                    <a:pt x="605" y="4178"/>
                    <a:pt x="304" y="4224"/>
                    <a:pt x="1" y="4276"/>
                  </a:cubicBezTo>
                  <a:cubicBezTo>
                    <a:pt x="62" y="4278"/>
                    <a:pt x="124" y="4278"/>
                    <a:pt x="185" y="4278"/>
                  </a:cubicBezTo>
                  <a:cubicBezTo>
                    <a:pt x="1349" y="4278"/>
                    <a:pt x="2502" y="4067"/>
                    <a:pt x="3638" y="3822"/>
                  </a:cubicBezTo>
                  <a:cubicBezTo>
                    <a:pt x="4831" y="3563"/>
                    <a:pt x="6005" y="3212"/>
                    <a:pt x="7163" y="2828"/>
                  </a:cubicBezTo>
                  <a:cubicBezTo>
                    <a:pt x="8320" y="2437"/>
                    <a:pt x="9467" y="2014"/>
                    <a:pt x="10589" y="1538"/>
                  </a:cubicBezTo>
                  <a:cubicBezTo>
                    <a:pt x="11715" y="1065"/>
                    <a:pt x="12827" y="569"/>
                    <a:pt x="1390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5" name="Google Shape;1415;p27"/>
            <p:cNvSpPr/>
            <p:nvPr/>
          </p:nvSpPr>
          <p:spPr>
            <a:xfrm flipH="1">
              <a:off x="2688165" y="3325334"/>
              <a:ext cx="305976" cy="134205"/>
            </a:xfrm>
            <a:custGeom>
              <a:avLst/>
              <a:gdLst/>
              <a:ahLst/>
              <a:cxnLst/>
              <a:rect l="l" t="t" r="r" b="b"/>
              <a:pathLst>
                <a:path w="11167" h="4898" extrusionOk="0">
                  <a:moveTo>
                    <a:pt x="11167" y="1"/>
                  </a:moveTo>
                  <a:lnTo>
                    <a:pt x="8433" y="1403"/>
                  </a:lnTo>
                  <a:cubicBezTo>
                    <a:pt x="7523" y="1864"/>
                    <a:pt x="6618" y="2333"/>
                    <a:pt x="5699" y="2771"/>
                  </a:cubicBezTo>
                  <a:cubicBezTo>
                    <a:pt x="4785" y="3225"/>
                    <a:pt x="3854" y="3631"/>
                    <a:pt x="2918" y="4024"/>
                  </a:cubicBezTo>
                  <a:cubicBezTo>
                    <a:pt x="2451" y="4227"/>
                    <a:pt x="1971" y="4390"/>
                    <a:pt x="1489" y="4547"/>
                  </a:cubicBezTo>
                  <a:lnTo>
                    <a:pt x="753" y="4755"/>
                  </a:lnTo>
                  <a:cubicBezTo>
                    <a:pt x="507" y="4805"/>
                    <a:pt x="256" y="4840"/>
                    <a:pt x="1" y="4892"/>
                  </a:cubicBezTo>
                  <a:cubicBezTo>
                    <a:pt x="77" y="4895"/>
                    <a:pt x="153" y="4897"/>
                    <a:pt x="229" y="4897"/>
                  </a:cubicBezTo>
                  <a:cubicBezTo>
                    <a:pt x="1186" y="4897"/>
                    <a:pt x="2130" y="4639"/>
                    <a:pt x="3033" y="4342"/>
                  </a:cubicBezTo>
                  <a:cubicBezTo>
                    <a:pt x="4013" y="4022"/>
                    <a:pt x="4964" y="3616"/>
                    <a:pt x="5889" y="3168"/>
                  </a:cubicBezTo>
                  <a:cubicBezTo>
                    <a:pt x="6812" y="2715"/>
                    <a:pt x="7720" y="2235"/>
                    <a:pt x="8597" y="1700"/>
                  </a:cubicBezTo>
                  <a:cubicBezTo>
                    <a:pt x="9478" y="1168"/>
                    <a:pt x="10342" y="618"/>
                    <a:pt x="1116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6" name="Google Shape;1416;p27"/>
            <p:cNvSpPr/>
            <p:nvPr/>
          </p:nvSpPr>
          <p:spPr>
            <a:xfrm flipH="1">
              <a:off x="2637694" y="3428276"/>
              <a:ext cx="203472" cy="161907"/>
            </a:xfrm>
            <a:custGeom>
              <a:avLst/>
              <a:gdLst/>
              <a:ahLst/>
              <a:cxnLst/>
              <a:rect l="l" t="t" r="r" b="b"/>
              <a:pathLst>
                <a:path w="7426" h="5909" extrusionOk="0">
                  <a:moveTo>
                    <a:pt x="7425" y="1"/>
                  </a:moveTo>
                  <a:cubicBezTo>
                    <a:pt x="6269" y="1126"/>
                    <a:pt x="5141" y="2261"/>
                    <a:pt x="3952" y="3321"/>
                  </a:cubicBezTo>
                  <a:cubicBezTo>
                    <a:pt x="3363" y="3858"/>
                    <a:pt x="2743" y="4358"/>
                    <a:pt x="2106" y="4824"/>
                  </a:cubicBezTo>
                  <a:cubicBezTo>
                    <a:pt x="1460" y="5276"/>
                    <a:pt x="788" y="5717"/>
                    <a:pt x="1" y="5909"/>
                  </a:cubicBezTo>
                  <a:cubicBezTo>
                    <a:pt x="821" y="5887"/>
                    <a:pt x="1602" y="5527"/>
                    <a:pt x="2292" y="5110"/>
                  </a:cubicBezTo>
                  <a:cubicBezTo>
                    <a:pt x="2990" y="4687"/>
                    <a:pt x="3640" y="4190"/>
                    <a:pt x="4242" y="3648"/>
                  </a:cubicBezTo>
                  <a:cubicBezTo>
                    <a:pt x="5444" y="2558"/>
                    <a:pt x="6531" y="1347"/>
                    <a:pt x="742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7" name="Google Shape;1417;p27"/>
            <p:cNvSpPr/>
            <p:nvPr/>
          </p:nvSpPr>
          <p:spPr>
            <a:xfrm flipH="1">
              <a:off x="2521655" y="3519572"/>
              <a:ext cx="139384" cy="162016"/>
            </a:xfrm>
            <a:custGeom>
              <a:avLst/>
              <a:gdLst/>
              <a:ahLst/>
              <a:cxnLst/>
              <a:rect l="l" t="t" r="r" b="b"/>
              <a:pathLst>
                <a:path w="5087" h="5913" extrusionOk="0">
                  <a:moveTo>
                    <a:pt x="5086" y="0"/>
                  </a:moveTo>
                  <a:lnTo>
                    <a:pt x="5086" y="0"/>
                  </a:lnTo>
                  <a:cubicBezTo>
                    <a:pt x="4248" y="1023"/>
                    <a:pt x="3485" y="2082"/>
                    <a:pt x="2673" y="3098"/>
                  </a:cubicBezTo>
                  <a:cubicBezTo>
                    <a:pt x="2274" y="3613"/>
                    <a:pt x="1857" y="4108"/>
                    <a:pt x="1429" y="4593"/>
                  </a:cubicBezTo>
                  <a:cubicBezTo>
                    <a:pt x="993" y="5071"/>
                    <a:pt x="550" y="5548"/>
                    <a:pt x="0" y="5913"/>
                  </a:cubicBezTo>
                  <a:cubicBezTo>
                    <a:pt x="633" y="5701"/>
                    <a:pt x="1185" y="5282"/>
                    <a:pt x="1672" y="4835"/>
                  </a:cubicBezTo>
                  <a:cubicBezTo>
                    <a:pt x="2165" y="4388"/>
                    <a:pt x="2610" y="3890"/>
                    <a:pt x="3018" y="3371"/>
                  </a:cubicBezTo>
                  <a:cubicBezTo>
                    <a:pt x="3829" y="2324"/>
                    <a:pt x="4541" y="1207"/>
                    <a:pt x="5086"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8" name="Google Shape;1418;p27"/>
            <p:cNvSpPr/>
            <p:nvPr/>
          </p:nvSpPr>
          <p:spPr>
            <a:xfrm flipH="1">
              <a:off x="2021906" y="3451703"/>
              <a:ext cx="38579" cy="202459"/>
            </a:xfrm>
            <a:custGeom>
              <a:avLst/>
              <a:gdLst/>
              <a:ahLst/>
              <a:cxnLst/>
              <a:rect l="l" t="t" r="r" b="b"/>
              <a:pathLst>
                <a:path w="1408" h="7389" extrusionOk="0">
                  <a:moveTo>
                    <a:pt x="0" y="1"/>
                  </a:moveTo>
                  <a:lnTo>
                    <a:pt x="0" y="1"/>
                  </a:lnTo>
                  <a:cubicBezTo>
                    <a:pt x="186" y="1253"/>
                    <a:pt x="450" y="2473"/>
                    <a:pt x="685" y="3699"/>
                  </a:cubicBezTo>
                  <a:cubicBezTo>
                    <a:pt x="810" y="4308"/>
                    <a:pt x="921" y="4919"/>
                    <a:pt x="1028" y="5532"/>
                  </a:cubicBezTo>
                  <a:cubicBezTo>
                    <a:pt x="1124" y="6145"/>
                    <a:pt x="1235" y="6758"/>
                    <a:pt x="1259" y="7388"/>
                  </a:cubicBezTo>
                  <a:cubicBezTo>
                    <a:pt x="1405" y="6766"/>
                    <a:pt x="1408" y="6121"/>
                    <a:pt x="1366" y="5490"/>
                  </a:cubicBezTo>
                  <a:cubicBezTo>
                    <a:pt x="1329" y="4857"/>
                    <a:pt x="1233" y="4231"/>
                    <a:pt x="1113" y="3612"/>
                  </a:cubicBezTo>
                  <a:cubicBezTo>
                    <a:pt x="860" y="2375"/>
                    <a:pt x="515" y="1157"/>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19" name="Google Shape;1419;p27"/>
            <p:cNvSpPr/>
            <p:nvPr/>
          </p:nvSpPr>
          <p:spPr>
            <a:xfrm flipH="1">
              <a:off x="1905812" y="3408602"/>
              <a:ext cx="56882" cy="191992"/>
            </a:xfrm>
            <a:custGeom>
              <a:avLst/>
              <a:gdLst/>
              <a:ahLst/>
              <a:cxnLst/>
              <a:rect l="l" t="t" r="r" b="b"/>
              <a:pathLst>
                <a:path w="2076" h="7007" extrusionOk="0">
                  <a:moveTo>
                    <a:pt x="1" y="1"/>
                  </a:moveTo>
                  <a:cubicBezTo>
                    <a:pt x="271" y="1203"/>
                    <a:pt x="636" y="2361"/>
                    <a:pt x="991" y="3522"/>
                  </a:cubicBezTo>
                  <a:lnTo>
                    <a:pt x="1539" y="5257"/>
                  </a:lnTo>
                  <a:cubicBezTo>
                    <a:pt x="1716" y="5837"/>
                    <a:pt x="1910" y="6409"/>
                    <a:pt x="2054" y="7006"/>
                  </a:cubicBezTo>
                  <a:cubicBezTo>
                    <a:pt x="2076" y="6391"/>
                    <a:pt x="1993" y="5772"/>
                    <a:pt x="1868" y="5172"/>
                  </a:cubicBezTo>
                  <a:cubicBezTo>
                    <a:pt x="1753" y="4569"/>
                    <a:pt x="1589" y="3976"/>
                    <a:pt x="1408" y="3391"/>
                  </a:cubicBezTo>
                  <a:cubicBezTo>
                    <a:pt x="1037" y="2224"/>
                    <a:pt x="592" y="1081"/>
                    <a:pt x="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0" name="Google Shape;1420;p27"/>
            <p:cNvSpPr/>
            <p:nvPr/>
          </p:nvSpPr>
          <p:spPr>
            <a:xfrm flipH="1">
              <a:off x="1774950" y="3357556"/>
              <a:ext cx="80364" cy="170044"/>
            </a:xfrm>
            <a:custGeom>
              <a:avLst/>
              <a:gdLst/>
              <a:ahLst/>
              <a:cxnLst/>
              <a:rect l="l" t="t" r="r" b="b"/>
              <a:pathLst>
                <a:path w="2933" h="6206" extrusionOk="0">
                  <a:moveTo>
                    <a:pt x="0" y="1"/>
                  </a:moveTo>
                  <a:lnTo>
                    <a:pt x="0" y="1"/>
                  </a:lnTo>
                  <a:cubicBezTo>
                    <a:pt x="380" y="1098"/>
                    <a:pt x="862" y="2130"/>
                    <a:pt x="1357" y="3160"/>
                  </a:cubicBezTo>
                  <a:cubicBezTo>
                    <a:pt x="1610" y="3672"/>
                    <a:pt x="1866" y="4181"/>
                    <a:pt x="2134" y="4687"/>
                  </a:cubicBezTo>
                  <a:cubicBezTo>
                    <a:pt x="2396" y="5193"/>
                    <a:pt x="2677" y="5686"/>
                    <a:pt x="2932" y="6205"/>
                  </a:cubicBezTo>
                  <a:cubicBezTo>
                    <a:pt x="2847" y="5629"/>
                    <a:pt x="2649" y="5082"/>
                    <a:pt x="2444" y="4545"/>
                  </a:cubicBezTo>
                  <a:cubicBezTo>
                    <a:pt x="2236" y="4006"/>
                    <a:pt x="1996" y="3487"/>
                    <a:pt x="1750" y="2968"/>
                  </a:cubicBezTo>
                  <a:cubicBezTo>
                    <a:pt x="1239" y="1942"/>
                    <a:pt x="685" y="936"/>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1" name="Google Shape;1421;p27"/>
            <p:cNvSpPr/>
            <p:nvPr/>
          </p:nvSpPr>
          <p:spPr>
            <a:xfrm flipH="1">
              <a:off x="1652335" y="3297961"/>
              <a:ext cx="87433" cy="144699"/>
            </a:xfrm>
            <a:custGeom>
              <a:avLst/>
              <a:gdLst/>
              <a:ahLst/>
              <a:cxnLst/>
              <a:rect l="l" t="t" r="r" b="b"/>
              <a:pathLst>
                <a:path w="3191" h="5281" extrusionOk="0">
                  <a:moveTo>
                    <a:pt x="1" y="0"/>
                  </a:moveTo>
                  <a:lnTo>
                    <a:pt x="1" y="0"/>
                  </a:lnTo>
                  <a:cubicBezTo>
                    <a:pt x="363" y="978"/>
                    <a:pt x="845" y="1888"/>
                    <a:pt x="1373" y="2776"/>
                  </a:cubicBezTo>
                  <a:cubicBezTo>
                    <a:pt x="1639" y="3214"/>
                    <a:pt x="1914" y="3650"/>
                    <a:pt x="2215" y="4071"/>
                  </a:cubicBezTo>
                  <a:cubicBezTo>
                    <a:pt x="2512" y="4490"/>
                    <a:pt x="2826" y="4903"/>
                    <a:pt x="3190" y="5280"/>
                  </a:cubicBezTo>
                  <a:cubicBezTo>
                    <a:pt x="2763" y="4331"/>
                    <a:pt x="2270" y="3432"/>
                    <a:pt x="1746" y="2549"/>
                  </a:cubicBezTo>
                  <a:cubicBezTo>
                    <a:pt x="1211" y="1672"/>
                    <a:pt x="659" y="803"/>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2" name="Google Shape;1422;p27"/>
            <p:cNvSpPr/>
            <p:nvPr/>
          </p:nvSpPr>
          <p:spPr>
            <a:xfrm flipH="1">
              <a:off x="1547256" y="3239380"/>
              <a:ext cx="81926" cy="130945"/>
            </a:xfrm>
            <a:custGeom>
              <a:avLst/>
              <a:gdLst/>
              <a:ahLst/>
              <a:cxnLst/>
              <a:rect l="l" t="t" r="r" b="b"/>
              <a:pathLst>
                <a:path w="2990" h="4779" extrusionOk="0">
                  <a:moveTo>
                    <a:pt x="1" y="0"/>
                  </a:moveTo>
                  <a:cubicBezTo>
                    <a:pt x="380" y="877"/>
                    <a:pt x="860" y="1682"/>
                    <a:pt x="1356" y="2479"/>
                  </a:cubicBezTo>
                  <a:cubicBezTo>
                    <a:pt x="1864" y="3268"/>
                    <a:pt x="2392" y="4036"/>
                    <a:pt x="2990" y="4778"/>
                  </a:cubicBezTo>
                  <a:cubicBezTo>
                    <a:pt x="2848" y="4320"/>
                    <a:pt x="2645" y="3888"/>
                    <a:pt x="2431" y="3469"/>
                  </a:cubicBezTo>
                  <a:cubicBezTo>
                    <a:pt x="2215" y="3048"/>
                    <a:pt x="1973" y="2642"/>
                    <a:pt x="1724" y="2243"/>
                  </a:cubicBezTo>
                  <a:cubicBezTo>
                    <a:pt x="1212" y="1453"/>
                    <a:pt x="666" y="687"/>
                    <a:pt x="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3" name="Google Shape;1423;p27"/>
            <p:cNvSpPr/>
            <p:nvPr/>
          </p:nvSpPr>
          <p:spPr>
            <a:xfrm flipH="1">
              <a:off x="1472235" y="3172168"/>
              <a:ext cx="96859" cy="37812"/>
            </a:xfrm>
            <a:custGeom>
              <a:avLst/>
              <a:gdLst/>
              <a:ahLst/>
              <a:cxnLst/>
              <a:rect l="l" t="t" r="r" b="b"/>
              <a:pathLst>
                <a:path w="3535" h="1380" extrusionOk="0">
                  <a:moveTo>
                    <a:pt x="0" y="1"/>
                  </a:moveTo>
                  <a:lnTo>
                    <a:pt x="0" y="1"/>
                  </a:lnTo>
                  <a:cubicBezTo>
                    <a:pt x="555" y="350"/>
                    <a:pt x="1135" y="590"/>
                    <a:pt x="1722" y="817"/>
                  </a:cubicBezTo>
                  <a:cubicBezTo>
                    <a:pt x="2313" y="1035"/>
                    <a:pt x="2896" y="1236"/>
                    <a:pt x="3535" y="1380"/>
                  </a:cubicBezTo>
                  <a:cubicBezTo>
                    <a:pt x="3055" y="928"/>
                    <a:pt x="2468" y="642"/>
                    <a:pt x="1877" y="409"/>
                  </a:cubicBezTo>
                  <a:cubicBezTo>
                    <a:pt x="1277" y="191"/>
                    <a:pt x="657" y="23"/>
                    <a:pt x="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4" name="Google Shape;1424;p27"/>
            <p:cNvSpPr/>
            <p:nvPr/>
          </p:nvSpPr>
          <p:spPr>
            <a:xfrm flipH="1">
              <a:off x="1464645" y="3057910"/>
              <a:ext cx="103627" cy="21345"/>
            </a:xfrm>
            <a:custGeom>
              <a:avLst/>
              <a:gdLst/>
              <a:ahLst/>
              <a:cxnLst/>
              <a:rect l="l" t="t" r="r" b="b"/>
              <a:pathLst>
                <a:path w="3782" h="779" extrusionOk="0">
                  <a:moveTo>
                    <a:pt x="1245" y="1"/>
                  </a:moveTo>
                  <a:cubicBezTo>
                    <a:pt x="1156" y="1"/>
                    <a:pt x="1066" y="3"/>
                    <a:pt x="976" y="8"/>
                  </a:cubicBezTo>
                  <a:cubicBezTo>
                    <a:pt x="649" y="26"/>
                    <a:pt x="320" y="63"/>
                    <a:pt x="1" y="161"/>
                  </a:cubicBezTo>
                  <a:cubicBezTo>
                    <a:pt x="647" y="324"/>
                    <a:pt x="1273" y="394"/>
                    <a:pt x="1903" y="477"/>
                  </a:cubicBezTo>
                  <a:cubicBezTo>
                    <a:pt x="2534" y="560"/>
                    <a:pt x="3138" y="630"/>
                    <a:pt x="3782" y="778"/>
                  </a:cubicBezTo>
                  <a:cubicBezTo>
                    <a:pt x="3542" y="540"/>
                    <a:pt x="3234" y="388"/>
                    <a:pt x="2925" y="274"/>
                  </a:cubicBezTo>
                  <a:cubicBezTo>
                    <a:pt x="2610" y="156"/>
                    <a:pt x="2283" y="93"/>
                    <a:pt x="1958" y="47"/>
                  </a:cubicBezTo>
                  <a:cubicBezTo>
                    <a:pt x="1720" y="17"/>
                    <a:pt x="1483" y="1"/>
                    <a:pt x="1245"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5" name="Google Shape;1425;p27"/>
            <p:cNvSpPr/>
            <p:nvPr/>
          </p:nvSpPr>
          <p:spPr>
            <a:xfrm flipH="1">
              <a:off x="1461932" y="2912854"/>
              <a:ext cx="105298" cy="23756"/>
            </a:xfrm>
            <a:custGeom>
              <a:avLst/>
              <a:gdLst/>
              <a:ahLst/>
              <a:cxnLst/>
              <a:rect l="l" t="t" r="r" b="b"/>
              <a:pathLst>
                <a:path w="3843" h="867" extrusionOk="0">
                  <a:moveTo>
                    <a:pt x="1048" y="0"/>
                  </a:moveTo>
                  <a:cubicBezTo>
                    <a:pt x="1032" y="0"/>
                    <a:pt x="1015" y="0"/>
                    <a:pt x="999" y="0"/>
                  </a:cubicBezTo>
                  <a:cubicBezTo>
                    <a:pt x="663" y="5"/>
                    <a:pt x="323" y="33"/>
                    <a:pt x="0" y="149"/>
                  </a:cubicBezTo>
                  <a:lnTo>
                    <a:pt x="1916" y="524"/>
                  </a:lnTo>
                  <a:lnTo>
                    <a:pt x="2865" y="709"/>
                  </a:lnTo>
                  <a:cubicBezTo>
                    <a:pt x="3183" y="768"/>
                    <a:pt x="3504" y="834"/>
                    <a:pt x="3842" y="867"/>
                  </a:cubicBezTo>
                  <a:cubicBezTo>
                    <a:pt x="3295" y="465"/>
                    <a:pt x="2653" y="234"/>
                    <a:pt x="1999" y="96"/>
                  </a:cubicBezTo>
                  <a:cubicBezTo>
                    <a:pt x="1685" y="40"/>
                    <a:pt x="1366" y="0"/>
                    <a:pt x="1048"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6" name="Google Shape;1426;p27"/>
            <p:cNvSpPr/>
            <p:nvPr/>
          </p:nvSpPr>
          <p:spPr>
            <a:xfrm flipH="1">
              <a:off x="1461932" y="2740892"/>
              <a:ext cx="104421" cy="17865"/>
            </a:xfrm>
            <a:custGeom>
              <a:avLst/>
              <a:gdLst/>
              <a:ahLst/>
              <a:cxnLst/>
              <a:rect l="l" t="t" r="r" b="b"/>
              <a:pathLst>
                <a:path w="3811" h="652" extrusionOk="0">
                  <a:moveTo>
                    <a:pt x="1494" y="0"/>
                  </a:moveTo>
                  <a:cubicBezTo>
                    <a:pt x="1312" y="0"/>
                    <a:pt x="1129" y="12"/>
                    <a:pt x="948" y="41"/>
                  </a:cubicBezTo>
                  <a:cubicBezTo>
                    <a:pt x="618" y="89"/>
                    <a:pt x="284" y="176"/>
                    <a:pt x="1" y="362"/>
                  </a:cubicBezTo>
                  <a:cubicBezTo>
                    <a:pt x="70" y="360"/>
                    <a:pt x="138" y="360"/>
                    <a:pt x="206" y="360"/>
                  </a:cubicBezTo>
                  <a:cubicBezTo>
                    <a:pt x="790" y="360"/>
                    <a:pt x="1340" y="400"/>
                    <a:pt x="1901" y="451"/>
                  </a:cubicBezTo>
                  <a:cubicBezTo>
                    <a:pt x="2213" y="479"/>
                    <a:pt x="2523" y="525"/>
                    <a:pt x="2839" y="558"/>
                  </a:cubicBezTo>
                  <a:cubicBezTo>
                    <a:pt x="3156" y="597"/>
                    <a:pt x="3476" y="641"/>
                    <a:pt x="3810" y="652"/>
                  </a:cubicBezTo>
                  <a:cubicBezTo>
                    <a:pt x="3252" y="285"/>
                    <a:pt x="2606" y="98"/>
                    <a:pt x="1945" y="21"/>
                  </a:cubicBezTo>
                  <a:cubicBezTo>
                    <a:pt x="1795" y="8"/>
                    <a:pt x="1645" y="0"/>
                    <a:pt x="149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7" name="Google Shape;1427;p27"/>
            <p:cNvSpPr/>
            <p:nvPr/>
          </p:nvSpPr>
          <p:spPr>
            <a:xfrm flipH="1">
              <a:off x="1472235" y="2584958"/>
              <a:ext cx="93461" cy="12631"/>
            </a:xfrm>
            <a:custGeom>
              <a:avLst/>
              <a:gdLst/>
              <a:ahLst/>
              <a:cxnLst/>
              <a:rect l="l" t="t" r="r" b="b"/>
              <a:pathLst>
                <a:path w="3411" h="461" extrusionOk="0">
                  <a:moveTo>
                    <a:pt x="1759" y="0"/>
                  </a:moveTo>
                  <a:cubicBezTo>
                    <a:pt x="1740" y="0"/>
                    <a:pt x="1721" y="0"/>
                    <a:pt x="1703" y="0"/>
                  </a:cubicBezTo>
                  <a:cubicBezTo>
                    <a:pt x="1111" y="29"/>
                    <a:pt x="524" y="142"/>
                    <a:pt x="1" y="443"/>
                  </a:cubicBezTo>
                  <a:cubicBezTo>
                    <a:pt x="204" y="456"/>
                    <a:pt x="402" y="460"/>
                    <a:pt x="597" y="460"/>
                  </a:cubicBezTo>
                  <a:cubicBezTo>
                    <a:pt x="977" y="460"/>
                    <a:pt x="1346" y="443"/>
                    <a:pt x="1718" y="435"/>
                  </a:cubicBezTo>
                  <a:lnTo>
                    <a:pt x="2551" y="421"/>
                  </a:lnTo>
                  <a:lnTo>
                    <a:pt x="3411" y="443"/>
                  </a:lnTo>
                  <a:cubicBezTo>
                    <a:pt x="2933" y="99"/>
                    <a:pt x="2329" y="0"/>
                    <a:pt x="1759"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8" name="Google Shape;1428;p27"/>
            <p:cNvSpPr/>
            <p:nvPr/>
          </p:nvSpPr>
          <p:spPr>
            <a:xfrm flipH="1">
              <a:off x="1476756" y="2450452"/>
              <a:ext cx="88502" cy="14248"/>
            </a:xfrm>
            <a:custGeom>
              <a:avLst/>
              <a:gdLst/>
              <a:ahLst/>
              <a:cxnLst/>
              <a:rect l="l" t="t" r="r" b="b"/>
              <a:pathLst>
                <a:path w="3230" h="520" extrusionOk="0">
                  <a:moveTo>
                    <a:pt x="1615" y="0"/>
                  </a:moveTo>
                  <a:cubicBezTo>
                    <a:pt x="1327" y="5"/>
                    <a:pt x="1039" y="42"/>
                    <a:pt x="764" y="127"/>
                  </a:cubicBezTo>
                  <a:cubicBezTo>
                    <a:pt x="487" y="212"/>
                    <a:pt x="220" y="332"/>
                    <a:pt x="0" y="520"/>
                  </a:cubicBezTo>
                  <a:cubicBezTo>
                    <a:pt x="556" y="479"/>
                    <a:pt x="1060" y="437"/>
                    <a:pt x="1578" y="437"/>
                  </a:cubicBezTo>
                  <a:cubicBezTo>
                    <a:pt x="1591" y="437"/>
                    <a:pt x="1604" y="437"/>
                    <a:pt x="1617" y="437"/>
                  </a:cubicBezTo>
                  <a:cubicBezTo>
                    <a:pt x="1639" y="437"/>
                    <a:pt x="1661" y="436"/>
                    <a:pt x="1684" y="436"/>
                  </a:cubicBezTo>
                  <a:cubicBezTo>
                    <a:pt x="1923" y="436"/>
                    <a:pt x="2163" y="447"/>
                    <a:pt x="2404" y="463"/>
                  </a:cubicBezTo>
                  <a:cubicBezTo>
                    <a:pt x="2673" y="476"/>
                    <a:pt x="2937" y="511"/>
                    <a:pt x="3229" y="520"/>
                  </a:cubicBezTo>
                  <a:cubicBezTo>
                    <a:pt x="2775" y="160"/>
                    <a:pt x="2188" y="0"/>
                    <a:pt x="1615"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29" name="Google Shape;1429;p27"/>
            <p:cNvSpPr/>
            <p:nvPr/>
          </p:nvSpPr>
          <p:spPr>
            <a:xfrm flipH="1">
              <a:off x="1489250" y="2299998"/>
              <a:ext cx="76008" cy="17454"/>
            </a:xfrm>
            <a:custGeom>
              <a:avLst/>
              <a:gdLst/>
              <a:ahLst/>
              <a:cxnLst/>
              <a:rect l="l" t="t" r="r" b="b"/>
              <a:pathLst>
                <a:path w="2774" h="637" extrusionOk="0">
                  <a:moveTo>
                    <a:pt x="1267" y="0"/>
                  </a:moveTo>
                  <a:cubicBezTo>
                    <a:pt x="1072" y="0"/>
                    <a:pt x="879" y="17"/>
                    <a:pt x="692" y="59"/>
                  </a:cubicBezTo>
                  <a:cubicBezTo>
                    <a:pt x="452" y="111"/>
                    <a:pt x="212" y="194"/>
                    <a:pt x="0" y="334"/>
                  </a:cubicBezTo>
                  <a:cubicBezTo>
                    <a:pt x="497" y="401"/>
                    <a:pt x="951" y="406"/>
                    <a:pt x="1407" y="438"/>
                  </a:cubicBezTo>
                  <a:cubicBezTo>
                    <a:pt x="1630" y="452"/>
                    <a:pt x="1850" y="482"/>
                    <a:pt x="2077" y="506"/>
                  </a:cubicBezTo>
                  <a:cubicBezTo>
                    <a:pt x="2302" y="541"/>
                    <a:pt x="2520" y="585"/>
                    <a:pt x="2773" y="637"/>
                  </a:cubicBezTo>
                  <a:cubicBezTo>
                    <a:pt x="2623" y="432"/>
                    <a:pt x="2407" y="284"/>
                    <a:pt x="2173" y="179"/>
                  </a:cubicBezTo>
                  <a:cubicBezTo>
                    <a:pt x="1935" y="81"/>
                    <a:pt x="1684" y="28"/>
                    <a:pt x="1436" y="4"/>
                  </a:cubicBezTo>
                  <a:cubicBezTo>
                    <a:pt x="1379" y="2"/>
                    <a:pt x="1323" y="0"/>
                    <a:pt x="1267"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0" name="Google Shape;1430;p27"/>
            <p:cNvSpPr/>
            <p:nvPr/>
          </p:nvSpPr>
          <p:spPr>
            <a:xfrm flipH="1">
              <a:off x="1499306" y="2167273"/>
              <a:ext cx="65952" cy="32359"/>
            </a:xfrm>
            <a:custGeom>
              <a:avLst/>
              <a:gdLst/>
              <a:ahLst/>
              <a:cxnLst/>
              <a:rect l="l" t="t" r="r" b="b"/>
              <a:pathLst>
                <a:path w="2407" h="1181" extrusionOk="0">
                  <a:moveTo>
                    <a:pt x="864" y="0"/>
                  </a:moveTo>
                  <a:cubicBezTo>
                    <a:pt x="807" y="0"/>
                    <a:pt x="750" y="3"/>
                    <a:pt x="694" y="9"/>
                  </a:cubicBezTo>
                  <a:cubicBezTo>
                    <a:pt x="447" y="33"/>
                    <a:pt x="203" y="101"/>
                    <a:pt x="0" y="245"/>
                  </a:cubicBezTo>
                  <a:cubicBezTo>
                    <a:pt x="482" y="315"/>
                    <a:pt x="905" y="371"/>
                    <a:pt x="1294" y="511"/>
                  </a:cubicBezTo>
                  <a:cubicBezTo>
                    <a:pt x="1490" y="570"/>
                    <a:pt x="1673" y="666"/>
                    <a:pt x="1855" y="777"/>
                  </a:cubicBezTo>
                  <a:cubicBezTo>
                    <a:pt x="2042" y="886"/>
                    <a:pt x="2204" y="1035"/>
                    <a:pt x="2407" y="1181"/>
                  </a:cubicBezTo>
                  <a:cubicBezTo>
                    <a:pt x="2361" y="943"/>
                    <a:pt x="2254" y="703"/>
                    <a:pt x="2077" y="522"/>
                  </a:cubicBezTo>
                  <a:cubicBezTo>
                    <a:pt x="1909" y="328"/>
                    <a:pt x="1684" y="184"/>
                    <a:pt x="1442" y="99"/>
                  </a:cubicBezTo>
                  <a:cubicBezTo>
                    <a:pt x="1255" y="34"/>
                    <a:pt x="1058" y="0"/>
                    <a:pt x="86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1" name="Google Shape;1431;p27"/>
            <p:cNvSpPr/>
            <p:nvPr/>
          </p:nvSpPr>
          <p:spPr>
            <a:xfrm flipH="1">
              <a:off x="2820863" y="1542854"/>
              <a:ext cx="37565" cy="47868"/>
            </a:xfrm>
            <a:custGeom>
              <a:avLst/>
              <a:gdLst/>
              <a:ahLst/>
              <a:cxnLst/>
              <a:rect l="l" t="t" r="r" b="b"/>
              <a:pathLst>
                <a:path w="1371" h="1747" extrusionOk="0">
                  <a:moveTo>
                    <a:pt x="0" y="1"/>
                  </a:moveTo>
                  <a:lnTo>
                    <a:pt x="452" y="1746"/>
                  </a:lnTo>
                  <a:lnTo>
                    <a:pt x="1370" y="167"/>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2" name="Google Shape;1432;p27"/>
            <p:cNvSpPr/>
            <p:nvPr/>
          </p:nvSpPr>
          <p:spPr>
            <a:xfrm flipH="1">
              <a:off x="2746609" y="1552115"/>
              <a:ext cx="40223" cy="46607"/>
            </a:xfrm>
            <a:custGeom>
              <a:avLst/>
              <a:gdLst/>
              <a:ahLst/>
              <a:cxnLst/>
              <a:rect l="l" t="t" r="r" b="b"/>
              <a:pathLst>
                <a:path w="1468" h="1701" extrusionOk="0">
                  <a:moveTo>
                    <a:pt x="1" y="1"/>
                  </a:moveTo>
                  <a:lnTo>
                    <a:pt x="296" y="1701"/>
                  </a:lnTo>
                  <a:lnTo>
                    <a:pt x="1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3" name="Google Shape;1433;p27"/>
            <p:cNvSpPr/>
            <p:nvPr/>
          </p:nvSpPr>
          <p:spPr>
            <a:xfrm flipH="1">
              <a:off x="2660710" y="1548663"/>
              <a:ext cx="47676" cy="50060"/>
            </a:xfrm>
            <a:custGeom>
              <a:avLst/>
              <a:gdLst/>
              <a:ahLst/>
              <a:cxnLst/>
              <a:rect l="l" t="t" r="r" b="b"/>
              <a:pathLst>
                <a:path w="1740" h="1827" extrusionOk="0">
                  <a:moveTo>
                    <a:pt x="1739" y="0"/>
                  </a:moveTo>
                  <a:lnTo>
                    <a:pt x="0" y="127"/>
                  </a:lnTo>
                  <a:lnTo>
                    <a:pt x="587" y="1827"/>
                  </a:lnTo>
                  <a:lnTo>
                    <a:pt x="173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4" name="Google Shape;1434;p27"/>
            <p:cNvSpPr/>
            <p:nvPr/>
          </p:nvSpPr>
          <p:spPr>
            <a:xfrm flipH="1">
              <a:off x="2578455" y="1534141"/>
              <a:ext cx="39730" cy="45511"/>
            </a:xfrm>
            <a:custGeom>
              <a:avLst/>
              <a:gdLst/>
              <a:ahLst/>
              <a:cxnLst/>
              <a:rect l="l" t="t" r="r" b="b"/>
              <a:pathLst>
                <a:path w="1450" h="1661" extrusionOk="0">
                  <a:moveTo>
                    <a:pt x="1449" y="0"/>
                  </a:moveTo>
                  <a:lnTo>
                    <a:pt x="1" y="319"/>
                  </a:lnTo>
                  <a:lnTo>
                    <a:pt x="1037" y="1661"/>
                  </a:lnTo>
                  <a:lnTo>
                    <a:pt x="144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5" name="Google Shape;1435;p27"/>
            <p:cNvSpPr/>
            <p:nvPr/>
          </p:nvSpPr>
          <p:spPr>
            <a:xfrm flipH="1">
              <a:off x="2501269" y="1504412"/>
              <a:ext cx="39730" cy="44278"/>
            </a:xfrm>
            <a:custGeom>
              <a:avLst/>
              <a:gdLst/>
              <a:ahLst/>
              <a:cxnLst/>
              <a:rect l="l" t="t" r="r" b="b"/>
              <a:pathLst>
                <a:path w="1450" h="1616" extrusionOk="0">
                  <a:moveTo>
                    <a:pt x="1449" y="1"/>
                  </a:moveTo>
                  <a:lnTo>
                    <a:pt x="0" y="651"/>
                  </a:lnTo>
                  <a:lnTo>
                    <a:pt x="1449" y="1615"/>
                  </a:lnTo>
                  <a:lnTo>
                    <a:pt x="144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6" name="Google Shape;1436;p27"/>
            <p:cNvSpPr/>
            <p:nvPr/>
          </p:nvSpPr>
          <p:spPr>
            <a:xfrm flipH="1">
              <a:off x="2426851" y="1463778"/>
              <a:ext cx="45292" cy="47703"/>
            </a:xfrm>
            <a:custGeom>
              <a:avLst/>
              <a:gdLst/>
              <a:ahLst/>
              <a:cxnLst/>
              <a:rect l="l" t="t" r="r" b="b"/>
              <a:pathLst>
                <a:path w="1653" h="1741" extrusionOk="0">
                  <a:moveTo>
                    <a:pt x="1022" y="0"/>
                  </a:moveTo>
                  <a:lnTo>
                    <a:pt x="1" y="947"/>
                  </a:lnTo>
                  <a:cubicBezTo>
                    <a:pt x="1" y="947"/>
                    <a:pt x="1496" y="1740"/>
                    <a:pt x="1640" y="1740"/>
                  </a:cubicBezTo>
                  <a:cubicBezTo>
                    <a:pt x="1649" y="1740"/>
                    <a:pt x="1652" y="1737"/>
                    <a:pt x="1650" y="1730"/>
                  </a:cubicBezTo>
                  <a:cubicBezTo>
                    <a:pt x="1611" y="1617"/>
                    <a:pt x="1022" y="0"/>
                    <a:pt x="10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7" name="Google Shape;1437;p27"/>
            <p:cNvSpPr/>
            <p:nvPr/>
          </p:nvSpPr>
          <p:spPr>
            <a:xfrm flipH="1">
              <a:off x="1902031" y="3385285"/>
              <a:ext cx="722949" cy="669820"/>
            </a:xfrm>
            <a:custGeom>
              <a:avLst/>
              <a:gdLst/>
              <a:ahLst/>
              <a:cxnLst/>
              <a:rect l="l" t="t" r="r" b="b"/>
              <a:pathLst>
                <a:path w="26385" h="24446" extrusionOk="0">
                  <a:moveTo>
                    <a:pt x="16699" y="1"/>
                  </a:moveTo>
                  <a:lnTo>
                    <a:pt x="1477" y="1570"/>
                  </a:lnTo>
                  <a:cubicBezTo>
                    <a:pt x="1477" y="1570"/>
                    <a:pt x="0" y="15245"/>
                    <a:pt x="5441" y="17171"/>
                  </a:cubicBezTo>
                  <a:cubicBezTo>
                    <a:pt x="7325" y="17837"/>
                    <a:pt x="9275" y="18055"/>
                    <a:pt x="11020" y="18055"/>
                  </a:cubicBezTo>
                  <a:cubicBezTo>
                    <a:pt x="14316" y="18055"/>
                    <a:pt x="16880" y="17278"/>
                    <a:pt x="16880" y="17278"/>
                  </a:cubicBezTo>
                  <a:lnTo>
                    <a:pt x="16880" y="17278"/>
                  </a:lnTo>
                  <a:lnTo>
                    <a:pt x="14943" y="21131"/>
                  </a:lnTo>
                  <a:cubicBezTo>
                    <a:pt x="14943" y="21131"/>
                    <a:pt x="11869" y="20690"/>
                    <a:pt x="9886" y="20690"/>
                  </a:cubicBezTo>
                  <a:cubicBezTo>
                    <a:pt x="9276" y="20690"/>
                    <a:pt x="8769" y="20732"/>
                    <a:pt x="8487" y="20841"/>
                  </a:cubicBezTo>
                  <a:cubicBezTo>
                    <a:pt x="7287" y="21308"/>
                    <a:pt x="5906" y="24445"/>
                    <a:pt x="5906" y="24445"/>
                  </a:cubicBezTo>
                  <a:lnTo>
                    <a:pt x="22232" y="24445"/>
                  </a:lnTo>
                  <a:cubicBezTo>
                    <a:pt x="21680" y="24445"/>
                    <a:pt x="26384" y="14390"/>
                    <a:pt x="25830" y="10977"/>
                  </a:cubicBezTo>
                  <a:lnTo>
                    <a:pt x="25830" y="10977"/>
                  </a:lnTo>
                  <a:cubicBezTo>
                    <a:pt x="23615" y="11717"/>
                    <a:pt x="20389" y="12496"/>
                    <a:pt x="20389" y="12496"/>
                  </a:cubicBezTo>
                  <a:cubicBezTo>
                    <a:pt x="20389" y="12496"/>
                    <a:pt x="22173" y="10439"/>
                    <a:pt x="20660" y="10439"/>
                  </a:cubicBezTo>
                  <a:cubicBezTo>
                    <a:pt x="20358" y="10439"/>
                    <a:pt x="19925" y="10521"/>
                    <a:pt x="19319" y="10718"/>
                  </a:cubicBezTo>
                  <a:cubicBezTo>
                    <a:pt x="18453" y="6734"/>
                    <a:pt x="16699" y="1"/>
                    <a:pt x="166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8" name="Google Shape;1438;p27"/>
            <p:cNvSpPr/>
            <p:nvPr/>
          </p:nvSpPr>
          <p:spPr>
            <a:xfrm flipH="1">
              <a:off x="2038346" y="3385230"/>
              <a:ext cx="129328" cy="342445"/>
            </a:xfrm>
            <a:custGeom>
              <a:avLst/>
              <a:gdLst/>
              <a:ahLst/>
              <a:cxnLst/>
              <a:rect l="l" t="t" r="r" b="b"/>
              <a:pathLst>
                <a:path w="4720" h="12498" extrusionOk="0">
                  <a:moveTo>
                    <a:pt x="0" y="1"/>
                  </a:moveTo>
                  <a:cubicBezTo>
                    <a:pt x="160" y="910"/>
                    <a:pt x="330" y="1816"/>
                    <a:pt x="524" y="2713"/>
                  </a:cubicBezTo>
                  <a:cubicBezTo>
                    <a:pt x="714" y="3614"/>
                    <a:pt x="906" y="4513"/>
                    <a:pt x="1113" y="5407"/>
                  </a:cubicBezTo>
                  <a:cubicBezTo>
                    <a:pt x="1532" y="7196"/>
                    <a:pt x="1971" y="8981"/>
                    <a:pt x="2451" y="10757"/>
                  </a:cubicBezTo>
                  <a:lnTo>
                    <a:pt x="2501" y="10949"/>
                  </a:lnTo>
                  <a:lnTo>
                    <a:pt x="2680" y="10888"/>
                  </a:lnTo>
                  <a:cubicBezTo>
                    <a:pt x="2992" y="10779"/>
                    <a:pt x="3315" y="10674"/>
                    <a:pt x="3635" y="10615"/>
                  </a:cubicBezTo>
                  <a:cubicBezTo>
                    <a:pt x="3754" y="10592"/>
                    <a:pt x="3887" y="10574"/>
                    <a:pt x="4011" y="10574"/>
                  </a:cubicBezTo>
                  <a:cubicBezTo>
                    <a:pt x="4202" y="10574"/>
                    <a:pt x="4372" y="10617"/>
                    <a:pt x="4436" y="10748"/>
                  </a:cubicBezTo>
                  <a:cubicBezTo>
                    <a:pt x="4488" y="10857"/>
                    <a:pt x="4471" y="11023"/>
                    <a:pt x="4425" y="11176"/>
                  </a:cubicBezTo>
                  <a:cubicBezTo>
                    <a:pt x="4381" y="11331"/>
                    <a:pt x="4314" y="11483"/>
                    <a:pt x="4237" y="11634"/>
                  </a:cubicBezTo>
                  <a:cubicBezTo>
                    <a:pt x="4080" y="11935"/>
                    <a:pt x="3895" y="12221"/>
                    <a:pt x="3696" y="12498"/>
                  </a:cubicBezTo>
                  <a:cubicBezTo>
                    <a:pt x="3936" y="12253"/>
                    <a:pt x="4155" y="11989"/>
                    <a:pt x="4342" y="11693"/>
                  </a:cubicBezTo>
                  <a:cubicBezTo>
                    <a:pt x="4436" y="11549"/>
                    <a:pt x="4523" y="11396"/>
                    <a:pt x="4591" y="11230"/>
                  </a:cubicBezTo>
                  <a:cubicBezTo>
                    <a:pt x="4652" y="11067"/>
                    <a:pt x="4720" y="10875"/>
                    <a:pt x="4643" y="10661"/>
                  </a:cubicBezTo>
                  <a:cubicBezTo>
                    <a:pt x="4560" y="10434"/>
                    <a:pt x="4318" y="10347"/>
                    <a:pt x="4141" y="10323"/>
                  </a:cubicBezTo>
                  <a:cubicBezTo>
                    <a:pt x="4056" y="10310"/>
                    <a:pt x="3972" y="10305"/>
                    <a:pt x="3890" y="10305"/>
                  </a:cubicBezTo>
                  <a:cubicBezTo>
                    <a:pt x="3789" y="10305"/>
                    <a:pt x="3690" y="10313"/>
                    <a:pt x="3594" y="10325"/>
                  </a:cubicBezTo>
                  <a:cubicBezTo>
                    <a:pt x="3305" y="10360"/>
                    <a:pt x="3027" y="10424"/>
                    <a:pt x="2753" y="10497"/>
                  </a:cubicBezTo>
                  <a:lnTo>
                    <a:pt x="2753" y="10497"/>
                  </a:lnTo>
                  <a:cubicBezTo>
                    <a:pt x="2369" y="8762"/>
                    <a:pt x="1949" y="7033"/>
                    <a:pt x="1508" y="5309"/>
                  </a:cubicBezTo>
                  <a:cubicBezTo>
                    <a:pt x="1281" y="4419"/>
                    <a:pt x="1035" y="3531"/>
                    <a:pt x="786" y="2645"/>
                  </a:cubicBezTo>
                  <a:cubicBezTo>
                    <a:pt x="546" y="1759"/>
                    <a:pt x="280" y="878"/>
                    <a:pt x="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39" name="Google Shape;1439;p27"/>
            <p:cNvSpPr/>
            <p:nvPr/>
          </p:nvSpPr>
          <p:spPr>
            <a:xfrm flipH="1">
              <a:off x="2162441" y="3428276"/>
              <a:ext cx="432536" cy="455799"/>
            </a:xfrm>
            <a:custGeom>
              <a:avLst/>
              <a:gdLst/>
              <a:ahLst/>
              <a:cxnLst/>
              <a:rect l="l" t="t" r="r" b="b"/>
              <a:pathLst>
                <a:path w="15786" h="16635" extrusionOk="0">
                  <a:moveTo>
                    <a:pt x="382" y="1"/>
                  </a:moveTo>
                  <a:lnTo>
                    <a:pt x="382" y="1"/>
                  </a:lnTo>
                  <a:cubicBezTo>
                    <a:pt x="72" y="2368"/>
                    <a:pt x="0" y="4763"/>
                    <a:pt x="157" y="7155"/>
                  </a:cubicBezTo>
                  <a:cubicBezTo>
                    <a:pt x="242" y="8352"/>
                    <a:pt x="408" y="9548"/>
                    <a:pt x="698" y="10717"/>
                  </a:cubicBezTo>
                  <a:cubicBezTo>
                    <a:pt x="986" y="11885"/>
                    <a:pt x="1401" y="13043"/>
                    <a:pt x="2095" y="14069"/>
                  </a:cubicBezTo>
                  <a:cubicBezTo>
                    <a:pt x="2457" y="14570"/>
                    <a:pt x="2895" y="15024"/>
                    <a:pt x="3421" y="15367"/>
                  </a:cubicBezTo>
                  <a:cubicBezTo>
                    <a:pt x="3557" y="15443"/>
                    <a:pt x="3683" y="15539"/>
                    <a:pt x="3829" y="15602"/>
                  </a:cubicBezTo>
                  <a:lnTo>
                    <a:pt x="4261" y="15788"/>
                  </a:lnTo>
                  <a:lnTo>
                    <a:pt x="5130" y="16054"/>
                  </a:lnTo>
                  <a:cubicBezTo>
                    <a:pt x="6297" y="16370"/>
                    <a:pt x="7495" y="16565"/>
                    <a:pt x="8695" y="16615"/>
                  </a:cubicBezTo>
                  <a:cubicBezTo>
                    <a:pt x="8997" y="16628"/>
                    <a:pt x="9299" y="16634"/>
                    <a:pt x="9602" y="16634"/>
                  </a:cubicBezTo>
                  <a:cubicBezTo>
                    <a:pt x="11701" y="16634"/>
                    <a:pt x="13790" y="16323"/>
                    <a:pt x="15785" y="15709"/>
                  </a:cubicBezTo>
                  <a:lnTo>
                    <a:pt x="15785" y="15709"/>
                  </a:lnTo>
                  <a:cubicBezTo>
                    <a:pt x="14622" y="15978"/>
                    <a:pt x="13444" y="16159"/>
                    <a:pt x="12262" y="16250"/>
                  </a:cubicBezTo>
                  <a:cubicBezTo>
                    <a:pt x="11608" y="16307"/>
                    <a:pt x="10954" y="16338"/>
                    <a:pt x="10300" y="16338"/>
                  </a:cubicBezTo>
                  <a:cubicBezTo>
                    <a:pt x="9770" y="16338"/>
                    <a:pt x="9240" y="16317"/>
                    <a:pt x="8712" y="16274"/>
                  </a:cubicBezTo>
                  <a:cubicBezTo>
                    <a:pt x="7538" y="16174"/>
                    <a:pt x="6367" y="15997"/>
                    <a:pt x="5239" y="15670"/>
                  </a:cubicBezTo>
                  <a:lnTo>
                    <a:pt x="4401" y="15402"/>
                  </a:lnTo>
                  <a:lnTo>
                    <a:pt x="4015" y="15231"/>
                  </a:lnTo>
                  <a:cubicBezTo>
                    <a:pt x="3886" y="15175"/>
                    <a:pt x="3775" y="15087"/>
                    <a:pt x="3650" y="15015"/>
                  </a:cubicBezTo>
                  <a:cubicBezTo>
                    <a:pt x="3186" y="14701"/>
                    <a:pt x="2786" y="14282"/>
                    <a:pt x="2455" y="13815"/>
                  </a:cubicBezTo>
                  <a:cubicBezTo>
                    <a:pt x="1794" y="12866"/>
                    <a:pt x="1377" y="11754"/>
                    <a:pt x="1085" y="10617"/>
                  </a:cubicBezTo>
                  <a:cubicBezTo>
                    <a:pt x="786" y="9480"/>
                    <a:pt x="633" y="8302"/>
                    <a:pt x="496" y="7126"/>
                  </a:cubicBezTo>
                  <a:cubicBezTo>
                    <a:pt x="376" y="5948"/>
                    <a:pt x="317" y="4759"/>
                    <a:pt x="308" y="3570"/>
                  </a:cubicBezTo>
                  <a:cubicBezTo>
                    <a:pt x="284" y="2381"/>
                    <a:pt x="317" y="1190"/>
                    <a:pt x="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0" name="Google Shape;1440;p27"/>
            <p:cNvSpPr/>
            <p:nvPr/>
          </p:nvSpPr>
          <p:spPr>
            <a:xfrm flipH="1">
              <a:off x="2858401" y="1888998"/>
              <a:ext cx="389491" cy="783859"/>
            </a:xfrm>
            <a:custGeom>
              <a:avLst/>
              <a:gdLst/>
              <a:ahLst/>
              <a:cxnLst/>
              <a:rect l="l" t="t" r="r" b="b"/>
              <a:pathLst>
                <a:path w="14215" h="28608" extrusionOk="0">
                  <a:moveTo>
                    <a:pt x="4471" y="0"/>
                  </a:moveTo>
                  <a:lnTo>
                    <a:pt x="2756" y="8976"/>
                  </a:lnTo>
                  <a:lnTo>
                    <a:pt x="0" y="25660"/>
                  </a:lnTo>
                  <a:lnTo>
                    <a:pt x="4200" y="28608"/>
                  </a:lnTo>
                  <a:lnTo>
                    <a:pt x="8485" y="28165"/>
                  </a:lnTo>
                  <a:lnTo>
                    <a:pt x="14214" y="2501"/>
                  </a:lnTo>
                  <a:lnTo>
                    <a:pt x="938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1" name="Google Shape;1441;p27"/>
            <p:cNvSpPr/>
            <p:nvPr/>
          </p:nvSpPr>
          <p:spPr>
            <a:xfrm flipH="1">
              <a:off x="2897555" y="2134941"/>
              <a:ext cx="463800" cy="400835"/>
            </a:xfrm>
            <a:custGeom>
              <a:avLst/>
              <a:gdLst/>
              <a:ahLst/>
              <a:cxnLst/>
              <a:rect l="l" t="t" r="r" b="b"/>
              <a:pathLst>
                <a:path w="16927" h="14629" extrusionOk="0">
                  <a:moveTo>
                    <a:pt x="6897" y="0"/>
                  </a:moveTo>
                  <a:cubicBezTo>
                    <a:pt x="6896" y="0"/>
                    <a:pt x="0" y="941"/>
                    <a:pt x="0" y="7627"/>
                  </a:cubicBezTo>
                  <a:cubicBezTo>
                    <a:pt x="0" y="14317"/>
                    <a:pt x="7313" y="14524"/>
                    <a:pt x="10763" y="14629"/>
                  </a:cubicBezTo>
                  <a:cubicBezTo>
                    <a:pt x="12017" y="14524"/>
                    <a:pt x="14210" y="14000"/>
                    <a:pt x="14838" y="13479"/>
                  </a:cubicBezTo>
                  <a:lnTo>
                    <a:pt x="14000" y="12955"/>
                  </a:lnTo>
                  <a:cubicBezTo>
                    <a:pt x="14000" y="12955"/>
                    <a:pt x="16926" y="12748"/>
                    <a:pt x="15360" y="11177"/>
                  </a:cubicBezTo>
                  <a:cubicBezTo>
                    <a:pt x="16507" y="9715"/>
                    <a:pt x="15046" y="8044"/>
                    <a:pt x="15046" y="8044"/>
                  </a:cubicBezTo>
                  <a:lnTo>
                    <a:pt x="14629" y="9966"/>
                  </a:lnTo>
                  <a:lnTo>
                    <a:pt x="11505" y="9521"/>
                  </a:lnTo>
                  <a:lnTo>
                    <a:pt x="13272" y="5952"/>
                  </a:lnTo>
                  <a:lnTo>
                    <a:pt x="13272" y="5952"/>
                  </a:lnTo>
                  <a:cubicBezTo>
                    <a:pt x="13272" y="5952"/>
                    <a:pt x="12083" y="6146"/>
                    <a:pt x="10139" y="8673"/>
                  </a:cubicBezTo>
                  <a:cubicBezTo>
                    <a:pt x="7737" y="6894"/>
                    <a:pt x="6168" y="4176"/>
                    <a:pt x="6168" y="4176"/>
                  </a:cubicBezTo>
                  <a:lnTo>
                    <a:pt x="68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2" name="Google Shape;1442;p27"/>
            <p:cNvSpPr/>
            <p:nvPr/>
          </p:nvSpPr>
          <p:spPr>
            <a:xfrm flipH="1">
              <a:off x="2922078" y="2343975"/>
              <a:ext cx="144453" cy="191855"/>
            </a:xfrm>
            <a:custGeom>
              <a:avLst/>
              <a:gdLst/>
              <a:ahLst/>
              <a:cxnLst/>
              <a:rect l="l" t="t" r="r" b="b"/>
              <a:pathLst>
                <a:path w="5272" h="7002" extrusionOk="0">
                  <a:moveTo>
                    <a:pt x="4181" y="1"/>
                  </a:moveTo>
                  <a:lnTo>
                    <a:pt x="4104" y="378"/>
                  </a:lnTo>
                  <a:cubicBezTo>
                    <a:pt x="3982" y="979"/>
                    <a:pt x="3874" y="1586"/>
                    <a:pt x="3761" y="2189"/>
                  </a:cubicBezTo>
                  <a:lnTo>
                    <a:pt x="3761" y="2189"/>
                  </a:lnTo>
                  <a:cubicBezTo>
                    <a:pt x="2759" y="2074"/>
                    <a:pt x="1753" y="1978"/>
                    <a:pt x="745" y="1897"/>
                  </a:cubicBezTo>
                  <a:lnTo>
                    <a:pt x="745" y="1897"/>
                  </a:lnTo>
                  <a:cubicBezTo>
                    <a:pt x="1777" y="2108"/>
                    <a:pt x="2811" y="2302"/>
                    <a:pt x="3849" y="2477"/>
                  </a:cubicBezTo>
                  <a:lnTo>
                    <a:pt x="3971" y="2499"/>
                  </a:lnTo>
                  <a:lnTo>
                    <a:pt x="4004" y="2370"/>
                  </a:lnTo>
                  <a:cubicBezTo>
                    <a:pt x="4124" y="1870"/>
                    <a:pt x="4253" y="1369"/>
                    <a:pt x="4374" y="866"/>
                  </a:cubicBezTo>
                  <a:lnTo>
                    <a:pt x="4374" y="866"/>
                  </a:lnTo>
                  <a:cubicBezTo>
                    <a:pt x="4446" y="981"/>
                    <a:pt x="4511" y="1102"/>
                    <a:pt x="4569" y="1222"/>
                  </a:cubicBezTo>
                  <a:cubicBezTo>
                    <a:pt x="4683" y="1465"/>
                    <a:pt x="4768" y="1722"/>
                    <a:pt x="4809" y="1977"/>
                  </a:cubicBezTo>
                  <a:cubicBezTo>
                    <a:pt x="4853" y="2237"/>
                    <a:pt x="4835" y="2497"/>
                    <a:pt x="4774" y="2741"/>
                  </a:cubicBezTo>
                  <a:cubicBezTo>
                    <a:pt x="4720" y="2990"/>
                    <a:pt x="4574" y="3206"/>
                    <a:pt x="4430" y="3417"/>
                  </a:cubicBezTo>
                  <a:lnTo>
                    <a:pt x="4323" y="3574"/>
                  </a:lnTo>
                  <a:lnTo>
                    <a:pt x="4447" y="3707"/>
                  </a:lnTo>
                  <a:cubicBezTo>
                    <a:pt x="4606" y="3882"/>
                    <a:pt x="4781" y="4072"/>
                    <a:pt x="4824" y="4262"/>
                  </a:cubicBezTo>
                  <a:cubicBezTo>
                    <a:pt x="4879" y="4443"/>
                    <a:pt x="4811" y="4591"/>
                    <a:pt x="4628" y="4724"/>
                  </a:cubicBezTo>
                  <a:cubicBezTo>
                    <a:pt x="4449" y="4853"/>
                    <a:pt x="4211" y="4942"/>
                    <a:pt x="3971" y="5008"/>
                  </a:cubicBezTo>
                  <a:cubicBezTo>
                    <a:pt x="3729" y="5075"/>
                    <a:pt x="3470" y="5119"/>
                    <a:pt x="3225" y="5145"/>
                  </a:cubicBezTo>
                  <a:lnTo>
                    <a:pt x="2671" y="5202"/>
                  </a:lnTo>
                  <a:lnTo>
                    <a:pt x="3140" y="5490"/>
                  </a:lnTo>
                  <a:cubicBezTo>
                    <a:pt x="3345" y="5617"/>
                    <a:pt x="3553" y="5741"/>
                    <a:pt x="3763" y="5865"/>
                  </a:cubicBezTo>
                  <a:lnTo>
                    <a:pt x="3763" y="5865"/>
                  </a:lnTo>
                  <a:cubicBezTo>
                    <a:pt x="3555" y="5992"/>
                    <a:pt x="3312" y="6099"/>
                    <a:pt x="3075" y="6193"/>
                  </a:cubicBezTo>
                  <a:cubicBezTo>
                    <a:pt x="2750" y="6319"/>
                    <a:pt x="2411" y="6426"/>
                    <a:pt x="2073" y="6524"/>
                  </a:cubicBezTo>
                  <a:cubicBezTo>
                    <a:pt x="1397" y="6729"/>
                    <a:pt x="705" y="6886"/>
                    <a:pt x="1" y="7002"/>
                  </a:cubicBezTo>
                  <a:cubicBezTo>
                    <a:pt x="716" y="6984"/>
                    <a:pt x="1425" y="6869"/>
                    <a:pt x="2130" y="6729"/>
                  </a:cubicBezTo>
                  <a:cubicBezTo>
                    <a:pt x="2483" y="6653"/>
                    <a:pt x="2832" y="6563"/>
                    <a:pt x="3175" y="6450"/>
                  </a:cubicBezTo>
                  <a:cubicBezTo>
                    <a:pt x="3520" y="6334"/>
                    <a:pt x="3862" y="6217"/>
                    <a:pt x="4190" y="5979"/>
                  </a:cubicBezTo>
                  <a:lnTo>
                    <a:pt x="4375" y="5846"/>
                  </a:lnTo>
                  <a:lnTo>
                    <a:pt x="4170" y="5708"/>
                  </a:lnTo>
                  <a:cubicBezTo>
                    <a:pt x="4039" y="5621"/>
                    <a:pt x="3907" y="5534"/>
                    <a:pt x="3775" y="5447"/>
                  </a:cubicBezTo>
                  <a:lnTo>
                    <a:pt x="3775" y="5447"/>
                  </a:lnTo>
                  <a:cubicBezTo>
                    <a:pt x="3875" y="5428"/>
                    <a:pt x="3975" y="5407"/>
                    <a:pt x="4076" y="5381"/>
                  </a:cubicBezTo>
                  <a:cubicBezTo>
                    <a:pt x="4344" y="5311"/>
                    <a:pt x="4615" y="5224"/>
                    <a:pt x="4872" y="5049"/>
                  </a:cubicBezTo>
                  <a:cubicBezTo>
                    <a:pt x="4995" y="4962"/>
                    <a:pt x="5125" y="4842"/>
                    <a:pt x="5200" y="4676"/>
                  </a:cubicBezTo>
                  <a:cubicBezTo>
                    <a:pt x="5239" y="4591"/>
                    <a:pt x="5267" y="4506"/>
                    <a:pt x="5265" y="4414"/>
                  </a:cubicBezTo>
                  <a:cubicBezTo>
                    <a:pt x="5272" y="4318"/>
                    <a:pt x="5267" y="4231"/>
                    <a:pt x="5237" y="4155"/>
                  </a:cubicBezTo>
                  <a:cubicBezTo>
                    <a:pt x="5170" y="3890"/>
                    <a:pt x="5026" y="3705"/>
                    <a:pt x="4877" y="3533"/>
                  </a:cubicBezTo>
                  <a:lnTo>
                    <a:pt x="4877" y="3533"/>
                  </a:lnTo>
                  <a:cubicBezTo>
                    <a:pt x="5012" y="3322"/>
                    <a:pt x="5130" y="3094"/>
                    <a:pt x="5182" y="2844"/>
                  </a:cubicBezTo>
                  <a:cubicBezTo>
                    <a:pt x="5254" y="2538"/>
                    <a:pt x="5265" y="2215"/>
                    <a:pt x="5211" y="1912"/>
                  </a:cubicBezTo>
                  <a:cubicBezTo>
                    <a:pt x="5156" y="1606"/>
                    <a:pt x="5054" y="1321"/>
                    <a:pt x="4920" y="1050"/>
                  </a:cubicBezTo>
                  <a:cubicBezTo>
                    <a:pt x="4785" y="777"/>
                    <a:pt x="4628" y="533"/>
                    <a:pt x="4427" y="293"/>
                  </a:cubicBezTo>
                  <a:lnTo>
                    <a:pt x="4181" y="1"/>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3" name="Google Shape;1443;p27"/>
            <p:cNvSpPr/>
            <p:nvPr/>
          </p:nvSpPr>
          <p:spPr>
            <a:xfrm flipH="1">
              <a:off x="1962667" y="1702487"/>
              <a:ext cx="688041" cy="908502"/>
            </a:xfrm>
            <a:custGeom>
              <a:avLst/>
              <a:gdLst/>
              <a:ahLst/>
              <a:cxnLst/>
              <a:rect l="l" t="t" r="r" b="b"/>
              <a:pathLst>
                <a:path w="25111" h="33157" extrusionOk="0">
                  <a:moveTo>
                    <a:pt x="21096" y="0"/>
                  </a:moveTo>
                  <a:cubicBezTo>
                    <a:pt x="21096" y="0"/>
                    <a:pt x="9716" y="4438"/>
                    <a:pt x="4860" y="13411"/>
                  </a:cubicBezTo>
                  <a:cubicBezTo>
                    <a:pt x="1" y="22387"/>
                    <a:pt x="6769" y="29070"/>
                    <a:pt x="8427" y="30414"/>
                  </a:cubicBezTo>
                  <a:cubicBezTo>
                    <a:pt x="10085" y="31760"/>
                    <a:pt x="20673" y="33156"/>
                    <a:pt x="22364" y="33156"/>
                  </a:cubicBezTo>
                  <a:lnTo>
                    <a:pt x="22364" y="31256"/>
                  </a:lnTo>
                  <a:cubicBezTo>
                    <a:pt x="22364" y="31256"/>
                    <a:pt x="21321" y="31363"/>
                    <a:pt x="19806" y="31363"/>
                  </a:cubicBezTo>
                  <a:cubicBezTo>
                    <a:pt x="16549" y="31363"/>
                    <a:pt x="11110" y="30871"/>
                    <a:pt x="9164" y="27772"/>
                  </a:cubicBezTo>
                  <a:cubicBezTo>
                    <a:pt x="6315" y="23229"/>
                    <a:pt x="3935" y="19998"/>
                    <a:pt x="6891" y="14193"/>
                  </a:cubicBezTo>
                  <a:cubicBezTo>
                    <a:pt x="9847" y="8382"/>
                    <a:pt x="25111" y="740"/>
                    <a:pt x="25111" y="740"/>
                  </a:cubicBezTo>
                  <a:lnTo>
                    <a:pt x="210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4" name="Google Shape;1444;p27"/>
            <p:cNvSpPr/>
            <p:nvPr/>
          </p:nvSpPr>
          <p:spPr>
            <a:xfrm flipH="1">
              <a:off x="2210281" y="2171821"/>
              <a:ext cx="717551" cy="714455"/>
            </a:xfrm>
            <a:custGeom>
              <a:avLst/>
              <a:gdLst/>
              <a:ahLst/>
              <a:cxnLst/>
              <a:rect l="l" t="t" r="r" b="b"/>
              <a:pathLst>
                <a:path w="26188" h="26075" extrusionOk="0">
                  <a:moveTo>
                    <a:pt x="15879" y="0"/>
                  </a:moveTo>
                  <a:cubicBezTo>
                    <a:pt x="15879" y="0"/>
                    <a:pt x="11998" y="13409"/>
                    <a:pt x="5204" y="18286"/>
                  </a:cubicBezTo>
                  <a:cubicBezTo>
                    <a:pt x="1567" y="18556"/>
                    <a:pt x="1322" y="19527"/>
                    <a:pt x="1322" y="19527"/>
                  </a:cubicBezTo>
                  <a:lnTo>
                    <a:pt x="5204" y="20618"/>
                  </a:lnTo>
                  <a:lnTo>
                    <a:pt x="0" y="23651"/>
                  </a:lnTo>
                  <a:cubicBezTo>
                    <a:pt x="0" y="23651"/>
                    <a:pt x="1232" y="24271"/>
                    <a:pt x="2279" y="24271"/>
                  </a:cubicBezTo>
                  <a:cubicBezTo>
                    <a:pt x="2367" y="24271"/>
                    <a:pt x="2453" y="24267"/>
                    <a:pt x="2538" y="24257"/>
                  </a:cubicBezTo>
                  <a:lnTo>
                    <a:pt x="2538" y="24257"/>
                  </a:lnTo>
                  <a:cubicBezTo>
                    <a:pt x="476" y="25104"/>
                    <a:pt x="0" y="25348"/>
                    <a:pt x="0" y="25348"/>
                  </a:cubicBezTo>
                  <a:cubicBezTo>
                    <a:pt x="0" y="25348"/>
                    <a:pt x="1048" y="25657"/>
                    <a:pt x="2177" y="25657"/>
                  </a:cubicBezTo>
                  <a:cubicBezTo>
                    <a:pt x="2627" y="25657"/>
                    <a:pt x="3090" y="25608"/>
                    <a:pt x="3504" y="25470"/>
                  </a:cubicBezTo>
                  <a:lnTo>
                    <a:pt x="3504" y="25470"/>
                  </a:lnTo>
                  <a:lnTo>
                    <a:pt x="2533" y="26074"/>
                  </a:lnTo>
                  <a:cubicBezTo>
                    <a:pt x="2533" y="26074"/>
                    <a:pt x="6052" y="25228"/>
                    <a:pt x="8719" y="23286"/>
                  </a:cubicBezTo>
                  <a:cubicBezTo>
                    <a:pt x="13449" y="22071"/>
                    <a:pt x="23395" y="12249"/>
                    <a:pt x="26188" y="6912"/>
                  </a:cubicBezTo>
                  <a:lnTo>
                    <a:pt x="158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5" name="Google Shape;1445;p27"/>
            <p:cNvSpPr/>
            <p:nvPr/>
          </p:nvSpPr>
          <p:spPr>
            <a:xfrm flipH="1">
              <a:off x="2210391" y="2171821"/>
              <a:ext cx="735032" cy="729087"/>
            </a:xfrm>
            <a:custGeom>
              <a:avLst/>
              <a:gdLst/>
              <a:ahLst/>
              <a:cxnLst/>
              <a:rect l="l" t="t" r="r" b="b"/>
              <a:pathLst>
                <a:path w="26826" h="26609" extrusionOk="0">
                  <a:moveTo>
                    <a:pt x="16521" y="0"/>
                  </a:moveTo>
                  <a:cubicBezTo>
                    <a:pt x="15982" y="1708"/>
                    <a:pt x="15343" y="3382"/>
                    <a:pt x="14653" y="5020"/>
                  </a:cubicBezTo>
                  <a:cubicBezTo>
                    <a:pt x="13955" y="6668"/>
                    <a:pt x="13198" y="8291"/>
                    <a:pt x="12339" y="9855"/>
                  </a:cubicBezTo>
                  <a:cubicBezTo>
                    <a:pt x="12138" y="10254"/>
                    <a:pt x="11904" y="10638"/>
                    <a:pt x="11682" y="11022"/>
                  </a:cubicBezTo>
                  <a:cubicBezTo>
                    <a:pt x="11455" y="11404"/>
                    <a:pt x="11243" y="11801"/>
                    <a:pt x="10992" y="12168"/>
                  </a:cubicBezTo>
                  <a:lnTo>
                    <a:pt x="10264" y="13289"/>
                  </a:lnTo>
                  <a:lnTo>
                    <a:pt x="9472" y="14367"/>
                  </a:lnTo>
                  <a:cubicBezTo>
                    <a:pt x="8397" y="15759"/>
                    <a:pt x="7197" y="17064"/>
                    <a:pt x="5785" y="18104"/>
                  </a:cubicBezTo>
                  <a:lnTo>
                    <a:pt x="5785" y="18104"/>
                  </a:lnTo>
                  <a:cubicBezTo>
                    <a:pt x="5099" y="18157"/>
                    <a:pt x="4412" y="18241"/>
                    <a:pt x="3734" y="18392"/>
                  </a:cubicBezTo>
                  <a:cubicBezTo>
                    <a:pt x="3389" y="18478"/>
                    <a:pt x="3040" y="18569"/>
                    <a:pt x="2704" y="18718"/>
                  </a:cubicBezTo>
                  <a:cubicBezTo>
                    <a:pt x="2534" y="18790"/>
                    <a:pt x="2368" y="18872"/>
                    <a:pt x="2211" y="18984"/>
                  </a:cubicBezTo>
                  <a:cubicBezTo>
                    <a:pt x="2130" y="19038"/>
                    <a:pt x="2054" y="19099"/>
                    <a:pt x="1982" y="19171"/>
                  </a:cubicBezTo>
                  <a:cubicBezTo>
                    <a:pt x="1908" y="19256"/>
                    <a:pt x="1842" y="19311"/>
                    <a:pt x="1781" y="19475"/>
                  </a:cubicBezTo>
                  <a:lnTo>
                    <a:pt x="1716" y="19649"/>
                  </a:lnTo>
                  <a:lnTo>
                    <a:pt x="1916" y="19706"/>
                  </a:lnTo>
                  <a:lnTo>
                    <a:pt x="5341" y="20677"/>
                  </a:lnTo>
                  <a:lnTo>
                    <a:pt x="5341" y="20677"/>
                  </a:lnTo>
                  <a:lnTo>
                    <a:pt x="538" y="23463"/>
                  </a:lnTo>
                  <a:lnTo>
                    <a:pt x="193" y="23661"/>
                  </a:lnTo>
                  <a:lnTo>
                    <a:pt x="548" y="23834"/>
                  </a:lnTo>
                  <a:cubicBezTo>
                    <a:pt x="963" y="24035"/>
                    <a:pt x="1382" y="24189"/>
                    <a:pt x="1820" y="24314"/>
                  </a:cubicBezTo>
                  <a:cubicBezTo>
                    <a:pt x="1963" y="24351"/>
                    <a:pt x="2108" y="24385"/>
                    <a:pt x="2255" y="24413"/>
                  </a:cubicBezTo>
                  <a:lnTo>
                    <a:pt x="2255" y="24413"/>
                  </a:lnTo>
                  <a:lnTo>
                    <a:pt x="546" y="25154"/>
                  </a:lnTo>
                  <a:lnTo>
                    <a:pt x="1" y="25389"/>
                  </a:lnTo>
                  <a:lnTo>
                    <a:pt x="586" y="25549"/>
                  </a:lnTo>
                  <a:cubicBezTo>
                    <a:pt x="1181" y="25710"/>
                    <a:pt x="1775" y="25808"/>
                    <a:pt x="2381" y="25848"/>
                  </a:cubicBezTo>
                  <a:cubicBezTo>
                    <a:pt x="2524" y="25856"/>
                    <a:pt x="2667" y="25861"/>
                    <a:pt x="2811" y="25861"/>
                  </a:cubicBezTo>
                  <a:cubicBezTo>
                    <a:pt x="2925" y="25861"/>
                    <a:pt x="3038" y="25858"/>
                    <a:pt x="3152" y="25851"/>
                  </a:cubicBezTo>
                  <a:lnTo>
                    <a:pt x="3152" y="25851"/>
                  </a:lnTo>
                  <a:lnTo>
                    <a:pt x="3075" y="25900"/>
                  </a:lnTo>
                  <a:lnTo>
                    <a:pt x="1945" y="26609"/>
                  </a:lnTo>
                  <a:lnTo>
                    <a:pt x="3228" y="26271"/>
                  </a:lnTo>
                  <a:cubicBezTo>
                    <a:pt x="4345" y="25974"/>
                    <a:pt x="5420" y="25590"/>
                    <a:pt x="6472" y="25125"/>
                  </a:cubicBezTo>
                  <a:cubicBezTo>
                    <a:pt x="7516" y="24666"/>
                    <a:pt x="8523" y="24117"/>
                    <a:pt x="9456" y="23449"/>
                  </a:cubicBezTo>
                  <a:lnTo>
                    <a:pt x="9456" y="23449"/>
                  </a:lnTo>
                  <a:cubicBezTo>
                    <a:pt x="9932" y="23282"/>
                    <a:pt x="10419" y="23139"/>
                    <a:pt x="10855" y="22898"/>
                  </a:cubicBezTo>
                  <a:cubicBezTo>
                    <a:pt x="11084" y="22780"/>
                    <a:pt x="11322" y="22680"/>
                    <a:pt x="11542" y="22551"/>
                  </a:cubicBezTo>
                  <a:lnTo>
                    <a:pt x="12201" y="22158"/>
                  </a:lnTo>
                  <a:cubicBezTo>
                    <a:pt x="13074" y="21626"/>
                    <a:pt x="13896" y="21030"/>
                    <a:pt x="14701" y="20408"/>
                  </a:cubicBezTo>
                  <a:cubicBezTo>
                    <a:pt x="16305" y="19158"/>
                    <a:pt x="17815" y="17797"/>
                    <a:pt x="19264" y="16379"/>
                  </a:cubicBezTo>
                  <a:cubicBezTo>
                    <a:pt x="20714" y="14965"/>
                    <a:pt x="22089" y="13466"/>
                    <a:pt x="23374" y="11900"/>
                  </a:cubicBezTo>
                  <a:cubicBezTo>
                    <a:pt x="24652" y="10331"/>
                    <a:pt x="25876" y="8699"/>
                    <a:pt x="26826" y="6908"/>
                  </a:cubicBezTo>
                  <a:lnTo>
                    <a:pt x="26826" y="6908"/>
                  </a:lnTo>
                  <a:cubicBezTo>
                    <a:pt x="25839" y="8677"/>
                    <a:pt x="24578" y="10274"/>
                    <a:pt x="23269" y="11812"/>
                  </a:cubicBezTo>
                  <a:cubicBezTo>
                    <a:pt x="21956" y="13346"/>
                    <a:pt x="20551" y="14803"/>
                    <a:pt x="19091" y="16202"/>
                  </a:cubicBezTo>
                  <a:cubicBezTo>
                    <a:pt x="17629" y="17598"/>
                    <a:pt x="16111" y="18931"/>
                    <a:pt x="14505" y="20151"/>
                  </a:cubicBezTo>
                  <a:cubicBezTo>
                    <a:pt x="13700" y="20760"/>
                    <a:pt x="12878" y="21338"/>
                    <a:pt x="12011" y="21851"/>
                  </a:cubicBezTo>
                  <a:lnTo>
                    <a:pt x="11363" y="22230"/>
                  </a:lnTo>
                  <a:cubicBezTo>
                    <a:pt x="11147" y="22355"/>
                    <a:pt x="10918" y="22451"/>
                    <a:pt x="10696" y="22562"/>
                  </a:cubicBezTo>
                  <a:cubicBezTo>
                    <a:pt x="10253" y="22804"/>
                    <a:pt x="9779" y="22933"/>
                    <a:pt x="9315" y="23099"/>
                  </a:cubicBezTo>
                  <a:lnTo>
                    <a:pt x="9271" y="23116"/>
                  </a:lnTo>
                  <a:lnTo>
                    <a:pt x="9249" y="23129"/>
                  </a:lnTo>
                  <a:cubicBezTo>
                    <a:pt x="8339" y="23781"/>
                    <a:pt x="7342" y="24318"/>
                    <a:pt x="6313" y="24768"/>
                  </a:cubicBezTo>
                  <a:cubicBezTo>
                    <a:pt x="5748" y="25015"/>
                    <a:pt x="5170" y="25241"/>
                    <a:pt x="4586" y="25440"/>
                  </a:cubicBezTo>
                  <a:lnTo>
                    <a:pt x="4586" y="25440"/>
                  </a:lnTo>
                  <a:lnTo>
                    <a:pt x="5652" y="24776"/>
                  </a:lnTo>
                  <a:lnTo>
                    <a:pt x="4081" y="25276"/>
                  </a:lnTo>
                  <a:cubicBezTo>
                    <a:pt x="3682" y="25404"/>
                    <a:pt x="3255" y="25451"/>
                    <a:pt x="2822" y="25451"/>
                  </a:cubicBezTo>
                  <a:cubicBezTo>
                    <a:pt x="2682" y="25451"/>
                    <a:pt x="2541" y="25446"/>
                    <a:pt x="2401" y="25437"/>
                  </a:cubicBezTo>
                  <a:cubicBezTo>
                    <a:pt x="2041" y="25411"/>
                    <a:pt x="1678" y="25364"/>
                    <a:pt x="1321" y="25294"/>
                  </a:cubicBezTo>
                  <a:lnTo>
                    <a:pt x="1321" y="25294"/>
                  </a:lnTo>
                  <a:lnTo>
                    <a:pt x="3258" y="24464"/>
                  </a:lnTo>
                  <a:lnTo>
                    <a:pt x="4565" y="23904"/>
                  </a:lnTo>
                  <a:lnTo>
                    <a:pt x="3151" y="24045"/>
                  </a:lnTo>
                  <a:cubicBezTo>
                    <a:pt x="3133" y="24047"/>
                    <a:pt x="3115" y="24049"/>
                    <a:pt x="3097" y="24050"/>
                  </a:cubicBezTo>
                  <a:lnTo>
                    <a:pt x="3097" y="24050"/>
                  </a:lnTo>
                  <a:lnTo>
                    <a:pt x="3097" y="24048"/>
                  </a:lnTo>
                  <a:lnTo>
                    <a:pt x="3090" y="24051"/>
                  </a:lnTo>
                  <a:lnTo>
                    <a:pt x="3090" y="24051"/>
                  </a:lnTo>
                  <a:cubicBezTo>
                    <a:pt x="3031" y="24055"/>
                    <a:pt x="2973" y="24057"/>
                    <a:pt x="2914" y="24057"/>
                  </a:cubicBezTo>
                  <a:cubicBezTo>
                    <a:pt x="2592" y="24057"/>
                    <a:pt x="2258" y="23998"/>
                    <a:pt x="1929" y="23910"/>
                  </a:cubicBezTo>
                  <a:cubicBezTo>
                    <a:pt x="1651" y="23834"/>
                    <a:pt x="1372" y="23739"/>
                    <a:pt x="1104" y="23629"/>
                  </a:cubicBezTo>
                  <a:lnTo>
                    <a:pt x="1104" y="23629"/>
                  </a:lnTo>
                  <a:lnTo>
                    <a:pt x="5944" y="20795"/>
                  </a:lnTo>
                  <a:lnTo>
                    <a:pt x="6354" y="20559"/>
                  </a:lnTo>
                  <a:lnTo>
                    <a:pt x="5898" y="20432"/>
                  </a:lnTo>
                  <a:lnTo>
                    <a:pt x="2279" y="19422"/>
                  </a:lnTo>
                  <a:lnTo>
                    <a:pt x="2279" y="19422"/>
                  </a:lnTo>
                  <a:cubicBezTo>
                    <a:pt x="2322" y="19382"/>
                    <a:pt x="2368" y="19343"/>
                    <a:pt x="2420" y="19309"/>
                  </a:cubicBezTo>
                  <a:cubicBezTo>
                    <a:pt x="2549" y="19217"/>
                    <a:pt x="2695" y="19143"/>
                    <a:pt x="2846" y="19075"/>
                  </a:cubicBezTo>
                  <a:cubicBezTo>
                    <a:pt x="3151" y="18938"/>
                    <a:pt x="3481" y="18848"/>
                    <a:pt x="3812" y="18766"/>
                  </a:cubicBezTo>
                  <a:cubicBezTo>
                    <a:pt x="4480" y="18613"/>
                    <a:pt x="5167" y="18532"/>
                    <a:pt x="5857" y="18471"/>
                  </a:cubicBezTo>
                  <a:lnTo>
                    <a:pt x="5911" y="18467"/>
                  </a:lnTo>
                  <a:lnTo>
                    <a:pt x="5950" y="18438"/>
                  </a:lnTo>
                  <a:cubicBezTo>
                    <a:pt x="7406" y="17345"/>
                    <a:pt x="8623" y="15990"/>
                    <a:pt x="9705" y="14555"/>
                  </a:cubicBezTo>
                  <a:lnTo>
                    <a:pt x="10491" y="13457"/>
                  </a:lnTo>
                  <a:lnTo>
                    <a:pt x="11211" y="12316"/>
                  </a:lnTo>
                  <a:cubicBezTo>
                    <a:pt x="11459" y="11943"/>
                    <a:pt x="11669" y="11544"/>
                    <a:pt x="11891" y="11156"/>
                  </a:cubicBezTo>
                  <a:cubicBezTo>
                    <a:pt x="12112" y="10765"/>
                    <a:pt x="12339" y="10377"/>
                    <a:pt x="12539" y="9973"/>
                  </a:cubicBezTo>
                  <a:cubicBezTo>
                    <a:pt x="13382" y="8387"/>
                    <a:pt x="14095" y="6740"/>
                    <a:pt x="14760" y="5075"/>
                  </a:cubicBezTo>
                  <a:cubicBezTo>
                    <a:pt x="15419" y="3410"/>
                    <a:pt x="16021" y="1722"/>
                    <a:pt x="165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6" name="Google Shape;1446;p27"/>
            <p:cNvSpPr/>
            <p:nvPr/>
          </p:nvSpPr>
          <p:spPr>
            <a:xfrm flipH="1">
              <a:off x="2360187" y="1236385"/>
              <a:ext cx="50197" cy="78830"/>
            </a:xfrm>
            <a:custGeom>
              <a:avLst/>
              <a:gdLst/>
              <a:ahLst/>
              <a:cxnLst/>
              <a:rect l="l" t="t" r="r" b="b"/>
              <a:pathLst>
                <a:path w="1832" h="2877" extrusionOk="0">
                  <a:moveTo>
                    <a:pt x="1070" y="1"/>
                  </a:moveTo>
                  <a:cubicBezTo>
                    <a:pt x="657" y="1"/>
                    <a:pt x="242" y="564"/>
                    <a:pt x="125" y="1313"/>
                  </a:cubicBezTo>
                  <a:cubicBezTo>
                    <a:pt x="1" y="2103"/>
                    <a:pt x="256" y="2799"/>
                    <a:pt x="692" y="2871"/>
                  </a:cubicBezTo>
                  <a:cubicBezTo>
                    <a:pt x="716" y="2875"/>
                    <a:pt x="739" y="2877"/>
                    <a:pt x="763" y="2877"/>
                  </a:cubicBezTo>
                  <a:cubicBezTo>
                    <a:pt x="1177" y="2877"/>
                    <a:pt x="1589" y="2311"/>
                    <a:pt x="1709" y="1564"/>
                  </a:cubicBezTo>
                  <a:cubicBezTo>
                    <a:pt x="1831" y="772"/>
                    <a:pt x="1578" y="74"/>
                    <a:pt x="1142" y="6"/>
                  </a:cubicBezTo>
                  <a:cubicBezTo>
                    <a:pt x="1118" y="3"/>
                    <a:pt x="1094" y="1"/>
                    <a:pt x="107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7" name="Google Shape;1447;p27"/>
            <p:cNvSpPr/>
            <p:nvPr/>
          </p:nvSpPr>
          <p:spPr>
            <a:xfrm flipH="1">
              <a:off x="2465046" y="1235371"/>
              <a:ext cx="50252" cy="78775"/>
            </a:xfrm>
            <a:custGeom>
              <a:avLst/>
              <a:gdLst/>
              <a:ahLst/>
              <a:cxnLst/>
              <a:rect l="l" t="t" r="r" b="b"/>
              <a:pathLst>
                <a:path w="1834" h="2875" extrusionOk="0">
                  <a:moveTo>
                    <a:pt x="1069" y="0"/>
                  </a:moveTo>
                  <a:cubicBezTo>
                    <a:pt x="655" y="0"/>
                    <a:pt x="242" y="565"/>
                    <a:pt x="123" y="1311"/>
                  </a:cubicBezTo>
                  <a:cubicBezTo>
                    <a:pt x="1" y="2103"/>
                    <a:pt x="256" y="2801"/>
                    <a:pt x="692" y="2869"/>
                  </a:cubicBezTo>
                  <a:cubicBezTo>
                    <a:pt x="716" y="2873"/>
                    <a:pt x="741" y="2875"/>
                    <a:pt x="765" y="2875"/>
                  </a:cubicBezTo>
                  <a:cubicBezTo>
                    <a:pt x="1178" y="2875"/>
                    <a:pt x="1589" y="2310"/>
                    <a:pt x="1709" y="1562"/>
                  </a:cubicBezTo>
                  <a:cubicBezTo>
                    <a:pt x="1833" y="772"/>
                    <a:pt x="1580" y="76"/>
                    <a:pt x="1142" y="6"/>
                  </a:cubicBezTo>
                  <a:cubicBezTo>
                    <a:pt x="1117" y="2"/>
                    <a:pt x="1093" y="0"/>
                    <a:pt x="10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8" name="Google Shape;1448;p27"/>
            <p:cNvSpPr/>
            <p:nvPr/>
          </p:nvSpPr>
          <p:spPr>
            <a:xfrm flipH="1">
              <a:off x="2412438" y="1427363"/>
              <a:ext cx="496680" cy="130095"/>
            </a:xfrm>
            <a:custGeom>
              <a:avLst/>
              <a:gdLst/>
              <a:ahLst/>
              <a:cxnLst/>
              <a:rect l="l" t="t" r="r" b="b"/>
              <a:pathLst>
                <a:path w="18127" h="4748" extrusionOk="0">
                  <a:moveTo>
                    <a:pt x="18126" y="1"/>
                  </a:moveTo>
                  <a:cubicBezTo>
                    <a:pt x="17107" y="1275"/>
                    <a:pt x="15787" y="2261"/>
                    <a:pt x="14317" y="2900"/>
                  </a:cubicBezTo>
                  <a:cubicBezTo>
                    <a:pt x="12855" y="3561"/>
                    <a:pt x="11273" y="3941"/>
                    <a:pt x="9678" y="4137"/>
                  </a:cubicBezTo>
                  <a:cubicBezTo>
                    <a:pt x="8510" y="4302"/>
                    <a:pt x="7327" y="4362"/>
                    <a:pt x="6142" y="4362"/>
                  </a:cubicBezTo>
                  <a:cubicBezTo>
                    <a:pt x="5708" y="4362"/>
                    <a:pt x="5275" y="4354"/>
                    <a:pt x="4841" y="4340"/>
                  </a:cubicBezTo>
                  <a:cubicBezTo>
                    <a:pt x="4036" y="4318"/>
                    <a:pt x="3225" y="4264"/>
                    <a:pt x="2418" y="4185"/>
                  </a:cubicBezTo>
                  <a:cubicBezTo>
                    <a:pt x="1610" y="4118"/>
                    <a:pt x="803" y="4013"/>
                    <a:pt x="0" y="3891"/>
                  </a:cubicBezTo>
                  <a:lnTo>
                    <a:pt x="0" y="3891"/>
                  </a:lnTo>
                  <a:cubicBezTo>
                    <a:pt x="1575" y="4312"/>
                    <a:pt x="3199" y="4547"/>
                    <a:pt x="4826" y="4676"/>
                  </a:cubicBezTo>
                  <a:cubicBezTo>
                    <a:pt x="5460" y="4724"/>
                    <a:pt x="6095" y="4747"/>
                    <a:pt x="6731" y="4747"/>
                  </a:cubicBezTo>
                  <a:cubicBezTo>
                    <a:pt x="7734" y="4747"/>
                    <a:pt x="8737" y="4688"/>
                    <a:pt x="9735" y="4569"/>
                  </a:cubicBezTo>
                  <a:cubicBezTo>
                    <a:pt x="10551" y="4462"/>
                    <a:pt x="11358" y="4294"/>
                    <a:pt x="12153" y="4076"/>
                  </a:cubicBezTo>
                  <a:cubicBezTo>
                    <a:pt x="12942" y="3856"/>
                    <a:pt x="13728" y="3587"/>
                    <a:pt x="14461" y="3206"/>
                  </a:cubicBezTo>
                  <a:cubicBezTo>
                    <a:pt x="15196" y="2830"/>
                    <a:pt x="15905" y="2396"/>
                    <a:pt x="16527" y="1855"/>
                  </a:cubicBezTo>
                  <a:cubicBezTo>
                    <a:pt x="17140" y="1307"/>
                    <a:pt x="17690" y="692"/>
                    <a:pt x="181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49" name="Google Shape;1449;p27"/>
            <p:cNvSpPr/>
            <p:nvPr/>
          </p:nvSpPr>
          <p:spPr>
            <a:xfrm flipH="1">
              <a:off x="2387998" y="1418184"/>
              <a:ext cx="77076" cy="39757"/>
            </a:xfrm>
            <a:custGeom>
              <a:avLst/>
              <a:gdLst/>
              <a:ahLst/>
              <a:cxnLst/>
              <a:rect l="l" t="t" r="r" b="b"/>
              <a:pathLst>
                <a:path w="2813" h="1451" extrusionOk="0">
                  <a:moveTo>
                    <a:pt x="927" y="1"/>
                  </a:moveTo>
                  <a:cubicBezTo>
                    <a:pt x="902" y="1"/>
                    <a:pt x="876" y="1"/>
                    <a:pt x="851" y="2"/>
                  </a:cubicBezTo>
                  <a:cubicBezTo>
                    <a:pt x="561" y="8"/>
                    <a:pt x="273" y="54"/>
                    <a:pt x="0" y="168"/>
                  </a:cubicBezTo>
                  <a:cubicBezTo>
                    <a:pt x="563" y="301"/>
                    <a:pt x="1098" y="375"/>
                    <a:pt x="1586" y="539"/>
                  </a:cubicBezTo>
                  <a:cubicBezTo>
                    <a:pt x="1829" y="617"/>
                    <a:pt x="2066" y="715"/>
                    <a:pt x="2265" y="861"/>
                  </a:cubicBezTo>
                  <a:cubicBezTo>
                    <a:pt x="2466" y="1005"/>
                    <a:pt x="2634" y="1195"/>
                    <a:pt x="2791" y="1451"/>
                  </a:cubicBezTo>
                  <a:cubicBezTo>
                    <a:pt x="2813" y="1158"/>
                    <a:pt x="2703" y="846"/>
                    <a:pt x="2496" y="611"/>
                  </a:cubicBezTo>
                  <a:cubicBezTo>
                    <a:pt x="2291" y="366"/>
                    <a:pt x="2005" y="224"/>
                    <a:pt x="1724" y="124"/>
                  </a:cubicBezTo>
                  <a:cubicBezTo>
                    <a:pt x="1463" y="42"/>
                    <a:pt x="1193" y="1"/>
                    <a:pt x="9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50" name="Google Shape;1450;p27"/>
            <p:cNvSpPr/>
            <p:nvPr/>
          </p:nvSpPr>
          <p:spPr>
            <a:xfrm flipH="1">
              <a:off x="3124784" y="1258853"/>
              <a:ext cx="35291" cy="49347"/>
            </a:xfrm>
            <a:custGeom>
              <a:avLst/>
              <a:gdLst/>
              <a:ahLst/>
              <a:cxnLst/>
              <a:rect l="l" t="t" r="r" b="b"/>
              <a:pathLst>
                <a:path w="1288" h="1801" extrusionOk="0">
                  <a:moveTo>
                    <a:pt x="644" y="0"/>
                  </a:moveTo>
                  <a:cubicBezTo>
                    <a:pt x="290" y="0"/>
                    <a:pt x="0" y="404"/>
                    <a:pt x="0" y="899"/>
                  </a:cubicBezTo>
                  <a:cubicBezTo>
                    <a:pt x="0" y="1397"/>
                    <a:pt x="290" y="1800"/>
                    <a:pt x="644" y="1800"/>
                  </a:cubicBezTo>
                  <a:cubicBezTo>
                    <a:pt x="999" y="1800"/>
                    <a:pt x="1287" y="1397"/>
                    <a:pt x="1287" y="899"/>
                  </a:cubicBezTo>
                  <a:cubicBezTo>
                    <a:pt x="1287" y="404"/>
                    <a:pt x="999" y="0"/>
                    <a:pt x="6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51" name="Google Shape;1451;p27"/>
            <p:cNvSpPr/>
            <p:nvPr/>
          </p:nvSpPr>
          <p:spPr>
            <a:xfrm flipH="1">
              <a:off x="3238603" y="1269484"/>
              <a:ext cx="35291" cy="49347"/>
            </a:xfrm>
            <a:custGeom>
              <a:avLst/>
              <a:gdLst/>
              <a:ahLst/>
              <a:cxnLst/>
              <a:rect l="l" t="t" r="r" b="b"/>
              <a:pathLst>
                <a:path w="1288" h="1801" extrusionOk="0">
                  <a:moveTo>
                    <a:pt x="644" y="1"/>
                  </a:moveTo>
                  <a:cubicBezTo>
                    <a:pt x="288" y="1"/>
                    <a:pt x="0" y="404"/>
                    <a:pt x="0" y="902"/>
                  </a:cubicBezTo>
                  <a:cubicBezTo>
                    <a:pt x="0" y="1399"/>
                    <a:pt x="288" y="1801"/>
                    <a:pt x="644" y="1801"/>
                  </a:cubicBezTo>
                  <a:cubicBezTo>
                    <a:pt x="999" y="1801"/>
                    <a:pt x="1287" y="1399"/>
                    <a:pt x="1287" y="902"/>
                  </a:cubicBezTo>
                  <a:cubicBezTo>
                    <a:pt x="1287" y="404"/>
                    <a:pt x="999" y="1"/>
                    <a:pt x="64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52" name="Google Shape;1452;p27"/>
            <p:cNvSpPr/>
            <p:nvPr/>
          </p:nvSpPr>
          <p:spPr>
            <a:xfrm flipH="1">
              <a:off x="2114929" y="2920745"/>
              <a:ext cx="14796" cy="141576"/>
            </a:xfrm>
            <a:custGeom>
              <a:avLst/>
              <a:gdLst/>
              <a:ahLst/>
              <a:cxnLst/>
              <a:rect l="l" t="t" r="r" b="b"/>
              <a:pathLst>
                <a:path w="540" h="5167" extrusionOk="0">
                  <a:moveTo>
                    <a:pt x="415" y="0"/>
                  </a:moveTo>
                  <a:cubicBezTo>
                    <a:pt x="195" y="851"/>
                    <a:pt x="108" y="1709"/>
                    <a:pt x="53" y="2570"/>
                  </a:cubicBezTo>
                  <a:cubicBezTo>
                    <a:pt x="12" y="3432"/>
                    <a:pt x="1" y="4298"/>
                    <a:pt x="127" y="5167"/>
                  </a:cubicBezTo>
                  <a:cubicBezTo>
                    <a:pt x="348" y="4316"/>
                    <a:pt x="435" y="3458"/>
                    <a:pt x="490" y="2597"/>
                  </a:cubicBezTo>
                  <a:cubicBezTo>
                    <a:pt x="531" y="1735"/>
                    <a:pt x="540" y="869"/>
                    <a:pt x="415"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53" name="Google Shape;1453;p27"/>
            <p:cNvSpPr/>
            <p:nvPr/>
          </p:nvSpPr>
          <p:spPr>
            <a:xfrm flipH="1">
              <a:off x="1845560" y="1542306"/>
              <a:ext cx="296441" cy="147275"/>
            </a:xfrm>
            <a:custGeom>
              <a:avLst/>
              <a:gdLst/>
              <a:ahLst/>
              <a:cxnLst/>
              <a:rect l="l" t="t" r="r" b="b"/>
              <a:pathLst>
                <a:path w="10819" h="5375" extrusionOk="0">
                  <a:moveTo>
                    <a:pt x="4447" y="1"/>
                  </a:moveTo>
                  <a:cubicBezTo>
                    <a:pt x="0" y="1"/>
                    <a:pt x="3414" y="5030"/>
                    <a:pt x="3414" y="5030"/>
                  </a:cubicBezTo>
                  <a:lnTo>
                    <a:pt x="4271" y="5375"/>
                  </a:lnTo>
                  <a:cubicBezTo>
                    <a:pt x="4271" y="5375"/>
                    <a:pt x="3927" y="3911"/>
                    <a:pt x="3754" y="3075"/>
                  </a:cubicBezTo>
                  <a:cubicBezTo>
                    <a:pt x="3625" y="2439"/>
                    <a:pt x="3692" y="1466"/>
                    <a:pt x="4703" y="1466"/>
                  </a:cubicBezTo>
                  <a:cubicBezTo>
                    <a:pt x="5024" y="1466"/>
                    <a:pt x="5439" y="1564"/>
                    <a:pt x="5973" y="1801"/>
                  </a:cubicBezTo>
                  <a:cubicBezTo>
                    <a:pt x="8190" y="2787"/>
                    <a:pt x="5133" y="5375"/>
                    <a:pt x="5133" y="5375"/>
                  </a:cubicBezTo>
                  <a:lnTo>
                    <a:pt x="6543" y="5375"/>
                  </a:lnTo>
                  <a:cubicBezTo>
                    <a:pt x="6543" y="5375"/>
                    <a:pt x="10819" y="640"/>
                    <a:pt x="5223" y="45"/>
                  </a:cubicBezTo>
                  <a:cubicBezTo>
                    <a:pt x="4941" y="15"/>
                    <a:pt x="4683" y="1"/>
                    <a:pt x="44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54" name="Google Shape;1454;p27"/>
            <p:cNvSpPr/>
            <p:nvPr/>
          </p:nvSpPr>
          <p:spPr>
            <a:xfrm flipH="1">
              <a:off x="1853972" y="1661167"/>
              <a:ext cx="77926" cy="592224"/>
            </a:xfrm>
            <a:custGeom>
              <a:avLst/>
              <a:gdLst/>
              <a:ahLst/>
              <a:cxnLst/>
              <a:rect l="l" t="t" r="r" b="b"/>
              <a:pathLst>
                <a:path w="2844" h="21614" extrusionOk="0">
                  <a:moveTo>
                    <a:pt x="220" y="0"/>
                  </a:moveTo>
                  <a:cubicBezTo>
                    <a:pt x="103" y="0"/>
                    <a:pt x="11" y="94"/>
                    <a:pt x="7" y="210"/>
                  </a:cubicBezTo>
                  <a:cubicBezTo>
                    <a:pt x="0" y="330"/>
                    <a:pt x="94" y="430"/>
                    <a:pt x="214" y="437"/>
                  </a:cubicBezTo>
                  <a:cubicBezTo>
                    <a:pt x="221" y="437"/>
                    <a:pt x="258" y="439"/>
                    <a:pt x="317" y="450"/>
                  </a:cubicBezTo>
                  <a:cubicBezTo>
                    <a:pt x="330" y="450"/>
                    <a:pt x="341" y="452"/>
                    <a:pt x="356" y="452"/>
                  </a:cubicBezTo>
                  <a:cubicBezTo>
                    <a:pt x="458" y="452"/>
                    <a:pt x="552" y="376"/>
                    <a:pt x="570" y="273"/>
                  </a:cubicBezTo>
                  <a:cubicBezTo>
                    <a:pt x="592" y="151"/>
                    <a:pt x="511" y="40"/>
                    <a:pt x="393" y="18"/>
                  </a:cubicBezTo>
                  <a:cubicBezTo>
                    <a:pt x="291" y="3"/>
                    <a:pt x="232" y="1"/>
                    <a:pt x="232" y="1"/>
                  </a:cubicBezTo>
                  <a:cubicBezTo>
                    <a:pt x="228" y="0"/>
                    <a:pt x="224" y="0"/>
                    <a:pt x="220" y="0"/>
                  </a:cubicBezTo>
                  <a:close/>
                  <a:moveTo>
                    <a:pt x="1158" y="348"/>
                  </a:moveTo>
                  <a:cubicBezTo>
                    <a:pt x="1090" y="348"/>
                    <a:pt x="1022" y="381"/>
                    <a:pt x="980" y="443"/>
                  </a:cubicBezTo>
                  <a:cubicBezTo>
                    <a:pt x="910" y="542"/>
                    <a:pt x="938" y="679"/>
                    <a:pt x="1037" y="747"/>
                  </a:cubicBezTo>
                  <a:cubicBezTo>
                    <a:pt x="1069" y="768"/>
                    <a:pt x="1102" y="792"/>
                    <a:pt x="1135" y="819"/>
                  </a:cubicBezTo>
                  <a:cubicBezTo>
                    <a:pt x="1174" y="847"/>
                    <a:pt x="1220" y="862"/>
                    <a:pt x="1266" y="862"/>
                  </a:cubicBezTo>
                  <a:cubicBezTo>
                    <a:pt x="1331" y="862"/>
                    <a:pt x="1397" y="830"/>
                    <a:pt x="1442" y="773"/>
                  </a:cubicBezTo>
                  <a:cubicBezTo>
                    <a:pt x="1514" y="675"/>
                    <a:pt x="1493" y="539"/>
                    <a:pt x="1397" y="467"/>
                  </a:cubicBezTo>
                  <a:cubicBezTo>
                    <a:pt x="1357" y="439"/>
                    <a:pt x="1320" y="411"/>
                    <a:pt x="1281" y="387"/>
                  </a:cubicBezTo>
                  <a:cubicBezTo>
                    <a:pt x="1244" y="361"/>
                    <a:pt x="1201" y="348"/>
                    <a:pt x="1158" y="348"/>
                  </a:cubicBezTo>
                  <a:close/>
                  <a:moveTo>
                    <a:pt x="1862" y="1058"/>
                  </a:moveTo>
                  <a:cubicBezTo>
                    <a:pt x="1820" y="1058"/>
                    <a:pt x="1778" y="1070"/>
                    <a:pt x="1741" y="1096"/>
                  </a:cubicBezTo>
                  <a:cubicBezTo>
                    <a:pt x="1639" y="1161"/>
                    <a:pt x="1613" y="1299"/>
                    <a:pt x="1680" y="1399"/>
                  </a:cubicBezTo>
                  <a:lnTo>
                    <a:pt x="1746" y="1502"/>
                  </a:lnTo>
                  <a:cubicBezTo>
                    <a:pt x="1787" y="1571"/>
                    <a:pt x="1857" y="1606"/>
                    <a:pt x="1931" y="1606"/>
                  </a:cubicBezTo>
                  <a:cubicBezTo>
                    <a:pt x="1970" y="1606"/>
                    <a:pt x="2010" y="1595"/>
                    <a:pt x="2049" y="1576"/>
                  </a:cubicBezTo>
                  <a:cubicBezTo>
                    <a:pt x="2152" y="1510"/>
                    <a:pt x="2182" y="1377"/>
                    <a:pt x="2119" y="1272"/>
                  </a:cubicBezTo>
                  <a:cubicBezTo>
                    <a:pt x="2095" y="1231"/>
                    <a:pt x="2069" y="1194"/>
                    <a:pt x="2042" y="1155"/>
                  </a:cubicBezTo>
                  <a:cubicBezTo>
                    <a:pt x="2000" y="1092"/>
                    <a:pt x="1932" y="1058"/>
                    <a:pt x="1862" y="1058"/>
                  </a:cubicBezTo>
                  <a:close/>
                  <a:moveTo>
                    <a:pt x="2295" y="1961"/>
                  </a:moveTo>
                  <a:cubicBezTo>
                    <a:pt x="2273" y="1961"/>
                    <a:pt x="2250" y="1964"/>
                    <a:pt x="2228" y="1971"/>
                  </a:cubicBezTo>
                  <a:cubicBezTo>
                    <a:pt x="2114" y="2010"/>
                    <a:pt x="2051" y="2132"/>
                    <a:pt x="2090" y="2248"/>
                  </a:cubicBezTo>
                  <a:lnTo>
                    <a:pt x="2128" y="2370"/>
                  </a:lnTo>
                  <a:cubicBezTo>
                    <a:pt x="2158" y="2459"/>
                    <a:pt x="2234" y="2505"/>
                    <a:pt x="2320" y="2505"/>
                  </a:cubicBezTo>
                  <a:cubicBezTo>
                    <a:pt x="2344" y="2505"/>
                    <a:pt x="2370" y="2501"/>
                    <a:pt x="2396" y="2494"/>
                  </a:cubicBezTo>
                  <a:cubicBezTo>
                    <a:pt x="2509" y="2457"/>
                    <a:pt x="2566" y="2315"/>
                    <a:pt x="2531" y="2200"/>
                  </a:cubicBezTo>
                  <a:lnTo>
                    <a:pt x="2505" y="2110"/>
                  </a:lnTo>
                  <a:cubicBezTo>
                    <a:pt x="2473" y="2017"/>
                    <a:pt x="2388" y="1961"/>
                    <a:pt x="2295" y="1961"/>
                  </a:cubicBezTo>
                  <a:close/>
                  <a:moveTo>
                    <a:pt x="2525" y="2937"/>
                  </a:moveTo>
                  <a:cubicBezTo>
                    <a:pt x="2515" y="2937"/>
                    <a:pt x="2504" y="2938"/>
                    <a:pt x="2494" y="2939"/>
                  </a:cubicBezTo>
                  <a:cubicBezTo>
                    <a:pt x="2374" y="2959"/>
                    <a:pt x="2291" y="3068"/>
                    <a:pt x="2309" y="3188"/>
                  </a:cubicBezTo>
                  <a:lnTo>
                    <a:pt x="2324" y="3312"/>
                  </a:lnTo>
                  <a:cubicBezTo>
                    <a:pt x="2337" y="3422"/>
                    <a:pt x="2431" y="3504"/>
                    <a:pt x="2540" y="3504"/>
                  </a:cubicBezTo>
                  <a:lnTo>
                    <a:pt x="2570" y="3504"/>
                  </a:lnTo>
                  <a:cubicBezTo>
                    <a:pt x="2690" y="3487"/>
                    <a:pt x="2773" y="3378"/>
                    <a:pt x="2758" y="3258"/>
                  </a:cubicBezTo>
                  <a:lnTo>
                    <a:pt x="2741" y="3125"/>
                  </a:lnTo>
                  <a:cubicBezTo>
                    <a:pt x="2725" y="3016"/>
                    <a:pt x="2629" y="2937"/>
                    <a:pt x="2525" y="2937"/>
                  </a:cubicBezTo>
                  <a:close/>
                  <a:moveTo>
                    <a:pt x="2597" y="3934"/>
                  </a:moveTo>
                  <a:cubicBezTo>
                    <a:pt x="2474" y="3941"/>
                    <a:pt x="2378" y="4041"/>
                    <a:pt x="2385" y="4161"/>
                  </a:cubicBezTo>
                  <a:lnTo>
                    <a:pt x="2389" y="4292"/>
                  </a:lnTo>
                  <a:cubicBezTo>
                    <a:pt x="2392" y="4412"/>
                    <a:pt x="2490" y="4504"/>
                    <a:pt x="2608" y="4504"/>
                  </a:cubicBezTo>
                  <a:lnTo>
                    <a:pt x="2616" y="4504"/>
                  </a:lnTo>
                  <a:cubicBezTo>
                    <a:pt x="2736" y="4499"/>
                    <a:pt x="2832" y="4401"/>
                    <a:pt x="2828" y="4279"/>
                  </a:cubicBezTo>
                  <a:lnTo>
                    <a:pt x="2824" y="4148"/>
                  </a:lnTo>
                  <a:cubicBezTo>
                    <a:pt x="2817" y="4024"/>
                    <a:pt x="2714" y="3941"/>
                    <a:pt x="2597" y="3934"/>
                  </a:cubicBezTo>
                  <a:close/>
                  <a:moveTo>
                    <a:pt x="2621" y="4944"/>
                  </a:moveTo>
                  <a:cubicBezTo>
                    <a:pt x="2501" y="4944"/>
                    <a:pt x="2402" y="5040"/>
                    <a:pt x="2402" y="5163"/>
                  </a:cubicBezTo>
                  <a:lnTo>
                    <a:pt x="2402" y="5296"/>
                  </a:lnTo>
                  <a:cubicBezTo>
                    <a:pt x="2402" y="5416"/>
                    <a:pt x="2501" y="5512"/>
                    <a:pt x="2621" y="5512"/>
                  </a:cubicBezTo>
                  <a:lnTo>
                    <a:pt x="2625" y="5512"/>
                  </a:lnTo>
                  <a:cubicBezTo>
                    <a:pt x="2745" y="5509"/>
                    <a:pt x="2843" y="5413"/>
                    <a:pt x="2839" y="5291"/>
                  </a:cubicBezTo>
                  <a:lnTo>
                    <a:pt x="2839" y="5163"/>
                  </a:lnTo>
                  <a:cubicBezTo>
                    <a:pt x="2839" y="5043"/>
                    <a:pt x="2741" y="4944"/>
                    <a:pt x="2621" y="4944"/>
                  </a:cubicBezTo>
                  <a:close/>
                  <a:moveTo>
                    <a:pt x="2616" y="5952"/>
                  </a:moveTo>
                  <a:cubicBezTo>
                    <a:pt x="2496" y="5952"/>
                    <a:pt x="2400" y="6048"/>
                    <a:pt x="2398" y="6168"/>
                  </a:cubicBezTo>
                  <a:lnTo>
                    <a:pt x="2396" y="6299"/>
                  </a:lnTo>
                  <a:cubicBezTo>
                    <a:pt x="2396" y="6419"/>
                    <a:pt x="2490" y="6517"/>
                    <a:pt x="2614" y="6520"/>
                  </a:cubicBezTo>
                  <a:cubicBezTo>
                    <a:pt x="2734" y="6520"/>
                    <a:pt x="2832" y="6421"/>
                    <a:pt x="2832" y="6306"/>
                  </a:cubicBezTo>
                  <a:lnTo>
                    <a:pt x="2834" y="6175"/>
                  </a:lnTo>
                  <a:cubicBezTo>
                    <a:pt x="2837" y="6055"/>
                    <a:pt x="2741" y="5957"/>
                    <a:pt x="2618" y="5952"/>
                  </a:cubicBezTo>
                  <a:close/>
                  <a:moveTo>
                    <a:pt x="2599" y="6956"/>
                  </a:moveTo>
                  <a:cubicBezTo>
                    <a:pt x="2479" y="6956"/>
                    <a:pt x="2385" y="7054"/>
                    <a:pt x="2381" y="7172"/>
                  </a:cubicBezTo>
                  <a:lnTo>
                    <a:pt x="2378" y="7303"/>
                  </a:lnTo>
                  <a:cubicBezTo>
                    <a:pt x="2376" y="7423"/>
                    <a:pt x="2468" y="7523"/>
                    <a:pt x="2592" y="7528"/>
                  </a:cubicBezTo>
                  <a:lnTo>
                    <a:pt x="2597" y="7528"/>
                  </a:lnTo>
                  <a:cubicBezTo>
                    <a:pt x="2714" y="7528"/>
                    <a:pt x="2813" y="7432"/>
                    <a:pt x="2815" y="7312"/>
                  </a:cubicBezTo>
                  <a:lnTo>
                    <a:pt x="2817" y="7181"/>
                  </a:lnTo>
                  <a:cubicBezTo>
                    <a:pt x="2821" y="7061"/>
                    <a:pt x="2728" y="6960"/>
                    <a:pt x="2605" y="6956"/>
                  </a:cubicBezTo>
                  <a:close/>
                  <a:moveTo>
                    <a:pt x="2573" y="7964"/>
                  </a:moveTo>
                  <a:cubicBezTo>
                    <a:pt x="2446" y="7964"/>
                    <a:pt x="2357" y="8058"/>
                    <a:pt x="2354" y="8176"/>
                  </a:cubicBezTo>
                  <a:lnTo>
                    <a:pt x="2352" y="8309"/>
                  </a:lnTo>
                  <a:cubicBezTo>
                    <a:pt x="2348" y="8429"/>
                    <a:pt x="2442" y="8531"/>
                    <a:pt x="2564" y="8533"/>
                  </a:cubicBezTo>
                  <a:lnTo>
                    <a:pt x="2570" y="8533"/>
                  </a:lnTo>
                  <a:cubicBezTo>
                    <a:pt x="2690" y="8533"/>
                    <a:pt x="2784" y="8437"/>
                    <a:pt x="2791" y="8317"/>
                  </a:cubicBezTo>
                  <a:lnTo>
                    <a:pt x="2793" y="8189"/>
                  </a:lnTo>
                  <a:cubicBezTo>
                    <a:pt x="2795" y="8067"/>
                    <a:pt x="2704" y="7966"/>
                    <a:pt x="2581" y="7964"/>
                  </a:cubicBezTo>
                  <a:cubicBezTo>
                    <a:pt x="2578" y="7964"/>
                    <a:pt x="2576" y="7964"/>
                    <a:pt x="2573" y="7964"/>
                  </a:cubicBezTo>
                  <a:close/>
                  <a:moveTo>
                    <a:pt x="2549" y="8970"/>
                  </a:moveTo>
                  <a:cubicBezTo>
                    <a:pt x="2426" y="8970"/>
                    <a:pt x="2330" y="9063"/>
                    <a:pt x="2326" y="9181"/>
                  </a:cubicBezTo>
                  <a:lnTo>
                    <a:pt x="2322" y="9312"/>
                  </a:lnTo>
                  <a:cubicBezTo>
                    <a:pt x="2320" y="9437"/>
                    <a:pt x="2413" y="9537"/>
                    <a:pt x="2533" y="9539"/>
                  </a:cubicBezTo>
                  <a:lnTo>
                    <a:pt x="2540" y="9539"/>
                  </a:lnTo>
                  <a:cubicBezTo>
                    <a:pt x="2660" y="9539"/>
                    <a:pt x="2756" y="9443"/>
                    <a:pt x="2760" y="9328"/>
                  </a:cubicBezTo>
                  <a:lnTo>
                    <a:pt x="2767" y="9194"/>
                  </a:lnTo>
                  <a:cubicBezTo>
                    <a:pt x="2769" y="9072"/>
                    <a:pt x="2675" y="8972"/>
                    <a:pt x="2553" y="8970"/>
                  </a:cubicBezTo>
                  <a:cubicBezTo>
                    <a:pt x="2552" y="8970"/>
                    <a:pt x="2550" y="8970"/>
                    <a:pt x="2549" y="8970"/>
                  </a:cubicBezTo>
                  <a:close/>
                  <a:moveTo>
                    <a:pt x="2520" y="9978"/>
                  </a:moveTo>
                  <a:cubicBezTo>
                    <a:pt x="2407" y="9978"/>
                    <a:pt x="2300" y="10072"/>
                    <a:pt x="2293" y="10192"/>
                  </a:cubicBezTo>
                  <a:lnTo>
                    <a:pt x="2289" y="10318"/>
                  </a:lnTo>
                  <a:cubicBezTo>
                    <a:pt x="2280" y="10440"/>
                    <a:pt x="2376" y="10541"/>
                    <a:pt x="2496" y="10545"/>
                  </a:cubicBezTo>
                  <a:lnTo>
                    <a:pt x="2505" y="10545"/>
                  </a:lnTo>
                  <a:cubicBezTo>
                    <a:pt x="2621" y="10545"/>
                    <a:pt x="2719" y="10453"/>
                    <a:pt x="2728" y="10338"/>
                  </a:cubicBezTo>
                  <a:lnTo>
                    <a:pt x="2734" y="10205"/>
                  </a:lnTo>
                  <a:cubicBezTo>
                    <a:pt x="2736" y="10082"/>
                    <a:pt x="2642" y="9982"/>
                    <a:pt x="2520" y="9978"/>
                  </a:cubicBezTo>
                  <a:close/>
                  <a:moveTo>
                    <a:pt x="2479" y="10986"/>
                  </a:moveTo>
                  <a:cubicBezTo>
                    <a:pt x="2337" y="10986"/>
                    <a:pt x="2258" y="11073"/>
                    <a:pt x="2254" y="11193"/>
                  </a:cubicBezTo>
                  <a:lnTo>
                    <a:pt x="2248" y="11326"/>
                  </a:lnTo>
                  <a:cubicBezTo>
                    <a:pt x="2245" y="11448"/>
                    <a:pt x="2337" y="11549"/>
                    <a:pt x="2461" y="11553"/>
                  </a:cubicBezTo>
                  <a:lnTo>
                    <a:pt x="2466" y="11553"/>
                  </a:lnTo>
                  <a:cubicBezTo>
                    <a:pt x="2584" y="11553"/>
                    <a:pt x="2682" y="11459"/>
                    <a:pt x="2682" y="11339"/>
                  </a:cubicBezTo>
                  <a:lnTo>
                    <a:pt x="2686" y="11210"/>
                  </a:lnTo>
                  <a:cubicBezTo>
                    <a:pt x="2695" y="11090"/>
                    <a:pt x="2599" y="10990"/>
                    <a:pt x="2479" y="10986"/>
                  </a:cubicBezTo>
                  <a:close/>
                  <a:moveTo>
                    <a:pt x="2442" y="11994"/>
                  </a:moveTo>
                  <a:cubicBezTo>
                    <a:pt x="2300" y="11994"/>
                    <a:pt x="2219" y="12081"/>
                    <a:pt x="2215" y="12201"/>
                  </a:cubicBezTo>
                  <a:lnTo>
                    <a:pt x="2208" y="12332"/>
                  </a:lnTo>
                  <a:cubicBezTo>
                    <a:pt x="2202" y="12452"/>
                    <a:pt x="2298" y="12552"/>
                    <a:pt x="2418" y="12559"/>
                  </a:cubicBezTo>
                  <a:lnTo>
                    <a:pt x="2424" y="12559"/>
                  </a:lnTo>
                  <a:cubicBezTo>
                    <a:pt x="2542" y="12559"/>
                    <a:pt x="2640" y="12465"/>
                    <a:pt x="2642" y="12351"/>
                  </a:cubicBezTo>
                  <a:lnTo>
                    <a:pt x="2649" y="12221"/>
                  </a:lnTo>
                  <a:cubicBezTo>
                    <a:pt x="2656" y="12101"/>
                    <a:pt x="2562" y="11998"/>
                    <a:pt x="2442" y="11994"/>
                  </a:cubicBezTo>
                  <a:close/>
                  <a:moveTo>
                    <a:pt x="2398" y="12999"/>
                  </a:moveTo>
                  <a:cubicBezTo>
                    <a:pt x="2258" y="12999"/>
                    <a:pt x="2176" y="13087"/>
                    <a:pt x="2171" y="13207"/>
                  </a:cubicBezTo>
                  <a:lnTo>
                    <a:pt x="2167" y="13338"/>
                  </a:lnTo>
                  <a:cubicBezTo>
                    <a:pt x="2158" y="13458"/>
                    <a:pt x="2254" y="13560"/>
                    <a:pt x="2374" y="13565"/>
                  </a:cubicBezTo>
                  <a:lnTo>
                    <a:pt x="2381" y="13565"/>
                  </a:lnTo>
                  <a:cubicBezTo>
                    <a:pt x="2498" y="13565"/>
                    <a:pt x="2597" y="13473"/>
                    <a:pt x="2599" y="13357"/>
                  </a:cubicBezTo>
                  <a:lnTo>
                    <a:pt x="2605" y="13226"/>
                  </a:lnTo>
                  <a:cubicBezTo>
                    <a:pt x="2612" y="13106"/>
                    <a:pt x="2518" y="13006"/>
                    <a:pt x="2398" y="12999"/>
                  </a:cubicBezTo>
                  <a:close/>
                  <a:moveTo>
                    <a:pt x="2338" y="14007"/>
                  </a:moveTo>
                  <a:cubicBezTo>
                    <a:pt x="2203" y="14007"/>
                    <a:pt x="2127" y="14097"/>
                    <a:pt x="2123" y="14215"/>
                  </a:cubicBezTo>
                  <a:lnTo>
                    <a:pt x="2117" y="14341"/>
                  </a:lnTo>
                  <a:cubicBezTo>
                    <a:pt x="2112" y="14461"/>
                    <a:pt x="2204" y="14566"/>
                    <a:pt x="2324" y="14570"/>
                  </a:cubicBezTo>
                  <a:lnTo>
                    <a:pt x="2335" y="14570"/>
                  </a:lnTo>
                  <a:cubicBezTo>
                    <a:pt x="2453" y="14570"/>
                    <a:pt x="2551" y="14481"/>
                    <a:pt x="2551" y="14367"/>
                  </a:cubicBezTo>
                  <a:lnTo>
                    <a:pt x="2555" y="14232"/>
                  </a:lnTo>
                  <a:cubicBezTo>
                    <a:pt x="2564" y="14112"/>
                    <a:pt x="2468" y="14012"/>
                    <a:pt x="2348" y="14007"/>
                  </a:cubicBezTo>
                  <a:cubicBezTo>
                    <a:pt x="2345" y="14007"/>
                    <a:pt x="2341" y="14007"/>
                    <a:pt x="2338" y="14007"/>
                  </a:cubicBezTo>
                  <a:close/>
                  <a:moveTo>
                    <a:pt x="2292" y="15011"/>
                  </a:moveTo>
                  <a:cubicBezTo>
                    <a:pt x="2155" y="15011"/>
                    <a:pt x="2082" y="15101"/>
                    <a:pt x="2075" y="15218"/>
                  </a:cubicBezTo>
                  <a:lnTo>
                    <a:pt x="2071" y="15345"/>
                  </a:lnTo>
                  <a:cubicBezTo>
                    <a:pt x="2064" y="15465"/>
                    <a:pt x="2158" y="15570"/>
                    <a:pt x="2278" y="15574"/>
                  </a:cubicBezTo>
                  <a:lnTo>
                    <a:pt x="2289" y="15574"/>
                  </a:lnTo>
                  <a:cubicBezTo>
                    <a:pt x="2407" y="15574"/>
                    <a:pt x="2501" y="15485"/>
                    <a:pt x="2505" y="15371"/>
                  </a:cubicBezTo>
                  <a:lnTo>
                    <a:pt x="2509" y="15236"/>
                  </a:lnTo>
                  <a:cubicBezTo>
                    <a:pt x="2518" y="15116"/>
                    <a:pt x="2422" y="15015"/>
                    <a:pt x="2302" y="15011"/>
                  </a:cubicBezTo>
                  <a:cubicBezTo>
                    <a:pt x="2299" y="15011"/>
                    <a:pt x="2296" y="15011"/>
                    <a:pt x="2292" y="15011"/>
                  </a:cubicBezTo>
                  <a:close/>
                  <a:moveTo>
                    <a:pt x="2257" y="16019"/>
                  </a:moveTo>
                  <a:cubicBezTo>
                    <a:pt x="2143" y="16019"/>
                    <a:pt x="2038" y="16110"/>
                    <a:pt x="2032" y="16228"/>
                  </a:cubicBezTo>
                  <a:lnTo>
                    <a:pt x="2027" y="16355"/>
                  </a:lnTo>
                  <a:cubicBezTo>
                    <a:pt x="2018" y="16475"/>
                    <a:pt x="2114" y="16575"/>
                    <a:pt x="2234" y="16582"/>
                  </a:cubicBezTo>
                  <a:lnTo>
                    <a:pt x="2243" y="16582"/>
                  </a:lnTo>
                  <a:cubicBezTo>
                    <a:pt x="2357" y="16582"/>
                    <a:pt x="2455" y="16490"/>
                    <a:pt x="2464" y="16372"/>
                  </a:cubicBezTo>
                  <a:lnTo>
                    <a:pt x="2468" y="16250"/>
                  </a:lnTo>
                  <a:lnTo>
                    <a:pt x="2468" y="16246"/>
                  </a:lnTo>
                  <a:cubicBezTo>
                    <a:pt x="2474" y="16126"/>
                    <a:pt x="2383" y="16023"/>
                    <a:pt x="2261" y="16019"/>
                  </a:cubicBezTo>
                  <a:cubicBezTo>
                    <a:pt x="2259" y="16019"/>
                    <a:pt x="2258" y="16019"/>
                    <a:pt x="2257" y="16019"/>
                  </a:cubicBezTo>
                  <a:close/>
                  <a:moveTo>
                    <a:pt x="2208" y="17025"/>
                  </a:moveTo>
                  <a:cubicBezTo>
                    <a:pt x="2090" y="17025"/>
                    <a:pt x="1986" y="17116"/>
                    <a:pt x="1981" y="17236"/>
                  </a:cubicBezTo>
                  <a:lnTo>
                    <a:pt x="1975" y="17361"/>
                  </a:lnTo>
                  <a:cubicBezTo>
                    <a:pt x="1966" y="17481"/>
                    <a:pt x="2062" y="17581"/>
                    <a:pt x="2182" y="17588"/>
                  </a:cubicBezTo>
                  <a:lnTo>
                    <a:pt x="2191" y="17588"/>
                  </a:lnTo>
                  <a:cubicBezTo>
                    <a:pt x="2304" y="17588"/>
                    <a:pt x="2402" y="17494"/>
                    <a:pt x="2411" y="17380"/>
                  </a:cubicBezTo>
                  <a:lnTo>
                    <a:pt x="2418" y="17258"/>
                  </a:lnTo>
                  <a:lnTo>
                    <a:pt x="2418" y="17252"/>
                  </a:lnTo>
                  <a:cubicBezTo>
                    <a:pt x="2422" y="17132"/>
                    <a:pt x="2333" y="17031"/>
                    <a:pt x="2208" y="17025"/>
                  </a:cubicBezTo>
                  <a:close/>
                  <a:moveTo>
                    <a:pt x="2154" y="18026"/>
                  </a:moveTo>
                  <a:cubicBezTo>
                    <a:pt x="2021" y="18026"/>
                    <a:pt x="1931" y="18114"/>
                    <a:pt x="1927" y="18234"/>
                  </a:cubicBezTo>
                  <a:lnTo>
                    <a:pt x="1920" y="18364"/>
                  </a:lnTo>
                  <a:cubicBezTo>
                    <a:pt x="1916" y="18484"/>
                    <a:pt x="2005" y="18589"/>
                    <a:pt x="2128" y="18594"/>
                  </a:cubicBezTo>
                  <a:lnTo>
                    <a:pt x="2138" y="18594"/>
                  </a:lnTo>
                  <a:cubicBezTo>
                    <a:pt x="2254" y="18594"/>
                    <a:pt x="2348" y="18504"/>
                    <a:pt x="2357" y="18386"/>
                  </a:cubicBezTo>
                  <a:lnTo>
                    <a:pt x="2363" y="18255"/>
                  </a:lnTo>
                  <a:cubicBezTo>
                    <a:pt x="2368" y="18135"/>
                    <a:pt x="2274" y="18031"/>
                    <a:pt x="2154" y="18026"/>
                  </a:cubicBezTo>
                  <a:close/>
                  <a:moveTo>
                    <a:pt x="2099" y="19032"/>
                  </a:moveTo>
                  <a:cubicBezTo>
                    <a:pt x="1966" y="19032"/>
                    <a:pt x="1877" y="19119"/>
                    <a:pt x="1872" y="19239"/>
                  </a:cubicBezTo>
                  <a:lnTo>
                    <a:pt x="1866" y="19370"/>
                  </a:lnTo>
                  <a:cubicBezTo>
                    <a:pt x="1861" y="19490"/>
                    <a:pt x="1953" y="19595"/>
                    <a:pt x="2073" y="19599"/>
                  </a:cubicBezTo>
                  <a:lnTo>
                    <a:pt x="2084" y="19599"/>
                  </a:lnTo>
                  <a:cubicBezTo>
                    <a:pt x="2202" y="19599"/>
                    <a:pt x="2298" y="19510"/>
                    <a:pt x="2302" y="19392"/>
                  </a:cubicBezTo>
                  <a:lnTo>
                    <a:pt x="2309" y="19261"/>
                  </a:lnTo>
                  <a:cubicBezTo>
                    <a:pt x="2313" y="19141"/>
                    <a:pt x="2219" y="19039"/>
                    <a:pt x="2099" y="19032"/>
                  </a:cubicBezTo>
                  <a:close/>
                  <a:moveTo>
                    <a:pt x="2049" y="20040"/>
                  </a:moveTo>
                  <a:cubicBezTo>
                    <a:pt x="1918" y="20042"/>
                    <a:pt x="1824" y="20127"/>
                    <a:pt x="1820" y="20247"/>
                  </a:cubicBezTo>
                  <a:lnTo>
                    <a:pt x="1811" y="20374"/>
                  </a:lnTo>
                  <a:cubicBezTo>
                    <a:pt x="1802" y="20494"/>
                    <a:pt x="1896" y="20599"/>
                    <a:pt x="2016" y="20607"/>
                  </a:cubicBezTo>
                  <a:lnTo>
                    <a:pt x="2029" y="20607"/>
                  </a:lnTo>
                  <a:cubicBezTo>
                    <a:pt x="2145" y="20607"/>
                    <a:pt x="2239" y="20516"/>
                    <a:pt x="2248" y="20402"/>
                  </a:cubicBezTo>
                  <a:lnTo>
                    <a:pt x="2256" y="20267"/>
                  </a:lnTo>
                  <a:cubicBezTo>
                    <a:pt x="2261" y="20149"/>
                    <a:pt x="2169" y="20044"/>
                    <a:pt x="2049" y="20040"/>
                  </a:cubicBezTo>
                  <a:close/>
                  <a:moveTo>
                    <a:pt x="1986" y="21046"/>
                  </a:moveTo>
                  <a:cubicBezTo>
                    <a:pt x="1866" y="21048"/>
                    <a:pt x="1763" y="21133"/>
                    <a:pt x="1757" y="21253"/>
                  </a:cubicBezTo>
                  <a:lnTo>
                    <a:pt x="1752" y="21384"/>
                  </a:lnTo>
                  <a:cubicBezTo>
                    <a:pt x="1746" y="21504"/>
                    <a:pt x="1840" y="21607"/>
                    <a:pt x="1960" y="21613"/>
                  </a:cubicBezTo>
                  <a:lnTo>
                    <a:pt x="1973" y="21613"/>
                  </a:lnTo>
                  <a:cubicBezTo>
                    <a:pt x="2090" y="21613"/>
                    <a:pt x="2184" y="21521"/>
                    <a:pt x="2189" y="21408"/>
                  </a:cubicBezTo>
                  <a:lnTo>
                    <a:pt x="2193" y="21275"/>
                  </a:lnTo>
                  <a:cubicBezTo>
                    <a:pt x="2200" y="21155"/>
                    <a:pt x="2106" y="21050"/>
                    <a:pt x="1986" y="2104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sp>
          <p:nvSpPr>
            <p:cNvPr id="1455" name="Google Shape;1455;p27"/>
            <p:cNvSpPr/>
            <p:nvPr/>
          </p:nvSpPr>
          <p:spPr>
            <a:xfrm flipH="1">
              <a:off x="1855369" y="2253775"/>
              <a:ext cx="41621" cy="31537"/>
            </a:xfrm>
            <a:custGeom>
              <a:avLst/>
              <a:gdLst/>
              <a:ahLst/>
              <a:cxnLst/>
              <a:rect l="l" t="t" r="r" b="b"/>
              <a:pathLst>
                <a:path w="1519" h="1151" extrusionOk="0">
                  <a:moveTo>
                    <a:pt x="0" y="0"/>
                  </a:moveTo>
                  <a:lnTo>
                    <a:pt x="0" y="1150"/>
                  </a:lnTo>
                  <a:lnTo>
                    <a:pt x="1347" y="1150"/>
                  </a:lnTo>
                  <a:lnTo>
                    <a:pt x="1519" y="0"/>
                  </a:lnTo>
                  <a:close/>
                </a:path>
              </a:pathLst>
            </a:custGeom>
            <a:solidFill>
              <a:srgbClr val="000000">
                <a:alpha val="5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75C8F"/>
                </a:solidFill>
                <a:effectLst/>
                <a:uLnTx/>
                <a:uFillTx/>
                <a:latin typeface="Arial"/>
                <a:ea typeface="+mn-ea"/>
                <a:cs typeface="+mn-cs"/>
              </a:endParaRPr>
            </a:p>
          </p:txBody>
        </p:sp>
      </p:grpSp>
    </p:spTree>
    <p:extLst>
      <p:ext uri="{BB962C8B-B14F-4D97-AF65-F5344CB8AC3E}">
        <p14:creationId xmlns:p14="http://schemas.microsoft.com/office/powerpoint/2010/main" val="1762370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5"/>
        </a:solidFill>
        <a:effectLst/>
      </p:bgPr>
    </p:bg>
    <p:spTree>
      <p:nvGrpSpPr>
        <p:cNvPr id="1" name="Shape 1456"/>
        <p:cNvGrpSpPr/>
        <p:nvPr/>
      </p:nvGrpSpPr>
      <p:grpSpPr>
        <a:xfrm>
          <a:off x="0" y="0"/>
          <a:ext cx="0" cy="0"/>
          <a:chOff x="0" y="0"/>
          <a:chExt cx="0" cy="0"/>
        </a:xfrm>
      </p:grpSpPr>
    </p:spTree>
    <p:extLst>
      <p:ext uri="{BB962C8B-B14F-4D97-AF65-F5344CB8AC3E}">
        <p14:creationId xmlns:p14="http://schemas.microsoft.com/office/powerpoint/2010/main" val="4268790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5C8F"/>
                </a:solidFill>
                <a:effectLst/>
                <a:uLnTx/>
                <a:uFillTx/>
                <a:latin typeface="Arial"/>
                <a:ea typeface="+mn-ea"/>
                <a:cs typeface="+mn-cs"/>
              </a:rPr>
              <a:t>Add a footer</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8593D-7C47-471E-A8DF-97AC4FFD13F5}" type="datetimeFigureOut">
              <a:rPr kumimoji="0" lang="en-US" sz="1800" b="0" i="0" u="none" strike="noStrike" kern="1200" cap="none" spc="0" normalizeH="0" baseline="0" noProof="0" smtClean="0">
                <a:ln>
                  <a:noFill/>
                </a:ln>
                <a:solidFill>
                  <a:srgbClr val="F75C8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800" b="0" i="0" u="none" strike="noStrike" kern="1200" cap="none" spc="0" normalizeH="0" baseline="0" noProof="0">
              <a:ln>
                <a:noFill/>
              </a:ln>
              <a:solidFill>
                <a:srgbClr val="F75C8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9D71E3-7D81-4C24-B9D8-6B108755C64C}" type="slidenum">
              <a:rPr kumimoji="0" lang="en-US" sz="1800" b="0" i="0" u="none" strike="noStrike" kern="1200" cap="none" spc="0" normalizeH="0" baseline="0" noProof="0" smtClean="0">
                <a:ln>
                  <a:noFill/>
                </a:ln>
                <a:solidFill>
                  <a:srgbClr val="F75C8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75C8F"/>
              </a:solidFill>
              <a:effectLst/>
              <a:uLnTx/>
              <a:uFillTx/>
              <a:latin typeface="Arial"/>
              <a:ea typeface="+mn-ea"/>
              <a:cs typeface="+mn-cs"/>
            </a:endParaRPr>
          </a:p>
        </p:txBody>
      </p:sp>
    </p:spTree>
    <p:extLst>
      <p:ext uri="{BB962C8B-B14F-4D97-AF65-F5344CB8AC3E}">
        <p14:creationId xmlns:p14="http://schemas.microsoft.com/office/powerpoint/2010/main" val="322724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227905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8/30/2022</a:t>
            </a:fld>
            <a:endParaRPr lang="en-US"/>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7" y="18627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225822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60000" y="475731"/>
            <a:ext cx="10272000" cy="99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 name="Google Shape;31;p4"/>
          <p:cNvSpPr txBox="1">
            <a:spLocks noGrp="1"/>
          </p:cNvSpPr>
          <p:nvPr>
            <p:ph type="body" idx="1"/>
          </p:nvPr>
        </p:nvSpPr>
        <p:spPr>
          <a:xfrm>
            <a:off x="960000" y="1300756"/>
            <a:ext cx="10272000" cy="46708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chemeClr val="accent1"/>
              </a:buClr>
              <a:buSzPts val="1400"/>
              <a:buChar char="●"/>
              <a:defRPr>
                <a:solidFill>
                  <a:srgbClr val="434343"/>
                </a:solidFill>
              </a:defRPr>
            </a:lvl1pPr>
            <a:lvl2pPr marL="1216152" lvl="1" indent="-422275"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4228" lvl="2" indent="-422275"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2304" lvl="3" indent="-422275"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0380" lvl="4" indent="-422275"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48456" lvl="5" indent="-422275"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56532" lvl="6" indent="-422275"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64608" lvl="7" indent="-422275"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72684" lvl="8" indent="-422275"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2" name="Google Shape;32;p4"/>
          <p:cNvSpPr/>
          <p:nvPr/>
        </p:nvSpPr>
        <p:spPr>
          <a:xfrm>
            <a:off x="11510269" y="5685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4"/>
          <p:cNvSpPr/>
          <p:nvPr/>
        </p:nvSpPr>
        <p:spPr>
          <a:xfrm>
            <a:off x="10874973" y="322567"/>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4"/>
          <p:cNvSpPr/>
          <p:nvPr/>
        </p:nvSpPr>
        <p:spPr>
          <a:xfrm>
            <a:off x="11510256" y="968434"/>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4"/>
          <p:cNvSpPr/>
          <p:nvPr/>
        </p:nvSpPr>
        <p:spPr>
          <a:xfrm>
            <a:off x="-242599" y="6138668"/>
            <a:ext cx="1830167" cy="905067"/>
          </a:xfrm>
          <a:custGeom>
            <a:avLst/>
            <a:gdLst/>
            <a:ahLst/>
            <a:cxnLst/>
            <a:rect l="l" t="t" r="r" b="b"/>
            <a:pathLst>
              <a:path w="54905" h="27152" extrusionOk="0">
                <a:moveTo>
                  <a:pt x="27449" y="1"/>
                </a:moveTo>
                <a:cubicBezTo>
                  <a:pt x="27010" y="1"/>
                  <a:pt x="26571" y="22"/>
                  <a:pt x="26142" y="53"/>
                </a:cubicBezTo>
                <a:cubicBezTo>
                  <a:pt x="16813" y="725"/>
                  <a:pt x="7951" y="4449"/>
                  <a:pt x="0" y="9507"/>
                </a:cubicBezTo>
                <a:lnTo>
                  <a:pt x="285" y="27151"/>
                </a:lnTo>
                <a:lnTo>
                  <a:pt x="50393" y="26297"/>
                </a:lnTo>
                <a:cubicBezTo>
                  <a:pt x="51601" y="23620"/>
                  <a:pt x="53287" y="21148"/>
                  <a:pt x="54095" y="18323"/>
                </a:cubicBezTo>
                <a:cubicBezTo>
                  <a:pt x="54904" y="15487"/>
                  <a:pt x="54619" y="12002"/>
                  <a:pt x="52444" y="10122"/>
                </a:cubicBezTo>
                <a:cubicBezTo>
                  <a:pt x="51204" y="9058"/>
                  <a:pt x="49662" y="8720"/>
                  <a:pt x="48052" y="8720"/>
                </a:cubicBezTo>
                <a:cubicBezTo>
                  <a:pt x="46732" y="8720"/>
                  <a:pt x="45366" y="8947"/>
                  <a:pt x="44083" y="9188"/>
                </a:cubicBezTo>
                <a:cubicBezTo>
                  <a:pt x="42902" y="9415"/>
                  <a:pt x="41654" y="9622"/>
                  <a:pt x="40420" y="9622"/>
                </a:cubicBezTo>
                <a:cubicBezTo>
                  <a:pt x="39548" y="9622"/>
                  <a:pt x="38682" y="9519"/>
                  <a:pt x="37852" y="9245"/>
                </a:cubicBezTo>
                <a:cubicBezTo>
                  <a:pt x="35916" y="8607"/>
                  <a:pt x="34834" y="7024"/>
                  <a:pt x="33979" y="5167"/>
                </a:cubicBezTo>
                <a:cubicBezTo>
                  <a:pt x="33296" y="3652"/>
                  <a:pt x="32624" y="2012"/>
                  <a:pt x="31325" y="1044"/>
                </a:cubicBezTo>
                <a:cubicBezTo>
                  <a:pt x="30211" y="214"/>
                  <a:pt x="28827" y="1"/>
                  <a:pt x="27449"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4"/>
          <p:cNvSpPr/>
          <p:nvPr/>
        </p:nvSpPr>
        <p:spPr>
          <a:xfrm>
            <a:off x="0" y="5979318"/>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1337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60000" y="475817"/>
            <a:ext cx="10272000"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2084" y="5916785"/>
            <a:ext cx="1200734"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6"/>
          <p:cNvSpPr/>
          <p:nvPr/>
        </p:nvSpPr>
        <p:spPr>
          <a:xfrm rot="10800000">
            <a:off x="-671232" y="5724151"/>
            <a:ext cx="2492700"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6"/>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6"/>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6"/>
          <p:cNvSpPr/>
          <p:nvPr/>
        </p:nvSpPr>
        <p:spPr>
          <a:xfrm rot="10800000" flipH="1">
            <a:off x="-2156844" y="-357315"/>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6"/>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9146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950967" y="1862767"/>
            <a:ext cx="6322400" cy="29116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SzPts val="6000"/>
              <a:buNone/>
              <a:defRPr sz="11305"/>
            </a:lvl1pPr>
            <a:lvl2pPr lvl="1" algn="ctr">
              <a:spcBef>
                <a:spcPts val="0"/>
              </a:spcBef>
              <a:spcAft>
                <a:spcPts val="0"/>
              </a:spcAft>
              <a:buSzPts val="6000"/>
              <a:buNone/>
              <a:defRPr sz="7980"/>
            </a:lvl2pPr>
            <a:lvl3pPr lvl="2" algn="ctr">
              <a:spcBef>
                <a:spcPts val="0"/>
              </a:spcBef>
              <a:spcAft>
                <a:spcPts val="0"/>
              </a:spcAft>
              <a:buSzPts val="6000"/>
              <a:buNone/>
              <a:defRPr sz="7980"/>
            </a:lvl3pPr>
            <a:lvl4pPr lvl="3" algn="ctr">
              <a:spcBef>
                <a:spcPts val="0"/>
              </a:spcBef>
              <a:spcAft>
                <a:spcPts val="0"/>
              </a:spcAft>
              <a:buSzPts val="6000"/>
              <a:buNone/>
              <a:defRPr sz="7980"/>
            </a:lvl4pPr>
            <a:lvl5pPr lvl="4" algn="ctr">
              <a:spcBef>
                <a:spcPts val="0"/>
              </a:spcBef>
              <a:spcAft>
                <a:spcPts val="0"/>
              </a:spcAft>
              <a:buSzPts val="6000"/>
              <a:buNone/>
              <a:defRPr sz="7980"/>
            </a:lvl5pPr>
            <a:lvl6pPr lvl="5" algn="ctr">
              <a:spcBef>
                <a:spcPts val="0"/>
              </a:spcBef>
              <a:spcAft>
                <a:spcPts val="0"/>
              </a:spcAft>
              <a:buSzPts val="6000"/>
              <a:buNone/>
              <a:defRPr sz="7980"/>
            </a:lvl6pPr>
            <a:lvl7pPr lvl="6" algn="ctr">
              <a:spcBef>
                <a:spcPts val="0"/>
              </a:spcBef>
              <a:spcAft>
                <a:spcPts val="0"/>
              </a:spcAft>
              <a:buSzPts val="6000"/>
              <a:buNone/>
              <a:defRPr sz="7980"/>
            </a:lvl7pPr>
            <a:lvl8pPr lvl="7" algn="ctr">
              <a:spcBef>
                <a:spcPts val="0"/>
              </a:spcBef>
              <a:spcAft>
                <a:spcPts val="0"/>
              </a:spcAft>
              <a:buSzPts val="6000"/>
              <a:buNone/>
              <a:defRPr sz="7980"/>
            </a:lvl8pPr>
            <a:lvl9pPr lvl="8" algn="ctr">
              <a:spcBef>
                <a:spcPts val="0"/>
              </a:spcBef>
              <a:spcAft>
                <a:spcPts val="0"/>
              </a:spcAft>
              <a:buSzPts val="6000"/>
              <a:buNone/>
              <a:defRPr sz="7980"/>
            </a:lvl9pPr>
          </a:lstStyle>
          <a:p>
            <a:endParaRPr/>
          </a:p>
        </p:txBody>
      </p:sp>
      <p:sp>
        <p:nvSpPr>
          <p:cNvPr id="68" name="Google Shape;68;p8"/>
          <p:cNvSpPr/>
          <p:nvPr/>
        </p:nvSpPr>
        <p:spPr>
          <a:xfrm rot="10800000" flipH="1">
            <a:off x="107701" y="-274883"/>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rot="10800000" flipH="1">
            <a:off x="107694" y="6194993"/>
            <a:ext cx="2001472" cy="379897"/>
          </a:xfrm>
          <a:custGeom>
            <a:avLst/>
            <a:gdLst/>
            <a:ahLst/>
            <a:cxnLst/>
            <a:rect l="l" t="t" r="r" b="b"/>
            <a:pathLst>
              <a:path w="8385" h="1417" extrusionOk="0">
                <a:moveTo>
                  <a:pt x="4193" y="0"/>
                </a:moveTo>
                <a:cubicBezTo>
                  <a:pt x="1877" y="0"/>
                  <a:pt x="0" y="317"/>
                  <a:pt x="0" y="708"/>
                </a:cubicBezTo>
                <a:cubicBezTo>
                  <a:pt x="0" y="1099"/>
                  <a:pt x="1877" y="1416"/>
                  <a:pt x="4193" y="1416"/>
                </a:cubicBezTo>
                <a:cubicBezTo>
                  <a:pt x="6508" y="1416"/>
                  <a:pt x="8384" y="1099"/>
                  <a:pt x="8384" y="708"/>
                </a:cubicBezTo>
                <a:cubicBezTo>
                  <a:pt x="8384" y="317"/>
                  <a:pt x="6508" y="0"/>
                  <a:pt x="4193"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8"/>
          <p:cNvSpPr/>
          <p:nvPr/>
        </p:nvSpPr>
        <p:spPr>
          <a:xfrm rot="10800000" flipH="1">
            <a:off x="285511" y="5638940"/>
            <a:ext cx="1053367" cy="1159367"/>
          </a:xfrm>
          <a:custGeom>
            <a:avLst/>
            <a:gdLst/>
            <a:ahLst/>
            <a:cxnLst/>
            <a:rect l="l" t="t" r="r" b="b"/>
            <a:pathLst>
              <a:path w="31601" h="34781" extrusionOk="0">
                <a:moveTo>
                  <a:pt x="30013" y="0"/>
                </a:moveTo>
                <a:cubicBezTo>
                  <a:pt x="29661" y="0"/>
                  <a:pt x="29309" y="90"/>
                  <a:pt x="28968" y="186"/>
                </a:cubicBezTo>
                <a:cubicBezTo>
                  <a:pt x="26757" y="804"/>
                  <a:pt x="24632" y="1713"/>
                  <a:pt x="22526" y="2611"/>
                </a:cubicBezTo>
                <a:cubicBezTo>
                  <a:pt x="20804" y="3347"/>
                  <a:pt x="19119" y="4174"/>
                  <a:pt x="17475" y="5074"/>
                </a:cubicBezTo>
                <a:cubicBezTo>
                  <a:pt x="14080" y="6933"/>
                  <a:pt x="10847" y="9085"/>
                  <a:pt x="7809" y="11483"/>
                </a:cubicBezTo>
                <a:cubicBezTo>
                  <a:pt x="6095" y="12836"/>
                  <a:pt x="4441" y="14267"/>
                  <a:pt x="2855" y="15769"/>
                </a:cubicBezTo>
                <a:cubicBezTo>
                  <a:pt x="1901" y="16675"/>
                  <a:pt x="943" y="17644"/>
                  <a:pt x="471" y="18872"/>
                </a:cubicBezTo>
                <a:cubicBezTo>
                  <a:pt x="0" y="20101"/>
                  <a:pt x="142" y="21660"/>
                  <a:pt x="1144" y="22513"/>
                </a:cubicBezTo>
                <a:cubicBezTo>
                  <a:pt x="1933" y="23182"/>
                  <a:pt x="3041" y="23279"/>
                  <a:pt x="4035" y="23569"/>
                </a:cubicBezTo>
                <a:cubicBezTo>
                  <a:pt x="5029" y="23858"/>
                  <a:pt x="6088" y="24573"/>
                  <a:pt x="6080" y="25608"/>
                </a:cubicBezTo>
                <a:cubicBezTo>
                  <a:pt x="6075" y="26233"/>
                  <a:pt x="5675" y="26776"/>
                  <a:pt x="5292" y="27270"/>
                </a:cubicBezTo>
                <a:cubicBezTo>
                  <a:pt x="4568" y="28207"/>
                  <a:pt x="3843" y="29144"/>
                  <a:pt x="3119" y="30081"/>
                </a:cubicBezTo>
                <a:cubicBezTo>
                  <a:pt x="2381" y="31036"/>
                  <a:pt x="1602" y="32238"/>
                  <a:pt x="2044" y="33361"/>
                </a:cubicBezTo>
                <a:cubicBezTo>
                  <a:pt x="2305" y="34022"/>
                  <a:pt x="2956" y="34470"/>
                  <a:pt x="3642" y="34653"/>
                </a:cubicBezTo>
                <a:cubicBezTo>
                  <a:pt x="3996" y="34747"/>
                  <a:pt x="4360" y="34781"/>
                  <a:pt x="4726" y="34781"/>
                </a:cubicBezTo>
                <a:cubicBezTo>
                  <a:pt x="5071" y="34781"/>
                  <a:pt x="5419" y="34751"/>
                  <a:pt x="5762" y="34714"/>
                </a:cubicBezTo>
                <a:cubicBezTo>
                  <a:pt x="10639" y="34184"/>
                  <a:pt x="15264" y="32229"/>
                  <a:pt x="19504" y="29762"/>
                </a:cubicBezTo>
                <a:cubicBezTo>
                  <a:pt x="21148" y="28807"/>
                  <a:pt x="22796" y="27722"/>
                  <a:pt x="23822" y="26120"/>
                </a:cubicBezTo>
                <a:cubicBezTo>
                  <a:pt x="24849" y="24519"/>
                  <a:pt x="25094" y="22274"/>
                  <a:pt x="23929" y="20771"/>
                </a:cubicBezTo>
                <a:cubicBezTo>
                  <a:pt x="23327" y="19994"/>
                  <a:pt x="22437" y="19506"/>
                  <a:pt x="21681" y="18880"/>
                </a:cubicBezTo>
                <a:cubicBezTo>
                  <a:pt x="20924" y="18254"/>
                  <a:pt x="20251" y="17357"/>
                  <a:pt x="20366" y="16381"/>
                </a:cubicBezTo>
                <a:cubicBezTo>
                  <a:pt x="20537" y="14947"/>
                  <a:pt x="22176" y="14280"/>
                  <a:pt x="23497" y="13693"/>
                </a:cubicBezTo>
                <a:cubicBezTo>
                  <a:pt x="25041" y="13005"/>
                  <a:pt x="26466" y="12047"/>
                  <a:pt x="27685" y="10875"/>
                </a:cubicBezTo>
                <a:cubicBezTo>
                  <a:pt x="28184" y="10395"/>
                  <a:pt x="28665" y="9854"/>
                  <a:pt x="28852" y="9187"/>
                </a:cubicBezTo>
                <a:cubicBezTo>
                  <a:pt x="29038" y="8520"/>
                  <a:pt x="28850" y="7704"/>
                  <a:pt x="28254" y="7350"/>
                </a:cubicBezTo>
                <a:cubicBezTo>
                  <a:pt x="27814" y="7090"/>
                  <a:pt x="27236" y="7119"/>
                  <a:pt x="26822" y="6819"/>
                </a:cubicBezTo>
                <a:cubicBezTo>
                  <a:pt x="25593" y="5928"/>
                  <a:pt x="26982" y="4392"/>
                  <a:pt x="27899" y="3996"/>
                </a:cubicBezTo>
                <a:cubicBezTo>
                  <a:pt x="28535" y="3722"/>
                  <a:pt x="29226" y="3595"/>
                  <a:pt x="29869" y="3338"/>
                </a:cubicBezTo>
                <a:cubicBezTo>
                  <a:pt x="30575" y="3055"/>
                  <a:pt x="31367" y="2493"/>
                  <a:pt x="31488" y="1683"/>
                </a:cubicBezTo>
                <a:cubicBezTo>
                  <a:pt x="31600" y="937"/>
                  <a:pt x="31044" y="137"/>
                  <a:pt x="30293" y="21"/>
                </a:cubicBezTo>
                <a:cubicBezTo>
                  <a:pt x="30200" y="7"/>
                  <a:pt x="30107" y="0"/>
                  <a:pt x="30013"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8"/>
          <p:cNvSpPr/>
          <p:nvPr/>
        </p:nvSpPr>
        <p:spPr>
          <a:xfrm rot="10800000">
            <a:off x="11140910" y="444255"/>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8"/>
          <p:cNvSpPr/>
          <p:nvPr/>
        </p:nvSpPr>
        <p:spPr>
          <a:xfrm rot="10800000">
            <a:off x="11033476" y="146739"/>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8"/>
          <p:cNvSpPr/>
          <p:nvPr/>
        </p:nvSpPr>
        <p:spPr>
          <a:xfrm rot="10800000" flipH="1">
            <a:off x="-491298" y="-115546"/>
            <a:ext cx="1830167" cy="905067"/>
          </a:xfrm>
          <a:custGeom>
            <a:avLst/>
            <a:gdLst/>
            <a:ahLst/>
            <a:cxnLst/>
            <a:rect l="l" t="t" r="r" b="b"/>
            <a:pathLst>
              <a:path w="54905" h="27152" extrusionOk="0">
                <a:moveTo>
                  <a:pt x="27449" y="1"/>
                </a:moveTo>
                <a:cubicBezTo>
                  <a:pt x="27010" y="1"/>
                  <a:pt x="26571" y="22"/>
                  <a:pt x="26142" y="53"/>
                </a:cubicBezTo>
                <a:cubicBezTo>
                  <a:pt x="16813" y="725"/>
                  <a:pt x="7951" y="4449"/>
                  <a:pt x="0" y="9507"/>
                </a:cubicBezTo>
                <a:lnTo>
                  <a:pt x="285" y="27151"/>
                </a:lnTo>
                <a:lnTo>
                  <a:pt x="50393" y="26297"/>
                </a:lnTo>
                <a:cubicBezTo>
                  <a:pt x="51601" y="23620"/>
                  <a:pt x="53287" y="21148"/>
                  <a:pt x="54095" y="18323"/>
                </a:cubicBezTo>
                <a:cubicBezTo>
                  <a:pt x="54904" y="15487"/>
                  <a:pt x="54619" y="12002"/>
                  <a:pt x="52444" y="10122"/>
                </a:cubicBezTo>
                <a:cubicBezTo>
                  <a:pt x="51204" y="9058"/>
                  <a:pt x="49662" y="8720"/>
                  <a:pt x="48052" y="8720"/>
                </a:cubicBezTo>
                <a:cubicBezTo>
                  <a:pt x="46732" y="8720"/>
                  <a:pt x="45366" y="8947"/>
                  <a:pt x="44083" y="9188"/>
                </a:cubicBezTo>
                <a:cubicBezTo>
                  <a:pt x="42902" y="9415"/>
                  <a:pt x="41654" y="9622"/>
                  <a:pt x="40420" y="9622"/>
                </a:cubicBezTo>
                <a:cubicBezTo>
                  <a:pt x="39548" y="9622"/>
                  <a:pt x="38682" y="9519"/>
                  <a:pt x="37852" y="9245"/>
                </a:cubicBezTo>
                <a:cubicBezTo>
                  <a:pt x="35916" y="8607"/>
                  <a:pt x="34834" y="7024"/>
                  <a:pt x="33979" y="5167"/>
                </a:cubicBezTo>
                <a:cubicBezTo>
                  <a:pt x="33296" y="3652"/>
                  <a:pt x="32624" y="2012"/>
                  <a:pt x="31325" y="1044"/>
                </a:cubicBezTo>
                <a:cubicBezTo>
                  <a:pt x="30211" y="214"/>
                  <a:pt x="28827" y="1"/>
                  <a:pt x="27449"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6771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62200" y="2235533"/>
            <a:ext cx="6618000"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62200" y="4085600"/>
            <a:ext cx="6007200"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3275" y="4897036"/>
            <a:ext cx="1328183"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1"/>
          <p:cNvSpPr/>
          <p:nvPr/>
        </p:nvSpPr>
        <p:spPr>
          <a:xfrm rot="10800000">
            <a:off x="-420880" y="-232083"/>
            <a:ext cx="3017400"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1"/>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11"/>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11"/>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9246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9"/>
        <p:cNvGrpSpPr/>
        <p:nvPr/>
      </p:nvGrpSpPr>
      <p:grpSpPr>
        <a:xfrm>
          <a:off x="0" y="0"/>
          <a:ext cx="0" cy="0"/>
          <a:chOff x="0" y="0"/>
          <a:chExt cx="0" cy="0"/>
        </a:xfrm>
      </p:grpSpPr>
      <p:sp>
        <p:nvSpPr>
          <p:cNvPr id="330" name="Google Shape;330;p33"/>
          <p:cNvSpPr/>
          <p:nvPr/>
        </p:nvSpPr>
        <p:spPr>
          <a:xfrm rot="10800000">
            <a:off x="172084" y="5916785"/>
            <a:ext cx="1200734"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3"/>
          <p:cNvSpPr/>
          <p:nvPr/>
        </p:nvSpPr>
        <p:spPr>
          <a:xfrm rot="10800000">
            <a:off x="-671232" y="5724151"/>
            <a:ext cx="2492700"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33"/>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rot="10800000" flipH="1">
            <a:off x="-2156844" y="-357315"/>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9494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34"/>
          <p:cNvSpPr/>
          <p:nvPr/>
        </p:nvSpPr>
        <p:spPr>
          <a:xfrm rot="10800000" flipH="1">
            <a:off x="110797" y="-232069"/>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4"/>
          <p:cNvSpPr/>
          <p:nvPr/>
        </p:nvSpPr>
        <p:spPr>
          <a:xfrm rot="9738388" flipH="1">
            <a:off x="11457428" y="-79582"/>
            <a:ext cx="1328183"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a:off x="8929114" y="5974075"/>
            <a:ext cx="3017400"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rot="10800000" flipH="1">
            <a:off x="-134966" y="5761475"/>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rot="10800000" flipH="1">
            <a:off x="902734" y="5593559"/>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flipH="1">
            <a:off x="10665309" y="6109475"/>
            <a:ext cx="1028940" cy="574288"/>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95172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59343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7005934" y="6099068"/>
            <a:ext cx="526304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7"/>
          <p:cNvSpPr txBox="1">
            <a:spLocks noGrp="1"/>
          </p:cNvSpPr>
          <p:nvPr>
            <p:ph type="title"/>
          </p:nvPr>
        </p:nvSpPr>
        <p:spPr>
          <a:xfrm>
            <a:off x="6546168" y="2287233"/>
            <a:ext cx="3744000"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311368" y="3014433"/>
            <a:ext cx="3978800"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969" y="-119310"/>
            <a:ext cx="4503516"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616" name="Google Shape;1616;p7"/>
          <p:cNvGrpSpPr/>
          <p:nvPr/>
        </p:nvGrpSpPr>
        <p:grpSpPr>
          <a:xfrm flipH="1">
            <a:off x="10693523" y="-225528"/>
            <a:ext cx="1432199"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5" name="Google Shape;1625;p7"/>
          <p:cNvGrpSpPr/>
          <p:nvPr/>
        </p:nvGrpSpPr>
        <p:grpSpPr>
          <a:xfrm>
            <a:off x="10550295" y="5162844"/>
            <a:ext cx="1718685"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6" name="Google Shape;1676;p7"/>
          <p:cNvGrpSpPr/>
          <p:nvPr/>
        </p:nvGrpSpPr>
        <p:grpSpPr>
          <a:xfrm flipH="1">
            <a:off x="-269888" y="6180598"/>
            <a:ext cx="1163854"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86" name="Google Shape;1686;p7"/>
          <p:cNvGrpSpPr/>
          <p:nvPr/>
        </p:nvGrpSpPr>
        <p:grpSpPr>
          <a:xfrm flipH="1">
            <a:off x="-186014" y="-101851"/>
            <a:ext cx="1079972"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48" name="Google Shape;1748;p7"/>
          <p:cNvGrpSpPr/>
          <p:nvPr/>
        </p:nvGrpSpPr>
        <p:grpSpPr>
          <a:xfrm rot="5400000" flipH="1">
            <a:off x="1763424" y="16841"/>
            <a:ext cx="156581" cy="141111"/>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1752" name="Google Shape;1752;p7"/>
          <p:cNvSpPr txBox="1">
            <a:spLocks noGrp="1"/>
          </p:cNvSpPr>
          <p:nvPr>
            <p:ph type="subTitle" idx="2"/>
          </p:nvPr>
        </p:nvSpPr>
        <p:spPr>
          <a:xfrm>
            <a:off x="2457146" y="4676832"/>
            <a:ext cx="2702800"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8352" y="-225509"/>
            <a:ext cx="916057"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1" name="Google Shape;1781;p7"/>
          <p:cNvGrpSpPr/>
          <p:nvPr/>
        </p:nvGrpSpPr>
        <p:grpSpPr>
          <a:xfrm>
            <a:off x="819611" y="-260977"/>
            <a:ext cx="665584"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01" name="Google Shape;1801;p7"/>
          <p:cNvGrpSpPr/>
          <p:nvPr/>
        </p:nvGrpSpPr>
        <p:grpSpPr>
          <a:xfrm flipH="1">
            <a:off x="2056058" y="-236825"/>
            <a:ext cx="530147"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24" name="Google Shape;1824;p7"/>
          <p:cNvGrpSpPr/>
          <p:nvPr/>
        </p:nvGrpSpPr>
        <p:grpSpPr>
          <a:xfrm flipH="1">
            <a:off x="11475063" y="-90176"/>
            <a:ext cx="692258"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47" name="Google Shape;1847;p7"/>
          <p:cNvGrpSpPr/>
          <p:nvPr/>
        </p:nvGrpSpPr>
        <p:grpSpPr>
          <a:xfrm flipH="1">
            <a:off x="11132610" y="1178147"/>
            <a:ext cx="1173972"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7" name="Google Shape;1867;p7"/>
          <p:cNvGrpSpPr/>
          <p:nvPr/>
        </p:nvGrpSpPr>
        <p:grpSpPr>
          <a:xfrm rot="5400000" flipH="1">
            <a:off x="11742907" y="1129408"/>
            <a:ext cx="156581" cy="141111"/>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39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58408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996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41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000000"/>
              </a:buClr>
            </a:pPr>
            <a:fld id="{99966A6A-5068-46EF-827D-CC5B5F6D8E70}" type="datetimeFigureOut">
              <a:rPr lang="en-US" sz="1864" kern="0" smtClean="0">
                <a:solidFill>
                  <a:srgbClr val="000000"/>
                </a:solidFill>
                <a:cs typeface="Arial"/>
                <a:sym typeface="Arial"/>
              </a:rPr>
              <a:pPr>
                <a:buClr>
                  <a:srgbClr val="000000"/>
                </a:buClr>
              </a:pPr>
              <a:t>8/30/2022</a:t>
            </a:fld>
            <a:endParaRPr lang="en-US" sz="1864"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a:buClr>
                <a:srgbClr val="000000"/>
              </a:buClr>
            </a:pPr>
            <a:endParaRPr lang="en-US" sz="1864"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a:buClr>
                <a:srgbClr val="000000"/>
              </a:buClr>
            </a:pPr>
            <a:fld id="{A7EE991E-0642-4439-BE5A-84458EAAA3FD}" type="slidenum">
              <a:rPr lang="en-US" sz="1864" kern="0" smtClean="0">
                <a:solidFill>
                  <a:srgbClr val="000000"/>
                </a:solidFill>
                <a:cs typeface="Arial"/>
                <a:sym typeface="Arial"/>
              </a:rPr>
              <a:pPr>
                <a:buClr>
                  <a:srgbClr val="000000"/>
                </a:buClr>
              </a:pPr>
              <a:t>‹#›</a:t>
            </a:fld>
            <a:endParaRPr lang="en-US" sz="1864" kern="0">
              <a:solidFill>
                <a:srgbClr val="000000"/>
              </a:solidFill>
              <a:cs typeface="Arial"/>
              <a:sym typeface="Arial"/>
            </a:endParaRPr>
          </a:p>
        </p:txBody>
      </p:sp>
    </p:spTree>
    <p:extLst>
      <p:ext uri="{BB962C8B-B14F-4D97-AF65-F5344CB8AC3E}">
        <p14:creationId xmlns:p14="http://schemas.microsoft.com/office/powerpoint/2010/main" val="1732719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60000" y="475731"/>
            <a:ext cx="10272000" cy="99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 name="Google Shape;31;p4"/>
          <p:cNvSpPr txBox="1">
            <a:spLocks noGrp="1"/>
          </p:cNvSpPr>
          <p:nvPr>
            <p:ph type="body" idx="1"/>
          </p:nvPr>
        </p:nvSpPr>
        <p:spPr>
          <a:xfrm>
            <a:off x="960000" y="1300756"/>
            <a:ext cx="10272000" cy="46708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chemeClr val="accent1"/>
              </a:buClr>
              <a:buSzPts val="1400"/>
              <a:buChar char="●"/>
              <a:defRPr>
                <a:solidFill>
                  <a:srgbClr val="434343"/>
                </a:solidFill>
              </a:defRPr>
            </a:lvl1pPr>
            <a:lvl2pPr marL="1216152" lvl="1" indent="-422275"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4228" lvl="2" indent="-422275"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2304" lvl="3" indent="-422275"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0380" lvl="4" indent="-422275"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48456" lvl="5" indent="-422275"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56532" lvl="6" indent="-422275"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64608" lvl="7" indent="-422275"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72684" lvl="8" indent="-422275"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2" name="Google Shape;32;p4"/>
          <p:cNvSpPr/>
          <p:nvPr/>
        </p:nvSpPr>
        <p:spPr>
          <a:xfrm>
            <a:off x="11510269" y="5685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4"/>
          <p:cNvSpPr/>
          <p:nvPr/>
        </p:nvSpPr>
        <p:spPr>
          <a:xfrm>
            <a:off x="10874973" y="322567"/>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4"/>
          <p:cNvSpPr/>
          <p:nvPr/>
        </p:nvSpPr>
        <p:spPr>
          <a:xfrm>
            <a:off x="11510256" y="968434"/>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4"/>
          <p:cNvSpPr/>
          <p:nvPr/>
        </p:nvSpPr>
        <p:spPr>
          <a:xfrm>
            <a:off x="-242599" y="6138668"/>
            <a:ext cx="1830167" cy="905067"/>
          </a:xfrm>
          <a:custGeom>
            <a:avLst/>
            <a:gdLst/>
            <a:ahLst/>
            <a:cxnLst/>
            <a:rect l="l" t="t" r="r" b="b"/>
            <a:pathLst>
              <a:path w="54905" h="27152" extrusionOk="0">
                <a:moveTo>
                  <a:pt x="27449" y="1"/>
                </a:moveTo>
                <a:cubicBezTo>
                  <a:pt x="27010" y="1"/>
                  <a:pt x="26571" y="22"/>
                  <a:pt x="26142" y="53"/>
                </a:cubicBezTo>
                <a:cubicBezTo>
                  <a:pt x="16813" y="725"/>
                  <a:pt x="7951" y="4449"/>
                  <a:pt x="0" y="9507"/>
                </a:cubicBezTo>
                <a:lnTo>
                  <a:pt x="285" y="27151"/>
                </a:lnTo>
                <a:lnTo>
                  <a:pt x="50393" y="26297"/>
                </a:lnTo>
                <a:cubicBezTo>
                  <a:pt x="51601" y="23620"/>
                  <a:pt x="53287" y="21148"/>
                  <a:pt x="54095" y="18323"/>
                </a:cubicBezTo>
                <a:cubicBezTo>
                  <a:pt x="54904" y="15487"/>
                  <a:pt x="54619" y="12002"/>
                  <a:pt x="52444" y="10122"/>
                </a:cubicBezTo>
                <a:cubicBezTo>
                  <a:pt x="51204" y="9058"/>
                  <a:pt x="49662" y="8720"/>
                  <a:pt x="48052" y="8720"/>
                </a:cubicBezTo>
                <a:cubicBezTo>
                  <a:pt x="46732" y="8720"/>
                  <a:pt x="45366" y="8947"/>
                  <a:pt x="44083" y="9188"/>
                </a:cubicBezTo>
                <a:cubicBezTo>
                  <a:pt x="42902" y="9415"/>
                  <a:pt x="41654" y="9622"/>
                  <a:pt x="40420" y="9622"/>
                </a:cubicBezTo>
                <a:cubicBezTo>
                  <a:pt x="39548" y="9622"/>
                  <a:pt x="38682" y="9519"/>
                  <a:pt x="37852" y="9245"/>
                </a:cubicBezTo>
                <a:cubicBezTo>
                  <a:pt x="35916" y="8607"/>
                  <a:pt x="34834" y="7024"/>
                  <a:pt x="33979" y="5167"/>
                </a:cubicBezTo>
                <a:cubicBezTo>
                  <a:pt x="33296" y="3652"/>
                  <a:pt x="32624" y="2012"/>
                  <a:pt x="31325" y="1044"/>
                </a:cubicBezTo>
                <a:cubicBezTo>
                  <a:pt x="30211" y="214"/>
                  <a:pt x="28827" y="1"/>
                  <a:pt x="27449"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4"/>
          <p:cNvSpPr/>
          <p:nvPr/>
        </p:nvSpPr>
        <p:spPr>
          <a:xfrm>
            <a:off x="0" y="5979318"/>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5831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60000" y="475817"/>
            <a:ext cx="10272000"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2084" y="5916785"/>
            <a:ext cx="1200734"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6"/>
          <p:cNvSpPr/>
          <p:nvPr/>
        </p:nvSpPr>
        <p:spPr>
          <a:xfrm rot="10800000">
            <a:off x="-671232" y="5724151"/>
            <a:ext cx="2492700"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6"/>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6"/>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6"/>
          <p:cNvSpPr/>
          <p:nvPr/>
        </p:nvSpPr>
        <p:spPr>
          <a:xfrm rot="10800000" flipH="1">
            <a:off x="-2156844" y="-357315"/>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6"/>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83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950967" y="1862767"/>
            <a:ext cx="6322400" cy="29116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SzPts val="6000"/>
              <a:buNone/>
              <a:defRPr sz="11305"/>
            </a:lvl1pPr>
            <a:lvl2pPr lvl="1" algn="ctr">
              <a:spcBef>
                <a:spcPts val="0"/>
              </a:spcBef>
              <a:spcAft>
                <a:spcPts val="0"/>
              </a:spcAft>
              <a:buSzPts val="6000"/>
              <a:buNone/>
              <a:defRPr sz="7980"/>
            </a:lvl2pPr>
            <a:lvl3pPr lvl="2" algn="ctr">
              <a:spcBef>
                <a:spcPts val="0"/>
              </a:spcBef>
              <a:spcAft>
                <a:spcPts val="0"/>
              </a:spcAft>
              <a:buSzPts val="6000"/>
              <a:buNone/>
              <a:defRPr sz="7980"/>
            </a:lvl3pPr>
            <a:lvl4pPr lvl="3" algn="ctr">
              <a:spcBef>
                <a:spcPts val="0"/>
              </a:spcBef>
              <a:spcAft>
                <a:spcPts val="0"/>
              </a:spcAft>
              <a:buSzPts val="6000"/>
              <a:buNone/>
              <a:defRPr sz="7980"/>
            </a:lvl4pPr>
            <a:lvl5pPr lvl="4" algn="ctr">
              <a:spcBef>
                <a:spcPts val="0"/>
              </a:spcBef>
              <a:spcAft>
                <a:spcPts val="0"/>
              </a:spcAft>
              <a:buSzPts val="6000"/>
              <a:buNone/>
              <a:defRPr sz="7980"/>
            </a:lvl5pPr>
            <a:lvl6pPr lvl="5" algn="ctr">
              <a:spcBef>
                <a:spcPts val="0"/>
              </a:spcBef>
              <a:spcAft>
                <a:spcPts val="0"/>
              </a:spcAft>
              <a:buSzPts val="6000"/>
              <a:buNone/>
              <a:defRPr sz="7980"/>
            </a:lvl6pPr>
            <a:lvl7pPr lvl="6" algn="ctr">
              <a:spcBef>
                <a:spcPts val="0"/>
              </a:spcBef>
              <a:spcAft>
                <a:spcPts val="0"/>
              </a:spcAft>
              <a:buSzPts val="6000"/>
              <a:buNone/>
              <a:defRPr sz="7980"/>
            </a:lvl7pPr>
            <a:lvl8pPr lvl="7" algn="ctr">
              <a:spcBef>
                <a:spcPts val="0"/>
              </a:spcBef>
              <a:spcAft>
                <a:spcPts val="0"/>
              </a:spcAft>
              <a:buSzPts val="6000"/>
              <a:buNone/>
              <a:defRPr sz="7980"/>
            </a:lvl8pPr>
            <a:lvl9pPr lvl="8" algn="ctr">
              <a:spcBef>
                <a:spcPts val="0"/>
              </a:spcBef>
              <a:spcAft>
                <a:spcPts val="0"/>
              </a:spcAft>
              <a:buSzPts val="6000"/>
              <a:buNone/>
              <a:defRPr sz="7980"/>
            </a:lvl9pPr>
          </a:lstStyle>
          <a:p>
            <a:endParaRPr/>
          </a:p>
        </p:txBody>
      </p:sp>
      <p:sp>
        <p:nvSpPr>
          <p:cNvPr id="68" name="Google Shape;68;p8"/>
          <p:cNvSpPr/>
          <p:nvPr/>
        </p:nvSpPr>
        <p:spPr>
          <a:xfrm rot="10800000" flipH="1">
            <a:off x="107701" y="-274883"/>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rot="10800000" flipH="1">
            <a:off x="107694" y="6194993"/>
            <a:ext cx="2001472" cy="379897"/>
          </a:xfrm>
          <a:custGeom>
            <a:avLst/>
            <a:gdLst/>
            <a:ahLst/>
            <a:cxnLst/>
            <a:rect l="l" t="t" r="r" b="b"/>
            <a:pathLst>
              <a:path w="8385" h="1417" extrusionOk="0">
                <a:moveTo>
                  <a:pt x="4193" y="0"/>
                </a:moveTo>
                <a:cubicBezTo>
                  <a:pt x="1877" y="0"/>
                  <a:pt x="0" y="317"/>
                  <a:pt x="0" y="708"/>
                </a:cubicBezTo>
                <a:cubicBezTo>
                  <a:pt x="0" y="1099"/>
                  <a:pt x="1877" y="1416"/>
                  <a:pt x="4193" y="1416"/>
                </a:cubicBezTo>
                <a:cubicBezTo>
                  <a:pt x="6508" y="1416"/>
                  <a:pt x="8384" y="1099"/>
                  <a:pt x="8384" y="708"/>
                </a:cubicBezTo>
                <a:cubicBezTo>
                  <a:pt x="8384" y="317"/>
                  <a:pt x="6508" y="0"/>
                  <a:pt x="4193"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8"/>
          <p:cNvSpPr/>
          <p:nvPr/>
        </p:nvSpPr>
        <p:spPr>
          <a:xfrm rot="10800000" flipH="1">
            <a:off x="285511" y="5638940"/>
            <a:ext cx="1053367" cy="1159367"/>
          </a:xfrm>
          <a:custGeom>
            <a:avLst/>
            <a:gdLst/>
            <a:ahLst/>
            <a:cxnLst/>
            <a:rect l="l" t="t" r="r" b="b"/>
            <a:pathLst>
              <a:path w="31601" h="34781" extrusionOk="0">
                <a:moveTo>
                  <a:pt x="30013" y="0"/>
                </a:moveTo>
                <a:cubicBezTo>
                  <a:pt x="29661" y="0"/>
                  <a:pt x="29309" y="90"/>
                  <a:pt x="28968" y="186"/>
                </a:cubicBezTo>
                <a:cubicBezTo>
                  <a:pt x="26757" y="804"/>
                  <a:pt x="24632" y="1713"/>
                  <a:pt x="22526" y="2611"/>
                </a:cubicBezTo>
                <a:cubicBezTo>
                  <a:pt x="20804" y="3347"/>
                  <a:pt x="19119" y="4174"/>
                  <a:pt x="17475" y="5074"/>
                </a:cubicBezTo>
                <a:cubicBezTo>
                  <a:pt x="14080" y="6933"/>
                  <a:pt x="10847" y="9085"/>
                  <a:pt x="7809" y="11483"/>
                </a:cubicBezTo>
                <a:cubicBezTo>
                  <a:pt x="6095" y="12836"/>
                  <a:pt x="4441" y="14267"/>
                  <a:pt x="2855" y="15769"/>
                </a:cubicBezTo>
                <a:cubicBezTo>
                  <a:pt x="1901" y="16675"/>
                  <a:pt x="943" y="17644"/>
                  <a:pt x="471" y="18872"/>
                </a:cubicBezTo>
                <a:cubicBezTo>
                  <a:pt x="0" y="20101"/>
                  <a:pt x="142" y="21660"/>
                  <a:pt x="1144" y="22513"/>
                </a:cubicBezTo>
                <a:cubicBezTo>
                  <a:pt x="1933" y="23182"/>
                  <a:pt x="3041" y="23279"/>
                  <a:pt x="4035" y="23569"/>
                </a:cubicBezTo>
                <a:cubicBezTo>
                  <a:pt x="5029" y="23858"/>
                  <a:pt x="6088" y="24573"/>
                  <a:pt x="6080" y="25608"/>
                </a:cubicBezTo>
                <a:cubicBezTo>
                  <a:pt x="6075" y="26233"/>
                  <a:pt x="5675" y="26776"/>
                  <a:pt x="5292" y="27270"/>
                </a:cubicBezTo>
                <a:cubicBezTo>
                  <a:pt x="4568" y="28207"/>
                  <a:pt x="3843" y="29144"/>
                  <a:pt x="3119" y="30081"/>
                </a:cubicBezTo>
                <a:cubicBezTo>
                  <a:pt x="2381" y="31036"/>
                  <a:pt x="1602" y="32238"/>
                  <a:pt x="2044" y="33361"/>
                </a:cubicBezTo>
                <a:cubicBezTo>
                  <a:pt x="2305" y="34022"/>
                  <a:pt x="2956" y="34470"/>
                  <a:pt x="3642" y="34653"/>
                </a:cubicBezTo>
                <a:cubicBezTo>
                  <a:pt x="3996" y="34747"/>
                  <a:pt x="4360" y="34781"/>
                  <a:pt x="4726" y="34781"/>
                </a:cubicBezTo>
                <a:cubicBezTo>
                  <a:pt x="5071" y="34781"/>
                  <a:pt x="5419" y="34751"/>
                  <a:pt x="5762" y="34714"/>
                </a:cubicBezTo>
                <a:cubicBezTo>
                  <a:pt x="10639" y="34184"/>
                  <a:pt x="15264" y="32229"/>
                  <a:pt x="19504" y="29762"/>
                </a:cubicBezTo>
                <a:cubicBezTo>
                  <a:pt x="21148" y="28807"/>
                  <a:pt x="22796" y="27722"/>
                  <a:pt x="23822" y="26120"/>
                </a:cubicBezTo>
                <a:cubicBezTo>
                  <a:pt x="24849" y="24519"/>
                  <a:pt x="25094" y="22274"/>
                  <a:pt x="23929" y="20771"/>
                </a:cubicBezTo>
                <a:cubicBezTo>
                  <a:pt x="23327" y="19994"/>
                  <a:pt x="22437" y="19506"/>
                  <a:pt x="21681" y="18880"/>
                </a:cubicBezTo>
                <a:cubicBezTo>
                  <a:pt x="20924" y="18254"/>
                  <a:pt x="20251" y="17357"/>
                  <a:pt x="20366" y="16381"/>
                </a:cubicBezTo>
                <a:cubicBezTo>
                  <a:pt x="20537" y="14947"/>
                  <a:pt x="22176" y="14280"/>
                  <a:pt x="23497" y="13693"/>
                </a:cubicBezTo>
                <a:cubicBezTo>
                  <a:pt x="25041" y="13005"/>
                  <a:pt x="26466" y="12047"/>
                  <a:pt x="27685" y="10875"/>
                </a:cubicBezTo>
                <a:cubicBezTo>
                  <a:pt x="28184" y="10395"/>
                  <a:pt x="28665" y="9854"/>
                  <a:pt x="28852" y="9187"/>
                </a:cubicBezTo>
                <a:cubicBezTo>
                  <a:pt x="29038" y="8520"/>
                  <a:pt x="28850" y="7704"/>
                  <a:pt x="28254" y="7350"/>
                </a:cubicBezTo>
                <a:cubicBezTo>
                  <a:pt x="27814" y="7090"/>
                  <a:pt x="27236" y="7119"/>
                  <a:pt x="26822" y="6819"/>
                </a:cubicBezTo>
                <a:cubicBezTo>
                  <a:pt x="25593" y="5928"/>
                  <a:pt x="26982" y="4392"/>
                  <a:pt x="27899" y="3996"/>
                </a:cubicBezTo>
                <a:cubicBezTo>
                  <a:pt x="28535" y="3722"/>
                  <a:pt x="29226" y="3595"/>
                  <a:pt x="29869" y="3338"/>
                </a:cubicBezTo>
                <a:cubicBezTo>
                  <a:pt x="30575" y="3055"/>
                  <a:pt x="31367" y="2493"/>
                  <a:pt x="31488" y="1683"/>
                </a:cubicBezTo>
                <a:cubicBezTo>
                  <a:pt x="31600" y="937"/>
                  <a:pt x="31044" y="137"/>
                  <a:pt x="30293" y="21"/>
                </a:cubicBezTo>
                <a:cubicBezTo>
                  <a:pt x="30200" y="7"/>
                  <a:pt x="30107" y="0"/>
                  <a:pt x="30013"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8"/>
          <p:cNvSpPr/>
          <p:nvPr/>
        </p:nvSpPr>
        <p:spPr>
          <a:xfrm rot="10800000">
            <a:off x="11140910" y="444255"/>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8"/>
          <p:cNvSpPr/>
          <p:nvPr/>
        </p:nvSpPr>
        <p:spPr>
          <a:xfrm rot="10800000">
            <a:off x="11033476" y="146739"/>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8"/>
          <p:cNvSpPr/>
          <p:nvPr/>
        </p:nvSpPr>
        <p:spPr>
          <a:xfrm rot="10800000" flipH="1">
            <a:off x="-491298" y="-115546"/>
            <a:ext cx="1830167" cy="905067"/>
          </a:xfrm>
          <a:custGeom>
            <a:avLst/>
            <a:gdLst/>
            <a:ahLst/>
            <a:cxnLst/>
            <a:rect l="l" t="t" r="r" b="b"/>
            <a:pathLst>
              <a:path w="54905" h="27152" extrusionOk="0">
                <a:moveTo>
                  <a:pt x="27449" y="1"/>
                </a:moveTo>
                <a:cubicBezTo>
                  <a:pt x="27010" y="1"/>
                  <a:pt x="26571" y="22"/>
                  <a:pt x="26142" y="53"/>
                </a:cubicBezTo>
                <a:cubicBezTo>
                  <a:pt x="16813" y="725"/>
                  <a:pt x="7951" y="4449"/>
                  <a:pt x="0" y="9507"/>
                </a:cubicBezTo>
                <a:lnTo>
                  <a:pt x="285" y="27151"/>
                </a:lnTo>
                <a:lnTo>
                  <a:pt x="50393" y="26297"/>
                </a:lnTo>
                <a:cubicBezTo>
                  <a:pt x="51601" y="23620"/>
                  <a:pt x="53287" y="21148"/>
                  <a:pt x="54095" y="18323"/>
                </a:cubicBezTo>
                <a:cubicBezTo>
                  <a:pt x="54904" y="15487"/>
                  <a:pt x="54619" y="12002"/>
                  <a:pt x="52444" y="10122"/>
                </a:cubicBezTo>
                <a:cubicBezTo>
                  <a:pt x="51204" y="9058"/>
                  <a:pt x="49662" y="8720"/>
                  <a:pt x="48052" y="8720"/>
                </a:cubicBezTo>
                <a:cubicBezTo>
                  <a:pt x="46732" y="8720"/>
                  <a:pt x="45366" y="8947"/>
                  <a:pt x="44083" y="9188"/>
                </a:cubicBezTo>
                <a:cubicBezTo>
                  <a:pt x="42902" y="9415"/>
                  <a:pt x="41654" y="9622"/>
                  <a:pt x="40420" y="9622"/>
                </a:cubicBezTo>
                <a:cubicBezTo>
                  <a:pt x="39548" y="9622"/>
                  <a:pt x="38682" y="9519"/>
                  <a:pt x="37852" y="9245"/>
                </a:cubicBezTo>
                <a:cubicBezTo>
                  <a:pt x="35916" y="8607"/>
                  <a:pt x="34834" y="7024"/>
                  <a:pt x="33979" y="5167"/>
                </a:cubicBezTo>
                <a:cubicBezTo>
                  <a:pt x="33296" y="3652"/>
                  <a:pt x="32624" y="2012"/>
                  <a:pt x="31325" y="1044"/>
                </a:cubicBezTo>
                <a:cubicBezTo>
                  <a:pt x="30211" y="214"/>
                  <a:pt x="28827" y="1"/>
                  <a:pt x="27449"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938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62200" y="2235533"/>
            <a:ext cx="6618000"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62200" y="4085600"/>
            <a:ext cx="6007200"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3275" y="4897036"/>
            <a:ext cx="1328183"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1"/>
          <p:cNvSpPr/>
          <p:nvPr/>
        </p:nvSpPr>
        <p:spPr>
          <a:xfrm rot="10800000">
            <a:off x="-420880" y="-232083"/>
            <a:ext cx="3017400"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1"/>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11"/>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11"/>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3591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9"/>
        <p:cNvGrpSpPr/>
        <p:nvPr/>
      </p:nvGrpSpPr>
      <p:grpSpPr>
        <a:xfrm>
          <a:off x="0" y="0"/>
          <a:ext cx="0" cy="0"/>
          <a:chOff x="0" y="0"/>
          <a:chExt cx="0" cy="0"/>
        </a:xfrm>
      </p:grpSpPr>
      <p:sp>
        <p:nvSpPr>
          <p:cNvPr id="330" name="Google Shape;330;p33"/>
          <p:cNvSpPr/>
          <p:nvPr/>
        </p:nvSpPr>
        <p:spPr>
          <a:xfrm rot="10800000">
            <a:off x="172084" y="5916785"/>
            <a:ext cx="1200734"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3"/>
          <p:cNvSpPr/>
          <p:nvPr/>
        </p:nvSpPr>
        <p:spPr>
          <a:xfrm rot="10800000">
            <a:off x="-671232" y="5724151"/>
            <a:ext cx="2492700"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33"/>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rot="10800000" flipH="1">
            <a:off x="-2156844" y="-357315"/>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1721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34"/>
          <p:cNvSpPr/>
          <p:nvPr/>
        </p:nvSpPr>
        <p:spPr>
          <a:xfrm rot="10800000" flipH="1">
            <a:off x="110797" y="-232069"/>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4"/>
          <p:cNvSpPr/>
          <p:nvPr/>
        </p:nvSpPr>
        <p:spPr>
          <a:xfrm rot="9738388" flipH="1">
            <a:off x="11457428" y="-79582"/>
            <a:ext cx="1328183"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a:off x="8929114" y="5974075"/>
            <a:ext cx="3017400"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rot="10800000" flipH="1">
            <a:off x="-134966" y="5761475"/>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rot="10800000" flipH="1">
            <a:off x="902734" y="5593559"/>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flipH="1">
            <a:off x="10665309" y="6109475"/>
            <a:ext cx="1028940" cy="574288"/>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1013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26198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7005934" y="6099068"/>
            <a:ext cx="526304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7"/>
          <p:cNvSpPr txBox="1">
            <a:spLocks noGrp="1"/>
          </p:cNvSpPr>
          <p:nvPr>
            <p:ph type="title"/>
          </p:nvPr>
        </p:nvSpPr>
        <p:spPr>
          <a:xfrm>
            <a:off x="6546168" y="2287233"/>
            <a:ext cx="3744000"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311368" y="3014433"/>
            <a:ext cx="3978800"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969" y="-119310"/>
            <a:ext cx="4503516"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616" name="Google Shape;1616;p7"/>
          <p:cNvGrpSpPr/>
          <p:nvPr/>
        </p:nvGrpSpPr>
        <p:grpSpPr>
          <a:xfrm flipH="1">
            <a:off x="10693523" y="-225528"/>
            <a:ext cx="1432199"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5" name="Google Shape;1625;p7"/>
          <p:cNvGrpSpPr/>
          <p:nvPr/>
        </p:nvGrpSpPr>
        <p:grpSpPr>
          <a:xfrm>
            <a:off x="10550295" y="5162844"/>
            <a:ext cx="1718685"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6" name="Google Shape;1676;p7"/>
          <p:cNvGrpSpPr/>
          <p:nvPr/>
        </p:nvGrpSpPr>
        <p:grpSpPr>
          <a:xfrm flipH="1">
            <a:off x="-269888" y="6180598"/>
            <a:ext cx="1163854"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86" name="Google Shape;1686;p7"/>
          <p:cNvGrpSpPr/>
          <p:nvPr/>
        </p:nvGrpSpPr>
        <p:grpSpPr>
          <a:xfrm flipH="1">
            <a:off x="-186014" y="-101851"/>
            <a:ext cx="1079972"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48" name="Google Shape;1748;p7"/>
          <p:cNvGrpSpPr/>
          <p:nvPr/>
        </p:nvGrpSpPr>
        <p:grpSpPr>
          <a:xfrm rot="5400000" flipH="1">
            <a:off x="1763424" y="16841"/>
            <a:ext cx="156581" cy="141111"/>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1752" name="Google Shape;1752;p7"/>
          <p:cNvSpPr txBox="1">
            <a:spLocks noGrp="1"/>
          </p:cNvSpPr>
          <p:nvPr>
            <p:ph type="subTitle" idx="2"/>
          </p:nvPr>
        </p:nvSpPr>
        <p:spPr>
          <a:xfrm>
            <a:off x="2457146" y="4676832"/>
            <a:ext cx="2702800"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8352" y="-225509"/>
            <a:ext cx="916057"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1" name="Google Shape;1781;p7"/>
          <p:cNvGrpSpPr/>
          <p:nvPr/>
        </p:nvGrpSpPr>
        <p:grpSpPr>
          <a:xfrm>
            <a:off x="819611" y="-260977"/>
            <a:ext cx="665584"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01" name="Google Shape;1801;p7"/>
          <p:cNvGrpSpPr/>
          <p:nvPr/>
        </p:nvGrpSpPr>
        <p:grpSpPr>
          <a:xfrm flipH="1">
            <a:off x="2056058" y="-236825"/>
            <a:ext cx="530147"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24" name="Google Shape;1824;p7"/>
          <p:cNvGrpSpPr/>
          <p:nvPr/>
        </p:nvGrpSpPr>
        <p:grpSpPr>
          <a:xfrm flipH="1">
            <a:off x="11475063" y="-90176"/>
            <a:ext cx="692258"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47" name="Google Shape;1847;p7"/>
          <p:cNvGrpSpPr/>
          <p:nvPr/>
        </p:nvGrpSpPr>
        <p:grpSpPr>
          <a:xfrm flipH="1">
            <a:off x="11132610" y="1178147"/>
            <a:ext cx="1173972"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7" name="Google Shape;1867;p7"/>
          <p:cNvGrpSpPr/>
          <p:nvPr/>
        </p:nvGrpSpPr>
        <p:grpSpPr>
          <a:xfrm rot="5400000" flipH="1">
            <a:off x="11742907" y="1129408"/>
            <a:ext cx="156581" cy="141111"/>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831378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5730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819269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085881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000000"/>
              </a:buClr>
            </a:pPr>
            <a:fld id="{99966A6A-5068-46EF-827D-CC5B5F6D8E70}" type="datetimeFigureOut">
              <a:rPr lang="en-US" sz="1864" kern="0" smtClean="0">
                <a:solidFill>
                  <a:srgbClr val="000000"/>
                </a:solidFill>
                <a:cs typeface="Arial"/>
                <a:sym typeface="Arial"/>
              </a:rPr>
              <a:pPr>
                <a:buClr>
                  <a:srgbClr val="000000"/>
                </a:buClr>
              </a:pPr>
              <a:t>8/30/2022</a:t>
            </a:fld>
            <a:endParaRPr lang="en-US" sz="1864"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a:buClr>
                <a:srgbClr val="000000"/>
              </a:buClr>
            </a:pPr>
            <a:endParaRPr lang="en-US" sz="1864"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a:buClr>
                <a:srgbClr val="000000"/>
              </a:buClr>
            </a:pPr>
            <a:fld id="{A7EE991E-0642-4439-BE5A-84458EAAA3FD}" type="slidenum">
              <a:rPr lang="en-US" sz="1864" kern="0" smtClean="0">
                <a:solidFill>
                  <a:srgbClr val="000000"/>
                </a:solidFill>
                <a:cs typeface="Arial"/>
                <a:sym typeface="Arial"/>
              </a:rPr>
              <a:pPr>
                <a:buClr>
                  <a:srgbClr val="000000"/>
                </a:buClr>
              </a:pPr>
              <a:t>‹#›</a:t>
            </a:fld>
            <a:endParaRPr lang="en-US" sz="1864" kern="0">
              <a:solidFill>
                <a:srgbClr val="000000"/>
              </a:solidFill>
              <a:cs typeface="Arial"/>
              <a:sym typeface="Arial"/>
            </a:endParaRPr>
          </a:p>
        </p:txBody>
      </p:sp>
    </p:spTree>
    <p:extLst>
      <p:ext uri="{BB962C8B-B14F-4D97-AF65-F5344CB8AC3E}">
        <p14:creationId xmlns:p14="http://schemas.microsoft.com/office/powerpoint/2010/main" val="68162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8362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69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8/30/2022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8489685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0" tIns="0" rIns="0" bIns="0" anchor="ctr" anchorCtr="0">
            <a:noAutofit/>
          </a:bodyPr>
          <a:lstStyle>
            <a:lvl1pPr lvl="0">
              <a:spcBef>
                <a:spcPts val="0"/>
              </a:spcBef>
              <a:spcAft>
                <a:spcPts val="0"/>
              </a:spcAft>
              <a:buClr>
                <a:schemeClr val="dk1"/>
              </a:buClr>
              <a:buSzPts val="3600"/>
              <a:buFont typeface="Boogaloo"/>
              <a:buNone/>
              <a:defRPr sz="3600" b="1">
                <a:solidFill>
                  <a:schemeClr val="dk1"/>
                </a:solidFill>
                <a:latin typeface="Boogaloo"/>
                <a:ea typeface="Boogaloo"/>
                <a:cs typeface="Boogaloo"/>
                <a:sym typeface="Boogalo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Manjari"/>
              <a:buChar char="●"/>
              <a:defRPr sz="1600">
                <a:solidFill>
                  <a:schemeClr val="dk2"/>
                </a:solidFill>
                <a:latin typeface="Manjari"/>
                <a:ea typeface="Manjari"/>
                <a:cs typeface="Manjari"/>
                <a:sym typeface="Manjari"/>
              </a:defRPr>
            </a:lvl1pPr>
            <a:lvl2pPr marL="914400" lvl="1" indent="-330200">
              <a:lnSpc>
                <a:spcPct val="115000"/>
              </a:lnSpc>
              <a:spcBef>
                <a:spcPts val="1600"/>
              </a:spcBef>
              <a:spcAft>
                <a:spcPts val="0"/>
              </a:spcAft>
              <a:buClr>
                <a:schemeClr val="dk2"/>
              </a:buClr>
              <a:buSzPts val="1600"/>
              <a:buFont typeface="Manjari"/>
              <a:buChar char="○"/>
              <a:defRPr sz="1600">
                <a:solidFill>
                  <a:schemeClr val="dk2"/>
                </a:solidFill>
                <a:latin typeface="Manjari"/>
                <a:ea typeface="Manjari"/>
                <a:cs typeface="Manjari"/>
                <a:sym typeface="Manjari"/>
              </a:defRPr>
            </a:lvl2pPr>
            <a:lvl3pPr marL="1371600" lvl="2" indent="-330200">
              <a:lnSpc>
                <a:spcPct val="115000"/>
              </a:lnSpc>
              <a:spcBef>
                <a:spcPts val="1600"/>
              </a:spcBef>
              <a:spcAft>
                <a:spcPts val="0"/>
              </a:spcAft>
              <a:buClr>
                <a:schemeClr val="dk2"/>
              </a:buClr>
              <a:buSzPts val="1600"/>
              <a:buFont typeface="Manjari"/>
              <a:buChar char="■"/>
              <a:defRPr sz="1600">
                <a:solidFill>
                  <a:schemeClr val="dk2"/>
                </a:solidFill>
                <a:latin typeface="Manjari"/>
                <a:ea typeface="Manjari"/>
                <a:cs typeface="Manjari"/>
                <a:sym typeface="Manjari"/>
              </a:defRPr>
            </a:lvl3pPr>
            <a:lvl4pPr marL="1828800" lvl="3" indent="-330200">
              <a:lnSpc>
                <a:spcPct val="115000"/>
              </a:lnSpc>
              <a:spcBef>
                <a:spcPts val="1600"/>
              </a:spcBef>
              <a:spcAft>
                <a:spcPts val="0"/>
              </a:spcAft>
              <a:buClr>
                <a:schemeClr val="dk2"/>
              </a:buClr>
              <a:buSzPts val="1600"/>
              <a:buFont typeface="Manjari"/>
              <a:buChar char="●"/>
              <a:defRPr sz="1600">
                <a:solidFill>
                  <a:schemeClr val="dk2"/>
                </a:solidFill>
                <a:latin typeface="Manjari"/>
                <a:ea typeface="Manjari"/>
                <a:cs typeface="Manjari"/>
                <a:sym typeface="Manjari"/>
              </a:defRPr>
            </a:lvl4pPr>
            <a:lvl5pPr marL="2286000" lvl="4" indent="-330200">
              <a:lnSpc>
                <a:spcPct val="115000"/>
              </a:lnSpc>
              <a:spcBef>
                <a:spcPts val="1600"/>
              </a:spcBef>
              <a:spcAft>
                <a:spcPts val="0"/>
              </a:spcAft>
              <a:buClr>
                <a:schemeClr val="dk2"/>
              </a:buClr>
              <a:buSzPts val="1600"/>
              <a:buFont typeface="Manjari"/>
              <a:buChar char="○"/>
              <a:defRPr sz="1600">
                <a:solidFill>
                  <a:schemeClr val="dk2"/>
                </a:solidFill>
                <a:latin typeface="Manjari"/>
                <a:ea typeface="Manjari"/>
                <a:cs typeface="Manjari"/>
                <a:sym typeface="Manjari"/>
              </a:defRPr>
            </a:lvl5pPr>
            <a:lvl6pPr marL="2743200" lvl="5" indent="-330200">
              <a:lnSpc>
                <a:spcPct val="115000"/>
              </a:lnSpc>
              <a:spcBef>
                <a:spcPts val="1600"/>
              </a:spcBef>
              <a:spcAft>
                <a:spcPts val="0"/>
              </a:spcAft>
              <a:buClr>
                <a:schemeClr val="dk2"/>
              </a:buClr>
              <a:buSzPts val="1600"/>
              <a:buFont typeface="Manjari"/>
              <a:buChar char="■"/>
              <a:defRPr sz="1600">
                <a:solidFill>
                  <a:schemeClr val="dk2"/>
                </a:solidFill>
                <a:latin typeface="Manjari"/>
                <a:ea typeface="Manjari"/>
                <a:cs typeface="Manjari"/>
                <a:sym typeface="Manjari"/>
              </a:defRPr>
            </a:lvl6pPr>
            <a:lvl7pPr marL="3200400" lvl="6" indent="-330200">
              <a:lnSpc>
                <a:spcPct val="115000"/>
              </a:lnSpc>
              <a:spcBef>
                <a:spcPts val="1600"/>
              </a:spcBef>
              <a:spcAft>
                <a:spcPts val="0"/>
              </a:spcAft>
              <a:buClr>
                <a:schemeClr val="dk2"/>
              </a:buClr>
              <a:buSzPts val="1600"/>
              <a:buFont typeface="Manjari"/>
              <a:buChar char="●"/>
              <a:defRPr sz="1600">
                <a:solidFill>
                  <a:schemeClr val="dk2"/>
                </a:solidFill>
                <a:latin typeface="Manjari"/>
                <a:ea typeface="Manjari"/>
                <a:cs typeface="Manjari"/>
                <a:sym typeface="Manjari"/>
              </a:defRPr>
            </a:lvl7pPr>
            <a:lvl8pPr marL="3657600" lvl="7" indent="-330200">
              <a:lnSpc>
                <a:spcPct val="115000"/>
              </a:lnSpc>
              <a:spcBef>
                <a:spcPts val="1600"/>
              </a:spcBef>
              <a:spcAft>
                <a:spcPts val="0"/>
              </a:spcAft>
              <a:buClr>
                <a:schemeClr val="dk2"/>
              </a:buClr>
              <a:buSzPts val="1600"/>
              <a:buFont typeface="Manjari"/>
              <a:buChar char="○"/>
              <a:defRPr sz="1600">
                <a:solidFill>
                  <a:schemeClr val="dk2"/>
                </a:solidFill>
                <a:latin typeface="Manjari"/>
                <a:ea typeface="Manjari"/>
                <a:cs typeface="Manjari"/>
                <a:sym typeface="Manjari"/>
              </a:defRPr>
            </a:lvl8pPr>
            <a:lvl9pPr marL="4114800" lvl="8" indent="-330200">
              <a:lnSpc>
                <a:spcPct val="115000"/>
              </a:lnSpc>
              <a:spcBef>
                <a:spcPts val="1600"/>
              </a:spcBef>
              <a:spcAft>
                <a:spcPts val="1600"/>
              </a:spcAft>
              <a:buClr>
                <a:schemeClr val="dk2"/>
              </a:buClr>
              <a:buSzPts val="1600"/>
              <a:buFont typeface="Manjari"/>
              <a:buChar char="■"/>
              <a:defRPr sz="1600">
                <a:solidFill>
                  <a:schemeClr val="dk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25046771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Gorditas"/>
              <a:buNone/>
              <a:defRPr sz="2800">
                <a:solidFill>
                  <a:schemeClr val="dk2"/>
                </a:solidFill>
                <a:latin typeface="Gorditas"/>
                <a:ea typeface="Gorditas"/>
                <a:cs typeface="Gorditas"/>
                <a:sym typeface="Gorditas"/>
              </a:defRPr>
            </a:lvl1pPr>
            <a:lvl2pPr lvl="1"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2pPr>
            <a:lvl3pPr lvl="2"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3pPr>
            <a:lvl4pPr lvl="3"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4pPr>
            <a:lvl5pPr lvl="4"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5pPr>
            <a:lvl6pPr lvl="5"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6pPr>
            <a:lvl7pPr lvl="6"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7pPr>
            <a:lvl8pPr lvl="7"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8pPr>
            <a:lvl9pPr lvl="8" rtl="0">
              <a:spcBef>
                <a:spcPts val="0"/>
              </a:spcBef>
              <a:spcAft>
                <a:spcPts val="0"/>
              </a:spcAft>
              <a:buClr>
                <a:schemeClr val="dk2"/>
              </a:buClr>
              <a:buSzPts val="2800"/>
              <a:buFont typeface="Bebas Neue"/>
              <a:buNone/>
              <a:defRPr sz="28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odchasan"/>
              <a:buChar char="●"/>
              <a:defRPr>
                <a:solidFill>
                  <a:schemeClr val="dk2"/>
                </a:solidFill>
                <a:latin typeface="Kodchasan"/>
                <a:ea typeface="Kodchasan"/>
                <a:cs typeface="Kodchasan"/>
                <a:sym typeface="Kodchasan"/>
              </a:defRPr>
            </a:lvl1pPr>
            <a:lvl2pPr marL="914400" lvl="1"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2pPr>
            <a:lvl3pPr marL="1371600" lvl="2"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3pPr>
            <a:lvl4pPr marL="1828800" lvl="3"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4pPr>
            <a:lvl5pPr marL="2286000" lvl="4"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5pPr>
            <a:lvl6pPr marL="2743200" lvl="5"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6pPr>
            <a:lvl7pPr marL="3200400" lvl="6"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7pPr>
            <a:lvl8pPr marL="3657600" lvl="7" indent="-317500">
              <a:lnSpc>
                <a:spcPct val="100000"/>
              </a:lnSpc>
              <a:spcBef>
                <a:spcPts val="1600"/>
              </a:spcBef>
              <a:spcAft>
                <a:spcPts val="0"/>
              </a:spcAft>
              <a:buClr>
                <a:schemeClr val="dk2"/>
              </a:buClr>
              <a:buSzPts val="1400"/>
              <a:buFont typeface="Kodchasan"/>
              <a:buChar char="○"/>
              <a:defRPr>
                <a:solidFill>
                  <a:schemeClr val="dk2"/>
                </a:solidFill>
                <a:latin typeface="Kodchasan"/>
                <a:ea typeface="Kodchasan"/>
                <a:cs typeface="Kodchasan"/>
                <a:sym typeface="Kodchasan"/>
              </a:defRPr>
            </a:lvl8pPr>
            <a:lvl9pPr marL="4114800" lvl="8" indent="-317500">
              <a:lnSpc>
                <a:spcPct val="100000"/>
              </a:lnSpc>
              <a:spcBef>
                <a:spcPts val="1600"/>
              </a:spcBef>
              <a:spcAft>
                <a:spcPts val="1600"/>
              </a:spcAft>
              <a:buClr>
                <a:schemeClr val="dk2"/>
              </a:buClr>
              <a:buSzPts val="1400"/>
              <a:buFont typeface="Kodchasan"/>
              <a:buChar char="■"/>
              <a:defRPr>
                <a:solidFill>
                  <a:schemeClr val="dk2"/>
                </a:solidFill>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99815099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4400"/>
              <a:buFont typeface="Passion One"/>
              <a:buNone/>
              <a:defRPr sz="4400">
                <a:solidFill>
                  <a:schemeClr val="lt1"/>
                </a:solidFill>
                <a:latin typeface="Passion One"/>
                <a:ea typeface="Passion One"/>
                <a:cs typeface="Passion One"/>
                <a:sym typeface="Passion One"/>
              </a:defRPr>
            </a:lvl1pPr>
            <a:lvl2pPr lvl="1"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anrope"/>
              <a:buChar char="●"/>
              <a:defRPr>
                <a:solidFill>
                  <a:schemeClr val="dk2"/>
                </a:solidFill>
                <a:latin typeface="Manrope"/>
                <a:ea typeface="Manrope"/>
                <a:cs typeface="Manrope"/>
                <a:sym typeface="Manrope"/>
              </a:defRPr>
            </a:lvl1pPr>
            <a:lvl2pPr marL="914400" lvl="1"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2pPr>
            <a:lvl3pPr marL="1371600" lvl="2"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3pPr>
            <a:lvl4pPr marL="1828800" lvl="3"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4pPr>
            <a:lvl5pPr marL="2286000" lvl="4"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5pPr>
            <a:lvl6pPr marL="2743200" lvl="5"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6pPr>
            <a:lvl7pPr marL="3200400" lvl="6"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7pPr>
            <a:lvl8pPr marL="3657600" lvl="7"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8pPr>
            <a:lvl9pPr marL="4114800" lvl="8" indent="-317500">
              <a:lnSpc>
                <a:spcPct val="115000"/>
              </a:lnSpc>
              <a:spcBef>
                <a:spcPts val="1600"/>
              </a:spcBef>
              <a:spcAft>
                <a:spcPts val="1600"/>
              </a:spcAft>
              <a:buClr>
                <a:schemeClr val="dk2"/>
              </a:buClr>
              <a:buSzPts val="1400"/>
              <a:buFont typeface="Manrope"/>
              <a:buChar char="■"/>
              <a:defRPr>
                <a:solidFill>
                  <a:schemeClr val="dk2"/>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3956152210"/>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4400"/>
              <a:buFont typeface="Passion One"/>
              <a:buNone/>
              <a:defRPr sz="4400">
                <a:solidFill>
                  <a:schemeClr val="lt1"/>
                </a:solidFill>
                <a:latin typeface="Passion One"/>
                <a:ea typeface="Passion One"/>
                <a:cs typeface="Passion One"/>
                <a:sym typeface="Passion One"/>
              </a:defRPr>
            </a:lvl1pPr>
            <a:lvl2pPr lvl="1"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anrope"/>
              <a:buChar char="●"/>
              <a:defRPr>
                <a:solidFill>
                  <a:schemeClr val="dk2"/>
                </a:solidFill>
                <a:latin typeface="Manrope"/>
                <a:ea typeface="Manrope"/>
                <a:cs typeface="Manrope"/>
                <a:sym typeface="Manrope"/>
              </a:defRPr>
            </a:lvl1pPr>
            <a:lvl2pPr marL="914400" lvl="1"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2pPr>
            <a:lvl3pPr marL="1371600" lvl="2"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3pPr>
            <a:lvl4pPr marL="1828800" lvl="3"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4pPr>
            <a:lvl5pPr marL="2286000" lvl="4"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5pPr>
            <a:lvl6pPr marL="2743200" lvl="5"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6pPr>
            <a:lvl7pPr marL="3200400" lvl="6"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7pPr>
            <a:lvl8pPr marL="3657600" lvl="7"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8pPr>
            <a:lvl9pPr marL="4114800" lvl="8" indent="-317500">
              <a:lnSpc>
                <a:spcPct val="115000"/>
              </a:lnSpc>
              <a:spcBef>
                <a:spcPts val="1600"/>
              </a:spcBef>
              <a:spcAft>
                <a:spcPts val="1600"/>
              </a:spcAft>
              <a:buClr>
                <a:schemeClr val="dk2"/>
              </a:buClr>
              <a:buSzPts val="1400"/>
              <a:buFont typeface="Manrope"/>
              <a:buChar char="■"/>
              <a:defRPr>
                <a:solidFill>
                  <a:schemeClr val="dk2"/>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395149359"/>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 Target="slide10.xml"/><Relationship Id="rId7" Type="http://schemas.openxmlformats.org/officeDocument/2006/relationships/image" Target="../media/image20.png"/><Relationship Id="rId12"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Layout" Target="../slideLayouts/slideLayout60.xml"/><Relationship Id="rId6" Type="http://schemas.openxmlformats.org/officeDocument/2006/relationships/image" Target="../media/image12.png"/><Relationship Id="rId11" Type="http://schemas.openxmlformats.org/officeDocument/2006/relationships/slide" Target="slide17.xml"/><Relationship Id="rId5" Type="http://schemas.openxmlformats.org/officeDocument/2006/relationships/slide" Target="slide14.xml"/><Relationship Id="rId10" Type="http://schemas.openxmlformats.org/officeDocument/2006/relationships/slide" Target="slide16.xml"/><Relationship Id="rId4" Type="http://schemas.openxmlformats.org/officeDocument/2006/relationships/image" Target="../media/image30.png"/><Relationship Id="rId9" Type="http://schemas.openxmlformats.org/officeDocument/2006/relationships/slide" Target="slide1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8.jpg"/><Relationship Id="rId5" Type="http://schemas.openxmlformats.org/officeDocument/2006/relationships/audio" Target="../media/audio3.wav"/><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8.jp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60.xml"/><Relationship Id="rId5" Type="http://schemas.openxmlformats.org/officeDocument/2006/relationships/image" Target="../media/image30.png"/><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slide" Target="slide13.xml"/><Relationship Id="rId5" Type="http://schemas.openxmlformats.org/officeDocument/2006/relationships/image" Target="../media/image28.jpg"/><Relationship Id="rId4" Type="http://schemas.openxmlformats.org/officeDocument/2006/relationships/audio" Target="../media/audio3.wav"/><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20"/>
            <a:ext cx="12192000" cy="7017249"/>
          </a:xfrm>
          <a:prstGeom prst="rect">
            <a:avLst/>
          </a:prstGeom>
        </p:spPr>
      </p:pic>
      <p:sp>
        <p:nvSpPr>
          <p:cNvPr id="3" name="TextBox 2"/>
          <p:cNvSpPr txBox="1"/>
          <p:nvPr/>
        </p:nvSpPr>
        <p:spPr>
          <a:xfrm>
            <a:off x="2147298" y="0"/>
            <a:ext cx="8640567" cy="1107996"/>
          </a:xfrm>
          <a:prstGeom prst="rect">
            <a:avLst/>
          </a:prstGeom>
          <a:noFill/>
        </p:spPr>
        <p:txBody>
          <a:bodyPr wrap="square" rtlCol="0">
            <a:spAutoFit/>
          </a:bodyPr>
          <a:lstStyle/>
          <a:p>
            <a:r>
              <a:rPr lang="vi-VN" sz="6600" dirty="0" smtClean="0">
                <a:solidFill>
                  <a:srgbClr val="FFFF00"/>
                </a:solidFill>
                <a:latin typeface="Times New Roman" panose="02020603050405020304" pitchFamily="18" charset="0"/>
                <a:cs typeface="Times New Roman" panose="02020603050405020304" pitchFamily="18" charset="0"/>
              </a:rPr>
              <a:t>Bài viết 2: Tả đồ vật</a:t>
            </a:r>
            <a:endParaRPr lang="en-US" sz="6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735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44EF1C-FBE3-4410-853C-B2121BF47BCC}"/>
              </a:ext>
            </a:extLst>
          </p:cNvPr>
          <p:cNvSpPr/>
          <p:nvPr/>
        </p:nvSpPr>
        <p:spPr>
          <a:xfrm>
            <a:off x="1020200" y="1036388"/>
            <a:ext cx="10497603" cy="746358"/>
          </a:xfrm>
          <a:prstGeom prst="rect">
            <a:avLst/>
          </a:prstGeom>
          <a:noFill/>
        </p:spPr>
        <p:txBody>
          <a:bodyPr wrap="squar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normalizeH="0" baseline="0" noProof="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mj-lt"/>
                <a:ea typeface="Arial-Rounded" panose="020B0500000000000000" pitchFamily="34" charset="0"/>
                <a:cs typeface="Arial-Rounded" panose="020B0500000000000000" pitchFamily="34" charset="0"/>
              </a:rPr>
              <a:t>Học</a:t>
            </a:r>
            <a:r>
              <a:rPr kumimoji="0" lang="en-US" sz="44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mj-lt"/>
                <a:ea typeface="Arial-Rounded" panose="020B0500000000000000" pitchFamily="34" charset="0"/>
                <a:cs typeface="Arial-Rounded" panose="020B0500000000000000" pitchFamily="34" charset="0"/>
              </a:rPr>
              <a:t> sinh </a:t>
            </a:r>
            <a:r>
              <a:rPr kumimoji="0" lang="en-US" sz="4400" b="1" i="0" u="none" strike="noStrike" kern="1200" normalizeH="0" baseline="0" noProof="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mj-lt"/>
                <a:ea typeface="Arial-Rounded" panose="020B0500000000000000" pitchFamily="34" charset="0"/>
                <a:cs typeface="Arial-Rounded" panose="020B0500000000000000" pitchFamily="34" charset="0"/>
              </a:rPr>
              <a:t>thực</a:t>
            </a:r>
            <a:r>
              <a:rPr kumimoji="0" lang="en-US" sz="44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mj-lt"/>
                <a:ea typeface="Arial-Rounded" panose="020B0500000000000000" pitchFamily="34" charset="0"/>
                <a:cs typeface="Arial-Rounded" panose="020B0500000000000000" pitchFamily="34" charset="0"/>
              </a:rPr>
              <a:t> </a:t>
            </a:r>
            <a:r>
              <a:rPr kumimoji="0" lang="en-US" sz="4400" b="1" i="0" u="none" strike="noStrike" kern="1200" normalizeH="0" baseline="0" noProof="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mj-lt"/>
                <a:ea typeface="Arial-Rounded" panose="020B0500000000000000" pitchFamily="34" charset="0"/>
                <a:cs typeface="Arial-Rounded" panose="020B0500000000000000" pitchFamily="34" charset="0"/>
              </a:rPr>
              <a:t>hành</a:t>
            </a:r>
            <a:r>
              <a:rPr kumimoji="0" lang="en-US" sz="44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mj-lt"/>
                <a:ea typeface="Arial-Rounded" panose="020B0500000000000000" pitchFamily="34" charset="0"/>
                <a:cs typeface="Arial-Rounded" panose="020B0500000000000000" pitchFamily="34" charset="0"/>
              </a:rPr>
              <a:t> </a:t>
            </a:r>
            <a:r>
              <a:rPr lang="en-US" sz="4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Arial-Rounded" panose="020B0500000000000000" pitchFamily="34" charset="0"/>
                <a:cs typeface="Arial-Rounded" panose="020B0500000000000000" pitchFamily="34" charset="0"/>
              </a:rPr>
              <a:t>viết</a:t>
            </a: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Arial-Rounded" panose="020B0500000000000000" pitchFamily="34" charset="0"/>
                <a:cs typeface="Arial-Rounded" panose="020B0500000000000000" pitchFamily="34" charset="0"/>
              </a:rPr>
              <a:t> </a:t>
            </a:r>
            <a:r>
              <a:rPr lang="en-US" sz="4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Arial-Rounded" panose="020B0500000000000000" pitchFamily="34" charset="0"/>
                <a:cs typeface="Arial-Rounded" panose="020B0500000000000000" pitchFamily="34" charset="0"/>
              </a:rPr>
              <a:t>đoạn</a:t>
            </a: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Arial-Rounded" panose="020B0500000000000000" pitchFamily="34" charset="0"/>
                <a:cs typeface="Arial-Rounded" panose="020B0500000000000000" pitchFamily="34" charset="0"/>
              </a:rPr>
              <a:t> </a:t>
            </a:r>
            <a:r>
              <a:rPr lang="en-US" sz="4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Arial-Rounded" panose="020B0500000000000000" pitchFamily="34" charset="0"/>
                <a:cs typeface="Arial-Rounded" panose="020B0500000000000000" pitchFamily="34" charset="0"/>
              </a:rPr>
              <a:t>văn</a:t>
            </a:r>
            <a:endParaRPr kumimoji="0" lang="en-US" sz="44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mj-lt"/>
              <a:ea typeface="Arial-Rounded" panose="020B0500000000000000" pitchFamily="34" charset="0"/>
              <a:cs typeface="Arial-Rounded" panose="020B0500000000000000" pitchFamily="34" charset="0"/>
            </a:endParaRPr>
          </a:p>
        </p:txBody>
      </p:sp>
      <p:pic>
        <p:nvPicPr>
          <p:cNvPr id="6" name="Picture 5" descr="Student Writing (#4) | Free SVG">
            <a:extLst>
              <a:ext uri="{FF2B5EF4-FFF2-40B4-BE49-F238E27FC236}">
                <a16:creationId xmlns:a16="http://schemas.microsoft.com/office/drawing/2014/main" id="{25DE012F-5D89-4D77-BBDD-AFBE1DD65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811" y="1782746"/>
            <a:ext cx="3677077" cy="490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5329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73F50A2-928C-45D0-BF20-F0E5371E7652}"/>
              </a:ext>
            </a:extLst>
          </p:cNvPr>
          <p:cNvPicPr>
            <a:picLocks noGrp="1" noChangeAspect="1"/>
          </p:cNvPicPr>
          <p:nvPr>
            <p:ph idx="4294967295"/>
          </p:nvPr>
        </p:nvPicPr>
        <p:blipFill>
          <a:blip r:embed="rId2"/>
          <a:stretch>
            <a:fillRect/>
          </a:stretch>
        </p:blipFill>
        <p:spPr>
          <a:xfrm>
            <a:off x="0" y="0"/>
            <a:ext cx="12188852" cy="6443662"/>
          </a:xfrm>
        </p:spPr>
      </p:pic>
      <p:sp>
        <p:nvSpPr>
          <p:cNvPr id="7" name="TextBox 6">
            <a:extLst>
              <a:ext uri="{FF2B5EF4-FFF2-40B4-BE49-F238E27FC236}">
                <a16:creationId xmlns:a16="http://schemas.microsoft.com/office/drawing/2014/main" id="{33D275D9-C079-446E-AED7-60E2C3D03404}"/>
              </a:ext>
            </a:extLst>
          </p:cNvPr>
          <p:cNvSpPr txBox="1"/>
          <p:nvPr/>
        </p:nvSpPr>
        <p:spPr>
          <a:xfrm>
            <a:off x="1174012" y="2726661"/>
            <a:ext cx="10098710" cy="1015663"/>
          </a:xfrm>
          <a:prstGeom prst="rect">
            <a:avLst/>
          </a:prstGeom>
          <a:noFill/>
        </p:spPr>
        <p:txBody>
          <a:bodyPr wrap="square" rtlCol="0">
            <a:spAutoFit/>
          </a:bodyPr>
          <a:lstStyle/>
          <a:p>
            <a:r>
              <a:rPr lang="en-US" sz="6000" b="1" dirty="0">
                <a:solidFill>
                  <a:schemeClr val="bg1"/>
                </a:solidFill>
                <a:latin typeface="+mj-lt"/>
                <a:cs typeface="Times New Roman" panose="02020603050405020304" pitchFamily="18" charset="0"/>
              </a:rPr>
              <a:t>Học sinh đọc đoạn viết </a:t>
            </a:r>
          </a:p>
        </p:txBody>
      </p:sp>
    </p:spTree>
    <p:extLst>
      <p:ext uri="{BB962C8B-B14F-4D97-AF65-F5344CB8AC3E}">
        <p14:creationId xmlns:p14="http://schemas.microsoft.com/office/powerpoint/2010/main" val="864319622"/>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hlinkClick r:id="rId4" action="ppaction://hlinksldjump"/>
            <a:extLst>
              <a:ext uri="{FF2B5EF4-FFF2-40B4-BE49-F238E27FC236}">
                <a16:creationId xmlns:a16="http://schemas.microsoft.com/office/drawing/2014/main" id="{054F0B5F-23CE-13A4-727E-7AC85598048D}"/>
              </a:ext>
            </a:extLst>
          </p:cNvPr>
          <p:cNvSpPr txBox="1"/>
          <p:nvPr/>
        </p:nvSpPr>
        <p:spPr>
          <a:xfrm>
            <a:off x="547567" y="1715126"/>
            <a:ext cx="11096866" cy="2800767"/>
          </a:xfrm>
          <a:prstGeom prst="rect">
            <a:avLst/>
          </a:prstGeom>
          <a:noFill/>
        </p:spPr>
        <p:txBody>
          <a:bodyPr wrap="square" rtlCol="0">
            <a:spAutoFit/>
          </a:bodyPr>
          <a:lstStyle/>
          <a:p>
            <a:pPr algn="ctr">
              <a:buClr>
                <a:srgbClr val="000000"/>
              </a:buClr>
            </a:pPr>
            <a:r>
              <a:rPr lang="vi-VN" sz="8800" b="1" kern="0" dirty="0" smtClean="0">
                <a:solidFill>
                  <a:srgbClr val="FF0000"/>
                </a:solidFill>
                <a:latin typeface="Arial"/>
                <a:cs typeface="Arial"/>
                <a:sym typeface="Arial"/>
              </a:rPr>
              <a:t>Trò chơi</a:t>
            </a:r>
            <a:r>
              <a:rPr lang="en-US" sz="8800" b="1" kern="0" dirty="0" smtClean="0">
                <a:solidFill>
                  <a:srgbClr val="FF0000"/>
                </a:solidFill>
                <a:latin typeface="Arial"/>
                <a:cs typeface="Arial"/>
                <a:sym typeface="Arial"/>
              </a:rPr>
              <a:t>: </a:t>
            </a:r>
            <a:r>
              <a:rPr lang="vi-VN" sz="8800" b="1" kern="0" dirty="0" smtClean="0">
                <a:solidFill>
                  <a:srgbClr val="FF0000"/>
                </a:solidFill>
                <a:latin typeface="Arial"/>
                <a:cs typeface="Arial"/>
                <a:sym typeface="Arial"/>
              </a:rPr>
              <a:t>Tìm đồ dùng học tập</a:t>
            </a:r>
            <a:endParaRPr lang="en-US" sz="8800" b="1" kern="0" dirty="0">
              <a:solidFill>
                <a:srgbClr val="FF0000"/>
              </a:solidFill>
              <a:latin typeface="Arial"/>
              <a:cs typeface="Arial"/>
              <a:sym typeface="Arial"/>
            </a:endParaRPr>
          </a:p>
        </p:txBody>
      </p:sp>
    </p:spTree>
    <p:extLst>
      <p:ext uri="{BB962C8B-B14F-4D97-AF65-F5344CB8AC3E}">
        <p14:creationId xmlns:p14="http://schemas.microsoft.com/office/powerpoint/2010/main" val="2694765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8" name="Picture 2" descr="Cute Cartoon Flower – LINE stickers | LINE STOR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D203A-F4EB-93FC-8371-570CC7BDB439}"/>
              </a:ext>
            </a:extLst>
          </p:cNvPr>
          <p:cNvSpPr txBox="1"/>
          <p:nvPr/>
        </p:nvSpPr>
        <p:spPr>
          <a:xfrm>
            <a:off x="5654040" y="6565613"/>
            <a:ext cx="6217920" cy="584775"/>
          </a:xfrm>
          <a:prstGeom prst="rect">
            <a:avLst/>
          </a:prstGeom>
          <a:noFill/>
        </p:spPr>
        <p:txBody>
          <a:bodyPr wrap="square" rtlCol="0">
            <a:spAutoFit/>
          </a:bodyPr>
          <a:lstStyle/>
          <a:p>
            <a:pPr algn="just">
              <a:buClr>
                <a:srgbClr val="000000"/>
              </a:buClr>
            </a:pPr>
            <a:r>
              <a:rPr lang="en-US" sz="1600" kern="0" dirty="0">
                <a:solidFill>
                  <a:srgbClr val="000000"/>
                </a:solidFill>
                <a:latin typeface="Arial"/>
                <a:cs typeface="Arial"/>
                <a:sym typeface="Arial"/>
              </a:rPr>
              <a:t>Click </a:t>
            </a:r>
            <a:r>
              <a:rPr lang="en-US" sz="1600" kern="0" dirty="0" err="1">
                <a:solidFill>
                  <a:srgbClr val="000000"/>
                </a:solidFill>
                <a:latin typeface="Arial"/>
                <a:cs typeface="Arial"/>
                <a:sym typeface="Arial"/>
              </a:rPr>
              <a:t>vào</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các</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loại</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rác</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để</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tới</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thử</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thách</a:t>
            </a:r>
            <a:endParaRPr lang="en-US" sz="1600" kern="0" dirty="0">
              <a:solidFill>
                <a:srgbClr val="000000"/>
              </a:solidFill>
              <a:latin typeface="Arial"/>
              <a:cs typeface="Arial"/>
              <a:sym typeface="Arial"/>
            </a:endParaRPr>
          </a:p>
          <a:p>
            <a:pPr algn="just">
              <a:buClr>
                <a:srgbClr val="000000"/>
              </a:buClr>
            </a:pPr>
            <a:r>
              <a:rPr lang="en-US" sz="1600" kern="0" dirty="0" err="1">
                <a:solidFill>
                  <a:srgbClr val="000000"/>
                </a:solidFill>
                <a:latin typeface="Arial"/>
                <a:cs typeface="Arial"/>
                <a:sym typeface="Arial"/>
              </a:rPr>
              <a:t>Sau</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khi</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chơi</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xong</a:t>
            </a:r>
            <a:r>
              <a:rPr lang="en-US" sz="1600" kern="0" dirty="0">
                <a:solidFill>
                  <a:srgbClr val="000000"/>
                </a:solidFill>
                <a:latin typeface="Arial"/>
                <a:cs typeface="Arial"/>
                <a:sym typeface="Arial"/>
              </a:rPr>
              <a:t>, click </a:t>
            </a:r>
            <a:r>
              <a:rPr lang="en-US" sz="1600" kern="0" dirty="0" err="1">
                <a:solidFill>
                  <a:srgbClr val="000000"/>
                </a:solidFill>
                <a:latin typeface="Arial"/>
                <a:cs typeface="Arial"/>
                <a:sym typeface="Arial"/>
              </a:rPr>
              <a:t>vào</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bông</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hoa</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để</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tới</a:t>
            </a:r>
            <a:r>
              <a:rPr lang="en-US" sz="1600" kern="0" dirty="0">
                <a:solidFill>
                  <a:srgbClr val="000000"/>
                </a:solidFill>
                <a:latin typeface="Arial"/>
                <a:cs typeface="Arial"/>
                <a:sym typeface="Arial"/>
              </a:rPr>
              <a:t> </a:t>
            </a:r>
            <a:r>
              <a:rPr lang="en-US" sz="1600" kern="0" dirty="0" err="1">
                <a:solidFill>
                  <a:srgbClr val="000000"/>
                </a:solidFill>
                <a:latin typeface="Arial"/>
                <a:cs typeface="Arial"/>
                <a:sym typeface="Arial"/>
              </a:rPr>
              <a:t>nội</a:t>
            </a:r>
            <a:r>
              <a:rPr lang="en-US" sz="1600" kern="0" dirty="0">
                <a:solidFill>
                  <a:srgbClr val="000000"/>
                </a:solidFill>
                <a:latin typeface="Arial"/>
                <a:cs typeface="Arial"/>
                <a:sym typeface="Arial"/>
              </a:rPr>
              <a:t> dung </a:t>
            </a:r>
            <a:r>
              <a:rPr lang="en-US" sz="1600" kern="0" dirty="0" err="1">
                <a:solidFill>
                  <a:srgbClr val="000000"/>
                </a:solidFill>
                <a:latin typeface="Arial"/>
                <a:cs typeface="Arial"/>
                <a:sym typeface="Arial"/>
              </a:rPr>
              <a:t>khác</a:t>
            </a:r>
            <a:endParaRPr lang="en-US" sz="1600" kern="0" dirty="0">
              <a:solidFill>
                <a:srgbClr val="000000"/>
              </a:solidFill>
              <a:latin typeface="Arial"/>
              <a:cs typeface="Arial"/>
              <a:sym typeface="Arial"/>
            </a:endParaRPr>
          </a:p>
        </p:txBody>
      </p:sp>
      <p:pic>
        <p:nvPicPr>
          <p:cNvPr id="10" name="Picture 9">
            <a:hlinkClick r:id="rId5" action="ppaction://hlinksldjump"/>
          </p:cNvPr>
          <p:cNvPicPr>
            <a:picLocks noChangeAspect="1"/>
          </p:cNvPicPr>
          <p:nvPr/>
        </p:nvPicPr>
        <p:blipFill rotWithShape="1">
          <a:blip r:embed="rId6"/>
          <a:srcRect t="66805"/>
          <a:stretch/>
        </p:blipFill>
        <p:spPr>
          <a:xfrm>
            <a:off x="1158948" y="4431061"/>
            <a:ext cx="1987181" cy="827456"/>
          </a:xfrm>
          <a:prstGeom prst="rect">
            <a:avLst/>
          </a:prstGeom>
        </p:spPr>
      </p:pic>
      <p:pic>
        <p:nvPicPr>
          <p:cNvPr id="9" name="Picture 8">
            <a:hlinkClick r:id="rId5" action="ppaction://hlinksldjump"/>
          </p:cNvPr>
          <p:cNvPicPr>
            <a:picLocks noChangeAspect="1"/>
          </p:cNvPicPr>
          <p:nvPr/>
        </p:nvPicPr>
        <p:blipFill>
          <a:blip r:embed="rId7"/>
          <a:stretch>
            <a:fillRect/>
          </a:stretch>
        </p:blipFill>
        <p:spPr>
          <a:xfrm rot="16486757">
            <a:off x="9001226" y="3509566"/>
            <a:ext cx="596747" cy="1392164"/>
          </a:xfrm>
          <a:prstGeom prst="rect">
            <a:avLst/>
          </a:prstGeom>
        </p:spPr>
      </p:pic>
      <p:pic>
        <p:nvPicPr>
          <p:cNvPr id="6" name="Picture 5">
            <a:hlinkClick r:id="rId5" action="ppaction://hlinksldjump"/>
          </p:cNvPr>
          <p:cNvPicPr>
            <a:picLocks noChangeAspect="1"/>
          </p:cNvPicPr>
          <p:nvPr/>
        </p:nvPicPr>
        <p:blipFill>
          <a:blip r:embed="rId8"/>
          <a:stretch>
            <a:fillRect/>
          </a:stretch>
        </p:blipFill>
        <p:spPr>
          <a:xfrm>
            <a:off x="3266414" y="1913861"/>
            <a:ext cx="678265" cy="1173059"/>
          </a:xfrm>
          <a:prstGeom prst="rect">
            <a:avLst/>
          </a:prstGeom>
        </p:spPr>
      </p:pic>
      <p:sp>
        <p:nvSpPr>
          <p:cNvPr id="7" name="Rounded Rectangle 6">
            <a:hlinkClick r:id="rId9" action="ppaction://hlinksldjump"/>
          </p:cNvPr>
          <p:cNvSpPr/>
          <p:nvPr/>
        </p:nvSpPr>
        <p:spPr>
          <a:xfrm>
            <a:off x="6166885" y="2913321"/>
            <a:ext cx="233916" cy="6379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5" name="Rounded Rectangle 14">
            <a:hlinkClick r:id="rId9" action="ppaction://hlinksldjump"/>
          </p:cNvPr>
          <p:cNvSpPr/>
          <p:nvPr/>
        </p:nvSpPr>
        <p:spPr>
          <a:xfrm>
            <a:off x="6453057" y="2913321"/>
            <a:ext cx="234520" cy="6379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4" name="Block Arc 13">
            <a:hlinkClick r:id="rId10" action="ppaction://hlinksldjump"/>
          </p:cNvPr>
          <p:cNvSpPr/>
          <p:nvPr/>
        </p:nvSpPr>
        <p:spPr>
          <a:xfrm>
            <a:off x="6746509" y="2465564"/>
            <a:ext cx="924729" cy="895514"/>
          </a:xfrm>
          <a:prstGeom prst="blockArc">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hlinkClick r:id="rId10" action="ppaction://hlinksldjump"/>
          </p:cNvPr>
          <p:cNvSpPr/>
          <p:nvPr/>
        </p:nvSpPr>
        <p:spPr>
          <a:xfrm>
            <a:off x="6739833" y="2838893"/>
            <a:ext cx="958139" cy="138223"/>
          </a:xfrm>
          <a:prstGeom prst="rect">
            <a:avLst/>
          </a:prstGeom>
          <a:solidFill>
            <a:schemeClr val="accent2">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hlinkClick r:id="rId11" action="ppaction://hlinksldjump"/>
          </p:cNvPr>
          <p:cNvPicPr>
            <a:picLocks noChangeAspect="1"/>
          </p:cNvPicPr>
          <p:nvPr/>
        </p:nvPicPr>
        <p:blipFill>
          <a:blip r:embed="rId12"/>
          <a:stretch>
            <a:fillRect/>
          </a:stretch>
        </p:blipFill>
        <p:spPr>
          <a:xfrm>
            <a:off x="7259303" y="2923953"/>
            <a:ext cx="765544" cy="1507108"/>
          </a:xfrm>
          <a:prstGeom prst="rect">
            <a:avLst/>
          </a:prstGeom>
        </p:spPr>
      </p:pic>
    </p:spTree>
    <p:extLst>
      <p:ext uri="{BB962C8B-B14F-4D97-AF65-F5344CB8AC3E}">
        <p14:creationId xmlns:p14="http://schemas.microsoft.com/office/powerpoint/2010/main" val="196864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pPr>
              <a:defRPr/>
            </a:pPr>
            <a:r>
              <a:rPr lang="en-US" sz="4400" kern="0" dirty="0">
                <a:solidFill>
                  <a:srgbClr val="000000"/>
                </a:solidFill>
                <a:latin typeface="Arial"/>
                <a:ea typeface="Arial-Rounded" pitchFamily="34" charset="0"/>
                <a:cs typeface="Arial-Rounded" pitchFamily="34" charset="0"/>
                <a:sym typeface="Arial"/>
              </a:rPr>
              <a:t>B. </a:t>
            </a:r>
            <a:r>
              <a:rPr lang="vi-VN" sz="4400" kern="0" dirty="0" smtClean="0">
                <a:solidFill>
                  <a:srgbClr val="000000"/>
                </a:solidFill>
                <a:latin typeface="Arial"/>
                <a:ea typeface="Arial-Rounded" pitchFamily="34" charset="0"/>
                <a:cs typeface="Arial-Rounded" pitchFamily="34" charset="0"/>
                <a:sym typeface="Arial"/>
              </a:rPr>
              <a:t>Cô thợ may</a:t>
            </a:r>
            <a:r>
              <a:rPr lang="en-US" sz="4400" kern="0" dirty="0" smtClean="0">
                <a:solidFill>
                  <a:srgbClr val="000000"/>
                </a:solidFill>
                <a:latin typeface="Arial"/>
                <a:ea typeface="Arial-Rounded" pitchFamily="34" charset="0"/>
                <a:cs typeface="Arial-Rounded" pitchFamily="34" charset="0"/>
                <a:sym typeface="Arial"/>
              </a:rPr>
              <a:t>.</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5" name="Rectangle 4"/>
          <p:cNvSpPr/>
          <p:nvPr/>
        </p:nvSpPr>
        <p:spPr>
          <a:xfrm>
            <a:off x="1399309" y="5471887"/>
            <a:ext cx="9144000" cy="1257957"/>
          </a:xfrm>
          <a:prstGeom prst="rect">
            <a:avLst/>
          </a:prstGeom>
          <a:solidFill>
            <a:srgbClr val="DAF3C3"/>
          </a:solidFill>
          <a:ln w="28575" cap="flat" cmpd="sng" algn="ctr">
            <a:noFill/>
            <a:prstDash val="solid"/>
            <a:miter lim="800000"/>
          </a:ln>
          <a:effectLst/>
        </p:spPr>
        <p:txBody>
          <a:bodyPr lIns="121725" tIns="60862" rIns="121725" bIns="60862" rtlCol="0" anchor="ctr"/>
          <a:lstStyle/>
          <a:p>
            <a:pPr>
              <a:buClr>
                <a:srgbClr val="000000"/>
              </a:buClr>
            </a:pPr>
            <a:r>
              <a:rPr lang="en-US" sz="4400" kern="0" dirty="0">
                <a:solidFill>
                  <a:srgbClr val="000000"/>
                </a:solidFill>
                <a:latin typeface="Arial"/>
                <a:ea typeface="Arial-Rounded" pitchFamily="34" charset="0"/>
                <a:cs typeface="Arial-Rounded" pitchFamily="34" charset="0"/>
                <a:sym typeface="Arial"/>
              </a:rPr>
              <a:t>C. </a:t>
            </a:r>
            <a:r>
              <a:rPr lang="vi-VN" sz="4400" kern="0" dirty="0" smtClean="0">
                <a:solidFill>
                  <a:srgbClr val="000000"/>
                </a:solidFill>
                <a:latin typeface="Arial"/>
                <a:ea typeface="Arial-Rounded" pitchFamily="34" charset="0"/>
                <a:cs typeface="Arial-Rounded" pitchFamily="34" charset="0"/>
                <a:sym typeface="Arial"/>
              </a:rPr>
              <a:t>Bác thợ mộc</a:t>
            </a:r>
            <a:r>
              <a:rPr lang="en-US" sz="4400" kern="0" dirty="0" smtClean="0">
                <a:solidFill>
                  <a:srgbClr val="000000"/>
                </a:solidFill>
                <a:latin typeface="Arial"/>
                <a:ea typeface="Arial-Rounded" pitchFamily="34" charset="0"/>
                <a:cs typeface="Arial-Rounded" pitchFamily="34" charset="0"/>
                <a:sym typeface="Arial"/>
              </a:rPr>
              <a:t>.</a:t>
            </a:r>
            <a:endParaRPr lang="en-US" sz="4400" kern="0" dirty="0">
              <a:solidFill>
                <a:srgbClr val="000000"/>
              </a:solidFill>
              <a:latin typeface="Arial"/>
              <a:ea typeface="Arial-Rounded" pitchFamily="34" charset="0"/>
              <a:cs typeface="Arial-Rounded" pitchFamily="34" charset="0"/>
              <a:sym typeface="Arial"/>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noFill/>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noFill/>
        </p:spPr>
      </p:pic>
      <p:sp>
        <p:nvSpPr>
          <p:cNvPr id="8" name="Rectangle 7"/>
          <p:cNvSpPr/>
          <p:nvPr/>
        </p:nvSpPr>
        <p:spPr>
          <a:xfrm>
            <a:off x="1399309" y="2209801"/>
            <a:ext cx="9144000" cy="1222684"/>
          </a:xfrm>
          <a:prstGeom prst="rect">
            <a:avLst/>
          </a:prstGeom>
          <a:solidFill>
            <a:srgbClr val="DAF3C3"/>
          </a:solidFill>
          <a:ln w="28575" cap="flat" cmpd="sng" algn="ctr">
            <a:noFill/>
            <a:prstDash val="solid"/>
            <a:miter lim="800000"/>
          </a:ln>
          <a:effectLst/>
        </p:spPr>
        <p:txBody>
          <a:bodyPr lIns="121725" tIns="60862" rIns="121725" bIns="60862" rtlCol="0" anchor="ctr"/>
          <a:lstStyle/>
          <a:p>
            <a:pPr>
              <a:buClr>
                <a:srgbClr val="000000"/>
              </a:buClr>
            </a:pPr>
            <a:r>
              <a:rPr lang="en-US" sz="4400" kern="0" dirty="0">
                <a:solidFill>
                  <a:srgbClr val="000000"/>
                </a:solidFill>
                <a:latin typeface="Arial"/>
                <a:ea typeface="Arial-Rounded" pitchFamily="34" charset="0"/>
                <a:cs typeface="Arial-Rounded" pitchFamily="34" charset="0"/>
                <a:sym typeface="Arial"/>
              </a:rPr>
              <a:t>A. </a:t>
            </a:r>
            <a:r>
              <a:rPr lang="vi-VN" sz="4400" kern="0" dirty="0" smtClean="0">
                <a:solidFill>
                  <a:srgbClr val="000000"/>
                </a:solidFill>
                <a:latin typeface="Arial"/>
                <a:ea typeface="Arial-Rounded" pitchFamily="34" charset="0"/>
                <a:cs typeface="Arial-Rounded" pitchFamily="34" charset="0"/>
                <a:sym typeface="Arial"/>
              </a:rPr>
              <a:t>Chú thợ hồ</a:t>
            </a:r>
            <a:r>
              <a:rPr lang="en-US" sz="4400" kern="0" dirty="0" smtClean="0">
                <a:solidFill>
                  <a:srgbClr val="000000"/>
                </a:solidFill>
                <a:latin typeface="Arial"/>
                <a:ea typeface="Arial-Rounded" pitchFamily="34" charset="0"/>
                <a:cs typeface="Arial-Rounded" pitchFamily="34" charset="0"/>
                <a:sym typeface="Arial"/>
              </a:rPr>
              <a:t>.</a:t>
            </a:r>
            <a:endParaRPr lang="en-US" sz="4400" kern="0" dirty="0">
              <a:solidFill>
                <a:srgbClr val="000000"/>
              </a:solidFill>
              <a:latin typeface="Arial"/>
              <a:ea typeface="Arial-Rounded" pitchFamily="34" charset="0"/>
              <a:cs typeface="Arial-Rounded" pitchFamily="34" charset="0"/>
              <a:sym typeface="Arial"/>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noFill/>
        </p:spPr>
      </p:pic>
      <p:sp>
        <p:nvSpPr>
          <p:cNvPr id="10" name="Rectangle 9"/>
          <p:cNvSpPr/>
          <p:nvPr/>
        </p:nvSpPr>
        <p:spPr>
          <a:xfrm>
            <a:off x="848920" y="472441"/>
            <a:ext cx="10494161" cy="953909"/>
          </a:xfrm>
          <a:prstGeom prst="rect">
            <a:avLst/>
          </a:prstGeom>
          <a:solidFill>
            <a:schemeClr val="tx1">
              <a:lumMod val="50000"/>
              <a:lumOff val="50000"/>
            </a:schemeClr>
          </a:solidFill>
        </p:spPr>
        <p:txBody>
          <a:bodyPr wrap="square" lIns="121725" tIns="60862" rIns="121725" bIns="60862">
            <a:spAutoFit/>
          </a:bodyPr>
          <a:lstStyle/>
          <a:p>
            <a:pPr algn="ctr">
              <a:buClr>
                <a:srgbClr val="000000"/>
              </a:buClr>
            </a:pPr>
            <a:r>
              <a:rPr lang="vi-VN" sz="5400" kern="0" dirty="0" smtClean="0">
                <a:solidFill>
                  <a:srgbClr val="000000"/>
                </a:solidFill>
                <a:latin typeface="Arial"/>
                <a:ea typeface="Arial-Rounded" pitchFamily="34" charset="0"/>
                <a:cs typeface="Arial-Rounded" pitchFamily="34" charset="0"/>
                <a:sym typeface="Arial"/>
              </a:rPr>
              <a:t>Ai đã làm ra chiếc cặp</a:t>
            </a:r>
            <a:r>
              <a:rPr lang="en-US" sz="5400" kern="0" dirty="0" smtClean="0">
                <a:solidFill>
                  <a:srgbClr val="000000"/>
                </a:solidFill>
                <a:latin typeface="Arial"/>
                <a:ea typeface="Arial-Rounded" pitchFamily="34" charset="0"/>
                <a:cs typeface="Arial-Rounded" pitchFamily="34" charset="0"/>
                <a:sym typeface="Arial"/>
              </a:rPr>
              <a:t>?</a:t>
            </a:r>
            <a:endParaRPr lang="en-US" sz="5400" kern="0" dirty="0">
              <a:solidFill>
                <a:srgbClr val="000000"/>
              </a:solidFill>
              <a:latin typeface="Arial"/>
              <a:ea typeface="Arial-Rounded" pitchFamily="34" charset="0"/>
              <a:cs typeface="Arial-Rounded" pitchFamily="34" charset="0"/>
              <a:sym typeface="Arial"/>
            </a:endParaRPr>
          </a:p>
        </p:txBody>
      </p:sp>
      <p:pic>
        <p:nvPicPr>
          <p:cNvPr id="2050" name="Picture 2" descr="Cute Cartoon Flower – LINE stickers | LINE STOR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87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4"/>
                                        </p:tgtEl>
                                        <p:attrNameLst>
                                          <p:attrName>fillcolor</p:attrName>
                                        </p:attrNameLst>
                                      </p:cBhvr>
                                      <p:to>
                                        <a:schemeClr val="bg2"/>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4"/>
                                        </p:tgtEl>
                                        <p:attrNameLst>
                                          <p:attrName>fillcolor</p:attrName>
                                        </p:attrNameLst>
                                      </p:cBhvr>
                                      <p:to>
                                        <a:srgbClr val="FFFF00"/>
                                      </p:to>
                                    </p:animClr>
                                    <p:set>
                                      <p:cBhvr>
                                        <p:cTn id="33" dur="250" fill="hold"/>
                                        <p:tgtEl>
                                          <p:spTgt spid="4"/>
                                        </p:tgtEl>
                                        <p:attrNameLst>
                                          <p:attrName>fill.type</p:attrName>
                                        </p:attrNameLst>
                                      </p:cBhvr>
                                      <p:to>
                                        <p:strVal val="solid"/>
                                      </p:to>
                                    </p:set>
                                    <p:set>
                                      <p:cBhvr>
                                        <p:cTn id="34" dur="250" fill="hold"/>
                                        <p:tgtEl>
                                          <p:spTgt spid="4"/>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 calcmode="lin" valueType="num">
                                      <p:cBhvr>
                                        <p:cTn id="37" dur="250" fill="hold"/>
                                        <p:tgtEl>
                                          <p:spTgt spid="6"/>
                                        </p:tgtEl>
                                        <p:attrNameLst>
                                          <p:attrName>ppt_w</p:attrName>
                                        </p:attrNameLst>
                                      </p:cBhvr>
                                      <p:tavLst>
                                        <p:tav tm="0">
                                          <p:val>
                                            <p:strVal val="4*#ppt_w"/>
                                          </p:val>
                                        </p:tav>
                                        <p:tav tm="100000">
                                          <p:val>
                                            <p:strVal val="#ppt_w"/>
                                          </p:val>
                                        </p:tav>
                                      </p:tavLst>
                                    </p:anim>
                                    <p:anim calcmode="lin" valueType="num">
                                      <p:cBhvr>
                                        <p:cTn id="3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5"/>
                                        </p:tgtEl>
                                        <p:attrNameLst>
                                          <p:attrName>fillcolor</p:attrName>
                                        </p:attrNameLst>
                                      </p:cBhvr>
                                      <p:to>
                                        <a:schemeClr val="accent1"/>
                                      </p:to>
                                    </p:animClr>
                                    <p:set>
                                      <p:cBhvr>
                                        <p:cTn id="44" dur="250" fill="hold"/>
                                        <p:tgtEl>
                                          <p:spTgt spid="5"/>
                                        </p:tgtEl>
                                        <p:attrNameLst>
                                          <p:attrName>fill.type</p:attrName>
                                        </p:attrNameLst>
                                      </p:cBhvr>
                                      <p:to>
                                        <p:strVal val="solid"/>
                                      </p:to>
                                    </p:set>
                                    <p:set>
                                      <p:cBhvr>
                                        <p:cTn id="45" dur="250" fill="hold"/>
                                        <p:tgtEl>
                                          <p:spTgt spid="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5"/>
                                        </p:tgtEl>
                                        <p:attrNameLst>
                                          <p:attrName>fillcolor</p:attrName>
                                        </p:attrNameLst>
                                      </p:cBhvr>
                                      <p:to>
                                        <a:schemeClr val="accent1"/>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7"/>
                                        </p:tgtEl>
                                        <p:attrNameLst>
                                          <p:attrName>style.visibility</p:attrName>
                                        </p:attrNameLst>
                                      </p:cBhvr>
                                      <p:to>
                                        <p:strVal val="visible"/>
                                      </p:to>
                                    </p:set>
                                    <p:anim calcmode="lin" valueType="num">
                                      <p:cBhvr>
                                        <p:cTn id="52" dur="250" fill="hold"/>
                                        <p:tgtEl>
                                          <p:spTgt spid="7"/>
                                        </p:tgtEl>
                                        <p:attrNameLst>
                                          <p:attrName>ppt_w</p:attrName>
                                        </p:attrNameLst>
                                      </p:cBhvr>
                                      <p:tavLst>
                                        <p:tav tm="0">
                                          <p:val>
                                            <p:strVal val="4*#ppt_w"/>
                                          </p:val>
                                        </p:tav>
                                        <p:tav tm="100000">
                                          <p:val>
                                            <p:strVal val="#ppt_w"/>
                                          </p:val>
                                        </p:tav>
                                      </p:tavLst>
                                    </p:anim>
                                    <p:anim calcmode="lin" valueType="num">
                                      <p:cBhvr>
                                        <p:cTn id="5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8"/>
                                        </p:tgtEl>
                                        <p:attrNameLst>
                                          <p:attrName>fillcolor</p:attrName>
                                        </p:attrNameLst>
                                      </p:cBhvr>
                                      <p:to>
                                        <a:schemeClr val="accent1"/>
                                      </p:to>
                                    </p:animClr>
                                    <p:set>
                                      <p:cBhvr>
                                        <p:cTn id="59" dur="250" fill="hold"/>
                                        <p:tgtEl>
                                          <p:spTgt spid="8"/>
                                        </p:tgtEl>
                                        <p:attrNameLst>
                                          <p:attrName>fill.type</p:attrName>
                                        </p:attrNameLst>
                                      </p:cBhvr>
                                      <p:to>
                                        <p:strVal val="solid"/>
                                      </p:to>
                                    </p:set>
                                    <p:set>
                                      <p:cBhvr>
                                        <p:cTn id="60" dur="25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8"/>
                                        </p:tgtEl>
                                        <p:attrNameLst>
                                          <p:attrName>fillcolor</p:attrName>
                                        </p:attrNameLst>
                                      </p:cBhvr>
                                      <p:to>
                                        <a:schemeClr val="accent1"/>
                                      </p:to>
                                    </p:animClr>
                                    <p:set>
                                      <p:cBhvr>
                                        <p:cTn id="63" dur="250" fill="hold"/>
                                        <p:tgtEl>
                                          <p:spTgt spid="8"/>
                                        </p:tgtEl>
                                        <p:attrNameLst>
                                          <p:attrName>fill.type</p:attrName>
                                        </p:attrNameLst>
                                      </p:cBhvr>
                                      <p:to>
                                        <p:strVal val="solid"/>
                                      </p:to>
                                    </p:set>
                                    <p:set>
                                      <p:cBhvr>
                                        <p:cTn id="64" dur="250" fill="hold"/>
                                        <p:tgtEl>
                                          <p:spTgt spid="8"/>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9"/>
                                        </p:tgtEl>
                                        <p:attrNameLst>
                                          <p:attrName>style.visibility</p:attrName>
                                        </p:attrNameLst>
                                      </p:cBhvr>
                                      <p:to>
                                        <p:strVal val="visible"/>
                                      </p:to>
                                    </p:set>
                                    <p:anim calcmode="lin" valueType="num">
                                      <p:cBhvr>
                                        <p:cTn id="67" dur="250" fill="hold"/>
                                        <p:tgtEl>
                                          <p:spTgt spid="9"/>
                                        </p:tgtEl>
                                        <p:attrNameLst>
                                          <p:attrName>ppt_w</p:attrName>
                                        </p:attrNameLst>
                                      </p:cBhvr>
                                      <p:tavLst>
                                        <p:tav tm="0">
                                          <p:val>
                                            <p:strVal val="4*#ppt_w"/>
                                          </p:val>
                                        </p:tav>
                                        <p:tav tm="100000">
                                          <p:val>
                                            <p:strVal val="#ppt_w"/>
                                          </p:val>
                                        </p:tav>
                                      </p:tavLst>
                                    </p:anim>
                                    <p:anim calcmode="lin" valueType="num">
                                      <p:cBhvr>
                                        <p:cTn id="68"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pPr>
              <a:defRPr/>
            </a:pPr>
            <a:r>
              <a:rPr lang="vi-VN" sz="4400" kern="0" dirty="0">
                <a:solidFill>
                  <a:srgbClr val="000000"/>
                </a:solidFill>
                <a:latin typeface="Arial" panose="020B0604020202020204" pitchFamily="34" charset="0"/>
                <a:ea typeface="Arial-Rounded" pitchFamily="34" charset="0"/>
                <a:cs typeface="Arial-Rounded" pitchFamily="34" charset="0"/>
                <a:sym typeface="Arial"/>
              </a:rPr>
              <a:t>C. </a:t>
            </a:r>
            <a:r>
              <a:rPr lang="vi-VN" sz="4400" kern="0" dirty="0" smtClean="0">
                <a:solidFill>
                  <a:srgbClr val="000000"/>
                </a:solidFill>
                <a:latin typeface="Arial"/>
                <a:ea typeface="Arial-Rounded" pitchFamily="34" charset="0"/>
                <a:cs typeface="Arial-Rounded" pitchFamily="34" charset="0"/>
                <a:sym typeface="Arial"/>
              </a:rPr>
              <a:t>Cái quạt có màu xanh</a:t>
            </a:r>
            <a:r>
              <a:rPr lang="en-US" sz="4400" kern="0" dirty="0" smtClean="0">
                <a:solidFill>
                  <a:srgbClr val="000000"/>
                </a:solidFill>
                <a:latin typeface="Arial"/>
                <a:ea typeface="Arial-Rounded" pitchFamily="34" charset="0"/>
                <a:cs typeface="Arial-Rounded" pitchFamily="34" charset="0"/>
                <a:sym typeface="Arial"/>
              </a:rPr>
              <a:t>.</a:t>
            </a:r>
            <a:endParaRPr lang="vi-VN" sz="4400" kern="0" dirty="0">
              <a:solidFill>
                <a:srgbClr val="000000"/>
              </a:solidFill>
              <a:latin typeface="Arial" panose="020B0604020202020204" pitchFamily="34" charset="0"/>
              <a:ea typeface="Arial-Rounded" pitchFamily="34" charset="0"/>
              <a:cs typeface="Arial-Rounded" pitchFamily="34" charset="0"/>
              <a:sym typeface="Arial"/>
            </a:endParaRPr>
          </a:p>
        </p:txBody>
      </p:sp>
      <p:sp>
        <p:nvSpPr>
          <p:cNvPr id="4" name="Rectangle 3"/>
          <p:cNvSpPr/>
          <p:nvPr/>
        </p:nvSpPr>
        <p:spPr>
          <a:xfrm>
            <a:off x="1095804" y="3718811"/>
            <a:ext cx="10058400" cy="1257957"/>
          </a:xfrm>
          <a:prstGeom prst="rect">
            <a:avLst/>
          </a:prstGeom>
          <a:solidFill>
            <a:srgbClr val="DAF3C3"/>
          </a:solidFill>
          <a:ln w="28575" cap="flat" cmpd="sng" algn="ctr">
            <a:noFill/>
            <a:prstDash val="solid"/>
            <a:miter lim="800000"/>
          </a:ln>
          <a:effectLst/>
        </p:spPr>
        <p:txBody>
          <a:bodyPr lIns="121725" tIns="60862" rIns="121725" bIns="60862" rtlCol="0" anchor="ctr"/>
          <a:lstStyle/>
          <a:p>
            <a:pPr>
              <a:buClr>
                <a:srgbClr val="000000"/>
              </a:buClr>
            </a:pPr>
            <a:r>
              <a:rPr lang="en-US" sz="4400" kern="0" dirty="0">
                <a:solidFill>
                  <a:srgbClr val="000000"/>
                </a:solidFill>
                <a:latin typeface="Arial"/>
                <a:ea typeface="Arial-Rounded" pitchFamily="34" charset="0"/>
                <a:cs typeface="Arial-Rounded" pitchFamily="34" charset="0"/>
                <a:sym typeface="Arial"/>
              </a:rPr>
              <a:t>B. Lan </a:t>
            </a:r>
            <a:r>
              <a:rPr lang="en-US" sz="4400" kern="0" dirty="0" err="1">
                <a:solidFill>
                  <a:srgbClr val="000000"/>
                </a:solidFill>
                <a:latin typeface="Arial"/>
                <a:ea typeface="Arial-Rounded" pitchFamily="34" charset="0"/>
                <a:cs typeface="Arial-Rounded" pitchFamily="34" charset="0"/>
                <a:sym typeface="Arial"/>
              </a:rPr>
              <a:t>là</a:t>
            </a:r>
            <a:r>
              <a:rPr lang="en-US" sz="4400" kern="0" dirty="0">
                <a:solidFill>
                  <a:srgbClr val="000000"/>
                </a:solidFill>
                <a:latin typeface="Arial"/>
                <a:ea typeface="Arial-Rounded" pitchFamily="34" charset="0"/>
                <a:cs typeface="Arial-Rounded" pitchFamily="34" charset="0"/>
                <a:sym typeface="Arial"/>
              </a:rPr>
              <a:t> </a:t>
            </a:r>
            <a:r>
              <a:rPr lang="en-US" sz="4400" kern="0" dirty="0" err="1">
                <a:solidFill>
                  <a:srgbClr val="000000"/>
                </a:solidFill>
                <a:latin typeface="Arial"/>
                <a:ea typeface="Arial-Rounded" pitchFamily="34" charset="0"/>
                <a:cs typeface="Arial-Rounded" pitchFamily="34" charset="0"/>
                <a:sym typeface="Arial"/>
              </a:rPr>
              <a:t>bạn</a:t>
            </a:r>
            <a:r>
              <a:rPr lang="en-US" sz="4400" kern="0" dirty="0">
                <a:solidFill>
                  <a:srgbClr val="000000"/>
                </a:solidFill>
                <a:latin typeface="Arial"/>
                <a:ea typeface="Arial-Rounded" pitchFamily="34" charset="0"/>
                <a:cs typeface="Arial-Rounded" pitchFamily="34" charset="0"/>
                <a:sym typeface="Arial"/>
              </a:rPr>
              <a:t> </a:t>
            </a:r>
            <a:r>
              <a:rPr lang="en-US" sz="4400" kern="0" dirty="0" err="1">
                <a:solidFill>
                  <a:srgbClr val="000000"/>
                </a:solidFill>
                <a:latin typeface="Arial"/>
                <a:ea typeface="Arial-Rounded" pitchFamily="34" charset="0"/>
                <a:cs typeface="Arial-Rounded" pitchFamily="34" charset="0"/>
                <a:sym typeface="Arial"/>
              </a:rPr>
              <a:t>thân</a:t>
            </a:r>
            <a:r>
              <a:rPr lang="en-US" sz="4400" kern="0" dirty="0">
                <a:solidFill>
                  <a:srgbClr val="000000"/>
                </a:solidFill>
                <a:latin typeface="Arial"/>
                <a:ea typeface="Arial-Rounded" pitchFamily="34" charset="0"/>
                <a:cs typeface="Arial-Rounded" pitchFamily="34" charset="0"/>
                <a:sym typeface="Arial"/>
              </a:rPr>
              <a:t> </a:t>
            </a:r>
            <a:r>
              <a:rPr lang="en-US" sz="4400" kern="0" dirty="0" err="1">
                <a:solidFill>
                  <a:srgbClr val="000000"/>
                </a:solidFill>
                <a:latin typeface="Arial"/>
                <a:ea typeface="Arial-Rounded" pitchFamily="34" charset="0"/>
                <a:cs typeface="Arial-Rounded" pitchFamily="34" charset="0"/>
                <a:sym typeface="Arial"/>
              </a:rPr>
              <a:t>của</a:t>
            </a:r>
            <a:r>
              <a:rPr lang="en-US" sz="4400" kern="0" dirty="0">
                <a:solidFill>
                  <a:srgbClr val="000000"/>
                </a:solidFill>
                <a:latin typeface="Arial"/>
                <a:ea typeface="Arial-Rounded" pitchFamily="34" charset="0"/>
                <a:cs typeface="Arial-Rounded" pitchFamily="34" charset="0"/>
                <a:sym typeface="Arial"/>
              </a:rPr>
              <a:t> </a:t>
            </a:r>
            <a:r>
              <a:rPr lang="en-US" sz="4400" kern="0" dirty="0" err="1">
                <a:solidFill>
                  <a:srgbClr val="000000"/>
                </a:solidFill>
                <a:latin typeface="Arial"/>
                <a:ea typeface="Arial-Rounded" pitchFamily="34" charset="0"/>
                <a:cs typeface="Arial-Rounded" pitchFamily="34" charset="0"/>
                <a:sym typeface="Arial"/>
              </a:rPr>
              <a:t>tớ</a:t>
            </a:r>
            <a:r>
              <a:rPr lang="en-US" sz="4400" kern="0" dirty="0">
                <a:solidFill>
                  <a:srgbClr val="000000"/>
                </a:solidFill>
                <a:latin typeface="Arial"/>
                <a:ea typeface="Arial-Rounded" pitchFamily="34" charset="0"/>
                <a:cs typeface="Arial-Rounded" pitchFamily="34" charset="0"/>
                <a:sym typeface="Arial"/>
              </a:rPr>
              <a:t>.</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noFill/>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noFill/>
        </p:spPr>
      </p:pic>
      <p:sp>
        <p:nvSpPr>
          <p:cNvPr id="7" name="Rectangle 6"/>
          <p:cNvSpPr/>
          <p:nvPr/>
        </p:nvSpPr>
        <p:spPr>
          <a:xfrm>
            <a:off x="1095804" y="2209801"/>
            <a:ext cx="10058400" cy="1222684"/>
          </a:xfrm>
          <a:prstGeom prst="rect">
            <a:avLst/>
          </a:prstGeom>
          <a:solidFill>
            <a:srgbClr val="DAF3C3"/>
          </a:solidFill>
          <a:ln w="28575" cap="flat" cmpd="sng" algn="ctr">
            <a:noFill/>
            <a:prstDash val="solid"/>
            <a:miter lim="800000"/>
          </a:ln>
          <a:effectLst/>
        </p:spPr>
        <p:txBody>
          <a:bodyPr lIns="121725" tIns="60862" rIns="121725" bIns="60862" rtlCol="0" anchor="ctr"/>
          <a:lstStyle/>
          <a:p>
            <a:pPr>
              <a:buClr>
                <a:srgbClr val="000000"/>
              </a:buClr>
            </a:pPr>
            <a:r>
              <a:rPr lang="en-US" sz="4400" kern="0" dirty="0">
                <a:solidFill>
                  <a:srgbClr val="000000"/>
                </a:solidFill>
                <a:latin typeface="Arial"/>
                <a:ea typeface="Arial-Rounded" pitchFamily="34" charset="0"/>
                <a:cs typeface="Arial-Rounded" pitchFamily="34" charset="0"/>
                <a:sym typeface="Arial"/>
              </a:rPr>
              <a:t>A. </a:t>
            </a:r>
            <a:r>
              <a:rPr lang="vi-VN" sz="4400" kern="0" dirty="0" smtClean="0">
                <a:solidFill>
                  <a:srgbClr val="000000"/>
                </a:solidFill>
                <a:latin typeface="Arial"/>
                <a:ea typeface="Arial-Rounded" pitchFamily="34" charset="0"/>
                <a:cs typeface="Arial-Rounded" pitchFamily="34" charset="0"/>
                <a:sym typeface="Arial"/>
              </a:rPr>
              <a:t>Thước kẻ nằm im trên bàn</a:t>
            </a:r>
            <a:r>
              <a:rPr lang="en-US" sz="4400" kern="0" dirty="0" smtClean="0">
                <a:solidFill>
                  <a:srgbClr val="000000"/>
                </a:solidFill>
                <a:latin typeface="Arial"/>
                <a:ea typeface="Arial-Rounded" pitchFamily="34" charset="0"/>
                <a:cs typeface="Arial-Rounded" pitchFamily="34" charset="0"/>
                <a:sym typeface="Arial"/>
              </a:rPr>
              <a:t>.</a:t>
            </a:r>
            <a:endParaRPr lang="en-US" sz="4400" kern="0" dirty="0">
              <a:solidFill>
                <a:srgbClr val="000000"/>
              </a:solidFill>
              <a:latin typeface="Arial"/>
              <a:ea typeface="Arial-Rounded" pitchFamily="34" charset="0"/>
              <a:cs typeface="Arial-Rounded" pitchFamily="34" charset="0"/>
              <a:sym typeface="Arial"/>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noFill/>
        </p:spPr>
      </p:pic>
      <p:sp>
        <p:nvSpPr>
          <p:cNvPr id="9" name="Rectangle 8"/>
          <p:cNvSpPr/>
          <p:nvPr/>
        </p:nvSpPr>
        <p:spPr>
          <a:xfrm>
            <a:off x="1066800" y="387160"/>
            <a:ext cx="10058400" cy="800021"/>
          </a:xfrm>
          <a:prstGeom prst="rect">
            <a:avLst/>
          </a:prstGeom>
          <a:solidFill>
            <a:schemeClr val="tx1">
              <a:lumMod val="50000"/>
              <a:lumOff val="50000"/>
            </a:schemeClr>
          </a:solidFill>
        </p:spPr>
        <p:txBody>
          <a:bodyPr wrap="square" lIns="121725" tIns="60862" rIns="121725" bIns="60862">
            <a:spAutoFit/>
          </a:bodyPr>
          <a:lstStyle/>
          <a:p>
            <a:pPr algn="ctr">
              <a:buClr>
                <a:srgbClr val="000000"/>
              </a:buClr>
            </a:pPr>
            <a:r>
              <a:rPr lang="vi-VN" sz="4400" b="1" kern="0" dirty="0" smtClean="0">
                <a:solidFill>
                  <a:srgbClr val="000000"/>
                </a:solidFill>
                <a:latin typeface="Arial"/>
                <a:ea typeface="Arial-Rounded" pitchFamily="34" charset="0"/>
                <a:cs typeface="Arial-Rounded" pitchFamily="34" charset="0"/>
                <a:sym typeface="Arial"/>
              </a:rPr>
              <a:t>Câu nào sau đây chỉ đặc điểm?</a:t>
            </a:r>
            <a:endParaRPr lang="en-US" sz="4400" b="1" kern="0" dirty="0">
              <a:solidFill>
                <a:srgbClr val="000000"/>
              </a:solidFill>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13503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
                                        </p:tgtEl>
                                        <p:attrNameLst>
                                          <p:attrName>fillcolor</p:attrName>
                                        </p:attrNameLst>
                                      </p:cBhvr>
                                      <p:to>
                                        <a:schemeClr val="bg2"/>
                                      </p:to>
                                    </p:animClr>
                                    <p:set>
                                      <p:cBhvr>
                                        <p:cTn id="29" dur="250" fill="hold"/>
                                        <p:tgtEl>
                                          <p:spTgt spid="3"/>
                                        </p:tgtEl>
                                        <p:attrNameLst>
                                          <p:attrName>fill.type</p:attrName>
                                        </p:attrNameLst>
                                      </p:cBhvr>
                                      <p:to>
                                        <p:strVal val="solid"/>
                                      </p:to>
                                    </p:set>
                                    <p:set>
                                      <p:cBhvr>
                                        <p:cTn id="30" dur="250" fill="hold"/>
                                        <p:tgtEl>
                                          <p:spTgt spid="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3"/>
                                        </p:tgtEl>
                                        <p:attrNameLst>
                                          <p:attrName>fillcolor</p:attrName>
                                        </p:attrNameLst>
                                      </p:cBhvr>
                                      <p:to>
                                        <a:srgbClr val="FFFF00"/>
                                      </p:to>
                                    </p:animClr>
                                    <p:set>
                                      <p:cBhvr>
                                        <p:cTn id="33" dur="250" fill="hold"/>
                                        <p:tgtEl>
                                          <p:spTgt spid="3"/>
                                        </p:tgtEl>
                                        <p:attrNameLst>
                                          <p:attrName>fill.type</p:attrName>
                                        </p:attrNameLst>
                                      </p:cBhvr>
                                      <p:to>
                                        <p:strVal val="solid"/>
                                      </p:to>
                                    </p:set>
                                    <p:set>
                                      <p:cBhvr>
                                        <p:cTn id="34" dur="250" fill="hold"/>
                                        <p:tgtEl>
                                          <p:spTgt spid="3"/>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5"/>
                                        </p:tgtEl>
                                        <p:attrNameLst>
                                          <p:attrName>style.visibility</p:attrName>
                                        </p:attrNameLst>
                                      </p:cBhvr>
                                      <p:to>
                                        <p:strVal val="visible"/>
                                      </p:to>
                                    </p:set>
                                    <p:anim calcmode="lin" valueType="num">
                                      <p:cBhvr>
                                        <p:cTn id="37" dur="250" fill="hold"/>
                                        <p:tgtEl>
                                          <p:spTgt spid="5"/>
                                        </p:tgtEl>
                                        <p:attrNameLst>
                                          <p:attrName>ppt_w</p:attrName>
                                        </p:attrNameLst>
                                      </p:cBhvr>
                                      <p:tavLst>
                                        <p:tav tm="0">
                                          <p:val>
                                            <p:strVal val="4*#ppt_w"/>
                                          </p:val>
                                        </p:tav>
                                        <p:tav tm="100000">
                                          <p:val>
                                            <p:strVal val="#ppt_w"/>
                                          </p:val>
                                        </p:tav>
                                      </p:tavLst>
                                    </p:anim>
                                    <p:anim calcmode="lin" valueType="num">
                                      <p:cBhvr>
                                        <p:cTn id="3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4"/>
                                        </p:tgtEl>
                                        <p:attrNameLst>
                                          <p:attrName>fillcolor</p:attrName>
                                        </p:attrNameLst>
                                      </p:cBhvr>
                                      <p:to>
                                        <a:schemeClr val="accent1"/>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4"/>
                                        </p:tgtEl>
                                        <p:attrNameLst>
                                          <p:attrName>fillcolor</p:attrName>
                                        </p:attrNameLst>
                                      </p:cBhvr>
                                      <p:to>
                                        <a:schemeClr val="accent1"/>
                                      </p:to>
                                    </p:animClr>
                                    <p:set>
                                      <p:cBhvr>
                                        <p:cTn id="48" dur="250" fill="hold"/>
                                        <p:tgtEl>
                                          <p:spTgt spid="4"/>
                                        </p:tgtEl>
                                        <p:attrNameLst>
                                          <p:attrName>fill.type</p:attrName>
                                        </p:attrNameLst>
                                      </p:cBhvr>
                                      <p:to>
                                        <p:strVal val="solid"/>
                                      </p:to>
                                    </p:set>
                                    <p:set>
                                      <p:cBhvr>
                                        <p:cTn id="49" dur="250" fill="hold"/>
                                        <p:tgtEl>
                                          <p:spTgt spid="4"/>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 calcmode="lin" valueType="num">
                                      <p:cBhvr>
                                        <p:cTn id="52" dur="250" fill="hold"/>
                                        <p:tgtEl>
                                          <p:spTgt spid="6"/>
                                        </p:tgtEl>
                                        <p:attrNameLst>
                                          <p:attrName>ppt_w</p:attrName>
                                        </p:attrNameLst>
                                      </p:cBhvr>
                                      <p:tavLst>
                                        <p:tav tm="0">
                                          <p:val>
                                            <p:strVal val="4*#ppt_w"/>
                                          </p:val>
                                        </p:tav>
                                        <p:tav tm="100000">
                                          <p:val>
                                            <p:strVal val="#ppt_w"/>
                                          </p:val>
                                        </p:tav>
                                      </p:tavLst>
                                    </p:anim>
                                    <p:anim calcmode="lin" valueType="num">
                                      <p:cBhvr>
                                        <p:cTn id="5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7"/>
                                        </p:tgtEl>
                                        <p:attrNameLst>
                                          <p:attrName>fillcolor</p:attrName>
                                        </p:attrNameLst>
                                      </p:cBhvr>
                                      <p:to>
                                        <a:schemeClr val="accent1"/>
                                      </p:to>
                                    </p:animClr>
                                    <p:set>
                                      <p:cBhvr>
                                        <p:cTn id="59" dur="250" fill="hold"/>
                                        <p:tgtEl>
                                          <p:spTgt spid="7"/>
                                        </p:tgtEl>
                                        <p:attrNameLst>
                                          <p:attrName>fill.type</p:attrName>
                                        </p:attrNameLst>
                                      </p:cBhvr>
                                      <p:to>
                                        <p:strVal val="solid"/>
                                      </p:to>
                                    </p:set>
                                    <p:set>
                                      <p:cBhvr>
                                        <p:cTn id="60" dur="25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7"/>
                                        </p:tgtEl>
                                        <p:attrNameLst>
                                          <p:attrName>fillcolor</p:attrName>
                                        </p:attrNameLst>
                                      </p:cBhvr>
                                      <p:to>
                                        <a:schemeClr val="accent1"/>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8"/>
                                        </p:tgtEl>
                                        <p:attrNameLst>
                                          <p:attrName>style.visibility</p:attrName>
                                        </p:attrNameLst>
                                      </p:cBhvr>
                                      <p:to>
                                        <p:strVal val="visible"/>
                                      </p:to>
                                    </p:set>
                                    <p:anim calcmode="lin" valueType="num">
                                      <p:cBhvr>
                                        <p:cTn id="67" dur="250" fill="hold"/>
                                        <p:tgtEl>
                                          <p:spTgt spid="8"/>
                                        </p:tgtEl>
                                        <p:attrNameLst>
                                          <p:attrName>ppt_w</p:attrName>
                                        </p:attrNameLst>
                                      </p:cBhvr>
                                      <p:tavLst>
                                        <p:tav tm="0">
                                          <p:val>
                                            <p:strVal val="4*#ppt_w"/>
                                          </p:val>
                                        </p:tav>
                                        <p:tav tm="100000">
                                          <p:val>
                                            <p:strVal val="#ppt_w"/>
                                          </p:val>
                                        </p:tav>
                                      </p:tavLst>
                                    </p:anim>
                                    <p:anim calcmode="lin" valueType="num">
                                      <p:cBhvr>
                                        <p:cTn id="6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Cute Cartoon Flower – LINE stickers | LINE STORE">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96679" y="2441347"/>
            <a:ext cx="10058400" cy="800021"/>
          </a:xfrm>
          <a:prstGeom prst="rect">
            <a:avLst/>
          </a:prstGeom>
          <a:solidFill>
            <a:schemeClr val="tx1">
              <a:lumMod val="50000"/>
              <a:lumOff val="50000"/>
            </a:schemeClr>
          </a:solidFill>
        </p:spPr>
        <p:txBody>
          <a:bodyPr wrap="square" lIns="121725" tIns="60862" rIns="121725" bIns="60862">
            <a:spAutoFit/>
          </a:bodyPr>
          <a:lstStyle/>
          <a:p>
            <a:pPr algn="ctr">
              <a:spcBef>
                <a:spcPts val="600"/>
              </a:spcBef>
              <a:buClr>
                <a:srgbClr val="000000"/>
              </a:buClr>
            </a:pPr>
            <a:r>
              <a:rPr lang="vi-VN" sz="4400" b="1" kern="0" dirty="0" smtClean="0">
                <a:solidFill>
                  <a:srgbClr val="000000"/>
                </a:solidFill>
                <a:latin typeface="Arial"/>
                <a:ea typeface="Arial-Rounded" pitchFamily="34" charset="0"/>
                <a:cs typeface="Arial-Rounded" pitchFamily="34" charset="0"/>
                <a:sym typeface="Arial"/>
              </a:rPr>
              <a:t>Em hãy đọc đoạn viết của mình.</a:t>
            </a:r>
            <a:endParaRPr lang="en-US" sz="4400" b="1" kern="0" dirty="0">
              <a:solidFill>
                <a:srgbClr val="000000"/>
              </a:solidFill>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98857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2" descr="Cute Cartoon Flower – LINE stickers | LINE STORE">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pPr>
              <a:defRPr/>
            </a:pPr>
            <a:r>
              <a:rPr lang="en-US" sz="4400" kern="0" dirty="0">
                <a:solidFill>
                  <a:srgbClr val="000000"/>
                </a:solidFill>
                <a:latin typeface="Arial"/>
                <a:ea typeface="Arial-Rounded" pitchFamily="34" charset="0"/>
                <a:cs typeface="Arial-Rounded" pitchFamily="34" charset="0"/>
                <a:sym typeface="Arial"/>
              </a:rPr>
              <a:t>B. </a:t>
            </a:r>
            <a:r>
              <a:rPr lang="vi-VN" sz="4400" kern="0" dirty="0" smtClean="0">
                <a:solidFill>
                  <a:srgbClr val="000000"/>
                </a:solidFill>
                <a:latin typeface="Arial"/>
                <a:ea typeface="Arial-Rounded" pitchFamily="34" charset="0"/>
                <a:cs typeface="Arial-Rounded" pitchFamily="34" charset="0"/>
                <a:sym typeface="Arial"/>
              </a:rPr>
              <a:t>Khẩu trang</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4" name="Rectangle 3"/>
          <p:cNvSpPr/>
          <p:nvPr/>
        </p:nvSpPr>
        <p:spPr>
          <a:xfrm>
            <a:off x="1399309" y="5471887"/>
            <a:ext cx="9144000" cy="1257957"/>
          </a:xfrm>
          <a:prstGeom prst="rect">
            <a:avLst/>
          </a:prstGeom>
          <a:solidFill>
            <a:srgbClr val="DAF3C3"/>
          </a:solidFill>
          <a:ln w="28575" cap="flat" cmpd="sng" algn="ctr">
            <a:noFill/>
            <a:prstDash val="solid"/>
            <a:miter lim="800000"/>
          </a:ln>
          <a:effectLst/>
        </p:spPr>
        <p:txBody>
          <a:bodyPr lIns="121725" tIns="60862" rIns="121725" bIns="60862" rtlCol="0" anchor="ctr"/>
          <a:lstStyle/>
          <a:p>
            <a:pPr>
              <a:buClr>
                <a:srgbClr val="000000"/>
              </a:buClr>
            </a:pPr>
            <a:r>
              <a:rPr lang="en-US" sz="4400" kern="0" dirty="0">
                <a:solidFill>
                  <a:srgbClr val="000000"/>
                </a:solidFill>
                <a:latin typeface="Arial"/>
                <a:ea typeface="Arial-Rounded" pitchFamily="34" charset="0"/>
                <a:cs typeface="Arial-Rounded" pitchFamily="34" charset="0"/>
                <a:sym typeface="Arial"/>
              </a:rPr>
              <a:t>C. </a:t>
            </a:r>
            <a:r>
              <a:rPr lang="vi-VN" sz="4400" kern="0" dirty="0" smtClean="0">
                <a:solidFill>
                  <a:srgbClr val="000000"/>
                </a:solidFill>
                <a:latin typeface="Arial"/>
                <a:ea typeface="Arial-Rounded" pitchFamily="34" charset="0"/>
                <a:cs typeface="Arial-Rounded" pitchFamily="34" charset="0"/>
                <a:sym typeface="Arial"/>
              </a:rPr>
              <a:t>Đồ chơi</a:t>
            </a:r>
            <a:r>
              <a:rPr lang="en-US" sz="4400" kern="0" dirty="0" smtClean="0">
                <a:solidFill>
                  <a:srgbClr val="000000"/>
                </a:solidFill>
                <a:latin typeface="Arial"/>
                <a:ea typeface="Arial-Rounded" pitchFamily="34" charset="0"/>
                <a:cs typeface="Arial-Rounded" pitchFamily="34" charset="0"/>
                <a:sym typeface="Arial"/>
              </a:rPr>
              <a:t>.</a:t>
            </a:r>
            <a:endParaRPr lang="en-US" sz="4400" kern="0" dirty="0">
              <a:solidFill>
                <a:srgbClr val="000000"/>
              </a:solidFill>
              <a:latin typeface="Arial"/>
              <a:ea typeface="Arial-Rounded" pitchFamily="34" charset="0"/>
              <a:cs typeface="Arial-Rounded" pitchFamily="34" charset="0"/>
              <a:sym typeface="Arial"/>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no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noFill/>
        </p:spPr>
      </p:pic>
      <p:sp>
        <p:nvSpPr>
          <p:cNvPr id="7" name="Rectangle 6"/>
          <p:cNvSpPr/>
          <p:nvPr/>
        </p:nvSpPr>
        <p:spPr>
          <a:xfrm>
            <a:off x="1399309" y="2209801"/>
            <a:ext cx="9144000" cy="1222684"/>
          </a:xfrm>
          <a:prstGeom prst="rect">
            <a:avLst/>
          </a:prstGeom>
          <a:solidFill>
            <a:srgbClr val="DAF3C3"/>
          </a:solidFill>
          <a:ln w="28575" cap="flat" cmpd="sng" algn="ctr">
            <a:noFill/>
            <a:prstDash val="solid"/>
            <a:miter lim="800000"/>
          </a:ln>
          <a:effectLst/>
        </p:spPr>
        <p:txBody>
          <a:bodyPr lIns="121725" tIns="60862" rIns="121725" bIns="60862" rtlCol="0" anchor="ctr"/>
          <a:lstStyle/>
          <a:p>
            <a:pPr>
              <a:buClr>
                <a:srgbClr val="000000"/>
              </a:buClr>
            </a:pPr>
            <a:r>
              <a:rPr lang="en-US" sz="4400" kern="0" dirty="0">
                <a:solidFill>
                  <a:srgbClr val="000000"/>
                </a:solidFill>
                <a:latin typeface="Arial"/>
                <a:ea typeface="Arial-Rounded" pitchFamily="34" charset="0"/>
                <a:cs typeface="Arial-Rounded" pitchFamily="34" charset="0"/>
                <a:sym typeface="Arial"/>
              </a:rPr>
              <a:t>A. </a:t>
            </a:r>
            <a:r>
              <a:rPr lang="vi-VN" sz="4400" kern="0" dirty="0" smtClean="0">
                <a:solidFill>
                  <a:srgbClr val="000000"/>
                </a:solidFill>
                <a:latin typeface="Arial"/>
                <a:ea typeface="Arial-Rounded" pitchFamily="34" charset="0"/>
                <a:cs typeface="Arial-Rounded" pitchFamily="34" charset="0"/>
                <a:sym typeface="Arial"/>
              </a:rPr>
              <a:t>Bóng bay</a:t>
            </a:r>
            <a:endParaRPr lang="en-US" sz="4400" kern="0" dirty="0">
              <a:solidFill>
                <a:srgbClr val="000000"/>
              </a:solidFill>
              <a:latin typeface="Arial"/>
              <a:ea typeface="Arial-Rounded" pitchFamily="34" charset="0"/>
              <a:cs typeface="Arial-Rounded" pitchFamily="34" charset="0"/>
              <a:sym typeface="Arial"/>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noFill/>
        </p:spPr>
      </p:pic>
      <p:sp>
        <p:nvSpPr>
          <p:cNvPr id="9" name="Rectangle 8"/>
          <p:cNvSpPr/>
          <p:nvPr/>
        </p:nvSpPr>
        <p:spPr>
          <a:xfrm>
            <a:off x="848920" y="337167"/>
            <a:ext cx="10494161" cy="1600240"/>
          </a:xfrm>
          <a:prstGeom prst="rect">
            <a:avLst/>
          </a:prstGeom>
          <a:solidFill>
            <a:schemeClr val="tx1">
              <a:lumMod val="50000"/>
              <a:lumOff val="50000"/>
            </a:schemeClr>
          </a:solidFill>
        </p:spPr>
        <p:txBody>
          <a:bodyPr wrap="square" lIns="121725" tIns="60862" rIns="121725" bIns="60862">
            <a:spAutoFit/>
          </a:bodyPr>
          <a:lstStyle/>
          <a:p>
            <a:pPr algn="ctr">
              <a:buClr>
                <a:srgbClr val="000000"/>
              </a:buClr>
            </a:pPr>
            <a:r>
              <a:rPr lang="vi-VN" sz="4800" kern="0" dirty="0" smtClean="0">
                <a:solidFill>
                  <a:srgbClr val="000000"/>
                </a:solidFill>
                <a:latin typeface="Arial"/>
                <a:ea typeface="Arial-Rounded" pitchFamily="34" charset="0"/>
                <a:cs typeface="Arial-Rounded" pitchFamily="34" charset="0"/>
                <a:sym typeface="Arial"/>
              </a:rPr>
              <a:t>Khi đến trường em cần mang theo gì?</a:t>
            </a:r>
            <a:endParaRPr lang="en-US" sz="4800" kern="0" dirty="0">
              <a:solidFill>
                <a:srgbClr val="000000"/>
              </a:solidFill>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196069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202613B-035C-4B16-B83C-B57DAAA0E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600" y="-322252"/>
            <a:ext cx="9148887" cy="6858000"/>
          </a:xfrm>
          <a:prstGeom prst="rect">
            <a:avLst/>
          </a:prstGeom>
        </p:spPr>
      </p:pic>
      <p:sp>
        <p:nvSpPr>
          <p:cNvPr id="2" name="Rectangle 1"/>
          <p:cNvSpPr/>
          <p:nvPr/>
        </p:nvSpPr>
        <p:spPr>
          <a:xfrm>
            <a:off x="2286000" y="3429000"/>
            <a:ext cx="69557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w="9525">
                  <a:solidFill>
                    <a:srgbClr val="FFFFFF"/>
                  </a:solidFill>
                  <a:prstDash val="solid"/>
                </a:ln>
                <a:solidFill>
                  <a:srgbClr val="F06952"/>
                </a:solidFill>
                <a:effectLst>
                  <a:outerShdw blurRad="12700" dist="38100" dir="2700000" algn="tl" rotWithShape="0">
                    <a:srgbClr val="F06952">
                      <a:lumMod val="60000"/>
                      <a:lumOff val="40000"/>
                    </a:srgbClr>
                  </a:outerShdw>
                </a:effectLst>
                <a:uLnTx/>
                <a:uFillTx/>
                <a:latin typeface="Arial" panose="020B0604020202020204" pitchFamily="34" charset="0"/>
                <a:ea typeface="+mn-ea"/>
                <a:cs typeface="+mn-cs"/>
              </a:rPr>
              <a:t>Chúc các em học tốt</a:t>
            </a:r>
            <a:endParaRPr kumimoji="0" lang="en-US" sz="5400" b="1" i="0" u="none" strike="noStrike" kern="1200" cap="none" spc="0" normalizeH="0" baseline="0" noProof="0" dirty="0">
              <a:ln w="9525">
                <a:solidFill>
                  <a:srgbClr val="FFFFFF"/>
                </a:solidFill>
                <a:prstDash val="solid"/>
              </a:ln>
              <a:solidFill>
                <a:srgbClr val="F06952"/>
              </a:solidFill>
              <a:effectLst>
                <a:outerShdw blurRad="12700" dist="38100" dir="2700000" algn="tl" rotWithShape="0">
                  <a:srgbClr val="F06952">
                    <a:lumMod val="60000"/>
                    <a:lumOff val="40000"/>
                  </a:srgbClr>
                </a:outerShdw>
              </a:effectLst>
              <a:uLnTx/>
              <a:uFillTx/>
              <a:latin typeface="Arial"/>
              <a:ea typeface="+mn-ea"/>
              <a:cs typeface="+mn-cs"/>
            </a:endParaRPr>
          </a:p>
        </p:txBody>
      </p:sp>
      <p:grpSp>
        <p:nvGrpSpPr>
          <p:cNvPr id="5" name="Google Shape;4973;p57"/>
          <p:cNvGrpSpPr/>
          <p:nvPr/>
        </p:nvGrpSpPr>
        <p:grpSpPr>
          <a:xfrm>
            <a:off x="189360" y="4038600"/>
            <a:ext cx="1434115" cy="2642545"/>
            <a:chOff x="2530750" y="2504325"/>
            <a:chExt cx="1290600" cy="2378100"/>
          </a:xfrm>
        </p:grpSpPr>
        <p:sp>
          <p:nvSpPr>
            <p:cNvPr id="6"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 name="Google Shape;4973;p57"/>
          <p:cNvGrpSpPr/>
          <p:nvPr/>
        </p:nvGrpSpPr>
        <p:grpSpPr>
          <a:xfrm flipH="1">
            <a:off x="10734262" y="4187153"/>
            <a:ext cx="1280334" cy="2642545"/>
            <a:chOff x="2530750" y="2504325"/>
            <a:chExt cx="1290600" cy="2378100"/>
          </a:xfrm>
        </p:grpSpPr>
        <p:sp>
          <p:nvSpPr>
            <p:cNvPr id="67" name="Google Shape;4974;p57"/>
            <p:cNvSpPr/>
            <p:nvPr/>
          </p:nvSpPr>
          <p:spPr>
            <a:xfrm>
              <a:off x="2530750" y="2504325"/>
              <a:ext cx="1290600" cy="2378100"/>
            </a:xfrm>
            <a:custGeom>
              <a:avLst/>
              <a:gdLst/>
              <a:ahLst/>
              <a:cxnLst/>
              <a:rect l="l" t="t" r="r" b="b"/>
              <a:pathLst>
                <a:path w="51624" h="95124" extrusionOk="0">
                  <a:moveTo>
                    <a:pt x="38241" y="0"/>
                  </a:moveTo>
                  <a:cubicBezTo>
                    <a:pt x="37566" y="0"/>
                    <a:pt x="36932" y="117"/>
                    <a:pt x="36344" y="343"/>
                  </a:cubicBezTo>
                  <a:cubicBezTo>
                    <a:pt x="35861" y="209"/>
                    <a:pt x="35350" y="145"/>
                    <a:pt x="34829" y="145"/>
                  </a:cubicBezTo>
                  <a:cubicBezTo>
                    <a:pt x="34207" y="145"/>
                    <a:pt x="33562" y="237"/>
                    <a:pt x="32912" y="424"/>
                  </a:cubicBezTo>
                  <a:cubicBezTo>
                    <a:pt x="31414" y="851"/>
                    <a:pt x="30206" y="1811"/>
                    <a:pt x="29520" y="3125"/>
                  </a:cubicBezTo>
                  <a:cubicBezTo>
                    <a:pt x="29341" y="3465"/>
                    <a:pt x="29210" y="3805"/>
                    <a:pt x="29112" y="4148"/>
                  </a:cubicBezTo>
                  <a:cubicBezTo>
                    <a:pt x="27665" y="4235"/>
                    <a:pt x="26462" y="4539"/>
                    <a:pt x="25667" y="4793"/>
                  </a:cubicBezTo>
                  <a:cubicBezTo>
                    <a:pt x="24426" y="4670"/>
                    <a:pt x="23460" y="4614"/>
                    <a:pt x="22604" y="4614"/>
                  </a:cubicBezTo>
                  <a:cubicBezTo>
                    <a:pt x="22280" y="4402"/>
                    <a:pt x="21945" y="4227"/>
                    <a:pt x="21597" y="4087"/>
                  </a:cubicBezTo>
                  <a:cubicBezTo>
                    <a:pt x="21092" y="3284"/>
                    <a:pt x="20241" y="2450"/>
                    <a:pt x="18804" y="1861"/>
                  </a:cubicBezTo>
                  <a:cubicBezTo>
                    <a:pt x="17552" y="1348"/>
                    <a:pt x="15945" y="1055"/>
                    <a:pt x="14394" y="1055"/>
                  </a:cubicBezTo>
                  <a:cubicBezTo>
                    <a:pt x="12248" y="1055"/>
                    <a:pt x="10463" y="1604"/>
                    <a:pt x="9179" y="2656"/>
                  </a:cubicBezTo>
                  <a:cubicBezTo>
                    <a:pt x="8231" y="2734"/>
                    <a:pt x="7299" y="3111"/>
                    <a:pt x="6409" y="3777"/>
                  </a:cubicBezTo>
                  <a:cubicBezTo>
                    <a:pt x="5594" y="4386"/>
                    <a:pt x="4970" y="5114"/>
                    <a:pt x="4554" y="5937"/>
                  </a:cubicBezTo>
                  <a:cubicBezTo>
                    <a:pt x="4202" y="6118"/>
                    <a:pt x="3843" y="6355"/>
                    <a:pt x="3485" y="6662"/>
                  </a:cubicBezTo>
                  <a:cubicBezTo>
                    <a:pt x="2690" y="7337"/>
                    <a:pt x="1993" y="8269"/>
                    <a:pt x="1354" y="9510"/>
                  </a:cubicBezTo>
                  <a:cubicBezTo>
                    <a:pt x="1" y="12141"/>
                    <a:pt x="433" y="14158"/>
                    <a:pt x="1036" y="15386"/>
                  </a:cubicBezTo>
                  <a:cubicBezTo>
                    <a:pt x="1254" y="15827"/>
                    <a:pt x="1510" y="16214"/>
                    <a:pt x="1798" y="16552"/>
                  </a:cubicBezTo>
                  <a:cubicBezTo>
                    <a:pt x="1767" y="17182"/>
                    <a:pt x="1845" y="17902"/>
                    <a:pt x="2104" y="18703"/>
                  </a:cubicBezTo>
                  <a:cubicBezTo>
                    <a:pt x="3000" y="21507"/>
                    <a:pt x="4621" y="23161"/>
                    <a:pt x="6169" y="24070"/>
                  </a:cubicBezTo>
                  <a:cubicBezTo>
                    <a:pt x="5765" y="23973"/>
                    <a:pt x="5374" y="23922"/>
                    <a:pt x="4986" y="23922"/>
                  </a:cubicBezTo>
                  <a:cubicBezTo>
                    <a:pt x="4267" y="23922"/>
                    <a:pt x="3586" y="24090"/>
                    <a:pt x="2972" y="24422"/>
                  </a:cubicBezTo>
                  <a:cubicBezTo>
                    <a:pt x="2230" y="24821"/>
                    <a:pt x="1248" y="25649"/>
                    <a:pt x="779" y="27318"/>
                  </a:cubicBezTo>
                  <a:cubicBezTo>
                    <a:pt x="598" y="27973"/>
                    <a:pt x="495" y="28732"/>
                    <a:pt x="478" y="29633"/>
                  </a:cubicBezTo>
                  <a:cubicBezTo>
                    <a:pt x="425" y="32208"/>
                    <a:pt x="1053" y="35609"/>
                    <a:pt x="1435" y="37408"/>
                  </a:cubicBezTo>
                  <a:cubicBezTo>
                    <a:pt x="1686" y="38591"/>
                    <a:pt x="1965" y="39735"/>
                    <a:pt x="2222" y="40630"/>
                  </a:cubicBezTo>
                  <a:cubicBezTo>
                    <a:pt x="2364" y="41116"/>
                    <a:pt x="2489" y="41509"/>
                    <a:pt x="2612" y="41830"/>
                  </a:cubicBezTo>
                  <a:cubicBezTo>
                    <a:pt x="2721" y="42112"/>
                    <a:pt x="2919" y="42639"/>
                    <a:pt x="3338" y="43155"/>
                  </a:cubicBezTo>
                  <a:cubicBezTo>
                    <a:pt x="3982" y="44505"/>
                    <a:pt x="5109" y="46740"/>
                    <a:pt x="7129" y="50543"/>
                  </a:cubicBezTo>
                  <a:cubicBezTo>
                    <a:pt x="6897" y="51059"/>
                    <a:pt x="6738" y="51580"/>
                    <a:pt x="6641" y="52119"/>
                  </a:cubicBezTo>
                  <a:cubicBezTo>
                    <a:pt x="6409" y="53391"/>
                    <a:pt x="6574" y="54674"/>
                    <a:pt x="7115" y="55829"/>
                  </a:cubicBezTo>
                  <a:cubicBezTo>
                    <a:pt x="8010" y="57740"/>
                    <a:pt x="9877" y="59116"/>
                    <a:pt x="11952" y="59473"/>
                  </a:cubicBezTo>
                  <a:cubicBezTo>
                    <a:pt x="12084" y="59713"/>
                    <a:pt x="12212" y="59950"/>
                    <a:pt x="12343" y="60184"/>
                  </a:cubicBezTo>
                  <a:cubicBezTo>
                    <a:pt x="11743" y="61537"/>
                    <a:pt x="11143" y="62974"/>
                    <a:pt x="10705" y="64291"/>
                  </a:cubicBezTo>
                  <a:cubicBezTo>
                    <a:pt x="10284" y="65571"/>
                    <a:pt x="10047" y="66640"/>
                    <a:pt x="9986" y="67552"/>
                  </a:cubicBezTo>
                  <a:cubicBezTo>
                    <a:pt x="9807" y="70160"/>
                    <a:pt x="11079" y="71480"/>
                    <a:pt x="11855" y="72032"/>
                  </a:cubicBezTo>
                  <a:cubicBezTo>
                    <a:pt x="12650" y="72601"/>
                    <a:pt x="13688" y="72981"/>
                    <a:pt x="16517" y="73240"/>
                  </a:cubicBezTo>
                  <a:cubicBezTo>
                    <a:pt x="16583" y="73756"/>
                    <a:pt x="16634" y="74122"/>
                    <a:pt x="16639" y="74147"/>
                  </a:cubicBezTo>
                  <a:lnTo>
                    <a:pt x="17091" y="77310"/>
                  </a:lnTo>
                  <a:lnTo>
                    <a:pt x="17189" y="77302"/>
                  </a:lnTo>
                  <a:cubicBezTo>
                    <a:pt x="17426" y="78792"/>
                    <a:pt x="17660" y="80078"/>
                    <a:pt x="17884" y="81152"/>
                  </a:cubicBezTo>
                  <a:cubicBezTo>
                    <a:pt x="18068" y="82034"/>
                    <a:pt x="18249" y="82773"/>
                    <a:pt x="18433" y="83409"/>
                  </a:cubicBezTo>
                  <a:cubicBezTo>
                    <a:pt x="18405" y="83652"/>
                    <a:pt x="18386" y="83908"/>
                    <a:pt x="18375" y="84176"/>
                  </a:cubicBezTo>
                  <a:cubicBezTo>
                    <a:pt x="18372" y="84257"/>
                    <a:pt x="18369" y="84343"/>
                    <a:pt x="18369" y="84441"/>
                  </a:cubicBezTo>
                  <a:cubicBezTo>
                    <a:pt x="17825" y="84801"/>
                    <a:pt x="17245" y="85208"/>
                    <a:pt x="16695" y="85627"/>
                  </a:cubicBezTo>
                  <a:cubicBezTo>
                    <a:pt x="15875" y="86252"/>
                    <a:pt x="15203" y="86840"/>
                    <a:pt x="14695" y="87376"/>
                  </a:cubicBezTo>
                  <a:cubicBezTo>
                    <a:pt x="14274" y="87822"/>
                    <a:pt x="12993" y="89181"/>
                    <a:pt x="13102" y="91084"/>
                  </a:cubicBezTo>
                  <a:cubicBezTo>
                    <a:pt x="13194" y="92663"/>
                    <a:pt x="14204" y="93996"/>
                    <a:pt x="15738" y="94557"/>
                  </a:cubicBezTo>
                  <a:cubicBezTo>
                    <a:pt x="16123" y="94696"/>
                    <a:pt x="17284" y="95123"/>
                    <a:pt x="20163" y="95123"/>
                  </a:cubicBezTo>
                  <a:cubicBezTo>
                    <a:pt x="21474" y="95123"/>
                    <a:pt x="22891" y="95031"/>
                    <a:pt x="24158" y="94867"/>
                  </a:cubicBezTo>
                  <a:cubicBezTo>
                    <a:pt x="25728" y="94663"/>
                    <a:pt x="26934" y="94370"/>
                    <a:pt x="27832" y="93971"/>
                  </a:cubicBezTo>
                  <a:cubicBezTo>
                    <a:pt x="28649" y="93608"/>
                    <a:pt x="29355" y="93050"/>
                    <a:pt x="29913" y="92342"/>
                  </a:cubicBezTo>
                  <a:cubicBezTo>
                    <a:pt x="30471" y="93050"/>
                    <a:pt x="31180" y="93608"/>
                    <a:pt x="32000" y="93971"/>
                  </a:cubicBezTo>
                  <a:cubicBezTo>
                    <a:pt x="32895" y="94370"/>
                    <a:pt x="34101" y="94663"/>
                    <a:pt x="35671" y="94867"/>
                  </a:cubicBezTo>
                  <a:cubicBezTo>
                    <a:pt x="36938" y="95031"/>
                    <a:pt x="38358" y="95123"/>
                    <a:pt x="39666" y="95123"/>
                  </a:cubicBezTo>
                  <a:cubicBezTo>
                    <a:pt x="40380" y="95123"/>
                    <a:pt x="42548" y="95123"/>
                    <a:pt x="44091" y="94557"/>
                  </a:cubicBezTo>
                  <a:cubicBezTo>
                    <a:pt x="45628" y="93996"/>
                    <a:pt x="46635" y="92663"/>
                    <a:pt x="46727" y="91084"/>
                  </a:cubicBezTo>
                  <a:cubicBezTo>
                    <a:pt x="46836" y="89184"/>
                    <a:pt x="45555" y="87822"/>
                    <a:pt x="45134" y="87376"/>
                  </a:cubicBezTo>
                  <a:cubicBezTo>
                    <a:pt x="44626" y="86840"/>
                    <a:pt x="43954" y="86252"/>
                    <a:pt x="43134" y="85627"/>
                  </a:cubicBezTo>
                  <a:cubicBezTo>
                    <a:pt x="42668" y="85267"/>
                    <a:pt x="42177" y="84918"/>
                    <a:pt x="41706" y="84600"/>
                  </a:cubicBezTo>
                  <a:cubicBezTo>
                    <a:pt x="41706" y="84391"/>
                    <a:pt x="41697" y="84179"/>
                    <a:pt x="41694" y="83964"/>
                  </a:cubicBezTo>
                  <a:cubicBezTo>
                    <a:pt x="41692" y="83744"/>
                    <a:pt x="41686" y="83518"/>
                    <a:pt x="41683" y="83300"/>
                  </a:cubicBezTo>
                  <a:cubicBezTo>
                    <a:pt x="41890" y="82614"/>
                    <a:pt x="42077" y="81794"/>
                    <a:pt x="42272" y="80798"/>
                  </a:cubicBezTo>
                  <a:cubicBezTo>
                    <a:pt x="42593" y="79146"/>
                    <a:pt x="42919" y="76978"/>
                    <a:pt x="43240" y="74359"/>
                  </a:cubicBezTo>
                  <a:cubicBezTo>
                    <a:pt x="43312" y="73770"/>
                    <a:pt x="43382" y="73187"/>
                    <a:pt x="43444" y="72615"/>
                  </a:cubicBezTo>
                  <a:cubicBezTo>
                    <a:pt x="45310" y="72289"/>
                    <a:pt x="46744" y="71820"/>
                    <a:pt x="47667" y="70618"/>
                  </a:cubicBezTo>
                  <a:cubicBezTo>
                    <a:pt x="48122" y="70029"/>
                    <a:pt x="48658" y="69011"/>
                    <a:pt x="48638" y="67510"/>
                  </a:cubicBezTo>
                  <a:cubicBezTo>
                    <a:pt x="48630" y="66815"/>
                    <a:pt x="48504" y="66076"/>
                    <a:pt x="48264" y="65247"/>
                  </a:cubicBezTo>
                  <a:cubicBezTo>
                    <a:pt x="47935" y="64129"/>
                    <a:pt x="47397" y="62851"/>
                    <a:pt x="46604" y="61342"/>
                  </a:cubicBezTo>
                  <a:cubicBezTo>
                    <a:pt x="46259" y="60683"/>
                    <a:pt x="45896" y="60033"/>
                    <a:pt x="45539" y="59422"/>
                  </a:cubicBezTo>
                  <a:cubicBezTo>
                    <a:pt x="47620" y="58530"/>
                    <a:pt x="48861" y="57182"/>
                    <a:pt x="49539" y="56086"/>
                  </a:cubicBezTo>
                  <a:cubicBezTo>
                    <a:pt x="51623" y="52861"/>
                    <a:pt x="50993" y="49139"/>
                    <a:pt x="50806" y="48286"/>
                  </a:cubicBezTo>
                  <a:cubicBezTo>
                    <a:pt x="50747" y="47948"/>
                    <a:pt x="50661" y="47622"/>
                    <a:pt x="50552" y="47309"/>
                  </a:cubicBezTo>
                  <a:cubicBezTo>
                    <a:pt x="50466" y="46380"/>
                    <a:pt x="50189" y="45362"/>
                    <a:pt x="49718" y="44260"/>
                  </a:cubicBezTo>
                  <a:cubicBezTo>
                    <a:pt x="48803" y="42106"/>
                    <a:pt x="47243" y="39777"/>
                    <a:pt x="45444" y="37871"/>
                  </a:cubicBezTo>
                  <a:cubicBezTo>
                    <a:pt x="44428" y="36803"/>
                    <a:pt x="43382" y="35910"/>
                    <a:pt x="42328" y="35221"/>
                  </a:cubicBezTo>
                  <a:cubicBezTo>
                    <a:pt x="41795" y="34872"/>
                    <a:pt x="41262" y="34579"/>
                    <a:pt x="40732" y="34339"/>
                  </a:cubicBezTo>
                  <a:cubicBezTo>
                    <a:pt x="40590" y="34086"/>
                    <a:pt x="40439" y="33837"/>
                    <a:pt x="40283" y="33600"/>
                  </a:cubicBezTo>
                  <a:cubicBezTo>
                    <a:pt x="40743" y="32925"/>
                    <a:pt x="41114" y="32102"/>
                    <a:pt x="41413" y="31112"/>
                  </a:cubicBezTo>
                  <a:cubicBezTo>
                    <a:pt x="41764" y="29932"/>
                    <a:pt x="42004" y="28517"/>
                    <a:pt x="42102" y="27014"/>
                  </a:cubicBezTo>
                  <a:cubicBezTo>
                    <a:pt x="42132" y="26545"/>
                    <a:pt x="42152" y="26079"/>
                    <a:pt x="42155" y="25610"/>
                  </a:cubicBezTo>
                  <a:cubicBezTo>
                    <a:pt x="42241" y="25437"/>
                    <a:pt x="42322" y="25259"/>
                    <a:pt x="42403" y="25080"/>
                  </a:cubicBezTo>
                  <a:cubicBezTo>
                    <a:pt x="42562" y="24723"/>
                    <a:pt x="42704" y="24355"/>
                    <a:pt x="42838" y="23987"/>
                  </a:cubicBezTo>
                  <a:cubicBezTo>
                    <a:pt x="42978" y="23900"/>
                    <a:pt x="43114" y="23805"/>
                    <a:pt x="43248" y="23708"/>
                  </a:cubicBezTo>
                  <a:cubicBezTo>
                    <a:pt x="43932" y="23219"/>
                    <a:pt x="44428" y="22689"/>
                    <a:pt x="44780" y="22165"/>
                  </a:cubicBezTo>
                  <a:cubicBezTo>
                    <a:pt x="45653" y="21961"/>
                    <a:pt x="46448" y="21562"/>
                    <a:pt x="47132" y="20988"/>
                  </a:cubicBezTo>
                  <a:cubicBezTo>
                    <a:pt x="48292" y="20003"/>
                    <a:pt x="49034" y="18591"/>
                    <a:pt x="49336" y="16789"/>
                  </a:cubicBezTo>
                  <a:cubicBezTo>
                    <a:pt x="49531" y="15631"/>
                    <a:pt x="49559" y="14630"/>
                    <a:pt x="49425" y="13734"/>
                  </a:cubicBezTo>
                  <a:cubicBezTo>
                    <a:pt x="49330" y="13104"/>
                    <a:pt x="49157" y="12526"/>
                    <a:pt x="48906" y="12007"/>
                  </a:cubicBezTo>
                  <a:cubicBezTo>
                    <a:pt x="49062" y="11098"/>
                    <a:pt x="48998" y="10147"/>
                    <a:pt x="48708" y="9170"/>
                  </a:cubicBezTo>
                  <a:cubicBezTo>
                    <a:pt x="48395" y="8124"/>
                    <a:pt x="47885" y="7273"/>
                    <a:pt x="47190" y="6640"/>
                  </a:cubicBezTo>
                  <a:cubicBezTo>
                    <a:pt x="47179" y="6631"/>
                    <a:pt x="47168" y="6623"/>
                    <a:pt x="47160" y="6612"/>
                  </a:cubicBezTo>
                  <a:cubicBezTo>
                    <a:pt x="47129" y="6484"/>
                    <a:pt x="47090" y="6352"/>
                    <a:pt x="47048" y="6221"/>
                  </a:cubicBezTo>
                  <a:cubicBezTo>
                    <a:pt x="46437" y="4338"/>
                    <a:pt x="44961" y="2963"/>
                    <a:pt x="43831" y="2140"/>
                  </a:cubicBezTo>
                  <a:cubicBezTo>
                    <a:pt x="42612" y="1247"/>
                    <a:pt x="41181" y="552"/>
                    <a:pt x="39912" y="223"/>
                  </a:cubicBezTo>
                  <a:cubicBezTo>
                    <a:pt x="39340" y="78"/>
                    <a:pt x="38776" y="0"/>
                    <a:pt x="38241" y="0"/>
                  </a:cubicBezTo>
                  <a:close/>
                </a:path>
              </a:pathLst>
            </a:custGeom>
            <a:solidFill>
              <a:schemeClr val="lt1"/>
            </a:solidFill>
            <a:ln>
              <a:noFill/>
            </a:ln>
            <a:effectLst>
              <a:outerShdw dist="85725" dir="3420000" algn="bl" rotWithShape="0">
                <a:schemeClr val="dk2">
                  <a:alpha val="19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975;p57"/>
            <p:cNvSpPr/>
            <p:nvPr/>
          </p:nvSpPr>
          <p:spPr>
            <a:xfrm>
              <a:off x="3010675" y="4136600"/>
              <a:ext cx="238075" cy="487875"/>
            </a:xfrm>
            <a:custGeom>
              <a:avLst/>
              <a:gdLst/>
              <a:ahLst/>
              <a:cxnLst/>
              <a:rect l="l" t="t" r="r" b="b"/>
              <a:pathLst>
                <a:path w="9523" h="19515" extrusionOk="0">
                  <a:moveTo>
                    <a:pt x="2293" y="1"/>
                  </a:moveTo>
                  <a:cubicBezTo>
                    <a:pt x="995" y="1"/>
                    <a:pt x="1" y="79"/>
                    <a:pt x="1" y="79"/>
                  </a:cubicBezTo>
                  <a:cubicBezTo>
                    <a:pt x="1" y="79"/>
                    <a:pt x="1739" y="17211"/>
                    <a:pt x="3279" y="18665"/>
                  </a:cubicBezTo>
                  <a:cubicBezTo>
                    <a:pt x="3910" y="19260"/>
                    <a:pt x="4736" y="19515"/>
                    <a:pt x="5530" y="19515"/>
                  </a:cubicBezTo>
                  <a:cubicBezTo>
                    <a:pt x="6674" y="19515"/>
                    <a:pt x="7752" y="18985"/>
                    <a:pt x="8088" y="18185"/>
                  </a:cubicBezTo>
                  <a:cubicBezTo>
                    <a:pt x="8660" y="16826"/>
                    <a:pt x="9522" y="2269"/>
                    <a:pt x="7692" y="938"/>
                  </a:cubicBezTo>
                  <a:cubicBezTo>
                    <a:pt x="6617" y="161"/>
                    <a:pt x="4147" y="1"/>
                    <a:pt x="2293" y="1"/>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976;p57"/>
            <p:cNvSpPr/>
            <p:nvPr/>
          </p:nvSpPr>
          <p:spPr>
            <a:xfrm>
              <a:off x="3309175" y="4136600"/>
              <a:ext cx="238000" cy="491725"/>
            </a:xfrm>
            <a:custGeom>
              <a:avLst/>
              <a:gdLst/>
              <a:ahLst/>
              <a:cxnLst/>
              <a:rect l="l" t="t" r="r" b="b"/>
              <a:pathLst>
                <a:path w="9520" h="19669" extrusionOk="0">
                  <a:moveTo>
                    <a:pt x="7227" y="1"/>
                  </a:moveTo>
                  <a:cubicBezTo>
                    <a:pt x="5374" y="1"/>
                    <a:pt x="2903" y="161"/>
                    <a:pt x="1828" y="938"/>
                  </a:cubicBezTo>
                  <a:cubicBezTo>
                    <a:pt x="1" y="2264"/>
                    <a:pt x="1027" y="17504"/>
                    <a:pt x="1594" y="18860"/>
                  </a:cubicBezTo>
                  <a:cubicBezTo>
                    <a:pt x="1828" y="19418"/>
                    <a:pt x="2459" y="19669"/>
                    <a:pt x="3228" y="19669"/>
                  </a:cubicBezTo>
                  <a:cubicBezTo>
                    <a:pt x="4326" y="19669"/>
                    <a:pt x="5707" y="19157"/>
                    <a:pt x="6613" y="18302"/>
                  </a:cubicBezTo>
                  <a:cubicBezTo>
                    <a:pt x="8153" y="16849"/>
                    <a:pt x="9520" y="79"/>
                    <a:pt x="9520" y="79"/>
                  </a:cubicBezTo>
                  <a:cubicBezTo>
                    <a:pt x="9520" y="79"/>
                    <a:pt x="8525" y="1"/>
                    <a:pt x="7227" y="1"/>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977;p57"/>
            <p:cNvSpPr/>
            <p:nvPr/>
          </p:nvSpPr>
          <p:spPr>
            <a:xfrm>
              <a:off x="3018975" y="4231750"/>
              <a:ext cx="218875" cy="113850"/>
            </a:xfrm>
            <a:custGeom>
              <a:avLst/>
              <a:gdLst/>
              <a:ahLst/>
              <a:cxnLst/>
              <a:rect l="l" t="t" r="r" b="b"/>
              <a:pathLst>
                <a:path w="8755" h="4554" extrusionOk="0">
                  <a:moveTo>
                    <a:pt x="6057" y="1"/>
                  </a:moveTo>
                  <a:cubicBezTo>
                    <a:pt x="3673" y="1"/>
                    <a:pt x="360" y="111"/>
                    <a:pt x="221" y="254"/>
                  </a:cubicBezTo>
                  <a:cubicBezTo>
                    <a:pt x="1" y="472"/>
                    <a:pt x="584" y="4553"/>
                    <a:pt x="584" y="4553"/>
                  </a:cubicBezTo>
                  <a:cubicBezTo>
                    <a:pt x="584" y="4553"/>
                    <a:pt x="8534" y="4115"/>
                    <a:pt x="8534" y="3898"/>
                  </a:cubicBezTo>
                  <a:cubicBezTo>
                    <a:pt x="8534" y="3680"/>
                    <a:pt x="8755" y="324"/>
                    <a:pt x="8462" y="109"/>
                  </a:cubicBezTo>
                  <a:cubicBezTo>
                    <a:pt x="8359" y="33"/>
                    <a:pt x="7343" y="1"/>
                    <a:pt x="6057" y="1"/>
                  </a:cubicBezTo>
                  <a:close/>
                </a:path>
              </a:pathLst>
            </a:custGeom>
            <a:solidFill>
              <a:srgbClr val="000000">
                <a:alpha val="55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978;p57"/>
            <p:cNvSpPr/>
            <p:nvPr/>
          </p:nvSpPr>
          <p:spPr>
            <a:xfrm>
              <a:off x="3325225" y="4191525"/>
              <a:ext cx="217075" cy="134125"/>
            </a:xfrm>
            <a:custGeom>
              <a:avLst/>
              <a:gdLst/>
              <a:ahLst/>
              <a:cxnLst/>
              <a:rect l="l" t="t" r="r" b="b"/>
              <a:pathLst>
                <a:path w="8683" h="5365" extrusionOk="0">
                  <a:moveTo>
                    <a:pt x="6933" y="0"/>
                  </a:moveTo>
                  <a:cubicBezTo>
                    <a:pt x="4612" y="0"/>
                    <a:pt x="351" y="444"/>
                    <a:pt x="299" y="767"/>
                  </a:cubicBezTo>
                  <a:cubicBezTo>
                    <a:pt x="221" y="1208"/>
                    <a:pt x="0" y="5364"/>
                    <a:pt x="0" y="5364"/>
                  </a:cubicBezTo>
                  <a:cubicBezTo>
                    <a:pt x="0" y="5364"/>
                    <a:pt x="7586" y="5144"/>
                    <a:pt x="8027" y="4924"/>
                  </a:cubicBezTo>
                  <a:cubicBezTo>
                    <a:pt x="8465" y="4706"/>
                    <a:pt x="8682" y="694"/>
                    <a:pt x="8392" y="187"/>
                  </a:cubicBezTo>
                  <a:cubicBezTo>
                    <a:pt x="8316" y="54"/>
                    <a:pt x="7743" y="0"/>
                    <a:pt x="6933" y="0"/>
                  </a:cubicBezTo>
                  <a:close/>
                </a:path>
              </a:pathLst>
            </a:custGeom>
            <a:solidFill>
              <a:srgbClr val="000000">
                <a:alpha val="55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979;p57"/>
            <p:cNvSpPr/>
            <p:nvPr/>
          </p:nvSpPr>
          <p:spPr>
            <a:xfrm>
              <a:off x="2915325" y="3302250"/>
              <a:ext cx="697475" cy="605250"/>
            </a:xfrm>
            <a:custGeom>
              <a:avLst/>
              <a:gdLst/>
              <a:ahLst/>
              <a:cxnLst/>
              <a:rect l="l" t="t" r="r" b="b"/>
              <a:pathLst>
                <a:path w="27899" h="24210" extrusionOk="0">
                  <a:moveTo>
                    <a:pt x="14822" y="0"/>
                  </a:moveTo>
                  <a:cubicBezTo>
                    <a:pt x="12948" y="0"/>
                    <a:pt x="10785" y="350"/>
                    <a:pt x="8298" y="927"/>
                  </a:cubicBezTo>
                  <a:cubicBezTo>
                    <a:pt x="1" y="2852"/>
                    <a:pt x="2043" y="9227"/>
                    <a:pt x="2043" y="9227"/>
                  </a:cubicBezTo>
                  <a:cubicBezTo>
                    <a:pt x="2388" y="21599"/>
                    <a:pt x="8072" y="24210"/>
                    <a:pt x="13922" y="24210"/>
                  </a:cubicBezTo>
                  <a:cubicBezTo>
                    <a:pt x="16260" y="24210"/>
                    <a:pt x="18624" y="23793"/>
                    <a:pt x="20684" y="23416"/>
                  </a:cubicBezTo>
                  <a:cubicBezTo>
                    <a:pt x="27899" y="22093"/>
                    <a:pt x="26097" y="14999"/>
                    <a:pt x="23689" y="7302"/>
                  </a:cubicBezTo>
                  <a:cubicBezTo>
                    <a:pt x="22005" y="1911"/>
                    <a:pt x="19201" y="0"/>
                    <a:pt x="1482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980;p57"/>
            <p:cNvSpPr/>
            <p:nvPr/>
          </p:nvSpPr>
          <p:spPr>
            <a:xfrm>
              <a:off x="3389475" y="3426150"/>
              <a:ext cx="349225" cy="330900"/>
            </a:xfrm>
            <a:custGeom>
              <a:avLst/>
              <a:gdLst/>
              <a:ahLst/>
              <a:cxnLst/>
              <a:rect l="l" t="t" r="r" b="b"/>
              <a:pathLst>
                <a:path w="13969" h="13236" extrusionOk="0">
                  <a:moveTo>
                    <a:pt x="1665" y="0"/>
                  </a:moveTo>
                  <a:cubicBezTo>
                    <a:pt x="1" y="0"/>
                    <a:pt x="2522" y="1035"/>
                    <a:pt x="2522" y="1035"/>
                  </a:cubicBezTo>
                  <a:cubicBezTo>
                    <a:pt x="2522" y="1035"/>
                    <a:pt x="3791" y="11887"/>
                    <a:pt x="6893" y="12590"/>
                  </a:cubicBezTo>
                  <a:cubicBezTo>
                    <a:pt x="8392" y="12931"/>
                    <a:pt x="9437" y="13235"/>
                    <a:pt x="10276" y="13235"/>
                  </a:cubicBezTo>
                  <a:cubicBezTo>
                    <a:pt x="11171" y="13235"/>
                    <a:pt x="11832" y="12889"/>
                    <a:pt x="12560" y="11870"/>
                  </a:cubicBezTo>
                  <a:cubicBezTo>
                    <a:pt x="13968" y="9895"/>
                    <a:pt x="8311" y="887"/>
                    <a:pt x="3521" y="184"/>
                  </a:cubicBezTo>
                  <a:cubicBezTo>
                    <a:pt x="2635" y="53"/>
                    <a:pt x="2042" y="0"/>
                    <a:pt x="166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4981;p57"/>
            <p:cNvSpPr/>
            <p:nvPr/>
          </p:nvSpPr>
          <p:spPr>
            <a:xfrm>
              <a:off x="2787625" y="3432575"/>
              <a:ext cx="315025" cy="323000"/>
            </a:xfrm>
            <a:custGeom>
              <a:avLst/>
              <a:gdLst/>
              <a:ahLst/>
              <a:cxnLst/>
              <a:rect l="l" t="t" r="r" b="b"/>
              <a:pathLst>
                <a:path w="12601" h="12920" extrusionOk="0">
                  <a:moveTo>
                    <a:pt x="12238" y="1"/>
                  </a:moveTo>
                  <a:cubicBezTo>
                    <a:pt x="12012" y="1"/>
                    <a:pt x="11281" y="88"/>
                    <a:pt x="9503" y="370"/>
                  </a:cubicBezTo>
                  <a:cubicBezTo>
                    <a:pt x="4888" y="1104"/>
                    <a:pt x="1" y="9356"/>
                    <a:pt x="1357" y="11421"/>
                  </a:cubicBezTo>
                  <a:cubicBezTo>
                    <a:pt x="2090" y="12537"/>
                    <a:pt x="2943" y="12920"/>
                    <a:pt x="4044" y="12920"/>
                  </a:cubicBezTo>
                  <a:cubicBezTo>
                    <a:pt x="4979" y="12920"/>
                    <a:pt x="6094" y="12643"/>
                    <a:pt x="7466" y="12305"/>
                  </a:cubicBezTo>
                  <a:cubicBezTo>
                    <a:pt x="10451" y="11568"/>
                    <a:pt x="11676" y="222"/>
                    <a:pt x="11676" y="222"/>
                  </a:cubicBezTo>
                  <a:cubicBezTo>
                    <a:pt x="11676" y="222"/>
                    <a:pt x="12600" y="1"/>
                    <a:pt x="1223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4982;p57"/>
            <p:cNvSpPr/>
            <p:nvPr/>
          </p:nvSpPr>
          <p:spPr>
            <a:xfrm>
              <a:off x="2596750" y="2617600"/>
              <a:ext cx="508600" cy="424875"/>
            </a:xfrm>
            <a:custGeom>
              <a:avLst/>
              <a:gdLst/>
              <a:ahLst/>
              <a:cxnLst/>
              <a:rect l="l" t="t" r="r" b="b"/>
              <a:pathLst>
                <a:path w="20344" h="16995" extrusionOk="0">
                  <a:moveTo>
                    <a:pt x="11776" y="0"/>
                  </a:moveTo>
                  <a:cubicBezTo>
                    <a:pt x="9821" y="0"/>
                    <a:pt x="7918" y="657"/>
                    <a:pt x="8018" y="2608"/>
                  </a:cubicBezTo>
                  <a:cubicBezTo>
                    <a:pt x="8018" y="2608"/>
                    <a:pt x="7781" y="1587"/>
                    <a:pt x="6957" y="1587"/>
                  </a:cubicBezTo>
                  <a:cubicBezTo>
                    <a:pt x="6673" y="1587"/>
                    <a:pt x="6319" y="1709"/>
                    <a:pt x="5881" y="2036"/>
                  </a:cubicBezTo>
                  <a:cubicBezTo>
                    <a:pt x="4171" y="3308"/>
                    <a:pt x="5100" y="4767"/>
                    <a:pt x="5100" y="4767"/>
                  </a:cubicBezTo>
                  <a:cubicBezTo>
                    <a:pt x="5100" y="4767"/>
                    <a:pt x="4749" y="4333"/>
                    <a:pt x="4170" y="4333"/>
                  </a:cubicBezTo>
                  <a:cubicBezTo>
                    <a:pt x="3583" y="4333"/>
                    <a:pt x="2764" y="4779"/>
                    <a:pt x="1839" y="6572"/>
                  </a:cubicBezTo>
                  <a:cubicBezTo>
                    <a:pt x="0" y="10141"/>
                    <a:pt x="3786" y="10846"/>
                    <a:pt x="3786" y="10846"/>
                  </a:cubicBezTo>
                  <a:cubicBezTo>
                    <a:pt x="3786" y="10846"/>
                    <a:pt x="2182" y="11153"/>
                    <a:pt x="2804" y="13106"/>
                  </a:cubicBezTo>
                  <a:cubicBezTo>
                    <a:pt x="3429" y="15059"/>
                    <a:pt x="4561" y="16225"/>
                    <a:pt x="6152" y="16741"/>
                  </a:cubicBezTo>
                  <a:cubicBezTo>
                    <a:pt x="6325" y="16798"/>
                    <a:pt x="6498" y="16823"/>
                    <a:pt x="6669" y="16823"/>
                  </a:cubicBezTo>
                  <a:cubicBezTo>
                    <a:pt x="7647" y="16823"/>
                    <a:pt x="8553" y="15993"/>
                    <a:pt x="9007" y="15497"/>
                  </a:cubicBezTo>
                  <a:lnTo>
                    <a:pt x="9007" y="15497"/>
                  </a:lnTo>
                  <a:cubicBezTo>
                    <a:pt x="8959" y="15763"/>
                    <a:pt x="9173" y="16177"/>
                    <a:pt x="10289" y="16738"/>
                  </a:cubicBezTo>
                  <a:cubicBezTo>
                    <a:pt x="10638" y="16914"/>
                    <a:pt x="11087" y="16995"/>
                    <a:pt x="11583" y="16995"/>
                  </a:cubicBezTo>
                  <a:cubicBezTo>
                    <a:pt x="14111" y="16995"/>
                    <a:pt x="17848" y="14908"/>
                    <a:pt x="15623" y="12716"/>
                  </a:cubicBezTo>
                  <a:lnTo>
                    <a:pt x="15623" y="12716"/>
                  </a:lnTo>
                  <a:cubicBezTo>
                    <a:pt x="15623" y="12716"/>
                    <a:pt x="15639" y="12716"/>
                    <a:pt x="15669" y="12716"/>
                  </a:cubicBezTo>
                  <a:cubicBezTo>
                    <a:pt x="16095" y="12716"/>
                    <a:pt x="19362" y="12626"/>
                    <a:pt x="19646" y="9873"/>
                  </a:cubicBezTo>
                  <a:cubicBezTo>
                    <a:pt x="19813" y="8230"/>
                    <a:pt x="17980" y="7261"/>
                    <a:pt x="17980" y="7261"/>
                  </a:cubicBezTo>
                  <a:cubicBezTo>
                    <a:pt x="17980" y="7261"/>
                    <a:pt x="20343" y="5646"/>
                    <a:pt x="18920" y="3783"/>
                  </a:cubicBezTo>
                  <a:cubicBezTo>
                    <a:pt x="18227" y="2876"/>
                    <a:pt x="17514" y="2644"/>
                    <a:pt x="16965" y="2644"/>
                  </a:cubicBezTo>
                  <a:cubicBezTo>
                    <a:pt x="16387" y="2644"/>
                    <a:pt x="15991" y="2901"/>
                    <a:pt x="15991" y="2901"/>
                  </a:cubicBezTo>
                  <a:cubicBezTo>
                    <a:pt x="15991" y="2901"/>
                    <a:pt x="17004" y="1420"/>
                    <a:pt x="14870" y="546"/>
                  </a:cubicBezTo>
                  <a:cubicBezTo>
                    <a:pt x="14082" y="225"/>
                    <a:pt x="12920" y="0"/>
                    <a:pt x="1177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4983;p57"/>
            <p:cNvSpPr/>
            <p:nvPr/>
          </p:nvSpPr>
          <p:spPr>
            <a:xfrm>
              <a:off x="3218375" y="2591225"/>
              <a:ext cx="473525" cy="464175"/>
            </a:xfrm>
            <a:custGeom>
              <a:avLst/>
              <a:gdLst/>
              <a:ahLst/>
              <a:cxnLst/>
              <a:rect l="l" t="t" r="r" b="b"/>
              <a:pathLst>
                <a:path w="18941" h="18567" extrusionOk="0">
                  <a:moveTo>
                    <a:pt x="10767" y="0"/>
                  </a:moveTo>
                  <a:cubicBezTo>
                    <a:pt x="9324" y="0"/>
                    <a:pt x="9268" y="1334"/>
                    <a:pt x="9268" y="1334"/>
                  </a:cubicBezTo>
                  <a:cubicBezTo>
                    <a:pt x="9268" y="1334"/>
                    <a:pt x="8829" y="145"/>
                    <a:pt x="7352" y="145"/>
                  </a:cubicBezTo>
                  <a:cubicBezTo>
                    <a:pt x="7071" y="145"/>
                    <a:pt x="6752" y="188"/>
                    <a:pt x="6392" y="290"/>
                  </a:cubicBezTo>
                  <a:cubicBezTo>
                    <a:pt x="4141" y="932"/>
                    <a:pt x="5067" y="3638"/>
                    <a:pt x="5067" y="3638"/>
                  </a:cubicBezTo>
                  <a:cubicBezTo>
                    <a:pt x="5067" y="3638"/>
                    <a:pt x="4868" y="3607"/>
                    <a:pt x="4570" y="3607"/>
                  </a:cubicBezTo>
                  <a:cubicBezTo>
                    <a:pt x="3909" y="3607"/>
                    <a:pt x="2757" y="3759"/>
                    <a:pt x="2177" y="4737"/>
                  </a:cubicBezTo>
                  <a:cubicBezTo>
                    <a:pt x="656" y="7279"/>
                    <a:pt x="3700" y="9418"/>
                    <a:pt x="3700" y="9418"/>
                  </a:cubicBezTo>
                  <a:cubicBezTo>
                    <a:pt x="1" y="9937"/>
                    <a:pt x="3223" y="15416"/>
                    <a:pt x="5580" y="15829"/>
                  </a:cubicBezTo>
                  <a:cubicBezTo>
                    <a:pt x="5947" y="15894"/>
                    <a:pt x="6242" y="15921"/>
                    <a:pt x="6478" y="15921"/>
                  </a:cubicBezTo>
                  <a:cubicBezTo>
                    <a:pt x="7035" y="15921"/>
                    <a:pt x="7267" y="15770"/>
                    <a:pt x="7352" y="15599"/>
                  </a:cubicBezTo>
                  <a:lnTo>
                    <a:pt x="7352" y="15599"/>
                  </a:lnTo>
                  <a:cubicBezTo>
                    <a:pt x="7431" y="16384"/>
                    <a:pt x="7735" y="17911"/>
                    <a:pt x="8897" y="18304"/>
                  </a:cubicBezTo>
                  <a:cubicBezTo>
                    <a:pt x="9412" y="18477"/>
                    <a:pt x="9930" y="18566"/>
                    <a:pt x="10451" y="18566"/>
                  </a:cubicBezTo>
                  <a:cubicBezTo>
                    <a:pt x="11532" y="18566"/>
                    <a:pt x="12629" y="18185"/>
                    <a:pt x="13754" y="17383"/>
                  </a:cubicBezTo>
                  <a:cubicBezTo>
                    <a:pt x="15420" y="16192"/>
                    <a:pt x="14318" y="14987"/>
                    <a:pt x="14318" y="14987"/>
                  </a:cubicBezTo>
                  <a:lnTo>
                    <a:pt x="14318" y="14987"/>
                  </a:lnTo>
                  <a:cubicBezTo>
                    <a:pt x="14318" y="14987"/>
                    <a:pt x="15055" y="15349"/>
                    <a:pt x="15913" y="15349"/>
                  </a:cubicBezTo>
                  <a:cubicBezTo>
                    <a:pt x="16913" y="15349"/>
                    <a:pt x="18077" y="14857"/>
                    <a:pt x="18430" y="12727"/>
                  </a:cubicBezTo>
                  <a:cubicBezTo>
                    <a:pt x="18940" y="9648"/>
                    <a:pt x="17725" y="9307"/>
                    <a:pt x="17161" y="9307"/>
                  </a:cubicBezTo>
                  <a:cubicBezTo>
                    <a:pt x="17001" y="9307"/>
                    <a:pt x="16893" y="9335"/>
                    <a:pt x="16893" y="9335"/>
                  </a:cubicBezTo>
                  <a:cubicBezTo>
                    <a:pt x="16893" y="9335"/>
                    <a:pt x="18508" y="8721"/>
                    <a:pt x="17897" y="6676"/>
                  </a:cubicBezTo>
                  <a:cubicBezTo>
                    <a:pt x="17620" y="5749"/>
                    <a:pt x="17170" y="5496"/>
                    <a:pt x="16761" y="5496"/>
                  </a:cubicBezTo>
                  <a:cubicBezTo>
                    <a:pt x="16270" y="5496"/>
                    <a:pt x="15838" y="5861"/>
                    <a:pt x="15838" y="5861"/>
                  </a:cubicBezTo>
                  <a:cubicBezTo>
                    <a:pt x="17816" y="3476"/>
                    <a:pt x="13807" y="686"/>
                    <a:pt x="11575" y="115"/>
                  </a:cubicBezTo>
                  <a:cubicBezTo>
                    <a:pt x="11266" y="35"/>
                    <a:pt x="10999" y="0"/>
                    <a:pt x="1076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4984;p57"/>
            <p:cNvSpPr/>
            <p:nvPr/>
          </p:nvSpPr>
          <p:spPr>
            <a:xfrm>
              <a:off x="2749550" y="2694275"/>
              <a:ext cx="861525" cy="593300"/>
            </a:xfrm>
            <a:custGeom>
              <a:avLst/>
              <a:gdLst/>
              <a:ahLst/>
              <a:cxnLst/>
              <a:rect l="l" t="t" r="r" b="b"/>
              <a:pathLst>
                <a:path w="34461" h="23732" extrusionOk="0">
                  <a:moveTo>
                    <a:pt x="21205" y="0"/>
                  </a:moveTo>
                  <a:cubicBezTo>
                    <a:pt x="18982" y="0"/>
                    <a:pt x="17384" y="735"/>
                    <a:pt x="17384" y="735"/>
                  </a:cubicBezTo>
                  <a:cubicBezTo>
                    <a:pt x="15975" y="581"/>
                    <a:pt x="14830" y="494"/>
                    <a:pt x="13875" y="494"/>
                  </a:cubicBezTo>
                  <a:cubicBezTo>
                    <a:pt x="9144" y="494"/>
                    <a:pt x="9076" y="2629"/>
                    <a:pt x="4793" y="9314"/>
                  </a:cubicBezTo>
                  <a:cubicBezTo>
                    <a:pt x="0" y="16797"/>
                    <a:pt x="7932" y="23731"/>
                    <a:pt x="17587" y="23731"/>
                  </a:cubicBezTo>
                  <a:cubicBezTo>
                    <a:pt x="18295" y="23731"/>
                    <a:pt x="19011" y="23694"/>
                    <a:pt x="19733" y="23617"/>
                  </a:cubicBezTo>
                  <a:cubicBezTo>
                    <a:pt x="30303" y="22490"/>
                    <a:pt x="34460" y="11356"/>
                    <a:pt x="29385" y="4451"/>
                  </a:cubicBezTo>
                  <a:cubicBezTo>
                    <a:pt x="26750" y="862"/>
                    <a:pt x="23612" y="0"/>
                    <a:pt x="2120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985;p57"/>
            <p:cNvSpPr/>
            <p:nvPr/>
          </p:nvSpPr>
          <p:spPr>
            <a:xfrm>
              <a:off x="2909900" y="4654775"/>
              <a:ext cx="329425" cy="140525"/>
            </a:xfrm>
            <a:custGeom>
              <a:avLst/>
              <a:gdLst/>
              <a:ahLst/>
              <a:cxnLst/>
              <a:rect l="l" t="t" r="r" b="b"/>
              <a:pathLst>
                <a:path w="13177" h="5621" extrusionOk="0">
                  <a:moveTo>
                    <a:pt x="9202" y="1"/>
                  </a:moveTo>
                  <a:cubicBezTo>
                    <a:pt x="8261" y="1"/>
                    <a:pt x="7302" y="79"/>
                    <a:pt x="6771" y="345"/>
                  </a:cubicBezTo>
                  <a:cubicBezTo>
                    <a:pt x="5488" y="984"/>
                    <a:pt x="0" y="4611"/>
                    <a:pt x="1786" y="5266"/>
                  </a:cubicBezTo>
                  <a:cubicBezTo>
                    <a:pt x="2447" y="5510"/>
                    <a:pt x="3655" y="5621"/>
                    <a:pt x="5012" y="5621"/>
                  </a:cubicBezTo>
                  <a:cubicBezTo>
                    <a:pt x="7321" y="5621"/>
                    <a:pt x="10060" y="5300"/>
                    <a:pt x="11265" y="4770"/>
                  </a:cubicBezTo>
                  <a:cubicBezTo>
                    <a:pt x="13176" y="3922"/>
                    <a:pt x="12900" y="281"/>
                    <a:pt x="11815" y="156"/>
                  </a:cubicBezTo>
                  <a:cubicBezTo>
                    <a:pt x="11815" y="156"/>
                    <a:pt x="10527" y="1"/>
                    <a:pt x="92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986;p57"/>
            <p:cNvSpPr/>
            <p:nvPr/>
          </p:nvSpPr>
          <p:spPr>
            <a:xfrm>
              <a:off x="3061525" y="4670025"/>
              <a:ext cx="46750" cy="41175"/>
            </a:xfrm>
            <a:custGeom>
              <a:avLst/>
              <a:gdLst/>
              <a:ahLst/>
              <a:cxnLst/>
              <a:rect l="l" t="t" r="r" b="b"/>
              <a:pathLst>
                <a:path w="1870" h="1647" extrusionOk="0">
                  <a:moveTo>
                    <a:pt x="78" y="0"/>
                  </a:moveTo>
                  <a:lnTo>
                    <a:pt x="0" y="413"/>
                  </a:lnTo>
                  <a:cubicBezTo>
                    <a:pt x="1072" y="608"/>
                    <a:pt x="1454" y="1604"/>
                    <a:pt x="1473" y="1646"/>
                  </a:cubicBezTo>
                  <a:lnTo>
                    <a:pt x="1869" y="1498"/>
                  </a:lnTo>
                  <a:cubicBezTo>
                    <a:pt x="1850" y="1445"/>
                    <a:pt x="1390" y="240"/>
                    <a:pt x="7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987;p57"/>
            <p:cNvSpPr/>
            <p:nvPr/>
          </p:nvSpPr>
          <p:spPr>
            <a:xfrm>
              <a:off x="3026575" y="4688375"/>
              <a:ext cx="44675" cy="34750"/>
            </a:xfrm>
            <a:custGeom>
              <a:avLst/>
              <a:gdLst/>
              <a:ahLst/>
              <a:cxnLst/>
              <a:rect l="l" t="t" r="r" b="b"/>
              <a:pathLst>
                <a:path w="1787" h="1390" extrusionOk="0">
                  <a:moveTo>
                    <a:pt x="1" y="0"/>
                  </a:moveTo>
                  <a:lnTo>
                    <a:pt x="1786" y="1389"/>
                  </a:lnTo>
                  <a:cubicBezTo>
                    <a:pt x="1786" y="1389"/>
                    <a:pt x="598" y="209"/>
                    <a:pt x="1" y="0"/>
                  </a:cubicBez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988;p57"/>
            <p:cNvSpPr/>
            <p:nvPr/>
          </p:nvSpPr>
          <p:spPr>
            <a:xfrm>
              <a:off x="3024775" y="4683475"/>
              <a:ext cx="50100" cy="43400"/>
            </a:xfrm>
            <a:custGeom>
              <a:avLst/>
              <a:gdLst/>
              <a:ahLst/>
              <a:cxnLst/>
              <a:rect l="l" t="t" r="r" b="b"/>
              <a:pathLst>
                <a:path w="2004" h="1736" extrusionOk="0">
                  <a:moveTo>
                    <a:pt x="140" y="1"/>
                  </a:moveTo>
                  <a:lnTo>
                    <a:pt x="0" y="400"/>
                  </a:lnTo>
                  <a:cubicBezTo>
                    <a:pt x="452" y="556"/>
                    <a:pt x="1387" y="1418"/>
                    <a:pt x="1707" y="1736"/>
                  </a:cubicBezTo>
                  <a:lnTo>
                    <a:pt x="2003" y="1435"/>
                  </a:lnTo>
                  <a:cubicBezTo>
                    <a:pt x="1878" y="1312"/>
                    <a:pt x="759" y="218"/>
                    <a:pt x="1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989;p57"/>
            <p:cNvSpPr/>
            <p:nvPr/>
          </p:nvSpPr>
          <p:spPr>
            <a:xfrm>
              <a:off x="2996575" y="4713400"/>
              <a:ext cx="44675" cy="34750"/>
            </a:xfrm>
            <a:custGeom>
              <a:avLst/>
              <a:gdLst/>
              <a:ahLst/>
              <a:cxnLst/>
              <a:rect l="l" t="t" r="r" b="b"/>
              <a:pathLst>
                <a:path w="1787" h="1390" extrusionOk="0">
                  <a:moveTo>
                    <a:pt x="1" y="1"/>
                  </a:moveTo>
                  <a:lnTo>
                    <a:pt x="1786" y="1390"/>
                  </a:lnTo>
                  <a:cubicBezTo>
                    <a:pt x="1786" y="1390"/>
                    <a:pt x="598" y="210"/>
                    <a:pt x="1" y="1"/>
                  </a:cubicBez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990;p57"/>
            <p:cNvSpPr/>
            <p:nvPr/>
          </p:nvSpPr>
          <p:spPr>
            <a:xfrm>
              <a:off x="2994850" y="4708450"/>
              <a:ext cx="50175" cy="43400"/>
            </a:xfrm>
            <a:custGeom>
              <a:avLst/>
              <a:gdLst/>
              <a:ahLst/>
              <a:cxnLst/>
              <a:rect l="l" t="t" r="r" b="b"/>
              <a:pathLst>
                <a:path w="2007" h="1736" extrusionOk="0">
                  <a:moveTo>
                    <a:pt x="140" y="0"/>
                  </a:moveTo>
                  <a:lnTo>
                    <a:pt x="0" y="402"/>
                  </a:lnTo>
                  <a:cubicBezTo>
                    <a:pt x="452" y="558"/>
                    <a:pt x="1387" y="1420"/>
                    <a:pt x="1708" y="1736"/>
                  </a:cubicBezTo>
                  <a:lnTo>
                    <a:pt x="2006" y="1434"/>
                  </a:lnTo>
                  <a:cubicBezTo>
                    <a:pt x="1881" y="1312"/>
                    <a:pt x="765" y="215"/>
                    <a:pt x="14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991;p57"/>
            <p:cNvSpPr/>
            <p:nvPr/>
          </p:nvSpPr>
          <p:spPr>
            <a:xfrm>
              <a:off x="3074150" y="4573000"/>
              <a:ext cx="159025" cy="93225"/>
            </a:xfrm>
            <a:custGeom>
              <a:avLst/>
              <a:gdLst/>
              <a:ahLst/>
              <a:cxnLst/>
              <a:rect l="l" t="t" r="r" b="b"/>
              <a:pathLst>
                <a:path w="6361" h="3729" extrusionOk="0">
                  <a:moveTo>
                    <a:pt x="2307" y="0"/>
                  </a:moveTo>
                  <a:cubicBezTo>
                    <a:pt x="1372" y="0"/>
                    <a:pt x="571" y="68"/>
                    <a:pt x="405" y="288"/>
                  </a:cubicBezTo>
                  <a:cubicBezTo>
                    <a:pt x="0" y="827"/>
                    <a:pt x="62" y="3226"/>
                    <a:pt x="500" y="3371"/>
                  </a:cubicBezTo>
                  <a:cubicBezTo>
                    <a:pt x="810" y="3478"/>
                    <a:pt x="3181" y="3728"/>
                    <a:pt x="4581" y="3728"/>
                  </a:cubicBezTo>
                  <a:cubicBezTo>
                    <a:pt x="5142" y="3728"/>
                    <a:pt x="5547" y="3688"/>
                    <a:pt x="5602" y="3583"/>
                  </a:cubicBezTo>
                  <a:cubicBezTo>
                    <a:pt x="5602" y="3583"/>
                    <a:pt x="6361" y="213"/>
                    <a:pt x="5669" y="165"/>
                  </a:cubicBezTo>
                  <a:cubicBezTo>
                    <a:pt x="5260" y="139"/>
                    <a:pt x="3647" y="0"/>
                    <a:pt x="230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992;p57"/>
            <p:cNvSpPr/>
            <p:nvPr/>
          </p:nvSpPr>
          <p:spPr>
            <a:xfrm>
              <a:off x="3318450" y="4654775"/>
              <a:ext cx="329375" cy="140525"/>
            </a:xfrm>
            <a:custGeom>
              <a:avLst/>
              <a:gdLst/>
              <a:ahLst/>
              <a:cxnLst/>
              <a:rect l="l" t="t" r="r" b="b"/>
              <a:pathLst>
                <a:path w="13175" h="5621" extrusionOk="0">
                  <a:moveTo>
                    <a:pt x="3973" y="1"/>
                  </a:moveTo>
                  <a:cubicBezTo>
                    <a:pt x="2648" y="1"/>
                    <a:pt x="1360" y="156"/>
                    <a:pt x="1360" y="156"/>
                  </a:cubicBezTo>
                  <a:cubicBezTo>
                    <a:pt x="283" y="281"/>
                    <a:pt x="1" y="3922"/>
                    <a:pt x="1912" y="4770"/>
                  </a:cubicBezTo>
                  <a:cubicBezTo>
                    <a:pt x="3117" y="5300"/>
                    <a:pt x="5855" y="5621"/>
                    <a:pt x="8163" y="5621"/>
                  </a:cubicBezTo>
                  <a:cubicBezTo>
                    <a:pt x="9520" y="5621"/>
                    <a:pt x="10728" y="5510"/>
                    <a:pt x="11389" y="5266"/>
                  </a:cubicBezTo>
                  <a:cubicBezTo>
                    <a:pt x="13174" y="4611"/>
                    <a:pt x="7690" y="984"/>
                    <a:pt x="6406" y="345"/>
                  </a:cubicBezTo>
                  <a:cubicBezTo>
                    <a:pt x="5875" y="79"/>
                    <a:pt x="4915" y="1"/>
                    <a:pt x="39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993;p57"/>
            <p:cNvSpPr/>
            <p:nvPr/>
          </p:nvSpPr>
          <p:spPr>
            <a:xfrm>
              <a:off x="3449650" y="4670025"/>
              <a:ext cx="46750" cy="41175"/>
            </a:xfrm>
            <a:custGeom>
              <a:avLst/>
              <a:gdLst/>
              <a:ahLst/>
              <a:cxnLst/>
              <a:rect l="l" t="t" r="r" b="b"/>
              <a:pathLst>
                <a:path w="1870" h="1647" extrusionOk="0">
                  <a:moveTo>
                    <a:pt x="1794" y="0"/>
                  </a:moveTo>
                  <a:cubicBezTo>
                    <a:pt x="478" y="240"/>
                    <a:pt x="20" y="1445"/>
                    <a:pt x="0" y="1498"/>
                  </a:cubicBezTo>
                  <a:lnTo>
                    <a:pt x="399" y="1646"/>
                  </a:lnTo>
                  <a:cubicBezTo>
                    <a:pt x="413" y="1604"/>
                    <a:pt x="796" y="614"/>
                    <a:pt x="1870" y="413"/>
                  </a:cubicBezTo>
                  <a:lnTo>
                    <a:pt x="179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994;p57"/>
            <p:cNvSpPr/>
            <p:nvPr/>
          </p:nvSpPr>
          <p:spPr>
            <a:xfrm>
              <a:off x="3486625" y="4688375"/>
              <a:ext cx="44650" cy="34750"/>
            </a:xfrm>
            <a:custGeom>
              <a:avLst/>
              <a:gdLst/>
              <a:ahLst/>
              <a:cxnLst/>
              <a:rect l="l" t="t" r="r" b="b"/>
              <a:pathLst>
                <a:path w="1786" h="1390" extrusionOk="0">
                  <a:moveTo>
                    <a:pt x="1786" y="0"/>
                  </a:moveTo>
                  <a:lnTo>
                    <a:pt x="1786" y="0"/>
                  </a:lnTo>
                  <a:cubicBezTo>
                    <a:pt x="1189" y="209"/>
                    <a:pt x="0" y="1389"/>
                    <a:pt x="0" y="1389"/>
                  </a:cubicBezTo>
                  <a:lnTo>
                    <a:pt x="1786" y="0"/>
                  </a:ln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995;p57"/>
            <p:cNvSpPr/>
            <p:nvPr/>
          </p:nvSpPr>
          <p:spPr>
            <a:xfrm>
              <a:off x="3482975" y="4683475"/>
              <a:ext cx="50125" cy="43400"/>
            </a:xfrm>
            <a:custGeom>
              <a:avLst/>
              <a:gdLst/>
              <a:ahLst/>
              <a:cxnLst/>
              <a:rect l="l" t="t" r="r" b="b"/>
              <a:pathLst>
                <a:path w="2005" h="1736" extrusionOk="0">
                  <a:moveTo>
                    <a:pt x="1865" y="1"/>
                  </a:moveTo>
                  <a:cubicBezTo>
                    <a:pt x="1242" y="213"/>
                    <a:pt x="127" y="1309"/>
                    <a:pt x="1" y="1435"/>
                  </a:cubicBezTo>
                  <a:lnTo>
                    <a:pt x="297" y="1736"/>
                  </a:lnTo>
                  <a:cubicBezTo>
                    <a:pt x="620" y="1418"/>
                    <a:pt x="1552" y="556"/>
                    <a:pt x="2004" y="400"/>
                  </a:cubicBezTo>
                  <a:lnTo>
                    <a:pt x="1865"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996;p57"/>
            <p:cNvSpPr/>
            <p:nvPr/>
          </p:nvSpPr>
          <p:spPr>
            <a:xfrm>
              <a:off x="3516600" y="4713400"/>
              <a:ext cx="44675" cy="34750"/>
            </a:xfrm>
            <a:custGeom>
              <a:avLst/>
              <a:gdLst/>
              <a:ahLst/>
              <a:cxnLst/>
              <a:rect l="l" t="t" r="r" b="b"/>
              <a:pathLst>
                <a:path w="1787" h="1390" extrusionOk="0">
                  <a:moveTo>
                    <a:pt x="1786" y="1"/>
                  </a:moveTo>
                  <a:lnTo>
                    <a:pt x="1786" y="1"/>
                  </a:lnTo>
                  <a:cubicBezTo>
                    <a:pt x="1189" y="210"/>
                    <a:pt x="1" y="1390"/>
                    <a:pt x="1" y="1390"/>
                  </a:cubicBezTo>
                  <a:lnTo>
                    <a:pt x="1786" y="1"/>
                  </a:lnTo>
                  <a:close/>
                </a:path>
              </a:pathLst>
            </a:custGeom>
            <a:solidFill>
              <a:srgbClr val="CA4F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997;p57"/>
            <p:cNvSpPr/>
            <p:nvPr/>
          </p:nvSpPr>
          <p:spPr>
            <a:xfrm>
              <a:off x="3512975" y="4708525"/>
              <a:ext cx="50100" cy="43325"/>
            </a:xfrm>
            <a:custGeom>
              <a:avLst/>
              <a:gdLst/>
              <a:ahLst/>
              <a:cxnLst/>
              <a:rect l="l" t="t" r="r" b="b"/>
              <a:pathLst>
                <a:path w="2004" h="1733" extrusionOk="0">
                  <a:moveTo>
                    <a:pt x="1864" y="0"/>
                  </a:moveTo>
                  <a:cubicBezTo>
                    <a:pt x="1242" y="212"/>
                    <a:pt x="126" y="1309"/>
                    <a:pt x="1" y="1434"/>
                  </a:cubicBezTo>
                  <a:lnTo>
                    <a:pt x="296" y="1733"/>
                  </a:lnTo>
                  <a:cubicBezTo>
                    <a:pt x="617" y="1417"/>
                    <a:pt x="1552" y="555"/>
                    <a:pt x="2004" y="402"/>
                  </a:cubicBezTo>
                  <a:lnTo>
                    <a:pt x="186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998;p57"/>
            <p:cNvSpPr/>
            <p:nvPr/>
          </p:nvSpPr>
          <p:spPr>
            <a:xfrm>
              <a:off x="3334425" y="4570425"/>
              <a:ext cx="155075" cy="97525"/>
            </a:xfrm>
            <a:custGeom>
              <a:avLst/>
              <a:gdLst/>
              <a:ahLst/>
              <a:cxnLst/>
              <a:rect l="l" t="t" r="r" b="b"/>
              <a:pathLst>
                <a:path w="6203" h="3901" extrusionOk="0">
                  <a:moveTo>
                    <a:pt x="3758" y="1"/>
                  </a:moveTo>
                  <a:cubicBezTo>
                    <a:pt x="2471" y="1"/>
                    <a:pt x="1052" y="103"/>
                    <a:pt x="693" y="126"/>
                  </a:cubicBezTo>
                  <a:cubicBezTo>
                    <a:pt x="1" y="168"/>
                    <a:pt x="369" y="3686"/>
                    <a:pt x="369" y="3686"/>
                  </a:cubicBezTo>
                  <a:cubicBezTo>
                    <a:pt x="453" y="3845"/>
                    <a:pt x="1388" y="3900"/>
                    <a:pt x="2459" y="3900"/>
                  </a:cubicBezTo>
                  <a:cubicBezTo>
                    <a:pt x="3871" y="3900"/>
                    <a:pt x="5521" y="3803"/>
                    <a:pt x="5767" y="3719"/>
                  </a:cubicBezTo>
                  <a:cubicBezTo>
                    <a:pt x="6202" y="3571"/>
                    <a:pt x="6049" y="1945"/>
                    <a:pt x="6049" y="416"/>
                  </a:cubicBezTo>
                  <a:cubicBezTo>
                    <a:pt x="6049" y="90"/>
                    <a:pt x="4961" y="1"/>
                    <a:pt x="37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4999;p57"/>
            <p:cNvSpPr/>
            <p:nvPr/>
          </p:nvSpPr>
          <p:spPr>
            <a:xfrm>
              <a:off x="2829000" y="3397575"/>
              <a:ext cx="859625" cy="858975"/>
            </a:xfrm>
            <a:custGeom>
              <a:avLst/>
              <a:gdLst/>
              <a:ahLst/>
              <a:cxnLst/>
              <a:rect l="l" t="t" r="r" b="b"/>
              <a:pathLst>
                <a:path w="34385" h="34359" extrusionOk="0">
                  <a:moveTo>
                    <a:pt x="17218" y="0"/>
                  </a:moveTo>
                  <a:cubicBezTo>
                    <a:pt x="13294" y="0"/>
                    <a:pt x="9272" y="773"/>
                    <a:pt x="7301" y="2892"/>
                  </a:cubicBezTo>
                  <a:cubicBezTo>
                    <a:pt x="5075" y="5285"/>
                    <a:pt x="5635" y="10212"/>
                    <a:pt x="5635" y="10212"/>
                  </a:cubicBezTo>
                  <a:cubicBezTo>
                    <a:pt x="5635" y="10212"/>
                    <a:pt x="6341" y="18526"/>
                    <a:pt x="5923" y="20501"/>
                  </a:cubicBezTo>
                  <a:cubicBezTo>
                    <a:pt x="5496" y="22476"/>
                    <a:pt x="0" y="32059"/>
                    <a:pt x="1975" y="33468"/>
                  </a:cubicBezTo>
                  <a:cubicBezTo>
                    <a:pt x="2811" y="34065"/>
                    <a:pt x="8263" y="34359"/>
                    <a:pt x="14372" y="34359"/>
                  </a:cubicBezTo>
                  <a:cubicBezTo>
                    <a:pt x="22664" y="34359"/>
                    <a:pt x="32164" y="33818"/>
                    <a:pt x="32975" y="32765"/>
                  </a:cubicBezTo>
                  <a:cubicBezTo>
                    <a:pt x="34384" y="30929"/>
                    <a:pt x="29312" y="23316"/>
                    <a:pt x="28607" y="22334"/>
                  </a:cubicBezTo>
                  <a:cubicBezTo>
                    <a:pt x="27901" y="21349"/>
                    <a:pt x="28607" y="4580"/>
                    <a:pt x="27198" y="2323"/>
                  </a:cubicBezTo>
                  <a:cubicBezTo>
                    <a:pt x="26430" y="1097"/>
                    <a:pt x="21893" y="0"/>
                    <a:pt x="1721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00;p57"/>
            <p:cNvSpPr/>
            <p:nvPr/>
          </p:nvSpPr>
          <p:spPr>
            <a:xfrm>
              <a:off x="3230575" y="2774700"/>
              <a:ext cx="301325" cy="213075"/>
            </a:xfrm>
            <a:custGeom>
              <a:avLst/>
              <a:gdLst/>
              <a:ahLst/>
              <a:cxnLst/>
              <a:rect l="l" t="t" r="r" b="b"/>
              <a:pathLst>
                <a:path w="12053" h="8523" extrusionOk="0">
                  <a:moveTo>
                    <a:pt x="2968" y="0"/>
                  </a:moveTo>
                  <a:cubicBezTo>
                    <a:pt x="615" y="0"/>
                    <a:pt x="1" y="1516"/>
                    <a:pt x="1" y="1516"/>
                  </a:cubicBezTo>
                  <a:cubicBezTo>
                    <a:pt x="1" y="1516"/>
                    <a:pt x="78" y="1504"/>
                    <a:pt x="215" y="1504"/>
                  </a:cubicBezTo>
                  <a:cubicBezTo>
                    <a:pt x="748" y="1504"/>
                    <a:pt x="2193" y="1682"/>
                    <a:pt x="3597" y="3421"/>
                  </a:cubicBezTo>
                  <a:cubicBezTo>
                    <a:pt x="5268" y="5493"/>
                    <a:pt x="8464" y="8522"/>
                    <a:pt x="10172" y="8522"/>
                  </a:cubicBezTo>
                  <a:cubicBezTo>
                    <a:pt x="10263" y="8522"/>
                    <a:pt x="10350" y="8514"/>
                    <a:pt x="10432" y="8496"/>
                  </a:cubicBezTo>
                  <a:cubicBezTo>
                    <a:pt x="12053" y="8142"/>
                    <a:pt x="10362" y="2152"/>
                    <a:pt x="5709" y="534"/>
                  </a:cubicBezTo>
                  <a:cubicBezTo>
                    <a:pt x="4603" y="147"/>
                    <a:pt x="3701" y="0"/>
                    <a:pt x="29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01;p57"/>
            <p:cNvSpPr/>
            <p:nvPr/>
          </p:nvSpPr>
          <p:spPr>
            <a:xfrm>
              <a:off x="3402300" y="3411875"/>
              <a:ext cx="170050" cy="512925"/>
            </a:xfrm>
            <a:custGeom>
              <a:avLst/>
              <a:gdLst/>
              <a:ahLst/>
              <a:cxnLst/>
              <a:rect l="l" t="t" r="r" b="b"/>
              <a:pathLst>
                <a:path w="6802" h="20517" extrusionOk="0">
                  <a:moveTo>
                    <a:pt x="582" y="1"/>
                  </a:moveTo>
                  <a:cubicBezTo>
                    <a:pt x="235" y="1"/>
                    <a:pt x="0" y="32"/>
                    <a:pt x="0" y="32"/>
                  </a:cubicBezTo>
                  <a:cubicBezTo>
                    <a:pt x="0" y="32"/>
                    <a:pt x="739" y="18517"/>
                    <a:pt x="5393" y="20350"/>
                  </a:cubicBezTo>
                  <a:cubicBezTo>
                    <a:pt x="5393" y="20350"/>
                    <a:pt x="5615" y="20516"/>
                    <a:pt x="5874" y="20516"/>
                  </a:cubicBezTo>
                  <a:cubicBezTo>
                    <a:pt x="6199" y="20516"/>
                    <a:pt x="6583" y="20255"/>
                    <a:pt x="6662" y="19081"/>
                  </a:cubicBezTo>
                  <a:cubicBezTo>
                    <a:pt x="6802" y="16966"/>
                    <a:pt x="4213" y="6284"/>
                    <a:pt x="3418" y="1745"/>
                  </a:cubicBezTo>
                  <a:cubicBezTo>
                    <a:pt x="3152" y="213"/>
                    <a:pt x="1486" y="1"/>
                    <a:pt x="58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02;p57"/>
            <p:cNvSpPr/>
            <p:nvPr/>
          </p:nvSpPr>
          <p:spPr>
            <a:xfrm>
              <a:off x="2913600" y="3421675"/>
              <a:ext cx="176125" cy="503175"/>
            </a:xfrm>
            <a:custGeom>
              <a:avLst/>
              <a:gdLst/>
              <a:ahLst/>
              <a:cxnLst/>
              <a:rect l="l" t="t" r="r" b="b"/>
              <a:pathLst>
                <a:path w="7045" h="20127" extrusionOk="0">
                  <a:moveTo>
                    <a:pt x="6857" y="0"/>
                  </a:moveTo>
                  <a:cubicBezTo>
                    <a:pt x="6146" y="0"/>
                    <a:pt x="3633" y="91"/>
                    <a:pt x="3381" y="1356"/>
                  </a:cubicBezTo>
                  <a:cubicBezTo>
                    <a:pt x="2960" y="3473"/>
                    <a:pt x="0" y="16577"/>
                    <a:pt x="140" y="18692"/>
                  </a:cubicBezTo>
                  <a:cubicBezTo>
                    <a:pt x="219" y="19866"/>
                    <a:pt x="603" y="20127"/>
                    <a:pt x="928" y="20127"/>
                  </a:cubicBezTo>
                  <a:cubicBezTo>
                    <a:pt x="1187" y="20127"/>
                    <a:pt x="1409" y="19961"/>
                    <a:pt x="1409" y="19961"/>
                  </a:cubicBezTo>
                  <a:cubicBezTo>
                    <a:pt x="6060" y="18125"/>
                    <a:pt x="7044" y="3"/>
                    <a:pt x="7044" y="3"/>
                  </a:cubicBezTo>
                  <a:cubicBezTo>
                    <a:pt x="7044" y="3"/>
                    <a:pt x="6976" y="0"/>
                    <a:pt x="685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03;p57"/>
            <p:cNvSpPr/>
            <p:nvPr/>
          </p:nvSpPr>
          <p:spPr>
            <a:xfrm>
              <a:off x="2852700" y="3043475"/>
              <a:ext cx="192550" cy="205400"/>
            </a:xfrm>
            <a:custGeom>
              <a:avLst/>
              <a:gdLst/>
              <a:ahLst/>
              <a:cxnLst/>
              <a:rect l="l" t="t" r="r" b="b"/>
              <a:pathLst>
                <a:path w="7702" h="8216" extrusionOk="0">
                  <a:moveTo>
                    <a:pt x="4196" y="0"/>
                  </a:moveTo>
                  <a:cubicBezTo>
                    <a:pt x="4091" y="0"/>
                    <a:pt x="3983" y="4"/>
                    <a:pt x="3870" y="13"/>
                  </a:cubicBezTo>
                  <a:cubicBezTo>
                    <a:pt x="1" y="317"/>
                    <a:pt x="56" y="7007"/>
                    <a:pt x="3248" y="8053"/>
                  </a:cubicBezTo>
                  <a:cubicBezTo>
                    <a:pt x="3590" y="8165"/>
                    <a:pt x="3904" y="8215"/>
                    <a:pt x="4191" y="8215"/>
                  </a:cubicBezTo>
                  <a:cubicBezTo>
                    <a:pt x="6580" y="8215"/>
                    <a:pt x="7120" y="4742"/>
                    <a:pt x="7120" y="4742"/>
                  </a:cubicBezTo>
                  <a:cubicBezTo>
                    <a:pt x="7120" y="4742"/>
                    <a:pt x="7701" y="0"/>
                    <a:pt x="4196"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04;p57"/>
            <p:cNvSpPr/>
            <p:nvPr/>
          </p:nvSpPr>
          <p:spPr>
            <a:xfrm>
              <a:off x="2945950" y="2858050"/>
              <a:ext cx="577175" cy="660600"/>
            </a:xfrm>
            <a:custGeom>
              <a:avLst/>
              <a:gdLst/>
              <a:ahLst/>
              <a:cxnLst/>
              <a:rect l="l" t="t" r="r" b="b"/>
              <a:pathLst>
                <a:path w="23087" h="26424" extrusionOk="0">
                  <a:moveTo>
                    <a:pt x="11063" y="0"/>
                  </a:moveTo>
                  <a:cubicBezTo>
                    <a:pt x="7465" y="0"/>
                    <a:pt x="4216" y="603"/>
                    <a:pt x="4216" y="603"/>
                  </a:cubicBezTo>
                  <a:cubicBezTo>
                    <a:pt x="628" y="1067"/>
                    <a:pt x="1" y="6214"/>
                    <a:pt x="299" y="13230"/>
                  </a:cubicBezTo>
                  <a:cubicBezTo>
                    <a:pt x="603" y="20249"/>
                    <a:pt x="4506" y="20411"/>
                    <a:pt x="6063" y="20567"/>
                  </a:cubicBezTo>
                  <a:cubicBezTo>
                    <a:pt x="7625" y="20729"/>
                    <a:pt x="7262" y="20372"/>
                    <a:pt x="7368" y="23337"/>
                  </a:cubicBezTo>
                  <a:cubicBezTo>
                    <a:pt x="7413" y="24583"/>
                    <a:pt x="9256" y="26423"/>
                    <a:pt x="11786" y="26423"/>
                  </a:cubicBezTo>
                  <a:cubicBezTo>
                    <a:pt x="12776" y="26423"/>
                    <a:pt x="13871" y="26142"/>
                    <a:pt x="15004" y="25432"/>
                  </a:cubicBezTo>
                  <a:cubicBezTo>
                    <a:pt x="16929" y="24233"/>
                    <a:pt x="14343" y="24788"/>
                    <a:pt x="15113" y="20425"/>
                  </a:cubicBezTo>
                  <a:cubicBezTo>
                    <a:pt x="15400" y="18821"/>
                    <a:pt x="17417" y="20444"/>
                    <a:pt x="20422" y="17934"/>
                  </a:cubicBezTo>
                  <a:cubicBezTo>
                    <a:pt x="22514" y="16184"/>
                    <a:pt x="23086" y="6236"/>
                    <a:pt x="19501" y="2333"/>
                  </a:cubicBezTo>
                  <a:cubicBezTo>
                    <a:pt x="17807" y="487"/>
                    <a:pt x="14294" y="0"/>
                    <a:pt x="11063"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05;p57"/>
            <p:cNvSpPr/>
            <p:nvPr/>
          </p:nvSpPr>
          <p:spPr>
            <a:xfrm>
              <a:off x="3151179" y="3072628"/>
              <a:ext cx="60489" cy="60506"/>
            </a:xfrm>
            <a:custGeom>
              <a:avLst/>
              <a:gdLst/>
              <a:ahLst/>
              <a:cxnLst/>
              <a:rect l="l" t="t" r="r" b="b"/>
              <a:pathLst>
                <a:path w="3432" h="3432" extrusionOk="0">
                  <a:moveTo>
                    <a:pt x="1716" y="0"/>
                  </a:moveTo>
                  <a:cubicBezTo>
                    <a:pt x="767" y="0"/>
                    <a:pt x="0" y="767"/>
                    <a:pt x="0" y="1716"/>
                  </a:cubicBezTo>
                  <a:cubicBezTo>
                    <a:pt x="0" y="2662"/>
                    <a:pt x="767" y="3432"/>
                    <a:pt x="1716" y="3432"/>
                  </a:cubicBezTo>
                  <a:cubicBezTo>
                    <a:pt x="2662" y="3432"/>
                    <a:pt x="3432" y="2662"/>
                    <a:pt x="3432" y="1716"/>
                  </a:cubicBezTo>
                  <a:cubicBezTo>
                    <a:pt x="3432" y="767"/>
                    <a:pt x="2662" y="0"/>
                    <a:pt x="171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06;p57"/>
            <p:cNvSpPr/>
            <p:nvPr/>
          </p:nvSpPr>
          <p:spPr>
            <a:xfrm>
              <a:off x="3346284" y="3060086"/>
              <a:ext cx="50183" cy="50148"/>
            </a:xfrm>
            <a:custGeom>
              <a:avLst/>
              <a:gdLst/>
              <a:ahLst/>
              <a:cxnLst/>
              <a:rect l="l" t="t" r="r" b="b"/>
              <a:pathLst>
                <a:path w="3436" h="3433" extrusionOk="0">
                  <a:moveTo>
                    <a:pt x="1719" y="1"/>
                  </a:moveTo>
                  <a:cubicBezTo>
                    <a:pt x="771" y="1"/>
                    <a:pt x="1" y="768"/>
                    <a:pt x="1" y="1716"/>
                  </a:cubicBezTo>
                  <a:cubicBezTo>
                    <a:pt x="1" y="2662"/>
                    <a:pt x="771" y="3432"/>
                    <a:pt x="1719" y="3432"/>
                  </a:cubicBezTo>
                  <a:cubicBezTo>
                    <a:pt x="2665" y="3432"/>
                    <a:pt x="3435" y="2662"/>
                    <a:pt x="3435" y="1716"/>
                  </a:cubicBezTo>
                  <a:cubicBezTo>
                    <a:pt x="3435" y="768"/>
                    <a:pt x="2665" y="1"/>
                    <a:pt x="17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07;p57"/>
            <p:cNvSpPr/>
            <p:nvPr/>
          </p:nvSpPr>
          <p:spPr>
            <a:xfrm>
              <a:off x="3033350" y="3143800"/>
              <a:ext cx="112650" cy="112675"/>
            </a:xfrm>
            <a:custGeom>
              <a:avLst/>
              <a:gdLst/>
              <a:ahLst/>
              <a:cxnLst/>
              <a:rect l="l" t="t" r="r" b="b"/>
              <a:pathLst>
                <a:path w="4506" h="4507" extrusionOk="0">
                  <a:moveTo>
                    <a:pt x="2254" y="1"/>
                  </a:moveTo>
                  <a:cubicBezTo>
                    <a:pt x="1010" y="1"/>
                    <a:pt x="0" y="1010"/>
                    <a:pt x="0" y="2252"/>
                  </a:cubicBezTo>
                  <a:cubicBezTo>
                    <a:pt x="0" y="3496"/>
                    <a:pt x="1010" y="4506"/>
                    <a:pt x="2254" y="4506"/>
                  </a:cubicBezTo>
                  <a:cubicBezTo>
                    <a:pt x="3499" y="4506"/>
                    <a:pt x="4506" y="3496"/>
                    <a:pt x="4506" y="2252"/>
                  </a:cubicBezTo>
                  <a:cubicBezTo>
                    <a:pt x="4506" y="1010"/>
                    <a:pt x="3499" y="1"/>
                    <a:pt x="2254" y="1"/>
                  </a:cubicBezTo>
                  <a:close/>
                </a:path>
              </a:pathLst>
            </a:custGeom>
            <a:solidFill>
              <a:srgbClr val="6426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08;p57"/>
            <p:cNvSpPr/>
            <p:nvPr/>
          </p:nvSpPr>
          <p:spPr>
            <a:xfrm>
              <a:off x="3361425" y="3148325"/>
              <a:ext cx="112650" cy="112675"/>
            </a:xfrm>
            <a:custGeom>
              <a:avLst/>
              <a:gdLst/>
              <a:ahLst/>
              <a:cxnLst/>
              <a:rect l="l" t="t" r="r" b="b"/>
              <a:pathLst>
                <a:path w="4506" h="4507" extrusionOk="0">
                  <a:moveTo>
                    <a:pt x="2252" y="1"/>
                  </a:moveTo>
                  <a:cubicBezTo>
                    <a:pt x="1010" y="1"/>
                    <a:pt x="0" y="1011"/>
                    <a:pt x="0" y="2252"/>
                  </a:cubicBezTo>
                  <a:cubicBezTo>
                    <a:pt x="0" y="3497"/>
                    <a:pt x="1010" y="4506"/>
                    <a:pt x="2252" y="4506"/>
                  </a:cubicBezTo>
                  <a:cubicBezTo>
                    <a:pt x="3496" y="4506"/>
                    <a:pt x="4506" y="3497"/>
                    <a:pt x="4506" y="2252"/>
                  </a:cubicBezTo>
                  <a:cubicBezTo>
                    <a:pt x="4506" y="1011"/>
                    <a:pt x="3496" y="1"/>
                    <a:pt x="2252" y="1"/>
                  </a:cubicBezTo>
                  <a:close/>
                </a:path>
              </a:pathLst>
            </a:custGeom>
            <a:solidFill>
              <a:srgbClr val="6426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09;p57"/>
            <p:cNvSpPr/>
            <p:nvPr/>
          </p:nvSpPr>
          <p:spPr>
            <a:xfrm>
              <a:off x="3164400" y="3350525"/>
              <a:ext cx="164825" cy="99925"/>
            </a:xfrm>
            <a:custGeom>
              <a:avLst/>
              <a:gdLst/>
              <a:ahLst/>
              <a:cxnLst/>
              <a:rect l="l" t="t" r="r" b="b"/>
              <a:pathLst>
                <a:path w="6593" h="3997" extrusionOk="0">
                  <a:moveTo>
                    <a:pt x="6573" y="0"/>
                  </a:moveTo>
                  <a:cubicBezTo>
                    <a:pt x="6573" y="1"/>
                    <a:pt x="2728" y="732"/>
                    <a:pt x="1251" y="732"/>
                  </a:cubicBezTo>
                  <a:cubicBezTo>
                    <a:pt x="1068" y="732"/>
                    <a:pt x="922" y="720"/>
                    <a:pt x="823" y="695"/>
                  </a:cubicBezTo>
                  <a:cubicBezTo>
                    <a:pt x="798" y="689"/>
                    <a:pt x="774" y="686"/>
                    <a:pt x="751" y="686"/>
                  </a:cubicBezTo>
                  <a:cubicBezTo>
                    <a:pt x="1" y="686"/>
                    <a:pt x="286" y="3997"/>
                    <a:pt x="5432" y="3997"/>
                  </a:cubicBezTo>
                  <a:cubicBezTo>
                    <a:pt x="5794" y="3997"/>
                    <a:pt x="6181" y="3980"/>
                    <a:pt x="6593" y="3945"/>
                  </a:cubicBezTo>
                  <a:cubicBezTo>
                    <a:pt x="6587" y="3940"/>
                    <a:pt x="6071" y="882"/>
                    <a:pt x="6573" y="0"/>
                  </a:cubicBezTo>
                  <a:close/>
                </a:path>
              </a:pathLst>
            </a:custGeom>
            <a:solidFill>
              <a:srgbClr val="000000">
                <a:alpha val="55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10;p57"/>
            <p:cNvSpPr/>
            <p:nvPr/>
          </p:nvSpPr>
          <p:spPr>
            <a:xfrm>
              <a:off x="3262675" y="3058650"/>
              <a:ext cx="72675" cy="131625"/>
            </a:xfrm>
            <a:custGeom>
              <a:avLst/>
              <a:gdLst/>
              <a:ahLst/>
              <a:cxnLst/>
              <a:rect l="l" t="t" r="r" b="b"/>
              <a:pathLst>
                <a:path w="2907" h="5265" extrusionOk="0">
                  <a:moveTo>
                    <a:pt x="407" y="0"/>
                  </a:moveTo>
                  <a:lnTo>
                    <a:pt x="0" y="115"/>
                  </a:lnTo>
                  <a:lnTo>
                    <a:pt x="954" y="3560"/>
                  </a:lnTo>
                  <a:lnTo>
                    <a:pt x="1177" y="3462"/>
                  </a:lnTo>
                  <a:cubicBezTo>
                    <a:pt x="1656" y="3258"/>
                    <a:pt x="2177" y="3107"/>
                    <a:pt x="2402" y="3107"/>
                  </a:cubicBezTo>
                  <a:cubicBezTo>
                    <a:pt x="2429" y="3107"/>
                    <a:pt x="2451" y="3109"/>
                    <a:pt x="2469" y="3114"/>
                  </a:cubicBezTo>
                  <a:cubicBezTo>
                    <a:pt x="2475" y="3476"/>
                    <a:pt x="2377" y="4157"/>
                    <a:pt x="1967" y="4539"/>
                  </a:cubicBezTo>
                  <a:cubicBezTo>
                    <a:pt x="1750" y="4742"/>
                    <a:pt x="1466" y="4844"/>
                    <a:pt x="1118" y="4844"/>
                  </a:cubicBezTo>
                  <a:cubicBezTo>
                    <a:pt x="1050" y="4844"/>
                    <a:pt x="980" y="4840"/>
                    <a:pt x="907" y="4832"/>
                  </a:cubicBezTo>
                  <a:lnTo>
                    <a:pt x="862" y="5251"/>
                  </a:lnTo>
                  <a:cubicBezTo>
                    <a:pt x="949" y="5259"/>
                    <a:pt x="1035" y="5265"/>
                    <a:pt x="1116" y="5265"/>
                  </a:cubicBezTo>
                  <a:cubicBezTo>
                    <a:pt x="1576" y="5265"/>
                    <a:pt x="1956" y="5122"/>
                    <a:pt x="2251" y="4843"/>
                  </a:cubicBezTo>
                  <a:cubicBezTo>
                    <a:pt x="2907" y="4230"/>
                    <a:pt x="2890" y="3183"/>
                    <a:pt x="2887" y="3066"/>
                  </a:cubicBezTo>
                  <a:cubicBezTo>
                    <a:pt x="2879" y="2935"/>
                    <a:pt x="2821" y="2824"/>
                    <a:pt x="2712" y="2757"/>
                  </a:cubicBezTo>
                  <a:cubicBezTo>
                    <a:pt x="2629" y="2706"/>
                    <a:pt x="2518" y="2685"/>
                    <a:pt x="2391" y="2685"/>
                  </a:cubicBezTo>
                  <a:cubicBezTo>
                    <a:pt x="2039" y="2685"/>
                    <a:pt x="1564" y="2844"/>
                    <a:pt x="1230" y="2977"/>
                  </a:cubicBezTo>
                  <a:lnTo>
                    <a:pt x="40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11;p57"/>
            <p:cNvSpPr/>
            <p:nvPr/>
          </p:nvSpPr>
          <p:spPr>
            <a:xfrm>
              <a:off x="3224225" y="3195125"/>
              <a:ext cx="97125" cy="65525"/>
            </a:xfrm>
            <a:custGeom>
              <a:avLst/>
              <a:gdLst/>
              <a:ahLst/>
              <a:cxnLst/>
              <a:rect l="l" t="t" r="r" b="b"/>
              <a:pathLst>
                <a:path w="3885" h="2621" extrusionOk="0">
                  <a:moveTo>
                    <a:pt x="408" y="1"/>
                  </a:moveTo>
                  <a:lnTo>
                    <a:pt x="1" y="112"/>
                  </a:lnTo>
                  <a:cubicBezTo>
                    <a:pt x="65" y="361"/>
                    <a:pt x="687" y="2506"/>
                    <a:pt x="1859" y="2615"/>
                  </a:cubicBezTo>
                  <a:cubicBezTo>
                    <a:pt x="1890" y="2618"/>
                    <a:pt x="1920" y="2620"/>
                    <a:pt x="1954" y="2620"/>
                  </a:cubicBezTo>
                  <a:cubicBezTo>
                    <a:pt x="2615" y="2620"/>
                    <a:pt x="3245" y="1976"/>
                    <a:pt x="3884" y="643"/>
                  </a:cubicBezTo>
                  <a:lnTo>
                    <a:pt x="3505" y="458"/>
                  </a:lnTo>
                  <a:cubicBezTo>
                    <a:pt x="2956" y="1602"/>
                    <a:pt x="2415" y="2193"/>
                    <a:pt x="1940" y="2193"/>
                  </a:cubicBezTo>
                  <a:cubicBezTo>
                    <a:pt x="1925" y="2193"/>
                    <a:pt x="1910" y="2192"/>
                    <a:pt x="1895" y="2191"/>
                  </a:cubicBezTo>
                  <a:cubicBezTo>
                    <a:pt x="1150" y="2121"/>
                    <a:pt x="567" y="587"/>
                    <a:pt x="40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12;p57"/>
            <p:cNvSpPr/>
            <p:nvPr/>
          </p:nvSpPr>
          <p:spPr>
            <a:xfrm>
              <a:off x="3113200" y="2994675"/>
              <a:ext cx="61600" cy="34000"/>
            </a:xfrm>
            <a:custGeom>
              <a:avLst/>
              <a:gdLst/>
              <a:ahLst/>
              <a:cxnLst/>
              <a:rect l="l" t="t" r="r" b="b"/>
              <a:pathLst>
                <a:path w="2464" h="1360" extrusionOk="0">
                  <a:moveTo>
                    <a:pt x="1574" y="0"/>
                  </a:moveTo>
                  <a:cubicBezTo>
                    <a:pt x="1409" y="0"/>
                    <a:pt x="1249" y="28"/>
                    <a:pt x="1094" y="82"/>
                  </a:cubicBezTo>
                  <a:cubicBezTo>
                    <a:pt x="349" y="347"/>
                    <a:pt x="14" y="1167"/>
                    <a:pt x="1" y="1203"/>
                  </a:cubicBezTo>
                  <a:lnTo>
                    <a:pt x="397" y="1360"/>
                  </a:lnTo>
                  <a:cubicBezTo>
                    <a:pt x="397" y="1351"/>
                    <a:pt x="670" y="687"/>
                    <a:pt x="1236" y="481"/>
                  </a:cubicBezTo>
                  <a:cubicBezTo>
                    <a:pt x="1342" y="443"/>
                    <a:pt x="1453" y="425"/>
                    <a:pt x="1568" y="425"/>
                  </a:cubicBezTo>
                  <a:cubicBezTo>
                    <a:pt x="1785" y="425"/>
                    <a:pt x="2017" y="492"/>
                    <a:pt x="2260" y="623"/>
                  </a:cubicBezTo>
                  <a:lnTo>
                    <a:pt x="2464" y="249"/>
                  </a:lnTo>
                  <a:cubicBezTo>
                    <a:pt x="2155" y="82"/>
                    <a:pt x="1858" y="0"/>
                    <a:pt x="157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13;p57"/>
            <p:cNvSpPr/>
            <p:nvPr/>
          </p:nvSpPr>
          <p:spPr>
            <a:xfrm>
              <a:off x="3334500" y="2968125"/>
              <a:ext cx="65225" cy="26650"/>
            </a:xfrm>
            <a:custGeom>
              <a:avLst/>
              <a:gdLst/>
              <a:ahLst/>
              <a:cxnLst/>
              <a:rect l="l" t="t" r="r" b="b"/>
              <a:pathLst>
                <a:path w="2609" h="1066" extrusionOk="0">
                  <a:moveTo>
                    <a:pt x="1248" y="0"/>
                  </a:moveTo>
                  <a:cubicBezTo>
                    <a:pt x="579" y="0"/>
                    <a:pt x="25" y="433"/>
                    <a:pt x="1" y="455"/>
                  </a:cubicBezTo>
                  <a:lnTo>
                    <a:pt x="266" y="787"/>
                  </a:lnTo>
                  <a:cubicBezTo>
                    <a:pt x="271" y="779"/>
                    <a:pt x="728" y="422"/>
                    <a:pt x="1248" y="422"/>
                  </a:cubicBezTo>
                  <a:cubicBezTo>
                    <a:pt x="1309" y="422"/>
                    <a:pt x="1372" y="427"/>
                    <a:pt x="1434" y="438"/>
                  </a:cubicBezTo>
                  <a:cubicBezTo>
                    <a:pt x="1750" y="494"/>
                    <a:pt x="2026" y="703"/>
                    <a:pt x="2249" y="1066"/>
                  </a:cubicBezTo>
                  <a:lnTo>
                    <a:pt x="2609" y="845"/>
                  </a:lnTo>
                  <a:cubicBezTo>
                    <a:pt x="2319" y="377"/>
                    <a:pt x="1945" y="98"/>
                    <a:pt x="1504" y="22"/>
                  </a:cubicBezTo>
                  <a:cubicBezTo>
                    <a:pt x="1418" y="7"/>
                    <a:pt x="1332" y="0"/>
                    <a:pt x="12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14;p57"/>
            <p:cNvSpPr/>
            <p:nvPr/>
          </p:nvSpPr>
          <p:spPr>
            <a:xfrm>
              <a:off x="2920925" y="2812850"/>
              <a:ext cx="383475" cy="288775"/>
            </a:xfrm>
            <a:custGeom>
              <a:avLst/>
              <a:gdLst/>
              <a:ahLst/>
              <a:cxnLst/>
              <a:rect l="l" t="t" r="r" b="b"/>
              <a:pathLst>
                <a:path w="15339" h="11551" extrusionOk="0">
                  <a:moveTo>
                    <a:pt x="6754" y="1"/>
                  </a:moveTo>
                  <a:cubicBezTo>
                    <a:pt x="5854" y="1"/>
                    <a:pt x="4980" y="89"/>
                    <a:pt x="4238" y="302"/>
                  </a:cubicBezTo>
                  <a:cubicBezTo>
                    <a:pt x="173" y="1477"/>
                    <a:pt x="0" y="8144"/>
                    <a:pt x="0" y="8144"/>
                  </a:cubicBezTo>
                  <a:cubicBezTo>
                    <a:pt x="0" y="8144"/>
                    <a:pt x="1160" y="11551"/>
                    <a:pt x="3514" y="11551"/>
                  </a:cubicBezTo>
                  <a:cubicBezTo>
                    <a:pt x="3721" y="11551"/>
                    <a:pt x="3937" y="11524"/>
                    <a:pt x="4162" y="11467"/>
                  </a:cubicBezTo>
                  <a:cubicBezTo>
                    <a:pt x="6916" y="10770"/>
                    <a:pt x="5878" y="2202"/>
                    <a:pt x="10864" y="1859"/>
                  </a:cubicBezTo>
                  <a:cubicBezTo>
                    <a:pt x="10928" y="1853"/>
                    <a:pt x="11003" y="1853"/>
                    <a:pt x="11073" y="1851"/>
                  </a:cubicBezTo>
                  <a:cubicBezTo>
                    <a:pt x="15338" y="1755"/>
                    <a:pt x="10780" y="1"/>
                    <a:pt x="675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15;p57"/>
            <p:cNvSpPr/>
            <p:nvPr/>
          </p:nvSpPr>
          <p:spPr>
            <a:xfrm>
              <a:off x="2917225" y="3093500"/>
              <a:ext cx="60475" cy="106825"/>
            </a:xfrm>
            <a:custGeom>
              <a:avLst/>
              <a:gdLst/>
              <a:ahLst/>
              <a:cxnLst/>
              <a:rect l="l" t="t" r="r" b="b"/>
              <a:pathLst>
                <a:path w="2419" h="4273" extrusionOk="0">
                  <a:moveTo>
                    <a:pt x="357" y="1"/>
                  </a:moveTo>
                  <a:cubicBezTo>
                    <a:pt x="216" y="1"/>
                    <a:pt x="93" y="23"/>
                    <a:pt x="0" y="54"/>
                  </a:cubicBezTo>
                  <a:lnTo>
                    <a:pt x="134" y="453"/>
                  </a:lnTo>
                  <a:cubicBezTo>
                    <a:pt x="143" y="451"/>
                    <a:pt x="228" y="426"/>
                    <a:pt x="354" y="426"/>
                  </a:cubicBezTo>
                  <a:cubicBezTo>
                    <a:pt x="607" y="426"/>
                    <a:pt x="1027" y="526"/>
                    <a:pt x="1350" y="1106"/>
                  </a:cubicBezTo>
                  <a:cubicBezTo>
                    <a:pt x="1797" y="1904"/>
                    <a:pt x="1936" y="3310"/>
                    <a:pt x="1615" y="3745"/>
                  </a:cubicBezTo>
                  <a:cubicBezTo>
                    <a:pt x="1562" y="3818"/>
                    <a:pt x="1501" y="3853"/>
                    <a:pt x="1422" y="3853"/>
                  </a:cubicBezTo>
                  <a:cubicBezTo>
                    <a:pt x="1398" y="3853"/>
                    <a:pt x="1372" y="3849"/>
                    <a:pt x="1345" y="3843"/>
                  </a:cubicBezTo>
                  <a:lnTo>
                    <a:pt x="1253" y="4256"/>
                  </a:lnTo>
                  <a:cubicBezTo>
                    <a:pt x="1309" y="4267"/>
                    <a:pt x="1364" y="4272"/>
                    <a:pt x="1417" y="4272"/>
                  </a:cubicBezTo>
                  <a:cubicBezTo>
                    <a:pt x="1629" y="4272"/>
                    <a:pt x="1814" y="4175"/>
                    <a:pt x="1959" y="3993"/>
                  </a:cubicBezTo>
                  <a:cubicBezTo>
                    <a:pt x="2419" y="3377"/>
                    <a:pt x="2213" y="1773"/>
                    <a:pt x="1724" y="897"/>
                  </a:cubicBezTo>
                  <a:cubicBezTo>
                    <a:pt x="1329" y="190"/>
                    <a:pt x="767" y="1"/>
                    <a:pt x="35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16;p57"/>
            <p:cNvSpPr/>
            <p:nvPr/>
          </p:nvSpPr>
          <p:spPr>
            <a:xfrm>
              <a:off x="2914925" y="4158650"/>
              <a:ext cx="695150" cy="42150"/>
            </a:xfrm>
            <a:custGeom>
              <a:avLst/>
              <a:gdLst/>
              <a:ahLst/>
              <a:cxnLst/>
              <a:rect l="l" t="t" r="r" b="b"/>
              <a:pathLst>
                <a:path w="27806" h="1686" extrusionOk="0">
                  <a:moveTo>
                    <a:pt x="27625" y="1"/>
                  </a:moveTo>
                  <a:cubicBezTo>
                    <a:pt x="25958" y="793"/>
                    <a:pt x="21426" y="1270"/>
                    <a:pt x="17169" y="1270"/>
                  </a:cubicBezTo>
                  <a:cubicBezTo>
                    <a:pt x="14903" y="1270"/>
                    <a:pt x="12716" y="1135"/>
                    <a:pt x="11078" y="840"/>
                  </a:cubicBezTo>
                  <a:cubicBezTo>
                    <a:pt x="8023" y="291"/>
                    <a:pt x="4341" y="192"/>
                    <a:pt x="2086" y="192"/>
                  </a:cubicBezTo>
                  <a:cubicBezTo>
                    <a:pt x="834" y="192"/>
                    <a:pt x="22" y="223"/>
                    <a:pt x="0" y="224"/>
                  </a:cubicBezTo>
                  <a:lnTo>
                    <a:pt x="17" y="648"/>
                  </a:lnTo>
                  <a:cubicBezTo>
                    <a:pt x="39" y="646"/>
                    <a:pt x="845" y="615"/>
                    <a:pt x="2088" y="615"/>
                  </a:cubicBezTo>
                  <a:cubicBezTo>
                    <a:pt x="4326" y="615"/>
                    <a:pt x="7979" y="714"/>
                    <a:pt x="11006" y="1256"/>
                  </a:cubicBezTo>
                  <a:cubicBezTo>
                    <a:pt x="12643" y="1549"/>
                    <a:pt x="14836" y="1686"/>
                    <a:pt x="17116" y="1686"/>
                  </a:cubicBezTo>
                  <a:cubicBezTo>
                    <a:pt x="21454" y="1686"/>
                    <a:pt x="26093" y="1197"/>
                    <a:pt x="27806" y="380"/>
                  </a:cubicBezTo>
                  <a:lnTo>
                    <a:pt x="27625"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17;p57"/>
            <p:cNvSpPr/>
            <p:nvPr/>
          </p:nvSpPr>
          <p:spPr>
            <a:xfrm>
              <a:off x="2626950" y="3238150"/>
              <a:ext cx="631275" cy="940075"/>
            </a:xfrm>
            <a:custGeom>
              <a:avLst/>
              <a:gdLst/>
              <a:ahLst/>
              <a:cxnLst/>
              <a:rect l="l" t="t" r="r" b="b"/>
              <a:pathLst>
                <a:path w="25251" h="37603" extrusionOk="0">
                  <a:moveTo>
                    <a:pt x="1847" y="1"/>
                  </a:moveTo>
                  <a:cubicBezTo>
                    <a:pt x="1633" y="1"/>
                    <a:pt x="1454" y="45"/>
                    <a:pt x="1320" y="141"/>
                  </a:cubicBezTo>
                  <a:cubicBezTo>
                    <a:pt x="0" y="1081"/>
                    <a:pt x="720" y="7090"/>
                    <a:pt x="1906" y="10563"/>
                  </a:cubicBezTo>
                  <a:cubicBezTo>
                    <a:pt x="3071" y="13969"/>
                    <a:pt x="16228" y="37602"/>
                    <a:pt x="16248" y="37602"/>
                  </a:cubicBezTo>
                  <a:cubicBezTo>
                    <a:pt x="16249" y="37602"/>
                    <a:pt x="16244" y="37593"/>
                    <a:pt x="16234" y="37574"/>
                  </a:cubicBezTo>
                  <a:cubicBezTo>
                    <a:pt x="16234" y="37574"/>
                    <a:pt x="25250" y="35228"/>
                    <a:pt x="25184" y="32982"/>
                  </a:cubicBezTo>
                  <a:cubicBezTo>
                    <a:pt x="25114" y="30733"/>
                    <a:pt x="12155" y="7101"/>
                    <a:pt x="10208" y="5179"/>
                  </a:cubicBezTo>
                  <a:cubicBezTo>
                    <a:pt x="8456" y="3452"/>
                    <a:pt x="3746" y="1"/>
                    <a:pt x="18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18;p57"/>
            <p:cNvSpPr/>
            <p:nvPr/>
          </p:nvSpPr>
          <p:spPr>
            <a:xfrm>
              <a:off x="2598475" y="3189375"/>
              <a:ext cx="318475" cy="339750"/>
            </a:xfrm>
            <a:custGeom>
              <a:avLst/>
              <a:gdLst/>
              <a:ahLst/>
              <a:cxnLst/>
              <a:rect l="l" t="t" r="r" b="b"/>
              <a:pathLst>
                <a:path w="12739" h="13590" extrusionOk="0">
                  <a:moveTo>
                    <a:pt x="2311" y="1"/>
                  </a:moveTo>
                  <a:cubicBezTo>
                    <a:pt x="2173" y="1"/>
                    <a:pt x="2051" y="27"/>
                    <a:pt x="1948" y="83"/>
                  </a:cubicBezTo>
                  <a:cubicBezTo>
                    <a:pt x="1" y="1132"/>
                    <a:pt x="2891" y="13284"/>
                    <a:pt x="3393" y="13583"/>
                  </a:cubicBezTo>
                  <a:cubicBezTo>
                    <a:pt x="3400" y="13587"/>
                    <a:pt x="3408" y="13589"/>
                    <a:pt x="3415" y="13589"/>
                  </a:cubicBezTo>
                  <a:cubicBezTo>
                    <a:pt x="3597" y="13589"/>
                    <a:pt x="3867" y="12365"/>
                    <a:pt x="3859" y="11451"/>
                  </a:cubicBezTo>
                  <a:cubicBezTo>
                    <a:pt x="3859" y="11427"/>
                    <a:pt x="3865" y="11416"/>
                    <a:pt x="3876" y="11416"/>
                  </a:cubicBezTo>
                  <a:cubicBezTo>
                    <a:pt x="3994" y="11416"/>
                    <a:pt x="4737" y="12740"/>
                    <a:pt x="5421" y="13340"/>
                  </a:cubicBezTo>
                  <a:cubicBezTo>
                    <a:pt x="5483" y="13394"/>
                    <a:pt x="5537" y="13419"/>
                    <a:pt x="5584" y="13419"/>
                  </a:cubicBezTo>
                  <a:cubicBezTo>
                    <a:pt x="6097" y="13419"/>
                    <a:pt x="5781" y="10464"/>
                    <a:pt x="5781" y="10464"/>
                  </a:cubicBezTo>
                  <a:lnTo>
                    <a:pt x="5781" y="10464"/>
                  </a:lnTo>
                  <a:cubicBezTo>
                    <a:pt x="5781" y="10464"/>
                    <a:pt x="7164" y="12027"/>
                    <a:pt x="7888" y="12027"/>
                  </a:cubicBezTo>
                  <a:cubicBezTo>
                    <a:pt x="7938" y="12027"/>
                    <a:pt x="7984" y="12020"/>
                    <a:pt x="8027" y="12004"/>
                  </a:cubicBezTo>
                  <a:cubicBezTo>
                    <a:pt x="8691" y="11761"/>
                    <a:pt x="7572" y="9019"/>
                    <a:pt x="7888" y="8963"/>
                  </a:cubicBezTo>
                  <a:cubicBezTo>
                    <a:pt x="7888" y="8963"/>
                    <a:pt x="7889" y="8963"/>
                    <a:pt x="7889" y="8963"/>
                  </a:cubicBezTo>
                  <a:cubicBezTo>
                    <a:pt x="8004" y="8963"/>
                    <a:pt x="9687" y="10391"/>
                    <a:pt x="10471" y="10391"/>
                  </a:cubicBezTo>
                  <a:cubicBezTo>
                    <a:pt x="10967" y="10391"/>
                    <a:pt x="11104" y="9821"/>
                    <a:pt x="10259" y="7959"/>
                  </a:cubicBezTo>
                  <a:cubicBezTo>
                    <a:pt x="10199" y="7827"/>
                    <a:pt x="10226" y="7774"/>
                    <a:pt x="10311" y="7774"/>
                  </a:cubicBezTo>
                  <a:cubicBezTo>
                    <a:pt x="10695" y="7774"/>
                    <a:pt x="12269" y="8852"/>
                    <a:pt x="12625" y="8852"/>
                  </a:cubicBezTo>
                  <a:cubicBezTo>
                    <a:pt x="12739" y="8852"/>
                    <a:pt x="12727" y="8740"/>
                    <a:pt x="12507" y="8444"/>
                  </a:cubicBezTo>
                  <a:cubicBezTo>
                    <a:pt x="12507" y="8444"/>
                    <a:pt x="4780" y="1"/>
                    <a:pt x="23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019;p57"/>
            <p:cNvSpPr/>
            <p:nvPr/>
          </p:nvSpPr>
          <p:spPr>
            <a:xfrm>
              <a:off x="2622750" y="3164675"/>
              <a:ext cx="137625" cy="164400"/>
            </a:xfrm>
            <a:custGeom>
              <a:avLst/>
              <a:gdLst/>
              <a:ahLst/>
              <a:cxnLst/>
              <a:rect l="l" t="t" r="r" b="b"/>
              <a:pathLst>
                <a:path w="5505" h="6576" extrusionOk="0">
                  <a:moveTo>
                    <a:pt x="659" y="0"/>
                  </a:moveTo>
                  <a:cubicBezTo>
                    <a:pt x="648" y="0"/>
                    <a:pt x="638" y="1"/>
                    <a:pt x="628" y="3"/>
                  </a:cubicBezTo>
                  <a:cubicBezTo>
                    <a:pt x="1" y="111"/>
                    <a:pt x="514" y="6575"/>
                    <a:pt x="514" y="6575"/>
                  </a:cubicBezTo>
                  <a:lnTo>
                    <a:pt x="5505" y="3543"/>
                  </a:lnTo>
                  <a:cubicBezTo>
                    <a:pt x="5505" y="3543"/>
                    <a:pt x="1383" y="0"/>
                    <a:pt x="6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020;p57"/>
            <p:cNvSpPr/>
            <p:nvPr/>
          </p:nvSpPr>
          <p:spPr>
            <a:xfrm>
              <a:off x="2997975" y="3993700"/>
              <a:ext cx="306150" cy="262275"/>
            </a:xfrm>
            <a:custGeom>
              <a:avLst/>
              <a:gdLst/>
              <a:ahLst/>
              <a:cxnLst/>
              <a:rect l="l" t="t" r="r" b="b"/>
              <a:pathLst>
                <a:path w="12246" h="10491" extrusionOk="0">
                  <a:moveTo>
                    <a:pt x="9310" y="1"/>
                  </a:moveTo>
                  <a:cubicBezTo>
                    <a:pt x="9310" y="1"/>
                    <a:pt x="1" y="4559"/>
                    <a:pt x="57" y="4875"/>
                  </a:cubicBezTo>
                  <a:cubicBezTo>
                    <a:pt x="112" y="5185"/>
                    <a:pt x="2854" y="10491"/>
                    <a:pt x="3193" y="10491"/>
                  </a:cubicBezTo>
                  <a:cubicBezTo>
                    <a:pt x="3195" y="10491"/>
                    <a:pt x="3196" y="10491"/>
                    <a:pt x="3198" y="10490"/>
                  </a:cubicBezTo>
                  <a:cubicBezTo>
                    <a:pt x="3510" y="10435"/>
                    <a:pt x="12245" y="6077"/>
                    <a:pt x="12181" y="5536"/>
                  </a:cubicBezTo>
                  <a:cubicBezTo>
                    <a:pt x="12120" y="5003"/>
                    <a:pt x="9310" y="1"/>
                    <a:pt x="931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021;p57"/>
            <p:cNvSpPr/>
            <p:nvPr/>
          </p:nvSpPr>
          <p:spPr>
            <a:xfrm>
              <a:off x="2993575" y="3983600"/>
              <a:ext cx="252175" cy="160450"/>
            </a:xfrm>
            <a:custGeom>
              <a:avLst/>
              <a:gdLst/>
              <a:ahLst/>
              <a:cxnLst/>
              <a:rect l="l" t="t" r="r" b="b"/>
              <a:pathLst>
                <a:path w="10087" h="6418" extrusionOk="0">
                  <a:moveTo>
                    <a:pt x="9272" y="0"/>
                  </a:moveTo>
                  <a:cubicBezTo>
                    <a:pt x="9272" y="0"/>
                    <a:pt x="99" y="4821"/>
                    <a:pt x="48" y="4938"/>
                  </a:cubicBezTo>
                  <a:cubicBezTo>
                    <a:pt x="0" y="5054"/>
                    <a:pt x="625" y="6418"/>
                    <a:pt x="921" y="6418"/>
                  </a:cubicBezTo>
                  <a:cubicBezTo>
                    <a:pt x="933" y="6418"/>
                    <a:pt x="944" y="6416"/>
                    <a:pt x="955" y="6411"/>
                  </a:cubicBezTo>
                  <a:cubicBezTo>
                    <a:pt x="1234" y="6291"/>
                    <a:pt x="9860" y="1733"/>
                    <a:pt x="9972" y="1521"/>
                  </a:cubicBezTo>
                  <a:cubicBezTo>
                    <a:pt x="10086" y="1309"/>
                    <a:pt x="9272" y="0"/>
                    <a:pt x="92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022;p57"/>
            <p:cNvSpPr/>
            <p:nvPr/>
          </p:nvSpPr>
          <p:spPr>
            <a:xfrm>
              <a:off x="2794250" y="3486600"/>
              <a:ext cx="321775" cy="563075"/>
            </a:xfrm>
            <a:custGeom>
              <a:avLst/>
              <a:gdLst/>
              <a:ahLst/>
              <a:cxnLst/>
              <a:rect l="l" t="t" r="r" b="b"/>
              <a:pathLst>
                <a:path w="12871" h="22523" extrusionOk="0">
                  <a:moveTo>
                    <a:pt x="397" y="0"/>
                  </a:moveTo>
                  <a:lnTo>
                    <a:pt x="1" y="224"/>
                  </a:lnTo>
                  <a:lnTo>
                    <a:pt x="12474" y="22522"/>
                  </a:lnTo>
                  <a:lnTo>
                    <a:pt x="12870" y="22302"/>
                  </a:lnTo>
                  <a:lnTo>
                    <a:pt x="39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023;p57"/>
            <p:cNvSpPr/>
            <p:nvPr/>
          </p:nvSpPr>
          <p:spPr>
            <a:xfrm>
              <a:off x="2860300" y="3446975"/>
              <a:ext cx="324000" cy="560000"/>
            </a:xfrm>
            <a:custGeom>
              <a:avLst/>
              <a:gdLst/>
              <a:ahLst/>
              <a:cxnLst/>
              <a:rect l="l" t="t" r="r" b="b"/>
              <a:pathLst>
                <a:path w="12960" h="22400" extrusionOk="0">
                  <a:moveTo>
                    <a:pt x="394" y="1"/>
                  </a:moveTo>
                  <a:lnTo>
                    <a:pt x="1" y="227"/>
                  </a:lnTo>
                  <a:cubicBezTo>
                    <a:pt x="123" y="436"/>
                    <a:pt x="11949" y="21264"/>
                    <a:pt x="12563" y="22400"/>
                  </a:cubicBezTo>
                  <a:lnTo>
                    <a:pt x="12959" y="22188"/>
                  </a:lnTo>
                  <a:cubicBezTo>
                    <a:pt x="12346" y="21047"/>
                    <a:pt x="514" y="210"/>
                    <a:pt x="39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024;p57"/>
            <p:cNvSpPr/>
            <p:nvPr/>
          </p:nvSpPr>
          <p:spPr>
            <a:xfrm>
              <a:off x="2732750" y="3526625"/>
              <a:ext cx="295250" cy="555950"/>
            </a:xfrm>
            <a:custGeom>
              <a:avLst/>
              <a:gdLst/>
              <a:ahLst/>
              <a:cxnLst/>
              <a:rect l="l" t="t" r="r" b="b"/>
              <a:pathLst>
                <a:path w="11810" h="22238" extrusionOk="0">
                  <a:moveTo>
                    <a:pt x="430" y="1"/>
                  </a:moveTo>
                  <a:lnTo>
                    <a:pt x="0" y="146"/>
                  </a:lnTo>
                  <a:cubicBezTo>
                    <a:pt x="394" y="1312"/>
                    <a:pt x="10959" y="21384"/>
                    <a:pt x="11408" y="22238"/>
                  </a:cubicBezTo>
                  <a:lnTo>
                    <a:pt x="11809" y="22026"/>
                  </a:lnTo>
                  <a:cubicBezTo>
                    <a:pt x="11701" y="21817"/>
                    <a:pt x="815" y="1131"/>
                    <a:pt x="43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025;p57"/>
            <p:cNvSpPr/>
            <p:nvPr/>
          </p:nvSpPr>
          <p:spPr>
            <a:xfrm>
              <a:off x="3049675" y="3658575"/>
              <a:ext cx="706175" cy="268950"/>
            </a:xfrm>
            <a:custGeom>
              <a:avLst/>
              <a:gdLst/>
              <a:ahLst/>
              <a:cxnLst/>
              <a:rect l="l" t="t" r="r" b="b"/>
              <a:pathLst>
                <a:path w="28247" h="10758" extrusionOk="0">
                  <a:moveTo>
                    <a:pt x="21574" y="0"/>
                  </a:moveTo>
                  <a:cubicBezTo>
                    <a:pt x="16177" y="0"/>
                    <a:pt x="8171" y="2794"/>
                    <a:pt x="5967" y="2794"/>
                  </a:cubicBezTo>
                  <a:cubicBezTo>
                    <a:pt x="5923" y="2794"/>
                    <a:pt x="5881" y="2793"/>
                    <a:pt x="5842" y="2791"/>
                  </a:cubicBezTo>
                  <a:cubicBezTo>
                    <a:pt x="5489" y="2770"/>
                    <a:pt x="5151" y="2759"/>
                    <a:pt x="4829" y="2759"/>
                  </a:cubicBezTo>
                  <a:cubicBezTo>
                    <a:pt x="2402" y="2759"/>
                    <a:pt x="818" y="3391"/>
                    <a:pt x="193" y="5260"/>
                  </a:cubicBezTo>
                  <a:cubicBezTo>
                    <a:pt x="0" y="5837"/>
                    <a:pt x="214" y="6047"/>
                    <a:pt x="627" y="6047"/>
                  </a:cubicBezTo>
                  <a:cubicBezTo>
                    <a:pt x="1143" y="6047"/>
                    <a:pt x="1970" y="5719"/>
                    <a:pt x="2703" y="5371"/>
                  </a:cubicBezTo>
                  <a:lnTo>
                    <a:pt x="2703" y="5371"/>
                  </a:lnTo>
                  <a:cubicBezTo>
                    <a:pt x="1910" y="5879"/>
                    <a:pt x="1072" y="6584"/>
                    <a:pt x="896" y="7377"/>
                  </a:cubicBezTo>
                  <a:cubicBezTo>
                    <a:pt x="814" y="7743"/>
                    <a:pt x="959" y="7884"/>
                    <a:pt x="1228" y="7884"/>
                  </a:cubicBezTo>
                  <a:cubicBezTo>
                    <a:pt x="2128" y="7884"/>
                    <a:pt x="4424" y="6318"/>
                    <a:pt x="4425" y="6317"/>
                  </a:cubicBezTo>
                  <a:lnTo>
                    <a:pt x="4425" y="6317"/>
                  </a:lnTo>
                  <a:cubicBezTo>
                    <a:pt x="4424" y="6317"/>
                    <a:pt x="3091" y="7277"/>
                    <a:pt x="2648" y="8100"/>
                  </a:cubicBezTo>
                  <a:cubicBezTo>
                    <a:pt x="2052" y="9207"/>
                    <a:pt x="2046" y="9579"/>
                    <a:pt x="2350" y="9579"/>
                  </a:cubicBezTo>
                  <a:cubicBezTo>
                    <a:pt x="2804" y="9579"/>
                    <a:pt x="3949" y="8747"/>
                    <a:pt x="4849" y="8298"/>
                  </a:cubicBezTo>
                  <a:cubicBezTo>
                    <a:pt x="5139" y="8153"/>
                    <a:pt x="5503" y="8090"/>
                    <a:pt x="5932" y="8090"/>
                  </a:cubicBezTo>
                  <a:cubicBezTo>
                    <a:pt x="8720" y="8090"/>
                    <a:pt x="14206" y="10757"/>
                    <a:pt x="19372" y="10757"/>
                  </a:cubicBezTo>
                  <a:cubicBezTo>
                    <a:pt x="20165" y="10757"/>
                    <a:pt x="20951" y="10694"/>
                    <a:pt x="21719" y="10549"/>
                  </a:cubicBezTo>
                  <a:cubicBezTo>
                    <a:pt x="28247" y="9316"/>
                    <a:pt x="26659" y="2785"/>
                    <a:pt x="26659" y="2785"/>
                  </a:cubicBezTo>
                  <a:cubicBezTo>
                    <a:pt x="26313" y="697"/>
                    <a:pt x="24269" y="0"/>
                    <a:pt x="21574"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026;p57"/>
            <p:cNvSpPr/>
            <p:nvPr/>
          </p:nvSpPr>
          <p:spPr>
            <a:xfrm>
              <a:off x="2747300" y="3718650"/>
              <a:ext cx="250725" cy="187550"/>
            </a:xfrm>
            <a:custGeom>
              <a:avLst/>
              <a:gdLst/>
              <a:ahLst/>
              <a:cxnLst/>
              <a:rect l="l" t="t" r="r" b="b"/>
              <a:pathLst>
                <a:path w="10029" h="7502" extrusionOk="0">
                  <a:moveTo>
                    <a:pt x="5664" y="0"/>
                  </a:moveTo>
                  <a:cubicBezTo>
                    <a:pt x="4361" y="0"/>
                    <a:pt x="2412" y="2229"/>
                    <a:pt x="2412" y="2229"/>
                  </a:cubicBezTo>
                  <a:cubicBezTo>
                    <a:pt x="0" y="5126"/>
                    <a:pt x="2341" y="7502"/>
                    <a:pt x="4373" y="7502"/>
                  </a:cubicBezTo>
                  <a:cubicBezTo>
                    <a:pt x="4572" y="7502"/>
                    <a:pt x="4768" y="7479"/>
                    <a:pt x="4956" y="7432"/>
                  </a:cubicBezTo>
                  <a:cubicBezTo>
                    <a:pt x="7076" y="6902"/>
                    <a:pt x="9291" y="6467"/>
                    <a:pt x="9821" y="4879"/>
                  </a:cubicBezTo>
                  <a:cubicBezTo>
                    <a:pt x="10029" y="4258"/>
                    <a:pt x="9453" y="4069"/>
                    <a:pt x="8675" y="4069"/>
                  </a:cubicBezTo>
                  <a:cubicBezTo>
                    <a:pt x="7464" y="4069"/>
                    <a:pt x="5762" y="4528"/>
                    <a:pt x="5762" y="4528"/>
                  </a:cubicBezTo>
                  <a:cubicBezTo>
                    <a:pt x="5762" y="4528"/>
                    <a:pt x="8588" y="3292"/>
                    <a:pt x="8058" y="1880"/>
                  </a:cubicBezTo>
                  <a:cubicBezTo>
                    <a:pt x="7958" y="1611"/>
                    <a:pt x="7754" y="1501"/>
                    <a:pt x="7491" y="1501"/>
                  </a:cubicBezTo>
                  <a:cubicBezTo>
                    <a:pt x="6574" y="1501"/>
                    <a:pt x="4928" y="2826"/>
                    <a:pt x="4368" y="3301"/>
                  </a:cubicBezTo>
                  <a:lnTo>
                    <a:pt x="4368" y="3301"/>
                  </a:lnTo>
                  <a:cubicBezTo>
                    <a:pt x="5038" y="2709"/>
                    <a:pt x="7165" y="713"/>
                    <a:pt x="6119" y="114"/>
                  </a:cubicBezTo>
                  <a:cubicBezTo>
                    <a:pt x="5981" y="35"/>
                    <a:pt x="5828" y="0"/>
                    <a:pt x="5664" y="0"/>
                  </a:cubicBezTo>
                  <a:close/>
                </a:path>
              </a:pathLst>
            </a:custGeom>
            <a:solidFill>
              <a:srgbClr val="853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027;p57"/>
            <p:cNvSpPr/>
            <p:nvPr/>
          </p:nvSpPr>
          <p:spPr>
            <a:xfrm>
              <a:off x="2987800" y="2819825"/>
              <a:ext cx="241700" cy="196300"/>
            </a:xfrm>
            <a:custGeom>
              <a:avLst/>
              <a:gdLst/>
              <a:ahLst/>
              <a:cxnLst/>
              <a:rect l="l" t="t" r="r" b="b"/>
              <a:pathLst>
                <a:path w="9668" h="7852" extrusionOk="0">
                  <a:moveTo>
                    <a:pt x="7325" y="1"/>
                  </a:moveTo>
                  <a:cubicBezTo>
                    <a:pt x="6729" y="1"/>
                    <a:pt x="6032" y="99"/>
                    <a:pt x="5248" y="375"/>
                  </a:cubicBezTo>
                  <a:cubicBezTo>
                    <a:pt x="3920" y="838"/>
                    <a:pt x="3239" y="2576"/>
                    <a:pt x="2584" y="4253"/>
                  </a:cubicBezTo>
                  <a:cubicBezTo>
                    <a:pt x="1943" y="5886"/>
                    <a:pt x="1334" y="7426"/>
                    <a:pt x="256" y="7426"/>
                  </a:cubicBezTo>
                  <a:cubicBezTo>
                    <a:pt x="193" y="7426"/>
                    <a:pt x="130" y="7421"/>
                    <a:pt x="65" y="7411"/>
                  </a:cubicBezTo>
                  <a:lnTo>
                    <a:pt x="0" y="7826"/>
                  </a:lnTo>
                  <a:cubicBezTo>
                    <a:pt x="98" y="7843"/>
                    <a:pt x="190" y="7851"/>
                    <a:pt x="282" y="7851"/>
                  </a:cubicBezTo>
                  <a:cubicBezTo>
                    <a:pt x="1627" y="7851"/>
                    <a:pt x="2283" y="6175"/>
                    <a:pt x="2977" y="4409"/>
                  </a:cubicBezTo>
                  <a:cubicBezTo>
                    <a:pt x="3602" y="2819"/>
                    <a:pt x="4244" y="1176"/>
                    <a:pt x="5388" y="777"/>
                  </a:cubicBezTo>
                  <a:cubicBezTo>
                    <a:pt x="6112" y="521"/>
                    <a:pt x="6758" y="430"/>
                    <a:pt x="7310" y="430"/>
                  </a:cubicBezTo>
                  <a:cubicBezTo>
                    <a:pt x="8634" y="430"/>
                    <a:pt x="9413" y="953"/>
                    <a:pt x="9424" y="961"/>
                  </a:cubicBezTo>
                  <a:lnTo>
                    <a:pt x="9667" y="612"/>
                  </a:lnTo>
                  <a:cubicBezTo>
                    <a:pt x="9618" y="576"/>
                    <a:pt x="8767" y="1"/>
                    <a:pt x="7325" y="1"/>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028;p57"/>
            <p:cNvSpPr/>
            <p:nvPr/>
          </p:nvSpPr>
          <p:spPr>
            <a:xfrm>
              <a:off x="3282550" y="2810275"/>
              <a:ext cx="233025" cy="163800"/>
            </a:xfrm>
            <a:custGeom>
              <a:avLst/>
              <a:gdLst/>
              <a:ahLst/>
              <a:cxnLst/>
              <a:rect l="l" t="t" r="r" b="b"/>
              <a:pathLst>
                <a:path w="9321" h="6552" extrusionOk="0">
                  <a:moveTo>
                    <a:pt x="2954" y="1"/>
                  </a:moveTo>
                  <a:cubicBezTo>
                    <a:pt x="859" y="1"/>
                    <a:pt x="40" y="835"/>
                    <a:pt x="0" y="880"/>
                  </a:cubicBezTo>
                  <a:lnTo>
                    <a:pt x="307" y="1173"/>
                  </a:lnTo>
                  <a:cubicBezTo>
                    <a:pt x="316" y="1164"/>
                    <a:pt x="1058" y="429"/>
                    <a:pt x="2970" y="429"/>
                  </a:cubicBezTo>
                  <a:cubicBezTo>
                    <a:pt x="3464" y="429"/>
                    <a:pt x="4036" y="478"/>
                    <a:pt x="4693" y="601"/>
                  </a:cubicBezTo>
                  <a:cubicBezTo>
                    <a:pt x="7873" y="1195"/>
                    <a:pt x="8886" y="5539"/>
                    <a:pt x="8749" y="6493"/>
                  </a:cubicBezTo>
                  <a:lnTo>
                    <a:pt x="9167" y="6551"/>
                  </a:lnTo>
                  <a:cubicBezTo>
                    <a:pt x="9321" y="5483"/>
                    <a:pt x="8277" y="841"/>
                    <a:pt x="4771" y="182"/>
                  </a:cubicBezTo>
                  <a:cubicBezTo>
                    <a:pt x="4081" y="53"/>
                    <a:pt x="3478" y="1"/>
                    <a:pt x="2954" y="1"/>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029;p57"/>
            <p:cNvSpPr/>
            <p:nvPr/>
          </p:nvSpPr>
          <p:spPr>
            <a:xfrm>
              <a:off x="2885825" y="2761575"/>
              <a:ext cx="302875" cy="190875"/>
            </a:xfrm>
            <a:custGeom>
              <a:avLst/>
              <a:gdLst/>
              <a:ahLst/>
              <a:cxnLst/>
              <a:rect l="l" t="t" r="r" b="b"/>
              <a:pathLst>
                <a:path w="12115" h="7635" extrusionOk="0">
                  <a:moveTo>
                    <a:pt x="9215" y="1"/>
                  </a:moveTo>
                  <a:cubicBezTo>
                    <a:pt x="8657" y="1"/>
                    <a:pt x="8050" y="84"/>
                    <a:pt x="7422" y="306"/>
                  </a:cubicBezTo>
                  <a:cubicBezTo>
                    <a:pt x="6356" y="680"/>
                    <a:pt x="5366" y="2139"/>
                    <a:pt x="4319" y="3687"/>
                  </a:cubicBezTo>
                  <a:cubicBezTo>
                    <a:pt x="3145" y="5419"/>
                    <a:pt x="1940" y="7203"/>
                    <a:pt x="728" y="7203"/>
                  </a:cubicBezTo>
                  <a:cubicBezTo>
                    <a:pt x="546" y="7203"/>
                    <a:pt x="364" y="7163"/>
                    <a:pt x="182" y="7076"/>
                  </a:cubicBezTo>
                  <a:lnTo>
                    <a:pt x="1" y="7461"/>
                  </a:lnTo>
                  <a:cubicBezTo>
                    <a:pt x="252" y="7579"/>
                    <a:pt x="500" y="7634"/>
                    <a:pt x="740" y="7634"/>
                  </a:cubicBezTo>
                  <a:cubicBezTo>
                    <a:pt x="2160" y="7634"/>
                    <a:pt x="3432" y="5757"/>
                    <a:pt x="4674" y="3930"/>
                  </a:cubicBezTo>
                  <a:cubicBezTo>
                    <a:pt x="5633" y="2507"/>
                    <a:pt x="6632" y="1037"/>
                    <a:pt x="7567" y="707"/>
                  </a:cubicBezTo>
                  <a:cubicBezTo>
                    <a:pt x="8137" y="505"/>
                    <a:pt x="8693" y="430"/>
                    <a:pt x="9206" y="430"/>
                  </a:cubicBezTo>
                  <a:cubicBezTo>
                    <a:pt x="10734" y="430"/>
                    <a:pt x="11882" y="1101"/>
                    <a:pt x="11896" y="1112"/>
                  </a:cubicBezTo>
                  <a:lnTo>
                    <a:pt x="12114" y="749"/>
                  </a:lnTo>
                  <a:cubicBezTo>
                    <a:pt x="12043" y="708"/>
                    <a:pt x="10840" y="1"/>
                    <a:pt x="9215" y="1"/>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030;p57"/>
            <p:cNvSpPr/>
            <p:nvPr/>
          </p:nvSpPr>
          <p:spPr>
            <a:xfrm>
              <a:off x="3249825" y="2731575"/>
              <a:ext cx="197125" cy="53350"/>
            </a:xfrm>
            <a:custGeom>
              <a:avLst/>
              <a:gdLst/>
              <a:ahLst/>
              <a:cxnLst/>
              <a:rect l="l" t="t" r="r" b="b"/>
              <a:pathLst>
                <a:path w="7885" h="2134" extrusionOk="0">
                  <a:moveTo>
                    <a:pt x="3828" y="0"/>
                  </a:moveTo>
                  <a:cubicBezTo>
                    <a:pt x="3402" y="0"/>
                    <a:pt x="3003" y="47"/>
                    <a:pt x="2645" y="116"/>
                  </a:cubicBezTo>
                  <a:cubicBezTo>
                    <a:pt x="1131" y="415"/>
                    <a:pt x="45" y="1149"/>
                    <a:pt x="1" y="1182"/>
                  </a:cubicBezTo>
                  <a:lnTo>
                    <a:pt x="241" y="1531"/>
                  </a:lnTo>
                  <a:cubicBezTo>
                    <a:pt x="267" y="1513"/>
                    <a:pt x="1872" y="432"/>
                    <a:pt x="3840" y="432"/>
                  </a:cubicBezTo>
                  <a:cubicBezTo>
                    <a:pt x="5043" y="432"/>
                    <a:pt x="6380" y="836"/>
                    <a:pt x="7575" y="2133"/>
                  </a:cubicBezTo>
                  <a:lnTo>
                    <a:pt x="7885" y="1846"/>
                  </a:lnTo>
                  <a:cubicBezTo>
                    <a:pt x="6560" y="407"/>
                    <a:pt x="5080" y="0"/>
                    <a:pt x="3828" y="0"/>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031;p57"/>
            <p:cNvSpPr/>
            <p:nvPr/>
          </p:nvSpPr>
          <p:spPr>
            <a:xfrm>
              <a:off x="3418750" y="2643350"/>
              <a:ext cx="201950" cy="247300"/>
            </a:xfrm>
            <a:custGeom>
              <a:avLst/>
              <a:gdLst/>
              <a:ahLst/>
              <a:cxnLst/>
              <a:rect l="l" t="t" r="r" b="b"/>
              <a:pathLst>
                <a:path w="8078" h="9892" extrusionOk="0">
                  <a:moveTo>
                    <a:pt x="2542" y="1511"/>
                  </a:moveTo>
                  <a:lnTo>
                    <a:pt x="2542" y="1511"/>
                  </a:lnTo>
                  <a:cubicBezTo>
                    <a:pt x="3008" y="1796"/>
                    <a:pt x="3273" y="2306"/>
                    <a:pt x="3332" y="2758"/>
                  </a:cubicBezTo>
                  <a:cubicBezTo>
                    <a:pt x="3373" y="3068"/>
                    <a:pt x="3312" y="3344"/>
                    <a:pt x="3184" y="3422"/>
                  </a:cubicBezTo>
                  <a:cubicBezTo>
                    <a:pt x="3152" y="3442"/>
                    <a:pt x="3116" y="3450"/>
                    <a:pt x="3077" y="3450"/>
                  </a:cubicBezTo>
                  <a:cubicBezTo>
                    <a:pt x="2951" y="3450"/>
                    <a:pt x="2802" y="3362"/>
                    <a:pt x="2712" y="3302"/>
                  </a:cubicBezTo>
                  <a:cubicBezTo>
                    <a:pt x="2202" y="2953"/>
                    <a:pt x="2227" y="2158"/>
                    <a:pt x="2542" y="1511"/>
                  </a:cubicBezTo>
                  <a:close/>
                  <a:moveTo>
                    <a:pt x="5722" y="3224"/>
                  </a:moveTo>
                  <a:cubicBezTo>
                    <a:pt x="5865" y="3224"/>
                    <a:pt x="6018" y="3255"/>
                    <a:pt x="6183" y="3322"/>
                  </a:cubicBezTo>
                  <a:cubicBezTo>
                    <a:pt x="6289" y="3364"/>
                    <a:pt x="6392" y="3417"/>
                    <a:pt x="6484" y="3475"/>
                  </a:cubicBezTo>
                  <a:cubicBezTo>
                    <a:pt x="6498" y="3696"/>
                    <a:pt x="6484" y="3908"/>
                    <a:pt x="6442" y="4097"/>
                  </a:cubicBezTo>
                  <a:cubicBezTo>
                    <a:pt x="6367" y="4452"/>
                    <a:pt x="6158" y="4887"/>
                    <a:pt x="5600" y="4957"/>
                  </a:cubicBezTo>
                  <a:cubicBezTo>
                    <a:pt x="5551" y="4963"/>
                    <a:pt x="5504" y="4966"/>
                    <a:pt x="5459" y="4966"/>
                  </a:cubicBezTo>
                  <a:cubicBezTo>
                    <a:pt x="5193" y="4966"/>
                    <a:pt x="4996" y="4860"/>
                    <a:pt x="4888" y="4655"/>
                  </a:cubicBezTo>
                  <a:cubicBezTo>
                    <a:pt x="4713" y="4326"/>
                    <a:pt x="4796" y="3824"/>
                    <a:pt x="5072" y="3514"/>
                  </a:cubicBezTo>
                  <a:cubicBezTo>
                    <a:pt x="5243" y="3322"/>
                    <a:pt x="5463" y="3224"/>
                    <a:pt x="5722" y="3224"/>
                  </a:cubicBezTo>
                  <a:close/>
                  <a:moveTo>
                    <a:pt x="5337" y="6402"/>
                  </a:moveTo>
                  <a:cubicBezTo>
                    <a:pt x="5460" y="6402"/>
                    <a:pt x="5602" y="6432"/>
                    <a:pt x="5759" y="6491"/>
                  </a:cubicBezTo>
                  <a:cubicBezTo>
                    <a:pt x="6239" y="6669"/>
                    <a:pt x="6590" y="7015"/>
                    <a:pt x="6802" y="7398"/>
                  </a:cubicBezTo>
                  <a:cubicBezTo>
                    <a:pt x="6674" y="7473"/>
                    <a:pt x="6526" y="7532"/>
                    <a:pt x="6356" y="7565"/>
                  </a:cubicBezTo>
                  <a:cubicBezTo>
                    <a:pt x="6217" y="7594"/>
                    <a:pt x="6083" y="7608"/>
                    <a:pt x="5957" y="7608"/>
                  </a:cubicBezTo>
                  <a:cubicBezTo>
                    <a:pt x="5534" y="7608"/>
                    <a:pt x="5195" y="7449"/>
                    <a:pt x="5017" y="7152"/>
                  </a:cubicBezTo>
                  <a:cubicBezTo>
                    <a:pt x="4886" y="6932"/>
                    <a:pt x="4877" y="6678"/>
                    <a:pt x="5000" y="6533"/>
                  </a:cubicBezTo>
                  <a:cubicBezTo>
                    <a:pt x="5072" y="6446"/>
                    <a:pt x="5187" y="6402"/>
                    <a:pt x="5337" y="6402"/>
                  </a:cubicBezTo>
                  <a:close/>
                  <a:moveTo>
                    <a:pt x="4005" y="0"/>
                  </a:moveTo>
                  <a:cubicBezTo>
                    <a:pt x="3309" y="0"/>
                    <a:pt x="2735" y="440"/>
                    <a:pt x="2380" y="953"/>
                  </a:cubicBezTo>
                  <a:cubicBezTo>
                    <a:pt x="2358" y="942"/>
                    <a:pt x="2336" y="936"/>
                    <a:pt x="2311" y="928"/>
                  </a:cubicBezTo>
                  <a:cubicBezTo>
                    <a:pt x="2063" y="857"/>
                    <a:pt x="1830" y="822"/>
                    <a:pt x="1612" y="822"/>
                  </a:cubicBezTo>
                  <a:cubicBezTo>
                    <a:pt x="1302" y="822"/>
                    <a:pt x="1022" y="893"/>
                    <a:pt x="776" y="1034"/>
                  </a:cubicBezTo>
                  <a:cubicBezTo>
                    <a:pt x="171" y="1386"/>
                    <a:pt x="9" y="2044"/>
                    <a:pt x="1" y="2072"/>
                  </a:cubicBezTo>
                  <a:lnTo>
                    <a:pt x="413" y="2170"/>
                  </a:lnTo>
                  <a:cubicBezTo>
                    <a:pt x="416" y="2164"/>
                    <a:pt x="539" y="1662"/>
                    <a:pt x="988" y="1400"/>
                  </a:cubicBezTo>
                  <a:cubicBezTo>
                    <a:pt x="1164" y="1297"/>
                    <a:pt x="1371" y="1246"/>
                    <a:pt x="1604" y="1246"/>
                  </a:cubicBezTo>
                  <a:cubicBezTo>
                    <a:pt x="1776" y="1246"/>
                    <a:pt x="1963" y="1274"/>
                    <a:pt x="2163" y="1330"/>
                  </a:cubicBezTo>
                  <a:cubicBezTo>
                    <a:pt x="1772" y="2150"/>
                    <a:pt x="1778" y="3152"/>
                    <a:pt x="2484" y="3634"/>
                  </a:cubicBezTo>
                  <a:cubicBezTo>
                    <a:pt x="2726" y="3801"/>
                    <a:pt x="2927" y="3858"/>
                    <a:pt x="3088" y="3858"/>
                  </a:cubicBezTo>
                  <a:cubicBezTo>
                    <a:pt x="3223" y="3858"/>
                    <a:pt x="3331" y="3818"/>
                    <a:pt x="3413" y="3768"/>
                  </a:cubicBezTo>
                  <a:cubicBezTo>
                    <a:pt x="3697" y="3592"/>
                    <a:pt x="3828" y="3188"/>
                    <a:pt x="3761" y="2686"/>
                  </a:cubicBezTo>
                  <a:cubicBezTo>
                    <a:pt x="3689" y="2164"/>
                    <a:pt x="3387" y="1508"/>
                    <a:pt x="2771" y="1135"/>
                  </a:cubicBezTo>
                  <a:cubicBezTo>
                    <a:pt x="3062" y="740"/>
                    <a:pt x="3491" y="430"/>
                    <a:pt x="4002" y="430"/>
                  </a:cubicBezTo>
                  <a:cubicBezTo>
                    <a:pt x="4254" y="430"/>
                    <a:pt x="4527" y="505"/>
                    <a:pt x="4813" y="683"/>
                  </a:cubicBezTo>
                  <a:cubicBezTo>
                    <a:pt x="5678" y="1218"/>
                    <a:pt x="6216" y="2108"/>
                    <a:pt x="6412" y="2942"/>
                  </a:cubicBezTo>
                  <a:lnTo>
                    <a:pt x="6339" y="2909"/>
                  </a:lnTo>
                  <a:cubicBezTo>
                    <a:pt x="6127" y="2827"/>
                    <a:pt x="5920" y="2787"/>
                    <a:pt x="5723" y="2787"/>
                  </a:cubicBezTo>
                  <a:cubicBezTo>
                    <a:pt x="5349" y="2787"/>
                    <a:pt x="5013" y="2932"/>
                    <a:pt x="4763" y="3216"/>
                  </a:cubicBezTo>
                  <a:cubicBezTo>
                    <a:pt x="4367" y="3659"/>
                    <a:pt x="4266" y="4354"/>
                    <a:pt x="4517" y="4834"/>
                  </a:cubicBezTo>
                  <a:cubicBezTo>
                    <a:pt x="4699" y="5181"/>
                    <a:pt x="5038" y="5374"/>
                    <a:pt x="5461" y="5374"/>
                  </a:cubicBezTo>
                  <a:cubicBezTo>
                    <a:pt x="5524" y="5374"/>
                    <a:pt x="5589" y="5370"/>
                    <a:pt x="5656" y="5361"/>
                  </a:cubicBezTo>
                  <a:cubicBezTo>
                    <a:pt x="6275" y="5289"/>
                    <a:pt x="6710" y="4853"/>
                    <a:pt x="6861" y="4173"/>
                  </a:cubicBezTo>
                  <a:cubicBezTo>
                    <a:pt x="6886" y="4061"/>
                    <a:pt x="6900" y="3947"/>
                    <a:pt x="6911" y="3827"/>
                  </a:cubicBezTo>
                  <a:cubicBezTo>
                    <a:pt x="7399" y="4396"/>
                    <a:pt x="7631" y="5247"/>
                    <a:pt x="7572" y="5964"/>
                  </a:cubicBezTo>
                  <a:cubicBezTo>
                    <a:pt x="7550" y="6231"/>
                    <a:pt x="7461" y="6731"/>
                    <a:pt x="7137" y="7107"/>
                  </a:cubicBezTo>
                  <a:cubicBezTo>
                    <a:pt x="6875" y="6669"/>
                    <a:pt x="6465" y="6290"/>
                    <a:pt x="5912" y="6084"/>
                  </a:cubicBezTo>
                  <a:cubicBezTo>
                    <a:pt x="5690" y="6000"/>
                    <a:pt x="5502" y="5967"/>
                    <a:pt x="5344" y="5967"/>
                  </a:cubicBezTo>
                  <a:cubicBezTo>
                    <a:pt x="4967" y="5967"/>
                    <a:pt x="4764" y="6151"/>
                    <a:pt x="4679" y="6251"/>
                  </a:cubicBezTo>
                  <a:cubicBezTo>
                    <a:pt x="4442" y="6536"/>
                    <a:pt x="4431" y="6979"/>
                    <a:pt x="4657" y="7356"/>
                  </a:cubicBezTo>
                  <a:cubicBezTo>
                    <a:pt x="4911" y="7790"/>
                    <a:pt x="5379" y="8022"/>
                    <a:pt x="5952" y="8022"/>
                  </a:cubicBezTo>
                  <a:cubicBezTo>
                    <a:pt x="6108" y="8022"/>
                    <a:pt x="6272" y="8005"/>
                    <a:pt x="6442" y="7970"/>
                  </a:cubicBezTo>
                  <a:cubicBezTo>
                    <a:pt x="6635" y="7930"/>
                    <a:pt x="6808" y="7869"/>
                    <a:pt x="6969" y="7777"/>
                  </a:cubicBezTo>
                  <a:cubicBezTo>
                    <a:pt x="7042" y="8014"/>
                    <a:pt x="7064" y="8251"/>
                    <a:pt x="7031" y="8466"/>
                  </a:cubicBezTo>
                  <a:cubicBezTo>
                    <a:pt x="6942" y="9058"/>
                    <a:pt x="6487" y="9409"/>
                    <a:pt x="5753" y="9459"/>
                  </a:cubicBezTo>
                  <a:cubicBezTo>
                    <a:pt x="5687" y="9464"/>
                    <a:pt x="5620" y="9466"/>
                    <a:pt x="5554" y="9466"/>
                  </a:cubicBezTo>
                  <a:cubicBezTo>
                    <a:pt x="4540" y="9466"/>
                    <a:pt x="3574" y="8971"/>
                    <a:pt x="3053" y="8162"/>
                  </a:cubicBezTo>
                  <a:cubicBezTo>
                    <a:pt x="2581" y="7426"/>
                    <a:pt x="2559" y="6572"/>
                    <a:pt x="2994" y="5754"/>
                  </a:cubicBezTo>
                  <a:lnTo>
                    <a:pt x="2620" y="5556"/>
                  </a:lnTo>
                  <a:lnTo>
                    <a:pt x="2620" y="5556"/>
                  </a:lnTo>
                  <a:cubicBezTo>
                    <a:pt x="2115" y="6499"/>
                    <a:pt x="2143" y="7534"/>
                    <a:pt x="2698" y="8394"/>
                  </a:cubicBezTo>
                  <a:cubicBezTo>
                    <a:pt x="3295" y="9320"/>
                    <a:pt x="4400" y="9892"/>
                    <a:pt x="5555" y="9892"/>
                  </a:cubicBezTo>
                  <a:cubicBezTo>
                    <a:pt x="5630" y="9892"/>
                    <a:pt x="5703" y="9889"/>
                    <a:pt x="5789" y="9869"/>
                  </a:cubicBezTo>
                  <a:cubicBezTo>
                    <a:pt x="6721" y="9811"/>
                    <a:pt x="7343" y="9306"/>
                    <a:pt x="7461" y="8516"/>
                  </a:cubicBezTo>
                  <a:cubicBezTo>
                    <a:pt x="7505" y="8204"/>
                    <a:pt x="7463" y="7852"/>
                    <a:pt x="7338" y="7509"/>
                  </a:cubicBezTo>
                  <a:cubicBezTo>
                    <a:pt x="7712" y="7158"/>
                    <a:pt x="7946" y="6633"/>
                    <a:pt x="7999" y="5997"/>
                  </a:cubicBezTo>
                  <a:cubicBezTo>
                    <a:pt x="8077" y="5037"/>
                    <a:pt x="7712" y="3855"/>
                    <a:pt x="6891" y="3221"/>
                  </a:cubicBezTo>
                  <a:cubicBezTo>
                    <a:pt x="6757" y="2181"/>
                    <a:pt x="6133" y="995"/>
                    <a:pt x="5042" y="320"/>
                  </a:cubicBezTo>
                  <a:cubicBezTo>
                    <a:pt x="4676" y="95"/>
                    <a:pt x="4327" y="0"/>
                    <a:pt x="4005" y="0"/>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032;p57"/>
            <p:cNvSpPr/>
            <p:nvPr/>
          </p:nvSpPr>
          <p:spPr>
            <a:xfrm>
              <a:off x="2699975" y="2690025"/>
              <a:ext cx="269850" cy="269325"/>
            </a:xfrm>
            <a:custGeom>
              <a:avLst/>
              <a:gdLst/>
              <a:ahLst/>
              <a:cxnLst/>
              <a:rect l="l" t="t" r="r" b="b"/>
              <a:pathLst>
                <a:path w="10794" h="10773" extrusionOk="0">
                  <a:moveTo>
                    <a:pt x="6835" y="1371"/>
                  </a:moveTo>
                  <a:cubicBezTo>
                    <a:pt x="7357" y="1681"/>
                    <a:pt x="7736" y="2108"/>
                    <a:pt x="7825" y="2456"/>
                  </a:cubicBezTo>
                  <a:cubicBezTo>
                    <a:pt x="7873" y="2629"/>
                    <a:pt x="7845" y="2763"/>
                    <a:pt x="7736" y="2864"/>
                  </a:cubicBezTo>
                  <a:cubicBezTo>
                    <a:pt x="7659" y="2935"/>
                    <a:pt x="7581" y="2971"/>
                    <a:pt x="7498" y="2971"/>
                  </a:cubicBezTo>
                  <a:cubicBezTo>
                    <a:pt x="7442" y="2971"/>
                    <a:pt x="7384" y="2955"/>
                    <a:pt x="7323" y="2922"/>
                  </a:cubicBezTo>
                  <a:cubicBezTo>
                    <a:pt x="7000" y="2752"/>
                    <a:pt x="6701" y="2161"/>
                    <a:pt x="6788" y="1583"/>
                  </a:cubicBezTo>
                  <a:cubicBezTo>
                    <a:pt x="6793" y="1513"/>
                    <a:pt x="6813" y="1444"/>
                    <a:pt x="6835" y="1371"/>
                  </a:cubicBezTo>
                  <a:close/>
                  <a:moveTo>
                    <a:pt x="3303" y="2640"/>
                  </a:moveTo>
                  <a:lnTo>
                    <a:pt x="3303" y="2640"/>
                  </a:lnTo>
                  <a:cubicBezTo>
                    <a:pt x="3373" y="2671"/>
                    <a:pt x="3443" y="2707"/>
                    <a:pt x="3512" y="2752"/>
                  </a:cubicBezTo>
                  <a:cubicBezTo>
                    <a:pt x="4227" y="3201"/>
                    <a:pt x="4584" y="4231"/>
                    <a:pt x="4319" y="4671"/>
                  </a:cubicBezTo>
                  <a:cubicBezTo>
                    <a:pt x="4249" y="4786"/>
                    <a:pt x="4155" y="4842"/>
                    <a:pt x="4052" y="4842"/>
                  </a:cubicBezTo>
                  <a:cubicBezTo>
                    <a:pt x="4047" y="4842"/>
                    <a:pt x="4042" y="4842"/>
                    <a:pt x="4037" y="4842"/>
                  </a:cubicBezTo>
                  <a:cubicBezTo>
                    <a:pt x="3819" y="4825"/>
                    <a:pt x="3507" y="4574"/>
                    <a:pt x="3320" y="4127"/>
                  </a:cubicBezTo>
                  <a:cubicBezTo>
                    <a:pt x="3214" y="3871"/>
                    <a:pt x="3063" y="3324"/>
                    <a:pt x="3303" y="2640"/>
                  </a:cubicBezTo>
                  <a:close/>
                  <a:moveTo>
                    <a:pt x="7348" y="5123"/>
                  </a:moveTo>
                  <a:cubicBezTo>
                    <a:pt x="7421" y="5165"/>
                    <a:pt x="7555" y="5642"/>
                    <a:pt x="7290" y="6722"/>
                  </a:cubicBezTo>
                  <a:cubicBezTo>
                    <a:pt x="7027" y="6624"/>
                    <a:pt x="6835" y="6418"/>
                    <a:pt x="6774" y="6164"/>
                  </a:cubicBezTo>
                  <a:cubicBezTo>
                    <a:pt x="6693" y="5835"/>
                    <a:pt x="6835" y="5494"/>
                    <a:pt x="7167" y="5224"/>
                  </a:cubicBezTo>
                  <a:cubicBezTo>
                    <a:pt x="7273" y="5140"/>
                    <a:pt x="7334" y="5123"/>
                    <a:pt x="7348" y="5123"/>
                  </a:cubicBezTo>
                  <a:close/>
                  <a:moveTo>
                    <a:pt x="3942" y="6451"/>
                  </a:moveTo>
                  <a:cubicBezTo>
                    <a:pt x="3998" y="6451"/>
                    <a:pt x="4046" y="6463"/>
                    <a:pt x="4081" y="6488"/>
                  </a:cubicBezTo>
                  <a:cubicBezTo>
                    <a:pt x="4171" y="6554"/>
                    <a:pt x="4201" y="6725"/>
                    <a:pt x="4160" y="6934"/>
                  </a:cubicBezTo>
                  <a:cubicBezTo>
                    <a:pt x="4065" y="7433"/>
                    <a:pt x="3582" y="8053"/>
                    <a:pt x="2762" y="8234"/>
                  </a:cubicBezTo>
                  <a:cubicBezTo>
                    <a:pt x="2652" y="8259"/>
                    <a:pt x="2544" y="8273"/>
                    <a:pt x="2437" y="8273"/>
                  </a:cubicBezTo>
                  <a:cubicBezTo>
                    <a:pt x="2427" y="8273"/>
                    <a:pt x="2417" y="8273"/>
                    <a:pt x="2408" y="8273"/>
                  </a:cubicBezTo>
                  <a:cubicBezTo>
                    <a:pt x="2497" y="7615"/>
                    <a:pt x="2868" y="6979"/>
                    <a:pt x="3415" y="6647"/>
                  </a:cubicBezTo>
                  <a:cubicBezTo>
                    <a:pt x="3624" y="6517"/>
                    <a:pt x="3809" y="6451"/>
                    <a:pt x="3942" y="6451"/>
                  </a:cubicBezTo>
                  <a:close/>
                  <a:moveTo>
                    <a:pt x="8613" y="0"/>
                  </a:moveTo>
                  <a:cubicBezTo>
                    <a:pt x="8415" y="0"/>
                    <a:pt x="8205" y="21"/>
                    <a:pt x="7984" y="63"/>
                  </a:cubicBezTo>
                  <a:cubicBezTo>
                    <a:pt x="7293" y="194"/>
                    <a:pt x="6891" y="492"/>
                    <a:pt x="6662" y="808"/>
                  </a:cubicBezTo>
                  <a:cubicBezTo>
                    <a:pt x="6470" y="724"/>
                    <a:pt x="6271" y="654"/>
                    <a:pt x="6068" y="607"/>
                  </a:cubicBezTo>
                  <a:cubicBezTo>
                    <a:pt x="5848" y="557"/>
                    <a:pt x="5633" y="532"/>
                    <a:pt x="5424" y="532"/>
                  </a:cubicBezTo>
                  <a:cubicBezTo>
                    <a:pt x="4704" y="532"/>
                    <a:pt x="4061" y="828"/>
                    <a:pt x="3565" y="1399"/>
                  </a:cubicBezTo>
                  <a:cubicBezTo>
                    <a:pt x="3359" y="1636"/>
                    <a:pt x="3192" y="1887"/>
                    <a:pt x="3063" y="2147"/>
                  </a:cubicBezTo>
                  <a:cubicBezTo>
                    <a:pt x="3005" y="2139"/>
                    <a:pt x="2945" y="2135"/>
                    <a:pt x="2883" y="2135"/>
                  </a:cubicBezTo>
                  <a:cubicBezTo>
                    <a:pt x="2389" y="2135"/>
                    <a:pt x="1770" y="2389"/>
                    <a:pt x="1155" y="3321"/>
                  </a:cubicBezTo>
                  <a:cubicBezTo>
                    <a:pt x="0" y="5079"/>
                    <a:pt x="153" y="6836"/>
                    <a:pt x="817" y="7799"/>
                  </a:cubicBezTo>
                  <a:cubicBezTo>
                    <a:pt x="1116" y="8231"/>
                    <a:pt x="1515" y="8516"/>
                    <a:pt x="1964" y="8636"/>
                  </a:cubicBezTo>
                  <a:cubicBezTo>
                    <a:pt x="1967" y="8870"/>
                    <a:pt x="2006" y="9099"/>
                    <a:pt x="2073" y="9322"/>
                  </a:cubicBezTo>
                  <a:cubicBezTo>
                    <a:pt x="2355" y="10251"/>
                    <a:pt x="3150" y="10773"/>
                    <a:pt x="4254" y="10773"/>
                  </a:cubicBezTo>
                  <a:cubicBezTo>
                    <a:pt x="4316" y="10773"/>
                    <a:pt x="4377" y="10770"/>
                    <a:pt x="4447" y="10761"/>
                  </a:cubicBezTo>
                  <a:cubicBezTo>
                    <a:pt x="6026" y="10683"/>
                    <a:pt x="7120" y="8842"/>
                    <a:pt x="7608" y="7202"/>
                  </a:cubicBezTo>
                  <a:cubicBezTo>
                    <a:pt x="7632" y="7203"/>
                    <a:pt x="7658" y="7204"/>
                    <a:pt x="7684" y="7204"/>
                  </a:cubicBezTo>
                  <a:cubicBezTo>
                    <a:pt x="8213" y="7204"/>
                    <a:pt x="9108" y="6943"/>
                    <a:pt x="10105" y="5606"/>
                  </a:cubicBezTo>
                  <a:lnTo>
                    <a:pt x="9764" y="5355"/>
                  </a:lnTo>
                  <a:cubicBezTo>
                    <a:pt x="8894" y="6521"/>
                    <a:pt x="8155" y="6764"/>
                    <a:pt x="7722" y="6780"/>
                  </a:cubicBezTo>
                  <a:cubicBezTo>
                    <a:pt x="7859" y="6209"/>
                    <a:pt x="8057" y="5070"/>
                    <a:pt x="7594" y="4769"/>
                  </a:cubicBezTo>
                  <a:cubicBezTo>
                    <a:pt x="7536" y="4730"/>
                    <a:pt x="7459" y="4698"/>
                    <a:pt x="7364" y="4698"/>
                  </a:cubicBezTo>
                  <a:cubicBezTo>
                    <a:pt x="7244" y="4698"/>
                    <a:pt x="7095" y="4748"/>
                    <a:pt x="6916" y="4895"/>
                  </a:cubicBezTo>
                  <a:cubicBezTo>
                    <a:pt x="6458" y="5266"/>
                    <a:pt x="6260" y="5776"/>
                    <a:pt x="6380" y="6264"/>
                  </a:cubicBezTo>
                  <a:cubicBezTo>
                    <a:pt x="6478" y="6669"/>
                    <a:pt x="6785" y="6990"/>
                    <a:pt x="7192" y="7129"/>
                  </a:cubicBezTo>
                  <a:cubicBezTo>
                    <a:pt x="6715" y="8703"/>
                    <a:pt x="5700" y="10282"/>
                    <a:pt x="4430" y="10343"/>
                  </a:cubicBezTo>
                  <a:cubicBezTo>
                    <a:pt x="4374" y="10346"/>
                    <a:pt x="4319" y="10347"/>
                    <a:pt x="4265" y="10347"/>
                  </a:cubicBezTo>
                  <a:cubicBezTo>
                    <a:pt x="3343" y="10347"/>
                    <a:pt x="2718" y="9945"/>
                    <a:pt x="2488" y="9196"/>
                  </a:cubicBezTo>
                  <a:cubicBezTo>
                    <a:pt x="2435" y="9032"/>
                    <a:pt x="2408" y="8864"/>
                    <a:pt x="2399" y="8694"/>
                  </a:cubicBezTo>
                  <a:lnTo>
                    <a:pt x="2399" y="8694"/>
                  </a:lnTo>
                  <a:cubicBezTo>
                    <a:pt x="2412" y="8694"/>
                    <a:pt x="2425" y="8695"/>
                    <a:pt x="2437" y="8695"/>
                  </a:cubicBezTo>
                  <a:cubicBezTo>
                    <a:pt x="2578" y="8695"/>
                    <a:pt x="2719" y="8680"/>
                    <a:pt x="2865" y="8650"/>
                  </a:cubicBezTo>
                  <a:cubicBezTo>
                    <a:pt x="3872" y="8426"/>
                    <a:pt x="4461" y="7645"/>
                    <a:pt x="4586" y="7018"/>
                  </a:cubicBezTo>
                  <a:cubicBezTo>
                    <a:pt x="4659" y="6633"/>
                    <a:pt x="4567" y="6306"/>
                    <a:pt x="4333" y="6142"/>
                  </a:cubicBezTo>
                  <a:cubicBezTo>
                    <a:pt x="4244" y="6079"/>
                    <a:pt x="4121" y="6029"/>
                    <a:pt x="3955" y="6029"/>
                  </a:cubicBezTo>
                  <a:cubicBezTo>
                    <a:pt x="3765" y="6029"/>
                    <a:pt x="3518" y="6096"/>
                    <a:pt x="3203" y="6287"/>
                  </a:cubicBezTo>
                  <a:cubicBezTo>
                    <a:pt x="2547" y="6688"/>
                    <a:pt x="2106" y="7425"/>
                    <a:pt x="2000" y="8206"/>
                  </a:cubicBezTo>
                  <a:cubicBezTo>
                    <a:pt x="1679" y="8106"/>
                    <a:pt x="1395" y="7885"/>
                    <a:pt x="1172" y="7562"/>
                  </a:cubicBezTo>
                  <a:cubicBezTo>
                    <a:pt x="594" y="6716"/>
                    <a:pt x="471" y="5148"/>
                    <a:pt x="1518" y="3558"/>
                  </a:cubicBezTo>
                  <a:cubicBezTo>
                    <a:pt x="1950" y="2903"/>
                    <a:pt x="2424" y="2568"/>
                    <a:pt x="2901" y="2562"/>
                  </a:cubicBezTo>
                  <a:lnTo>
                    <a:pt x="2901" y="2562"/>
                  </a:lnTo>
                  <a:cubicBezTo>
                    <a:pt x="2712" y="3148"/>
                    <a:pt x="2717" y="3748"/>
                    <a:pt x="2940" y="4292"/>
                  </a:cubicBezTo>
                  <a:cubicBezTo>
                    <a:pt x="3172" y="4855"/>
                    <a:pt x="3593" y="5235"/>
                    <a:pt x="4015" y="5266"/>
                  </a:cubicBezTo>
                  <a:cubicBezTo>
                    <a:pt x="4036" y="5268"/>
                    <a:pt x="4058" y="5269"/>
                    <a:pt x="4079" y="5269"/>
                  </a:cubicBezTo>
                  <a:cubicBezTo>
                    <a:pt x="4331" y="5269"/>
                    <a:pt x="4546" y="5133"/>
                    <a:pt x="4692" y="4889"/>
                  </a:cubicBezTo>
                  <a:cubicBezTo>
                    <a:pt x="5100" y="4205"/>
                    <a:pt x="4625" y="2947"/>
                    <a:pt x="3747" y="2395"/>
                  </a:cubicBezTo>
                  <a:cubicBezTo>
                    <a:pt x="3677" y="2350"/>
                    <a:pt x="3590" y="2303"/>
                    <a:pt x="3484" y="2261"/>
                  </a:cubicBezTo>
                  <a:cubicBezTo>
                    <a:pt x="3585" y="2071"/>
                    <a:pt x="3719" y="1876"/>
                    <a:pt x="3892" y="1678"/>
                  </a:cubicBezTo>
                  <a:cubicBezTo>
                    <a:pt x="4376" y="1120"/>
                    <a:pt x="4936" y="957"/>
                    <a:pt x="5427" y="957"/>
                  </a:cubicBezTo>
                  <a:cubicBezTo>
                    <a:pt x="5626" y="957"/>
                    <a:pt x="5814" y="984"/>
                    <a:pt x="5981" y="1022"/>
                  </a:cubicBezTo>
                  <a:cubicBezTo>
                    <a:pt x="6149" y="1061"/>
                    <a:pt x="6313" y="1112"/>
                    <a:pt x="6467" y="1179"/>
                  </a:cubicBezTo>
                  <a:cubicBezTo>
                    <a:pt x="6417" y="1304"/>
                    <a:pt x="6389" y="1418"/>
                    <a:pt x="6375" y="1522"/>
                  </a:cubicBezTo>
                  <a:cubicBezTo>
                    <a:pt x="6269" y="2225"/>
                    <a:pt x="6609" y="3023"/>
                    <a:pt x="7133" y="3299"/>
                  </a:cubicBezTo>
                  <a:cubicBezTo>
                    <a:pt x="7254" y="3363"/>
                    <a:pt x="7377" y="3395"/>
                    <a:pt x="7498" y="3395"/>
                  </a:cubicBezTo>
                  <a:cubicBezTo>
                    <a:pt x="7686" y="3395"/>
                    <a:pt x="7870" y="3319"/>
                    <a:pt x="8029" y="3173"/>
                  </a:cubicBezTo>
                  <a:cubicBezTo>
                    <a:pt x="8255" y="2970"/>
                    <a:pt x="8328" y="2671"/>
                    <a:pt x="8241" y="2347"/>
                  </a:cubicBezTo>
                  <a:cubicBezTo>
                    <a:pt x="8110" y="1859"/>
                    <a:pt x="7644" y="1357"/>
                    <a:pt x="7044" y="1006"/>
                  </a:cubicBezTo>
                  <a:cubicBezTo>
                    <a:pt x="7234" y="774"/>
                    <a:pt x="7546" y="576"/>
                    <a:pt x="8062" y="478"/>
                  </a:cubicBezTo>
                  <a:cubicBezTo>
                    <a:pt x="8258" y="442"/>
                    <a:pt x="8442" y="424"/>
                    <a:pt x="8613" y="424"/>
                  </a:cubicBezTo>
                  <a:cubicBezTo>
                    <a:pt x="9045" y="424"/>
                    <a:pt x="9399" y="540"/>
                    <a:pt x="9675" y="771"/>
                  </a:cubicBezTo>
                  <a:cubicBezTo>
                    <a:pt x="10364" y="1357"/>
                    <a:pt x="10347" y="2506"/>
                    <a:pt x="10347" y="2518"/>
                  </a:cubicBezTo>
                  <a:lnTo>
                    <a:pt x="10769" y="2529"/>
                  </a:lnTo>
                  <a:cubicBezTo>
                    <a:pt x="10774" y="2473"/>
                    <a:pt x="10794" y="1173"/>
                    <a:pt x="9951" y="450"/>
                  </a:cubicBezTo>
                  <a:cubicBezTo>
                    <a:pt x="9597" y="151"/>
                    <a:pt x="9148" y="0"/>
                    <a:pt x="8613" y="0"/>
                  </a:cubicBezTo>
                  <a:close/>
                </a:path>
              </a:pathLst>
            </a:custGeom>
            <a:solidFill>
              <a:srgbClr val="FFFFFF">
                <a:alpha val="35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6" name="Google Shape;2526;p40"/>
          <p:cNvSpPr/>
          <p:nvPr/>
        </p:nvSpPr>
        <p:spPr>
          <a:xfrm rot="329428">
            <a:off x="11136175" y="269611"/>
            <a:ext cx="407648" cy="393748"/>
          </a:xfrm>
          <a:custGeom>
            <a:avLst/>
            <a:gdLst/>
            <a:ahLst/>
            <a:cxnLst/>
            <a:rect l="l" t="t" r="r" b="b"/>
            <a:pathLst>
              <a:path w="9444" h="9122" extrusionOk="0">
                <a:moveTo>
                  <a:pt x="5290" y="0"/>
                </a:moveTo>
                <a:cubicBezTo>
                  <a:pt x="4566" y="0"/>
                  <a:pt x="3407" y="2567"/>
                  <a:pt x="3407" y="2567"/>
                </a:cubicBezTo>
                <a:cubicBezTo>
                  <a:pt x="3407" y="2567"/>
                  <a:pt x="2754" y="2495"/>
                  <a:pt x="2046" y="2495"/>
                </a:cubicBezTo>
                <a:cubicBezTo>
                  <a:pt x="1301" y="2495"/>
                  <a:pt x="496" y="2575"/>
                  <a:pt x="328" y="2904"/>
                </a:cubicBezTo>
                <a:cubicBezTo>
                  <a:pt x="0" y="3546"/>
                  <a:pt x="2363" y="5156"/>
                  <a:pt x="2363" y="5156"/>
                </a:cubicBezTo>
                <a:cubicBezTo>
                  <a:pt x="2363" y="5156"/>
                  <a:pt x="724" y="7903"/>
                  <a:pt x="1158" y="8149"/>
                </a:cubicBezTo>
                <a:cubicBezTo>
                  <a:pt x="1244" y="8198"/>
                  <a:pt x="1359" y="8219"/>
                  <a:pt x="1495" y="8219"/>
                </a:cubicBezTo>
                <a:cubicBezTo>
                  <a:pt x="2475" y="8219"/>
                  <a:pt x="4526" y="7098"/>
                  <a:pt x="4526" y="7098"/>
                </a:cubicBezTo>
                <a:cubicBezTo>
                  <a:pt x="4526" y="7098"/>
                  <a:pt x="6612" y="9122"/>
                  <a:pt x="7367" y="9122"/>
                </a:cubicBezTo>
                <a:cubicBezTo>
                  <a:pt x="7415" y="9122"/>
                  <a:pt x="7458" y="9114"/>
                  <a:pt x="7494" y="9096"/>
                </a:cubicBezTo>
                <a:cubicBezTo>
                  <a:pt x="8105" y="8807"/>
                  <a:pt x="7090" y="5721"/>
                  <a:pt x="7090" y="5721"/>
                </a:cubicBezTo>
                <a:cubicBezTo>
                  <a:pt x="7090" y="5721"/>
                  <a:pt x="9396" y="4979"/>
                  <a:pt x="9421" y="4251"/>
                </a:cubicBezTo>
                <a:cubicBezTo>
                  <a:pt x="9443" y="3526"/>
                  <a:pt x="6590" y="2644"/>
                  <a:pt x="6590" y="2644"/>
                </a:cubicBezTo>
                <a:cubicBezTo>
                  <a:pt x="6590" y="2644"/>
                  <a:pt x="6088" y="234"/>
                  <a:pt x="5374" y="13"/>
                </a:cubicBezTo>
                <a:cubicBezTo>
                  <a:pt x="5347" y="4"/>
                  <a:pt x="5319" y="0"/>
                  <a:pt x="529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7" name="Google Shape;5911;p62"/>
          <p:cNvGrpSpPr/>
          <p:nvPr/>
        </p:nvGrpSpPr>
        <p:grpSpPr>
          <a:xfrm>
            <a:off x="5951282" y="-223850"/>
            <a:ext cx="4469109" cy="1777224"/>
            <a:chOff x="7078500" y="3433675"/>
            <a:chExt cx="929600" cy="644050"/>
          </a:xfrm>
        </p:grpSpPr>
        <p:sp>
          <p:nvSpPr>
            <p:cNvPr id="128"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30" name="Picture 129"/>
          <p:cNvPicPr>
            <a:picLocks noChangeAspect="1"/>
          </p:cNvPicPr>
          <p:nvPr/>
        </p:nvPicPr>
        <p:blipFill>
          <a:blip r:embed="rId3"/>
          <a:stretch>
            <a:fillRect/>
          </a:stretch>
        </p:blipFill>
        <p:spPr>
          <a:xfrm>
            <a:off x="395761" y="1333873"/>
            <a:ext cx="762066" cy="524301"/>
          </a:xfrm>
          <a:prstGeom prst="rect">
            <a:avLst/>
          </a:prstGeom>
        </p:spPr>
      </p:pic>
      <p:grpSp>
        <p:nvGrpSpPr>
          <p:cNvPr id="131" name="Google Shape;5911;p62"/>
          <p:cNvGrpSpPr/>
          <p:nvPr/>
        </p:nvGrpSpPr>
        <p:grpSpPr>
          <a:xfrm>
            <a:off x="5210232" y="757564"/>
            <a:ext cx="708851" cy="491109"/>
            <a:chOff x="7078500" y="3433675"/>
            <a:chExt cx="929600" cy="644050"/>
          </a:xfrm>
        </p:grpSpPr>
        <p:sp>
          <p:nvSpPr>
            <p:cNvPr id="13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 name="Google Shape;5911;p62"/>
          <p:cNvGrpSpPr/>
          <p:nvPr/>
        </p:nvGrpSpPr>
        <p:grpSpPr>
          <a:xfrm>
            <a:off x="10849036" y="2438400"/>
            <a:ext cx="708851" cy="491109"/>
            <a:chOff x="7078500" y="3433675"/>
            <a:chExt cx="929600" cy="644050"/>
          </a:xfrm>
        </p:grpSpPr>
        <p:sp>
          <p:nvSpPr>
            <p:cNvPr id="135"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37" name="Picture 136"/>
          <p:cNvPicPr>
            <a:picLocks noChangeAspect="1"/>
          </p:cNvPicPr>
          <p:nvPr/>
        </p:nvPicPr>
        <p:blipFill>
          <a:blip r:embed="rId3"/>
          <a:stretch>
            <a:fillRect/>
          </a:stretch>
        </p:blipFill>
        <p:spPr>
          <a:xfrm>
            <a:off x="452490" y="-115105"/>
            <a:ext cx="4029768" cy="1446673"/>
          </a:xfrm>
          <a:prstGeom prst="rect">
            <a:avLst/>
          </a:prstGeom>
        </p:spPr>
      </p:pic>
      <p:grpSp>
        <p:nvGrpSpPr>
          <p:cNvPr id="138" name="Google Shape;5911;p62"/>
          <p:cNvGrpSpPr/>
          <p:nvPr/>
        </p:nvGrpSpPr>
        <p:grpSpPr>
          <a:xfrm>
            <a:off x="3886200" y="1719967"/>
            <a:ext cx="708851" cy="491109"/>
            <a:chOff x="7078500" y="3433675"/>
            <a:chExt cx="929600" cy="644050"/>
          </a:xfrm>
        </p:grpSpPr>
        <p:sp>
          <p:nvSpPr>
            <p:cNvPr id="139"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5911;p62"/>
          <p:cNvGrpSpPr/>
          <p:nvPr/>
        </p:nvGrpSpPr>
        <p:grpSpPr>
          <a:xfrm>
            <a:off x="11569348" y="774576"/>
            <a:ext cx="708851" cy="491109"/>
            <a:chOff x="7078500" y="3433675"/>
            <a:chExt cx="929600" cy="644050"/>
          </a:xfrm>
        </p:grpSpPr>
        <p:sp>
          <p:nvSpPr>
            <p:cNvPr id="142" name="Google Shape;5912;p62"/>
            <p:cNvSpPr/>
            <p:nvPr/>
          </p:nvSpPr>
          <p:spPr>
            <a:xfrm>
              <a:off x="7078500" y="3433675"/>
              <a:ext cx="929600" cy="644050"/>
            </a:xfrm>
            <a:custGeom>
              <a:avLst/>
              <a:gdLst/>
              <a:ahLst/>
              <a:cxnLst/>
              <a:rect l="l" t="t" r="r" b="b"/>
              <a:pathLst>
                <a:path w="37184" h="25762" extrusionOk="0">
                  <a:moveTo>
                    <a:pt x="15986" y="0"/>
                  </a:moveTo>
                  <a:cubicBezTo>
                    <a:pt x="15836" y="0"/>
                    <a:pt x="15682" y="6"/>
                    <a:pt x="15534" y="11"/>
                  </a:cubicBezTo>
                  <a:cubicBezTo>
                    <a:pt x="13247" y="131"/>
                    <a:pt x="11135" y="1136"/>
                    <a:pt x="9600" y="2840"/>
                  </a:cubicBezTo>
                  <a:cubicBezTo>
                    <a:pt x="8973" y="3532"/>
                    <a:pt x="8476" y="4316"/>
                    <a:pt x="8108" y="5147"/>
                  </a:cubicBezTo>
                  <a:cubicBezTo>
                    <a:pt x="5912" y="5382"/>
                    <a:pt x="3904" y="6403"/>
                    <a:pt x="2414" y="8060"/>
                  </a:cubicBezTo>
                  <a:cubicBezTo>
                    <a:pt x="813" y="9840"/>
                    <a:pt x="1" y="12136"/>
                    <a:pt x="126" y="14527"/>
                  </a:cubicBezTo>
                  <a:cubicBezTo>
                    <a:pt x="377" y="19289"/>
                    <a:pt x="4303" y="23016"/>
                    <a:pt x="9068" y="23016"/>
                  </a:cubicBezTo>
                  <a:lnTo>
                    <a:pt x="9079" y="23016"/>
                  </a:lnTo>
                  <a:cubicBezTo>
                    <a:pt x="9419" y="23432"/>
                    <a:pt x="9807" y="23808"/>
                    <a:pt x="10228" y="24143"/>
                  </a:cubicBezTo>
                  <a:cubicBezTo>
                    <a:pt x="11550" y="25186"/>
                    <a:pt x="13208" y="25761"/>
                    <a:pt x="14893" y="25761"/>
                  </a:cubicBezTo>
                  <a:cubicBezTo>
                    <a:pt x="15024" y="25761"/>
                    <a:pt x="15158" y="25756"/>
                    <a:pt x="15283" y="25744"/>
                  </a:cubicBezTo>
                  <a:cubicBezTo>
                    <a:pt x="16653" y="25675"/>
                    <a:pt x="17950" y="25234"/>
                    <a:pt x="19058" y="24500"/>
                  </a:cubicBezTo>
                  <a:cubicBezTo>
                    <a:pt x="19847" y="24732"/>
                    <a:pt x="20667" y="24854"/>
                    <a:pt x="21490" y="24854"/>
                  </a:cubicBezTo>
                  <a:cubicBezTo>
                    <a:pt x="21638" y="24854"/>
                    <a:pt x="21789" y="24852"/>
                    <a:pt x="21940" y="24843"/>
                  </a:cubicBezTo>
                  <a:cubicBezTo>
                    <a:pt x="22587" y="24810"/>
                    <a:pt x="23229" y="24701"/>
                    <a:pt x="23848" y="24528"/>
                  </a:cubicBezTo>
                  <a:cubicBezTo>
                    <a:pt x="23948" y="24587"/>
                    <a:pt x="24052" y="24645"/>
                    <a:pt x="24160" y="24698"/>
                  </a:cubicBezTo>
                  <a:cubicBezTo>
                    <a:pt x="25187" y="25217"/>
                    <a:pt x="26339" y="25493"/>
                    <a:pt x="27491" y="25493"/>
                  </a:cubicBezTo>
                  <a:cubicBezTo>
                    <a:pt x="27620" y="25493"/>
                    <a:pt x="27748" y="25490"/>
                    <a:pt x="27879" y="25482"/>
                  </a:cubicBezTo>
                  <a:cubicBezTo>
                    <a:pt x="29846" y="25382"/>
                    <a:pt x="31651" y="24520"/>
                    <a:pt x="32970" y="23055"/>
                  </a:cubicBezTo>
                  <a:cubicBezTo>
                    <a:pt x="33855" y="22073"/>
                    <a:pt x="34449" y="20890"/>
                    <a:pt x="34709" y="19624"/>
                  </a:cubicBezTo>
                  <a:cubicBezTo>
                    <a:pt x="36293" y="18128"/>
                    <a:pt x="37183" y="15986"/>
                    <a:pt x="37063" y="13740"/>
                  </a:cubicBezTo>
                  <a:cubicBezTo>
                    <a:pt x="36912" y="10844"/>
                    <a:pt x="35141" y="8381"/>
                    <a:pt x="32627" y="7251"/>
                  </a:cubicBezTo>
                  <a:cubicBezTo>
                    <a:pt x="32122" y="6021"/>
                    <a:pt x="31344" y="4905"/>
                    <a:pt x="30337" y="3995"/>
                  </a:cubicBezTo>
                  <a:cubicBezTo>
                    <a:pt x="28688" y="2503"/>
                    <a:pt x="26557" y="1682"/>
                    <a:pt x="24336" y="1682"/>
                  </a:cubicBezTo>
                  <a:cubicBezTo>
                    <a:pt x="24177" y="1682"/>
                    <a:pt x="24018" y="1688"/>
                    <a:pt x="23865" y="1696"/>
                  </a:cubicBezTo>
                  <a:cubicBezTo>
                    <a:pt x="23100" y="1735"/>
                    <a:pt x="22344" y="1875"/>
                    <a:pt x="21619" y="2104"/>
                  </a:cubicBezTo>
                  <a:cubicBezTo>
                    <a:pt x="20087" y="776"/>
                    <a:pt x="18101" y="0"/>
                    <a:pt x="15986" y="0"/>
                  </a:cubicBezTo>
                  <a:close/>
                </a:path>
              </a:pathLst>
            </a:custGeom>
            <a:solidFill>
              <a:schemeClr val="lt1"/>
            </a:solidFill>
            <a:ln>
              <a:noFill/>
            </a:ln>
            <a:effectLst>
              <a:outerShdw dist="66675" dir="1980000" algn="bl" rotWithShape="0">
                <a:schemeClr val="dk2">
                  <a:alpha val="23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5913;p62"/>
            <p:cNvSpPr/>
            <p:nvPr/>
          </p:nvSpPr>
          <p:spPr>
            <a:xfrm>
              <a:off x="7164700" y="3520875"/>
              <a:ext cx="755650" cy="469725"/>
            </a:xfrm>
            <a:custGeom>
              <a:avLst/>
              <a:gdLst/>
              <a:ahLst/>
              <a:cxnLst/>
              <a:rect l="l" t="t" r="r" b="b"/>
              <a:pathLst>
                <a:path w="30226" h="18789" extrusionOk="0">
                  <a:moveTo>
                    <a:pt x="12544" y="1"/>
                  </a:moveTo>
                  <a:cubicBezTo>
                    <a:pt x="12454" y="1"/>
                    <a:pt x="12364" y="3"/>
                    <a:pt x="12273" y="8"/>
                  </a:cubicBezTo>
                  <a:cubicBezTo>
                    <a:pt x="9458" y="153"/>
                    <a:pt x="7296" y="2555"/>
                    <a:pt x="7444" y="5367"/>
                  </a:cubicBezTo>
                  <a:cubicBezTo>
                    <a:pt x="7444" y="5381"/>
                    <a:pt x="7447" y="5395"/>
                    <a:pt x="7447" y="5412"/>
                  </a:cubicBezTo>
                  <a:cubicBezTo>
                    <a:pt x="6875" y="5213"/>
                    <a:pt x="6263" y="5103"/>
                    <a:pt x="5628" y="5103"/>
                  </a:cubicBezTo>
                  <a:cubicBezTo>
                    <a:pt x="5532" y="5103"/>
                    <a:pt x="5435" y="5105"/>
                    <a:pt x="5338" y="5110"/>
                  </a:cubicBezTo>
                  <a:cubicBezTo>
                    <a:pt x="2316" y="5267"/>
                    <a:pt x="1" y="7844"/>
                    <a:pt x="157" y="10860"/>
                  </a:cubicBezTo>
                  <a:cubicBezTo>
                    <a:pt x="311" y="13782"/>
                    <a:pt x="2729" y="16045"/>
                    <a:pt x="5622" y="16045"/>
                  </a:cubicBezTo>
                  <a:cubicBezTo>
                    <a:pt x="5717" y="16045"/>
                    <a:pt x="5813" y="16043"/>
                    <a:pt x="5910" y="16038"/>
                  </a:cubicBezTo>
                  <a:cubicBezTo>
                    <a:pt x="6468" y="16010"/>
                    <a:pt x="7003" y="15896"/>
                    <a:pt x="7503" y="15714"/>
                  </a:cubicBezTo>
                  <a:cubicBezTo>
                    <a:pt x="7949" y="17495"/>
                    <a:pt x="9561" y="18788"/>
                    <a:pt x="11446" y="18788"/>
                  </a:cubicBezTo>
                  <a:cubicBezTo>
                    <a:pt x="11516" y="18788"/>
                    <a:pt x="11586" y="18787"/>
                    <a:pt x="11657" y="18783"/>
                  </a:cubicBezTo>
                  <a:cubicBezTo>
                    <a:pt x="13054" y="18711"/>
                    <a:pt x="14254" y="17935"/>
                    <a:pt x="14926" y="16819"/>
                  </a:cubicBezTo>
                  <a:cubicBezTo>
                    <a:pt x="15794" y="17490"/>
                    <a:pt x="16875" y="17886"/>
                    <a:pt x="18041" y="17886"/>
                  </a:cubicBezTo>
                  <a:cubicBezTo>
                    <a:pt x="18131" y="17886"/>
                    <a:pt x="18222" y="17884"/>
                    <a:pt x="18313" y="17879"/>
                  </a:cubicBezTo>
                  <a:cubicBezTo>
                    <a:pt x="19298" y="17826"/>
                    <a:pt x="20196" y="17503"/>
                    <a:pt x="20949" y="16978"/>
                  </a:cubicBezTo>
                  <a:cubicBezTo>
                    <a:pt x="21661" y="17923"/>
                    <a:pt x="22789" y="18523"/>
                    <a:pt x="24046" y="18523"/>
                  </a:cubicBezTo>
                  <a:cubicBezTo>
                    <a:pt x="24115" y="18523"/>
                    <a:pt x="24183" y="18522"/>
                    <a:pt x="24253" y="18518"/>
                  </a:cubicBezTo>
                  <a:cubicBezTo>
                    <a:pt x="26392" y="18406"/>
                    <a:pt x="28036" y="16579"/>
                    <a:pt x="27924" y="14439"/>
                  </a:cubicBezTo>
                  <a:cubicBezTo>
                    <a:pt x="27921" y="14384"/>
                    <a:pt x="27918" y="14333"/>
                    <a:pt x="27910" y="14280"/>
                  </a:cubicBezTo>
                  <a:cubicBezTo>
                    <a:pt x="29302" y="13575"/>
                    <a:pt x="30226" y="12096"/>
                    <a:pt x="30139" y="10442"/>
                  </a:cubicBezTo>
                  <a:cubicBezTo>
                    <a:pt x="30030" y="8355"/>
                    <a:pt x="28368" y="6720"/>
                    <a:pt x="26334" y="6595"/>
                  </a:cubicBezTo>
                  <a:cubicBezTo>
                    <a:pt x="26051" y="3806"/>
                    <a:pt x="23695" y="1680"/>
                    <a:pt x="20895" y="1680"/>
                  </a:cubicBezTo>
                  <a:cubicBezTo>
                    <a:pt x="20798" y="1680"/>
                    <a:pt x="20701" y="1682"/>
                    <a:pt x="20604" y="1687"/>
                  </a:cubicBezTo>
                  <a:cubicBezTo>
                    <a:pt x="19301" y="1754"/>
                    <a:pt x="18129" y="2273"/>
                    <a:pt x="17228" y="3088"/>
                  </a:cubicBezTo>
                  <a:cubicBezTo>
                    <a:pt x="16442" y="1258"/>
                    <a:pt x="14624" y="1"/>
                    <a:pt x="1254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567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52" name="Google Shape;852;p30"/>
          <p:cNvSpPr/>
          <p:nvPr/>
        </p:nvSpPr>
        <p:spPr>
          <a:xfrm>
            <a:off x="10918583" y="2150785"/>
            <a:ext cx="313429" cy="292145"/>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0"/>
          <p:cNvSpPr/>
          <p:nvPr/>
        </p:nvSpPr>
        <p:spPr>
          <a:xfrm>
            <a:off x="11689804" y="153046"/>
            <a:ext cx="180997" cy="189732"/>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901;p32">
            <a:extLst>
              <a:ext uri="{FF2B5EF4-FFF2-40B4-BE49-F238E27FC236}">
                <a16:creationId xmlns:a16="http://schemas.microsoft.com/office/drawing/2014/main" id="{AE0908F7-C04E-2FF0-0BE7-73E07DB402E2}"/>
              </a:ext>
            </a:extLst>
          </p:cNvPr>
          <p:cNvSpPr txBox="1">
            <a:spLocks/>
          </p:cNvSpPr>
          <p:nvPr/>
        </p:nvSpPr>
        <p:spPr>
          <a:xfrm>
            <a:off x="2898074" y="2744341"/>
            <a:ext cx="6718337" cy="984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Boogaloo"/>
              <a:buNone/>
              <a:defRPr sz="5200" b="1" i="0" u="none" strike="noStrike" cap="none">
                <a:solidFill>
                  <a:schemeClr val="lt2"/>
                </a:solidFill>
                <a:latin typeface="Boogaloo"/>
                <a:ea typeface="Boogaloo"/>
                <a:cs typeface="Boogaloo"/>
                <a:sym typeface="Boogaloo"/>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defTabSz="1219170">
              <a:buClr>
                <a:srgbClr val="F27573"/>
              </a:buClr>
            </a:pPr>
            <a:r>
              <a:rPr lang="vi-VN" sz="8000" kern="0" dirty="0">
                <a:solidFill>
                  <a:srgbClr val="FC5E8F">
                    <a:lumMod val="60000"/>
                    <a:lumOff val="40000"/>
                  </a:srgbClr>
                </a:solidFill>
                <a:latin typeface="#9Slide03 Comfortaa Bold" panose="00000800000000000000" pitchFamily="2" charset="0"/>
              </a:rPr>
              <a:t>KHỞI ĐỘNG</a:t>
            </a:r>
          </a:p>
        </p:txBody>
      </p:sp>
      <p:pic>
        <p:nvPicPr>
          <p:cNvPr id="2" name="Picture 1"/>
          <p:cNvPicPr>
            <a:picLocks noChangeAspect="1"/>
          </p:cNvPicPr>
          <p:nvPr/>
        </p:nvPicPr>
        <p:blipFill>
          <a:blip r:embed="rId3"/>
          <a:stretch>
            <a:fillRect/>
          </a:stretch>
        </p:blipFill>
        <p:spPr>
          <a:xfrm>
            <a:off x="10024226" y="5200448"/>
            <a:ext cx="1038370" cy="1438476"/>
          </a:xfrm>
          <a:prstGeom prst="rect">
            <a:avLst/>
          </a:prstGeom>
        </p:spPr>
      </p:pic>
      <p:pic>
        <p:nvPicPr>
          <p:cNvPr id="3" name="Picture 2"/>
          <p:cNvPicPr>
            <a:picLocks noChangeAspect="1"/>
          </p:cNvPicPr>
          <p:nvPr/>
        </p:nvPicPr>
        <p:blipFill>
          <a:blip r:embed="rId4"/>
          <a:stretch>
            <a:fillRect/>
          </a:stretch>
        </p:blipFill>
        <p:spPr>
          <a:xfrm>
            <a:off x="-119223" y="3828945"/>
            <a:ext cx="2414748" cy="3029055"/>
          </a:xfrm>
          <a:prstGeom prst="rect">
            <a:avLst/>
          </a:prstGeom>
        </p:spPr>
      </p:pic>
      <p:pic>
        <p:nvPicPr>
          <p:cNvPr id="4" name="Picture 3"/>
          <p:cNvPicPr>
            <a:picLocks noChangeAspect="1"/>
          </p:cNvPicPr>
          <p:nvPr/>
        </p:nvPicPr>
        <p:blipFill>
          <a:blip r:embed="rId5"/>
          <a:stretch>
            <a:fillRect/>
          </a:stretch>
        </p:blipFill>
        <p:spPr>
          <a:xfrm>
            <a:off x="1000058" y="571451"/>
            <a:ext cx="952633" cy="704948"/>
          </a:xfrm>
          <a:prstGeom prst="rect">
            <a:avLst/>
          </a:prstGeom>
        </p:spPr>
      </p:pic>
      <p:pic>
        <p:nvPicPr>
          <p:cNvPr id="5" name="Picture 4"/>
          <p:cNvPicPr>
            <a:picLocks noChangeAspect="1"/>
          </p:cNvPicPr>
          <p:nvPr/>
        </p:nvPicPr>
        <p:blipFill>
          <a:blip r:embed="rId6"/>
          <a:stretch>
            <a:fillRect/>
          </a:stretch>
        </p:blipFill>
        <p:spPr>
          <a:xfrm>
            <a:off x="8782027" y="638135"/>
            <a:ext cx="323895" cy="285790"/>
          </a:xfrm>
          <a:prstGeom prst="rect">
            <a:avLst/>
          </a:prstGeom>
        </p:spPr>
      </p:pic>
      <p:pic>
        <p:nvPicPr>
          <p:cNvPr id="9" name="Picture 8"/>
          <p:cNvPicPr>
            <a:picLocks noChangeAspect="1"/>
          </p:cNvPicPr>
          <p:nvPr/>
        </p:nvPicPr>
        <p:blipFill>
          <a:blip r:embed="rId6"/>
          <a:stretch>
            <a:fillRect/>
          </a:stretch>
        </p:blipFill>
        <p:spPr>
          <a:xfrm>
            <a:off x="11070064" y="428556"/>
            <a:ext cx="323895" cy="285790"/>
          </a:xfrm>
          <a:prstGeom prst="rect">
            <a:avLst/>
          </a:prstGeom>
        </p:spPr>
      </p:pic>
      <p:pic>
        <p:nvPicPr>
          <p:cNvPr id="10" name="Picture 9"/>
          <p:cNvPicPr>
            <a:picLocks noChangeAspect="1"/>
          </p:cNvPicPr>
          <p:nvPr/>
        </p:nvPicPr>
        <p:blipFill>
          <a:blip r:embed="rId6"/>
          <a:stretch>
            <a:fillRect/>
          </a:stretch>
        </p:blipFill>
        <p:spPr>
          <a:xfrm>
            <a:off x="11241535" y="4838660"/>
            <a:ext cx="323895" cy="285790"/>
          </a:xfrm>
          <a:prstGeom prst="rect">
            <a:avLst/>
          </a:prstGeom>
        </p:spPr>
      </p:pic>
      <p:pic>
        <p:nvPicPr>
          <p:cNvPr id="11" name="Picture 10"/>
          <p:cNvPicPr>
            <a:picLocks noChangeAspect="1"/>
          </p:cNvPicPr>
          <p:nvPr/>
        </p:nvPicPr>
        <p:blipFill>
          <a:blip r:embed="rId6"/>
          <a:stretch>
            <a:fillRect/>
          </a:stretch>
        </p:blipFill>
        <p:spPr>
          <a:xfrm>
            <a:off x="1000058" y="3019385"/>
            <a:ext cx="323895" cy="285790"/>
          </a:xfrm>
          <a:prstGeom prst="rect">
            <a:avLst/>
          </a:prstGeom>
        </p:spPr>
      </p:pic>
      <p:pic>
        <p:nvPicPr>
          <p:cNvPr id="12" name="Picture 11"/>
          <p:cNvPicPr>
            <a:picLocks noChangeAspect="1"/>
          </p:cNvPicPr>
          <p:nvPr/>
        </p:nvPicPr>
        <p:blipFill>
          <a:blip r:embed="rId6"/>
          <a:stretch>
            <a:fillRect/>
          </a:stretch>
        </p:blipFill>
        <p:spPr>
          <a:xfrm>
            <a:off x="2155474" y="352345"/>
            <a:ext cx="323895" cy="285790"/>
          </a:xfrm>
          <a:prstGeom prst="rect">
            <a:avLst/>
          </a:prstGeom>
        </p:spPr>
      </p:pic>
      <p:pic>
        <p:nvPicPr>
          <p:cNvPr id="6" name="Picture 5"/>
          <p:cNvPicPr>
            <a:picLocks noChangeAspect="1"/>
          </p:cNvPicPr>
          <p:nvPr/>
        </p:nvPicPr>
        <p:blipFill>
          <a:blip r:embed="rId7"/>
          <a:stretch>
            <a:fillRect/>
          </a:stretch>
        </p:blipFill>
        <p:spPr>
          <a:xfrm>
            <a:off x="4648921" y="6345524"/>
            <a:ext cx="951058" cy="701101"/>
          </a:xfrm>
          <a:prstGeom prst="rect">
            <a:avLst/>
          </a:prstGeom>
        </p:spPr>
      </p:pic>
      <p:pic>
        <p:nvPicPr>
          <p:cNvPr id="14" name="Picture 13"/>
          <p:cNvPicPr>
            <a:picLocks noChangeAspect="1"/>
          </p:cNvPicPr>
          <p:nvPr/>
        </p:nvPicPr>
        <p:blipFill>
          <a:blip r:embed="rId5"/>
          <a:stretch>
            <a:fillRect/>
          </a:stretch>
        </p:blipFill>
        <p:spPr>
          <a:xfrm>
            <a:off x="11062596" y="1276399"/>
            <a:ext cx="952633" cy="704948"/>
          </a:xfrm>
          <a:prstGeom prst="rect">
            <a:avLst/>
          </a:prstGeom>
        </p:spPr>
      </p:pic>
    </p:spTree>
    <p:extLst>
      <p:ext uri="{BB962C8B-B14F-4D97-AF65-F5344CB8AC3E}">
        <p14:creationId xmlns:p14="http://schemas.microsoft.com/office/powerpoint/2010/main" val="101487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750" fill="hold"/>
                                        <p:tgtEl>
                                          <p:spTgt spid="66"/>
                                        </p:tgtEl>
                                        <p:attrNameLst>
                                          <p:attrName>ppt_w</p:attrName>
                                        </p:attrNameLst>
                                      </p:cBhvr>
                                      <p:tavLst>
                                        <p:tav tm="0">
                                          <p:val>
                                            <p:fltVal val="0"/>
                                          </p:val>
                                        </p:tav>
                                        <p:tav tm="100000">
                                          <p:val>
                                            <p:strVal val="#ppt_w"/>
                                          </p:val>
                                        </p:tav>
                                      </p:tavLst>
                                    </p:anim>
                                    <p:anim calcmode="lin" valueType="num">
                                      <p:cBhvr>
                                        <p:cTn id="8" dur="750" fill="hold"/>
                                        <p:tgtEl>
                                          <p:spTgt spid="66"/>
                                        </p:tgtEl>
                                        <p:attrNameLst>
                                          <p:attrName>ppt_h</p:attrName>
                                        </p:attrNameLst>
                                      </p:cBhvr>
                                      <p:tavLst>
                                        <p:tav tm="0">
                                          <p:val>
                                            <p:fltVal val="0"/>
                                          </p:val>
                                        </p:tav>
                                        <p:tav tm="100000">
                                          <p:val>
                                            <p:strVal val="#ppt_h"/>
                                          </p:val>
                                        </p:tav>
                                      </p:tavLst>
                                    </p:anim>
                                    <p:animEffect transition="in" filter="fade">
                                      <p:cBhvr>
                                        <p:cTn id="9"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Dùng Bé Yêu - Cái Mũi, Nhạc Thiếu Nhi Sôi Động Cho Bé - Su Su TV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a:hlinkClick r:id="" action="ppaction://hlinkshowjump?jump=nextslide"/>
          </p:cNvPr>
          <p:cNvSpPr/>
          <p:nvPr/>
        </p:nvSpPr>
        <p:spPr>
          <a:xfrm>
            <a:off x="-74427" y="0"/>
            <a:ext cx="12043144" cy="5497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842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7199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8A56BE1-33D3-42AD-AE8A-CF66F6947459}"/>
              </a:ext>
            </a:extLst>
          </p:cNvPr>
          <p:cNvSpPr/>
          <p:nvPr/>
        </p:nvSpPr>
        <p:spPr>
          <a:xfrm>
            <a:off x="155569" y="847862"/>
            <a:ext cx="3101009" cy="6260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mj-lt"/>
                <a:cs typeface="Arial" panose="020B0604020202020204" pitchFamily="34" charset="0"/>
              </a:rPr>
              <a:t>Câu</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hỏi</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gợi</a:t>
            </a:r>
            <a:r>
              <a:rPr lang="en-US" sz="2800" dirty="0">
                <a:solidFill>
                  <a:schemeClr val="tx1"/>
                </a:solidFill>
                <a:latin typeface="+mj-lt"/>
                <a:cs typeface="Arial" panose="020B0604020202020204" pitchFamily="34" charset="0"/>
              </a:rPr>
              <a:t> ý</a:t>
            </a:r>
          </a:p>
        </p:txBody>
      </p:sp>
      <p:sp>
        <p:nvSpPr>
          <p:cNvPr id="7" name="Hộp Văn bản 6">
            <a:extLst>
              <a:ext uri="{FF2B5EF4-FFF2-40B4-BE49-F238E27FC236}">
                <a16:creationId xmlns:a16="http://schemas.microsoft.com/office/drawing/2014/main" id="{28F813FB-3C47-4570-92F9-3674DDADA710}"/>
              </a:ext>
            </a:extLst>
          </p:cNvPr>
          <p:cNvSpPr txBox="1"/>
          <p:nvPr/>
        </p:nvSpPr>
        <p:spPr>
          <a:xfrm>
            <a:off x="559726" y="1868141"/>
            <a:ext cx="5658657" cy="646331"/>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Đó là đồ dùng gì?</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71C8951D-A021-4AD6-8050-86FB5FEA26AD}"/>
              </a:ext>
            </a:extLst>
          </p:cNvPr>
          <p:cNvSpPr txBox="1"/>
          <p:nvPr/>
        </p:nvSpPr>
        <p:spPr>
          <a:xfrm>
            <a:off x="559726" y="2787796"/>
            <a:ext cx="5587030" cy="1323439"/>
          </a:xfrm>
          <a:prstGeom prst="rect">
            <a:avLst/>
          </a:prstGeom>
          <a:noFill/>
        </p:spPr>
        <p:txBody>
          <a:bodyPr wrap="square" rtlCol="0">
            <a:spAutoFit/>
          </a:bodyPr>
          <a:lstStyle/>
          <a:p>
            <a:pPr algn="just"/>
            <a:r>
              <a:rPr lang="en-US" sz="4000" dirty="0">
                <a:solidFill>
                  <a:srgbClr val="FF0000"/>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Đặc điểm và ích lợi của nó là gì?</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44AAB200-4751-48F7-90A6-BFCCE2995563}"/>
              </a:ext>
            </a:extLst>
          </p:cNvPr>
          <p:cNvSpPr txBox="1"/>
          <p:nvPr/>
        </p:nvSpPr>
        <p:spPr>
          <a:xfrm>
            <a:off x="559726" y="4280883"/>
            <a:ext cx="5764660" cy="1754326"/>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Những người đã làm ra đồ dùng đó là ai</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algn="just"/>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95119703-3C10-4892-A2A5-B4816DA54A43}"/>
              </a:ext>
            </a:extLst>
          </p:cNvPr>
          <p:cNvSpPr txBox="1"/>
          <p:nvPr/>
        </p:nvSpPr>
        <p:spPr>
          <a:xfrm>
            <a:off x="-26040" y="-59404"/>
            <a:ext cx="12495809" cy="584775"/>
          </a:xfrm>
          <a:prstGeom prst="rect">
            <a:avLst/>
          </a:prstGeom>
          <a:solidFill>
            <a:schemeClr val="accent2">
              <a:lumMod val="20000"/>
              <a:lumOff val="80000"/>
            </a:schemeClr>
          </a:solidFill>
        </p:spPr>
        <p:txBody>
          <a:bodyPr wrap="square" rtlCol="0">
            <a:spAutoFit/>
          </a:bodyPr>
          <a:lstStyle/>
          <a:p>
            <a:r>
              <a:rPr lang="en-US" sz="3200" dirty="0">
                <a:solidFill>
                  <a:srgbClr val="FF0000"/>
                </a:solidFill>
                <a:latin typeface="+mj-lt"/>
                <a:cs typeface="Arial" panose="020B0604020202020204" pitchFamily="34" charset="0"/>
              </a:rPr>
              <a:t> 1. </a:t>
            </a:r>
            <a:r>
              <a:rPr lang="en-US" sz="3200" dirty="0" err="1">
                <a:solidFill>
                  <a:srgbClr val="FF0000"/>
                </a:solidFill>
                <a:latin typeface="+mj-lt"/>
                <a:cs typeface="Arial" panose="020B0604020202020204" pitchFamily="34" charset="0"/>
              </a:rPr>
              <a:t>Nói</a:t>
            </a:r>
            <a:r>
              <a:rPr lang="en-US" sz="3200" dirty="0">
                <a:solidFill>
                  <a:srgbClr val="FF0000"/>
                </a:solidFill>
                <a:latin typeface="+mj-lt"/>
                <a:cs typeface="Arial" panose="020B0604020202020204" pitchFamily="34" charset="0"/>
              </a:rPr>
              <a:t> </a:t>
            </a:r>
            <a:r>
              <a:rPr lang="vi-VN" sz="3200" dirty="0" smtClean="0">
                <a:solidFill>
                  <a:srgbClr val="FF0000"/>
                </a:solidFill>
                <a:latin typeface="+mj-lt"/>
                <a:cs typeface="Arial" panose="020B0604020202020204" pitchFamily="34" charset="0"/>
              </a:rPr>
              <a:t>với bạn về một đồ dùng trong nhà ( hoặc đồ dùng học tập)</a:t>
            </a:r>
            <a:endParaRPr lang="en-US" sz="3200" dirty="0">
              <a:solidFill>
                <a:srgbClr val="FF0000"/>
              </a:solidFill>
              <a:latin typeface="+mj-lt"/>
              <a:cs typeface="Arial" panose="020B0604020202020204" pitchFamily="34" charset="0"/>
            </a:endParaRPr>
          </a:p>
        </p:txBody>
      </p:sp>
      <p:cxnSp>
        <p:nvCxnSpPr>
          <p:cNvPr id="17" name="Đường nối Thẳng 16">
            <a:extLst>
              <a:ext uri="{FF2B5EF4-FFF2-40B4-BE49-F238E27FC236}">
                <a16:creationId xmlns:a16="http://schemas.microsoft.com/office/drawing/2014/main" id="{C6AD8D3F-4561-4A5B-AFBE-DA54EA440C2F}"/>
              </a:ext>
            </a:extLst>
          </p:cNvPr>
          <p:cNvCxnSpPr/>
          <p:nvPr/>
        </p:nvCxnSpPr>
        <p:spPr>
          <a:xfrm>
            <a:off x="587682" y="482299"/>
            <a:ext cx="6361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4FE42301-3888-427D-BA59-AFE4F691E883}"/>
              </a:ext>
            </a:extLst>
          </p:cNvPr>
          <p:cNvCxnSpPr>
            <a:cxnSpLocks/>
          </p:cNvCxnSpPr>
          <p:nvPr/>
        </p:nvCxnSpPr>
        <p:spPr>
          <a:xfrm>
            <a:off x="2711720" y="492112"/>
            <a:ext cx="50178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Đường nối Thẳng 17">
            <a:extLst>
              <a:ext uri="{FF2B5EF4-FFF2-40B4-BE49-F238E27FC236}">
                <a16:creationId xmlns:a16="http://schemas.microsoft.com/office/drawing/2014/main" id="{4FE42301-3888-427D-BA59-AFE4F691E883}"/>
              </a:ext>
            </a:extLst>
          </p:cNvPr>
          <p:cNvCxnSpPr>
            <a:cxnSpLocks/>
          </p:cNvCxnSpPr>
          <p:nvPr/>
        </p:nvCxnSpPr>
        <p:spPr>
          <a:xfrm>
            <a:off x="8603236" y="492112"/>
            <a:ext cx="3496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a:stretch>
            <a:fillRect/>
          </a:stretch>
        </p:blipFill>
        <p:spPr>
          <a:xfrm>
            <a:off x="8444406" y="2514472"/>
            <a:ext cx="2859053" cy="4050608"/>
          </a:xfrm>
          <a:prstGeom prst="rect">
            <a:avLst/>
          </a:prstGeom>
        </p:spPr>
      </p:pic>
      <p:pic>
        <p:nvPicPr>
          <p:cNvPr id="21" name="Picture 20"/>
          <p:cNvPicPr>
            <a:picLocks noChangeAspect="1"/>
          </p:cNvPicPr>
          <p:nvPr/>
        </p:nvPicPr>
        <p:blipFill>
          <a:blip r:embed="rId3"/>
          <a:stretch>
            <a:fillRect/>
          </a:stretch>
        </p:blipFill>
        <p:spPr>
          <a:xfrm>
            <a:off x="8255606" y="2776313"/>
            <a:ext cx="3582783" cy="3611404"/>
          </a:xfrm>
          <a:prstGeom prst="rect">
            <a:avLst/>
          </a:prstGeom>
        </p:spPr>
      </p:pic>
      <p:pic>
        <p:nvPicPr>
          <p:cNvPr id="22" name="Picture 21"/>
          <p:cNvPicPr>
            <a:picLocks noChangeAspect="1"/>
          </p:cNvPicPr>
          <p:nvPr/>
        </p:nvPicPr>
        <p:blipFill>
          <a:blip r:embed="rId4"/>
          <a:stretch>
            <a:fillRect/>
          </a:stretch>
        </p:blipFill>
        <p:spPr>
          <a:xfrm>
            <a:off x="7700602" y="2976850"/>
            <a:ext cx="3041861" cy="3650232"/>
          </a:xfrm>
          <a:prstGeom prst="rect">
            <a:avLst/>
          </a:prstGeom>
        </p:spPr>
      </p:pic>
      <p:pic>
        <p:nvPicPr>
          <p:cNvPr id="23" name="Picture 22"/>
          <p:cNvPicPr>
            <a:picLocks noChangeAspect="1"/>
          </p:cNvPicPr>
          <p:nvPr/>
        </p:nvPicPr>
        <p:blipFill>
          <a:blip r:embed="rId5"/>
          <a:stretch>
            <a:fillRect/>
          </a:stretch>
        </p:blipFill>
        <p:spPr>
          <a:xfrm>
            <a:off x="7729536" y="1241143"/>
            <a:ext cx="3518485" cy="5616857"/>
          </a:xfrm>
          <a:prstGeom prst="rect">
            <a:avLst/>
          </a:prstGeom>
        </p:spPr>
      </p:pic>
      <p:pic>
        <p:nvPicPr>
          <p:cNvPr id="24" name="Picture 23"/>
          <p:cNvPicPr>
            <a:picLocks noChangeAspect="1"/>
          </p:cNvPicPr>
          <p:nvPr/>
        </p:nvPicPr>
        <p:blipFill>
          <a:blip r:embed="rId6"/>
          <a:stretch>
            <a:fillRect/>
          </a:stretch>
        </p:blipFill>
        <p:spPr>
          <a:xfrm>
            <a:off x="8444406" y="3278216"/>
            <a:ext cx="3205185" cy="2647123"/>
          </a:xfrm>
          <a:prstGeom prst="rect">
            <a:avLst/>
          </a:prstGeom>
        </p:spPr>
      </p:pic>
      <p:pic>
        <p:nvPicPr>
          <p:cNvPr id="25" name="Picture 24"/>
          <p:cNvPicPr>
            <a:picLocks noChangeAspect="1"/>
          </p:cNvPicPr>
          <p:nvPr/>
        </p:nvPicPr>
        <p:blipFill>
          <a:blip r:embed="rId7"/>
          <a:stretch>
            <a:fillRect/>
          </a:stretch>
        </p:blipFill>
        <p:spPr>
          <a:xfrm>
            <a:off x="7090372" y="2614391"/>
            <a:ext cx="4993427" cy="3935247"/>
          </a:xfrm>
          <a:prstGeom prst="rect">
            <a:avLst/>
          </a:prstGeom>
        </p:spPr>
      </p:pic>
    </p:spTree>
    <p:extLst>
      <p:ext uri="{BB962C8B-B14F-4D97-AF65-F5344CB8AC3E}">
        <p14:creationId xmlns:p14="http://schemas.microsoft.com/office/powerpoint/2010/main" val="17783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4" presetClass="exit" presetSubtype="10" fill="hold" nodeType="withEffect">
                                  <p:stCondLst>
                                    <p:cond delay="0"/>
                                  </p:stCondLst>
                                  <p:childTnLst>
                                    <p:animEffect transition="out" filter="randombar(horizontal)">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xit" presetSubtype="10" fill="hold" nodeType="withEffect">
                                  <p:stCondLst>
                                    <p:cond delay="0"/>
                                  </p:stCondLst>
                                  <p:childTnLst>
                                    <p:animEffect transition="out" filter="randombar(horizontal)">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randombar(horizontal)">
                                      <p:cBhvr>
                                        <p:cTn id="48" dur="500"/>
                                        <p:tgtEl>
                                          <p:spTgt spid="21"/>
                                        </p:tgtEl>
                                      </p:cBhvr>
                                    </p:animEffect>
                                  </p:childTnLst>
                                </p:cTn>
                              </p:par>
                              <p:par>
                                <p:cTn id="49" presetID="14" presetClass="exit" presetSubtype="10" fill="hold" nodeType="withEffect">
                                  <p:stCondLst>
                                    <p:cond delay="0"/>
                                  </p:stCondLst>
                                  <p:childTnLst>
                                    <p:animEffect transition="out" filter="randombar(horizontal)">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randombar(horizontal)">
                                      <p:cBhvr>
                                        <p:cTn id="56" dur="500"/>
                                        <p:tgtEl>
                                          <p:spTgt spid="25"/>
                                        </p:tgtEl>
                                      </p:cBhvr>
                                    </p:animEffect>
                                  </p:childTnLst>
                                </p:cTn>
                              </p:par>
                              <p:par>
                                <p:cTn id="57" presetID="14" presetClass="exit" presetSubtype="10" fill="hold" nodeType="withEffect">
                                  <p:stCondLst>
                                    <p:cond delay="0"/>
                                  </p:stCondLst>
                                  <p:childTnLst>
                                    <p:animEffect transition="out" filter="randombar(horizontal)">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randombar(horizontal)">
                                      <p:cBhvr>
                                        <p:cTn id="64" dur="500"/>
                                        <p:tgtEl>
                                          <p:spTgt spid="22"/>
                                        </p:tgtEl>
                                      </p:cBhvr>
                                    </p:animEffect>
                                  </p:childTnLst>
                                </p:cTn>
                              </p:par>
                              <p:par>
                                <p:cTn id="65" presetID="14" presetClass="exit" presetSubtype="10" fill="hold" nodeType="withEffect">
                                  <p:stCondLst>
                                    <p:cond delay="0"/>
                                  </p:stCondLst>
                                  <p:childTnLst>
                                    <p:animEffect transition="out" filter="randombar(horizontal)">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in)">
                                      <p:cBhvr>
                                        <p:cTn id="72" dur="20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down)">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1C8951D-A021-4AD6-8050-86FB5FEA26AD}"/>
              </a:ext>
            </a:extLst>
          </p:cNvPr>
          <p:cNvSpPr txBox="1"/>
          <p:nvPr/>
        </p:nvSpPr>
        <p:spPr>
          <a:xfrm>
            <a:off x="473584" y="2639611"/>
            <a:ext cx="5587030" cy="1323439"/>
          </a:xfrm>
          <a:prstGeom prst="rect">
            <a:avLst/>
          </a:prstGeom>
          <a:noFill/>
        </p:spPr>
        <p:txBody>
          <a:bodyPr wrap="square" rtlCol="0">
            <a:spAutoFit/>
          </a:bodyPr>
          <a:lstStyle/>
          <a:p>
            <a:pPr algn="just"/>
            <a:r>
              <a:rPr lang="en-US" sz="4000" dirty="0">
                <a:solidFill>
                  <a:srgbClr val="FF0000"/>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Đặc điểm và ích lợi của nó là gì?</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Hộp Văn bản 14">
            <a:extLst>
              <a:ext uri="{FF2B5EF4-FFF2-40B4-BE49-F238E27FC236}">
                <a16:creationId xmlns:a16="http://schemas.microsoft.com/office/drawing/2014/main" id="{95119703-3C10-4892-A2A5-B4816DA54A43}"/>
              </a:ext>
            </a:extLst>
          </p:cNvPr>
          <p:cNvSpPr txBox="1"/>
          <p:nvPr/>
        </p:nvSpPr>
        <p:spPr>
          <a:xfrm>
            <a:off x="-243653" y="130601"/>
            <a:ext cx="12495809" cy="584775"/>
          </a:xfrm>
          <a:prstGeom prst="rect">
            <a:avLst/>
          </a:prstGeom>
          <a:solidFill>
            <a:schemeClr val="accent2">
              <a:lumMod val="20000"/>
              <a:lumOff val="80000"/>
            </a:schemeClr>
          </a:solidFill>
        </p:spPr>
        <p:txBody>
          <a:bodyPr wrap="square" rtlCol="0">
            <a:spAutoFit/>
          </a:bodyPr>
          <a:lstStyle/>
          <a:p>
            <a:r>
              <a:rPr lang="en-US" sz="3200" dirty="0">
                <a:solidFill>
                  <a:srgbClr val="FF0000"/>
                </a:solidFill>
                <a:latin typeface="+mj-lt"/>
                <a:cs typeface="Arial" panose="020B0604020202020204" pitchFamily="34" charset="0"/>
              </a:rPr>
              <a:t> 1. </a:t>
            </a:r>
            <a:r>
              <a:rPr lang="en-US" sz="3200" dirty="0" err="1">
                <a:solidFill>
                  <a:srgbClr val="FF0000"/>
                </a:solidFill>
                <a:latin typeface="+mj-lt"/>
                <a:cs typeface="Arial" panose="020B0604020202020204" pitchFamily="34" charset="0"/>
              </a:rPr>
              <a:t>Nói</a:t>
            </a:r>
            <a:r>
              <a:rPr lang="en-US" sz="3200" dirty="0">
                <a:solidFill>
                  <a:srgbClr val="FF0000"/>
                </a:solidFill>
                <a:latin typeface="+mj-lt"/>
                <a:cs typeface="Arial" panose="020B0604020202020204" pitchFamily="34" charset="0"/>
              </a:rPr>
              <a:t> </a:t>
            </a:r>
            <a:r>
              <a:rPr lang="vi-VN" sz="3200" dirty="0" smtClean="0">
                <a:solidFill>
                  <a:srgbClr val="FF0000"/>
                </a:solidFill>
                <a:latin typeface="+mj-lt"/>
                <a:cs typeface="Arial" panose="020B0604020202020204" pitchFamily="34" charset="0"/>
              </a:rPr>
              <a:t>với bạn về một đồ dùng trong nhà ( hoặc đồ dùng học tập)</a:t>
            </a:r>
            <a:endParaRPr lang="en-US" sz="3200" dirty="0">
              <a:solidFill>
                <a:srgbClr val="FF0000"/>
              </a:solidFill>
              <a:latin typeface="+mj-lt"/>
              <a:cs typeface="Arial" panose="020B0604020202020204" pitchFamily="34" charset="0"/>
            </a:endParaRPr>
          </a:p>
        </p:txBody>
      </p:sp>
      <p:sp>
        <p:nvSpPr>
          <p:cNvPr id="5" name="Hình chữ nhật: Góc Tròn 3">
            <a:extLst>
              <a:ext uri="{FF2B5EF4-FFF2-40B4-BE49-F238E27FC236}">
                <a16:creationId xmlns:a16="http://schemas.microsoft.com/office/drawing/2014/main" id="{58A56BE1-33D3-42AD-AE8A-CF66F6947459}"/>
              </a:ext>
            </a:extLst>
          </p:cNvPr>
          <p:cNvSpPr/>
          <p:nvPr/>
        </p:nvSpPr>
        <p:spPr>
          <a:xfrm>
            <a:off x="155569" y="847862"/>
            <a:ext cx="3101009" cy="6260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mj-lt"/>
                <a:cs typeface="Arial" panose="020B0604020202020204" pitchFamily="34" charset="0"/>
              </a:rPr>
              <a:t>Câu</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hỏi</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gợi</a:t>
            </a:r>
            <a:r>
              <a:rPr lang="en-US" sz="2800" dirty="0">
                <a:solidFill>
                  <a:schemeClr val="tx1"/>
                </a:solidFill>
                <a:latin typeface="+mj-lt"/>
                <a:cs typeface="Arial" panose="020B0604020202020204" pitchFamily="34" charset="0"/>
              </a:rPr>
              <a:t> ý</a:t>
            </a:r>
          </a:p>
        </p:txBody>
      </p:sp>
      <p:sp>
        <p:nvSpPr>
          <p:cNvPr id="6" name="Hộp Văn bản 6">
            <a:extLst>
              <a:ext uri="{FF2B5EF4-FFF2-40B4-BE49-F238E27FC236}">
                <a16:creationId xmlns:a16="http://schemas.microsoft.com/office/drawing/2014/main" id="{28F813FB-3C47-4570-92F9-3674DDADA710}"/>
              </a:ext>
            </a:extLst>
          </p:cNvPr>
          <p:cNvSpPr txBox="1"/>
          <p:nvPr/>
        </p:nvSpPr>
        <p:spPr>
          <a:xfrm>
            <a:off x="559726" y="1868141"/>
            <a:ext cx="5658657" cy="646331"/>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Đó là đồ dùng gì?</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0163170" y="3983623"/>
            <a:ext cx="2028830" cy="2874377"/>
          </a:xfrm>
          <a:prstGeom prst="rect">
            <a:avLst/>
          </a:prstGeom>
        </p:spPr>
      </p:pic>
      <p:pic>
        <p:nvPicPr>
          <p:cNvPr id="9" name="Picture 8"/>
          <p:cNvPicPr>
            <a:picLocks noChangeAspect="1"/>
          </p:cNvPicPr>
          <p:nvPr/>
        </p:nvPicPr>
        <p:blipFill>
          <a:blip r:embed="rId3"/>
          <a:stretch>
            <a:fillRect/>
          </a:stretch>
        </p:blipFill>
        <p:spPr>
          <a:xfrm>
            <a:off x="7575060" y="2778391"/>
            <a:ext cx="3582783" cy="3611404"/>
          </a:xfrm>
          <a:prstGeom prst="rect">
            <a:avLst/>
          </a:prstGeom>
        </p:spPr>
      </p:pic>
      <p:pic>
        <p:nvPicPr>
          <p:cNvPr id="10" name="Picture 9"/>
          <p:cNvPicPr>
            <a:picLocks noChangeAspect="1"/>
          </p:cNvPicPr>
          <p:nvPr/>
        </p:nvPicPr>
        <p:blipFill>
          <a:blip r:embed="rId4"/>
          <a:stretch>
            <a:fillRect/>
          </a:stretch>
        </p:blipFill>
        <p:spPr>
          <a:xfrm>
            <a:off x="9037492" y="3466813"/>
            <a:ext cx="3041861" cy="3650232"/>
          </a:xfrm>
          <a:prstGeom prst="rect">
            <a:avLst/>
          </a:prstGeom>
        </p:spPr>
      </p:pic>
      <p:pic>
        <p:nvPicPr>
          <p:cNvPr id="11" name="Picture 10"/>
          <p:cNvPicPr>
            <a:picLocks noChangeAspect="1"/>
          </p:cNvPicPr>
          <p:nvPr/>
        </p:nvPicPr>
        <p:blipFill>
          <a:blip r:embed="rId5"/>
          <a:stretch>
            <a:fillRect/>
          </a:stretch>
        </p:blipFill>
        <p:spPr>
          <a:xfrm>
            <a:off x="8126228" y="1241143"/>
            <a:ext cx="3518485" cy="5616857"/>
          </a:xfrm>
          <a:prstGeom prst="rect">
            <a:avLst/>
          </a:prstGeom>
        </p:spPr>
      </p:pic>
      <p:pic>
        <p:nvPicPr>
          <p:cNvPr id="12" name="Picture 11"/>
          <p:cNvPicPr>
            <a:picLocks noChangeAspect="1"/>
          </p:cNvPicPr>
          <p:nvPr/>
        </p:nvPicPr>
        <p:blipFill>
          <a:blip r:embed="rId6"/>
          <a:stretch>
            <a:fillRect/>
          </a:stretch>
        </p:blipFill>
        <p:spPr>
          <a:xfrm>
            <a:off x="8560577" y="4185431"/>
            <a:ext cx="3205185" cy="2647123"/>
          </a:xfrm>
          <a:prstGeom prst="rect">
            <a:avLst/>
          </a:prstGeom>
        </p:spPr>
      </p:pic>
      <p:pic>
        <p:nvPicPr>
          <p:cNvPr id="13" name="Picture 12"/>
          <p:cNvPicPr>
            <a:picLocks noChangeAspect="1"/>
          </p:cNvPicPr>
          <p:nvPr/>
        </p:nvPicPr>
        <p:blipFill>
          <a:blip r:embed="rId7"/>
          <a:stretch>
            <a:fillRect/>
          </a:stretch>
        </p:blipFill>
        <p:spPr>
          <a:xfrm>
            <a:off x="6971878" y="2815579"/>
            <a:ext cx="4993427" cy="3935247"/>
          </a:xfrm>
          <a:prstGeom prst="rect">
            <a:avLst/>
          </a:prstGeom>
        </p:spPr>
      </p:pic>
      <p:sp>
        <p:nvSpPr>
          <p:cNvPr id="14" name="TextBox 13"/>
          <p:cNvSpPr txBox="1"/>
          <p:nvPr/>
        </p:nvSpPr>
        <p:spPr>
          <a:xfrm>
            <a:off x="6480748" y="2266484"/>
            <a:ext cx="5771408" cy="1200329"/>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Chiếc quạt có tác </a:t>
            </a:r>
            <a:r>
              <a:rPr lang="vi-VN" sz="2400" dirty="0">
                <a:latin typeface="Times New Roman" panose="02020603050405020304" pitchFamily="18" charset="0"/>
                <a:cs typeface="Times New Roman" panose="02020603050405020304" pitchFamily="18" charset="0"/>
              </a:rPr>
              <a:t>dụng làm mát, hạ nhiệt, quạt điện còn giúp lưu thông không khí trong phòng, giảm bớt cảm giác ngột </a:t>
            </a:r>
            <a:r>
              <a:rPr lang="vi-VN" sz="2400" dirty="0" smtClean="0">
                <a:latin typeface="Times New Roman" panose="02020603050405020304" pitchFamily="18" charset="0"/>
                <a:cs typeface="Times New Roman" panose="02020603050405020304" pitchFamily="18" charset="0"/>
              </a:rPr>
              <a:t>ngạt</a:t>
            </a:r>
            <a:endParaRPr lang="en-US" sz="2400" dirty="0">
              <a:latin typeface="Times New Roman" panose="02020603050405020304" pitchFamily="18" charset="0"/>
              <a:cs typeface="Times New Roman" panose="02020603050405020304" pitchFamily="18" charset="0"/>
            </a:endParaRPr>
          </a:p>
        </p:txBody>
      </p:sp>
      <p:sp>
        <p:nvSpPr>
          <p:cNvPr id="15" name="Rectangle 14"/>
          <p:cNvSpPr/>
          <p:nvPr/>
        </p:nvSpPr>
        <p:spPr>
          <a:xfrm>
            <a:off x="6420592" y="1430584"/>
            <a:ext cx="6096000" cy="830997"/>
          </a:xfrm>
          <a:prstGeom prst="rect">
            <a:avLst/>
          </a:prstGeom>
        </p:spPr>
        <p:txBody>
          <a:bodyPr>
            <a:spAutoFit/>
          </a:bodyPr>
          <a:lstStyle/>
          <a:p>
            <a:r>
              <a:rPr lang="vi-VN" sz="2400" dirty="0" smtClean="0">
                <a:latin typeface="Times New Roman" panose="02020603050405020304" pitchFamily="18" charset="0"/>
                <a:cs typeface="Times New Roman" panose="02020603050405020304" pitchFamily="18" charset="0"/>
              </a:rPr>
              <a:t>Chiếc quạt có chân quạt, thân quạt, cánh quạt, mô tơ, lồng bảo vệ, màu xanh,...</a:t>
            </a:r>
            <a:endParaRPr lang="vi-VN" sz="2400" dirty="0">
              <a:latin typeface="Times New Roman" panose="02020603050405020304" pitchFamily="18" charset="0"/>
              <a:cs typeface="Times New Roman" panose="02020603050405020304" pitchFamily="18" charset="0"/>
            </a:endParaRPr>
          </a:p>
        </p:txBody>
      </p:sp>
      <p:sp>
        <p:nvSpPr>
          <p:cNvPr id="16" name="Rectangle 15"/>
          <p:cNvSpPr/>
          <p:nvPr/>
        </p:nvSpPr>
        <p:spPr>
          <a:xfrm>
            <a:off x="6221955" y="1348856"/>
            <a:ext cx="6096000" cy="1384995"/>
          </a:xfrm>
          <a:prstGeom prst="rect">
            <a:avLst/>
          </a:prstGeom>
        </p:spPr>
        <p:txBody>
          <a:bodyPr>
            <a:spAutoFit/>
          </a:bodyPr>
          <a:lstStyle/>
          <a:p>
            <a:r>
              <a:rPr lang="vi-VN" sz="2800" dirty="0" smtClean="0">
                <a:latin typeface="Times New Roman" panose="02020603050405020304" pitchFamily="18" charset="0"/>
                <a:cs typeface="Times New Roman" panose="02020603050405020304" pitchFamily="18" charset="0"/>
              </a:rPr>
              <a:t>Chiếc ba lô màu hồng, có nhiều ngăn, có 2 cái quai  đeo, có móc khóa. Chiếc cặp dùng để dựng sách vở khi đến trường</a:t>
            </a:r>
            <a:endParaRPr lang="vi-VN" sz="28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250276CE-6FD9-495E-A498-86CA410DAB73}"/>
              </a:ext>
            </a:extLst>
          </p:cNvPr>
          <p:cNvPicPr>
            <a:picLocks noChangeAspect="1"/>
          </p:cNvPicPr>
          <p:nvPr/>
        </p:nvPicPr>
        <p:blipFill>
          <a:blip r:embed="rId8"/>
          <a:stretch>
            <a:fillRect/>
          </a:stretch>
        </p:blipFill>
        <p:spPr>
          <a:xfrm>
            <a:off x="721226" y="4134236"/>
            <a:ext cx="2667828" cy="2749512"/>
          </a:xfrm>
          <a:prstGeom prst="rect">
            <a:avLst/>
          </a:prstGeom>
        </p:spPr>
      </p:pic>
    </p:spTree>
    <p:extLst>
      <p:ext uri="{BB962C8B-B14F-4D97-AF65-F5344CB8AC3E}">
        <p14:creationId xmlns:p14="http://schemas.microsoft.com/office/powerpoint/2010/main" val="8406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xit" presetSubtype="10" fill="hold" grpId="1" nodeType="withEffect">
                                  <p:stCondLst>
                                    <p:cond delay="0"/>
                                  </p:stCondLst>
                                  <p:childTnLst>
                                    <p:animEffect transition="out" filter="randombar(horizontal)">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xit" presetSubtype="10" fill="hold" nodeType="withEffect">
                                  <p:stCondLst>
                                    <p:cond delay="0"/>
                                  </p:stCondLst>
                                  <p:childTnLst>
                                    <p:animEffect transition="out" filter="randombar(horizontal)">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par>
                                <p:cTn id="51" presetID="14" presetClass="exit" presetSubtype="10" fill="hold" nodeType="withEffect">
                                  <p:stCondLst>
                                    <p:cond delay="0"/>
                                  </p:stCondLst>
                                  <p:childTnLst>
                                    <p:animEffect transition="out" filter="randombar(horizont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500"/>
                                        <p:tgtEl>
                                          <p:spTgt spid="11"/>
                                        </p:tgtEl>
                                      </p:cBhvr>
                                    </p:animEffect>
                                  </p:childTnLst>
                                </p:cTn>
                              </p:par>
                              <p:par>
                                <p:cTn id="59" presetID="14" presetClass="exit" presetSubtype="10" fill="hold"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randombar(horizontal)">
                                      <p:cBhvr>
                                        <p:cTn id="66" dur="500"/>
                                        <p:tgtEl>
                                          <p:spTgt spid="9"/>
                                        </p:tgtEl>
                                      </p:cBhvr>
                                    </p:animEffect>
                                  </p:childTnLst>
                                </p:cTn>
                              </p:par>
                              <p:par>
                                <p:cTn id="67" presetID="14" presetClass="exit" presetSubtype="10" fill="hold" nodeType="withEffect">
                                  <p:stCondLst>
                                    <p:cond delay="0"/>
                                  </p:stCondLst>
                                  <p:childTnLst>
                                    <p:animEffect transition="out" filter="randombar(horizontal)">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58A56BE1-33D3-42AD-AE8A-CF66F6947459}"/>
              </a:ext>
            </a:extLst>
          </p:cNvPr>
          <p:cNvSpPr/>
          <p:nvPr/>
        </p:nvSpPr>
        <p:spPr>
          <a:xfrm>
            <a:off x="155569" y="847862"/>
            <a:ext cx="3101009" cy="6260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mj-lt"/>
                <a:cs typeface="Arial" panose="020B0604020202020204" pitchFamily="34" charset="0"/>
              </a:rPr>
              <a:t>Câu</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hỏi</a:t>
            </a:r>
            <a:r>
              <a:rPr lang="en-US" sz="2800" dirty="0">
                <a:solidFill>
                  <a:schemeClr val="tx1"/>
                </a:solidFill>
                <a:latin typeface="+mj-lt"/>
                <a:cs typeface="Arial" panose="020B0604020202020204" pitchFamily="34" charset="0"/>
              </a:rPr>
              <a:t> </a:t>
            </a:r>
            <a:r>
              <a:rPr lang="en-US" sz="2800" dirty="0" err="1">
                <a:solidFill>
                  <a:schemeClr val="tx1"/>
                </a:solidFill>
                <a:latin typeface="+mj-lt"/>
                <a:cs typeface="Arial" panose="020B0604020202020204" pitchFamily="34" charset="0"/>
              </a:rPr>
              <a:t>gợi</a:t>
            </a:r>
            <a:r>
              <a:rPr lang="en-US" sz="2800" dirty="0">
                <a:solidFill>
                  <a:schemeClr val="tx1"/>
                </a:solidFill>
                <a:latin typeface="+mj-lt"/>
                <a:cs typeface="Arial" panose="020B0604020202020204" pitchFamily="34" charset="0"/>
              </a:rPr>
              <a:t> ý</a:t>
            </a:r>
          </a:p>
        </p:txBody>
      </p:sp>
      <p:sp>
        <p:nvSpPr>
          <p:cNvPr id="5" name="Hộp Văn bản 9">
            <a:extLst>
              <a:ext uri="{FF2B5EF4-FFF2-40B4-BE49-F238E27FC236}">
                <a16:creationId xmlns:a16="http://schemas.microsoft.com/office/drawing/2014/main" id="{44AAB200-4751-48F7-90A6-BFCCE2995563}"/>
              </a:ext>
            </a:extLst>
          </p:cNvPr>
          <p:cNvSpPr txBox="1"/>
          <p:nvPr/>
        </p:nvSpPr>
        <p:spPr>
          <a:xfrm>
            <a:off x="201114" y="1796428"/>
            <a:ext cx="10498134" cy="1200329"/>
          </a:xfrm>
          <a:prstGeom prst="rect">
            <a:avLst/>
          </a:prstGeom>
          <a:noFill/>
        </p:spPr>
        <p:txBody>
          <a:bodyPr wrap="square" rtlCol="0">
            <a:sp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Những người đã làm ra đồ dùng đó là ai</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algn="just"/>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6" name="Hộp Văn bản 14">
            <a:extLst>
              <a:ext uri="{FF2B5EF4-FFF2-40B4-BE49-F238E27FC236}">
                <a16:creationId xmlns:a16="http://schemas.microsoft.com/office/drawing/2014/main" id="{95119703-3C10-4892-A2A5-B4816DA54A43}"/>
              </a:ext>
            </a:extLst>
          </p:cNvPr>
          <p:cNvSpPr txBox="1"/>
          <p:nvPr/>
        </p:nvSpPr>
        <p:spPr>
          <a:xfrm>
            <a:off x="-26040" y="-59404"/>
            <a:ext cx="12495809" cy="584775"/>
          </a:xfrm>
          <a:prstGeom prst="rect">
            <a:avLst/>
          </a:prstGeom>
          <a:solidFill>
            <a:schemeClr val="accent2">
              <a:lumMod val="20000"/>
              <a:lumOff val="80000"/>
            </a:schemeClr>
          </a:solidFill>
        </p:spPr>
        <p:txBody>
          <a:bodyPr wrap="square" rtlCol="0">
            <a:spAutoFit/>
          </a:bodyPr>
          <a:lstStyle/>
          <a:p>
            <a:r>
              <a:rPr lang="en-US" sz="3200" dirty="0">
                <a:solidFill>
                  <a:srgbClr val="FF0000"/>
                </a:solidFill>
                <a:latin typeface="+mj-lt"/>
                <a:cs typeface="Arial" panose="020B0604020202020204" pitchFamily="34" charset="0"/>
              </a:rPr>
              <a:t> 1. </a:t>
            </a:r>
            <a:r>
              <a:rPr lang="en-US" sz="3200" dirty="0" err="1">
                <a:solidFill>
                  <a:srgbClr val="FF0000"/>
                </a:solidFill>
                <a:latin typeface="+mj-lt"/>
                <a:cs typeface="Arial" panose="020B0604020202020204" pitchFamily="34" charset="0"/>
              </a:rPr>
              <a:t>Nói</a:t>
            </a:r>
            <a:r>
              <a:rPr lang="en-US" sz="3200" dirty="0">
                <a:solidFill>
                  <a:srgbClr val="FF0000"/>
                </a:solidFill>
                <a:latin typeface="+mj-lt"/>
                <a:cs typeface="Arial" panose="020B0604020202020204" pitchFamily="34" charset="0"/>
              </a:rPr>
              <a:t> </a:t>
            </a:r>
            <a:r>
              <a:rPr lang="vi-VN" sz="3200" dirty="0" smtClean="0">
                <a:solidFill>
                  <a:srgbClr val="FF0000"/>
                </a:solidFill>
                <a:latin typeface="+mj-lt"/>
                <a:cs typeface="Arial" panose="020B0604020202020204" pitchFamily="34" charset="0"/>
              </a:rPr>
              <a:t>với bạn về một đồ dùng trong nhà ( hoặc đồ dùng học tập)</a:t>
            </a:r>
            <a:endParaRPr lang="en-US" sz="3200" dirty="0">
              <a:solidFill>
                <a:srgbClr val="FF0000"/>
              </a:solidFill>
              <a:latin typeface="+mj-lt"/>
              <a:cs typeface="Arial" panose="020B0604020202020204" pitchFamily="34" charset="0"/>
            </a:endParaRPr>
          </a:p>
        </p:txBody>
      </p:sp>
      <p:cxnSp>
        <p:nvCxnSpPr>
          <p:cNvPr id="7" name="Đường nối Thẳng 16">
            <a:extLst>
              <a:ext uri="{FF2B5EF4-FFF2-40B4-BE49-F238E27FC236}">
                <a16:creationId xmlns:a16="http://schemas.microsoft.com/office/drawing/2014/main" id="{C6AD8D3F-4561-4A5B-AFBE-DA54EA440C2F}"/>
              </a:ext>
            </a:extLst>
          </p:cNvPr>
          <p:cNvCxnSpPr/>
          <p:nvPr/>
        </p:nvCxnSpPr>
        <p:spPr>
          <a:xfrm>
            <a:off x="587682" y="482299"/>
            <a:ext cx="6361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7">
            <a:extLst>
              <a:ext uri="{FF2B5EF4-FFF2-40B4-BE49-F238E27FC236}">
                <a16:creationId xmlns:a16="http://schemas.microsoft.com/office/drawing/2014/main" id="{4FE42301-3888-427D-BA59-AFE4F691E883}"/>
              </a:ext>
            </a:extLst>
          </p:cNvPr>
          <p:cNvCxnSpPr>
            <a:cxnSpLocks/>
          </p:cNvCxnSpPr>
          <p:nvPr/>
        </p:nvCxnSpPr>
        <p:spPr>
          <a:xfrm>
            <a:off x="2711720" y="492112"/>
            <a:ext cx="50178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7">
            <a:extLst>
              <a:ext uri="{FF2B5EF4-FFF2-40B4-BE49-F238E27FC236}">
                <a16:creationId xmlns:a16="http://schemas.microsoft.com/office/drawing/2014/main" id="{4FE42301-3888-427D-BA59-AFE4F691E883}"/>
              </a:ext>
            </a:extLst>
          </p:cNvPr>
          <p:cNvCxnSpPr>
            <a:cxnSpLocks/>
          </p:cNvCxnSpPr>
          <p:nvPr/>
        </p:nvCxnSpPr>
        <p:spPr>
          <a:xfrm>
            <a:off x="8603236" y="492112"/>
            <a:ext cx="3496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8603236" y="2606841"/>
            <a:ext cx="3041861" cy="4251159"/>
          </a:xfrm>
          <a:prstGeom prst="rect">
            <a:avLst/>
          </a:prstGeom>
        </p:spPr>
      </p:pic>
      <p:sp>
        <p:nvSpPr>
          <p:cNvPr id="13" name="Hộp Văn bản 9">
            <a:extLst>
              <a:ext uri="{FF2B5EF4-FFF2-40B4-BE49-F238E27FC236}">
                <a16:creationId xmlns:a16="http://schemas.microsoft.com/office/drawing/2014/main" id="{44AAB200-4751-48F7-90A6-BFCCE2995563}"/>
              </a:ext>
            </a:extLst>
          </p:cNvPr>
          <p:cNvSpPr txBox="1"/>
          <p:nvPr/>
        </p:nvSpPr>
        <p:spPr>
          <a:xfrm>
            <a:off x="729728" y="2629970"/>
            <a:ext cx="6927660" cy="1754326"/>
          </a:xfrm>
          <a:prstGeom prst="rect">
            <a:avLst/>
          </a:prstGeom>
          <a:noFill/>
        </p:spPr>
        <p:txBody>
          <a:bodyPr wrap="square" rtlCol="0">
            <a:spAutoFit/>
          </a:bodyPr>
          <a:lstStyle/>
          <a:p>
            <a:pPr algn="just"/>
            <a:r>
              <a:rPr lang="en-US"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Cô thợ may đã làm ra những chiếc ba lô xinh đẹp.</a:t>
            </a:r>
            <a:endPar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8126228" y="1241143"/>
            <a:ext cx="3518485" cy="5616857"/>
          </a:xfrm>
          <a:prstGeom prst="rect">
            <a:avLst/>
          </a:prstGeom>
        </p:spPr>
      </p:pic>
      <p:sp>
        <p:nvSpPr>
          <p:cNvPr id="15" name="Hộp Văn bản 9">
            <a:extLst>
              <a:ext uri="{FF2B5EF4-FFF2-40B4-BE49-F238E27FC236}">
                <a16:creationId xmlns:a16="http://schemas.microsoft.com/office/drawing/2014/main" id="{44AAB200-4751-48F7-90A6-BFCCE2995563}"/>
              </a:ext>
            </a:extLst>
          </p:cNvPr>
          <p:cNvSpPr txBox="1"/>
          <p:nvPr/>
        </p:nvSpPr>
        <p:spPr>
          <a:xfrm>
            <a:off x="699841" y="2676137"/>
            <a:ext cx="6927660" cy="2308324"/>
          </a:xfrm>
          <a:prstGeom prst="rect">
            <a:avLst/>
          </a:prstGeom>
          <a:noFill/>
        </p:spPr>
        <p:txBody>
          <a:bodyPr wrap="square" rtlCol="0">
            <a:spAutoFit/>
          </a:bodyPr>
          <a:lstStyle/>
          <a:p>
            <a:pPr algn="just"/>
            <a:r>
              <a:rPr lang="en-US"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Chiếc tủ xinh đẹp này làm bằng gỗ do </a:t>
            </a:r>
            <a:r>
              <a:rPr lang="vi-VN"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 </a:t>
            </a:r>
            <a:r>
              <a:rPr lang="vi-VN"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tay tinh xảo của chú thợ mộc làm ra.</a:t>
            </a:r>
            <a:endPar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6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3" grpId="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BC6EE195-86ED-459A-AD86-1E97B400FDFC}"/>
              </a:ext>
            </a:extLst>
          </p:cNvPr>
          <p:cNvSpPr txBox="1"/>
          <p:nvPr/>
        </p:nvSpPr>
        <p:spPr>
          <a:xfrm>
            <a:off x="0" y="1196301"/>
            <a:ext cx="7862749" cy="5201424"/>
          </a:xfrm>
          <a:prstGeom prst="rect">
            <a:avLst/>
          </a:prstGeom>
          <a:noFill/>
        </p:spPr>
        <p:txBody>
          <a:bodyPr wrap="square" rtlCol="0">
            <a:spAutoFit/>
          </a:bodyPr>
          <a:lstStyle/>
          <a:p>
            <a:pPr>
              <a:spcAft>
                <a:spcPts val="1200"/>
              </a:spcAft>
            </a:pPr>
            <a:r>
              <a:rPr lang="en-US" sz="2800" dirty="0" err="1">
                <a:solidFill>
                  <a:schemeClr val="accent1"/>
                </a:solidFill>
                <a:latin typeface="Times New Roman" panose="02020603050405020304" pitchFamily="18" charset="0"/>
                <a:cs typeface="Times New Roman" panose="02020603050405020304" pitchFamily="18" charset="0"/>
              </a:rPr>
              <a:t>Ví</a:t>
            </a:r>
            <a:r>
              <a:rPr lang="en-US" sz="2800" dirty="0">
                <a:solidFill>
                  <a:schemeClr val="accent1"/>
                </a:solidFill>
                <a:latin typeface="Times New Roman" panose="02020603050405020304" pitchFamily="18" charset="0"/>
                <a:cs typeface="Times New Roman" panose="02020603050405020304" pitchFamily="18" charset="0"/>
              </a:rPr>
              <a:t> </a:t>
            </a:r>
            <a:r>
              <a:rPr lang="en-US" sz="2800" dirty="0" err="1">
                <a:solidFill>
                  <a:schemeClr val="accent1"/>
                </a:solidFill>
                <a:latin typeface="Times New Roman" panose="02020603050405020304" pitchFamily="18" charset="0"/>
                <a:cs typeface="Times New Roman" panose="02020603050405020304" pitchFamily="18" charset="0"/>
              </a:rPr>
              <a:t>dụ</a:t>
            </a:r>
            <a:r>
              <a:rPr lang="en-US" sz="2800" dirty="0">
                <a:solidFill>
                  <a:schemeClr val="accent1"/>
                </a:solidFill>
                <a:latin typeface="Times New Roman" panose="02020603050405020304" pitchFamily="18" charset="0"/>
                <a:cs typeface="Times New Roman" panose="02020603050405020304" pitchFamily="18" charset="0"/>
              </a:rPr>
              <a:t>:</a:t>
            </a:r>
          </a:p>
          <a:p>
            <a:pPr lvl="1" algn="just">
              <a:lnSpc>
                <a:spcPct val="150000"/>
              </a:lnSpc>
            </a:pPr>
            <a:r>
              <a:rPr lang="en-US" sz="2800" dirty="0">
                <a:solidFill>
                  <a:schemeClr val="accent1"/>
                </a:solidFill>
                <a:latin typeface="Times New Roman" panose="02020603050405020304" pitchFamily="18" charset="0"/>
                <a:cs typeface="Times New Roman" panose="02020603050405020304" pitchFamily="18" charset="0"/>
              </a:rPr>
              <a:t>    </a:t>
            </a:r>
            <a:r>
              <a:rPr lang="vi-VN" sz="2800" dirty="0" smtClean="0">
                <a:solidFill>
                  <a:schemeClr val="accent1"/>
                </a:solidFill>
                <a:latin typeface="Times New Roman" panose="02020603050405020304" pitchFamily="18" charset="0"/>
                <a:cs typeface="Times New Roman" panose="02020603050405020304" pitchFamily="18" charset="0"/>
              </a:rPr>
              <a:t>Nhà em có một chiếc ti vi. Trông nó như một chiếc gương, có nhiều nút bấm. Mỗi tối, sau khi cơm nước xong, cả nhà em lại ngồi quanh bàn xem tin tức, xem phim. Có hôm cả nhà cùng xem bóng đá, hò reo rất vui. Em rất biết ơn những người đã chế tạo ra chiếc ti vi, giúp em biết thêm nhiều điều bổ ích. </a:t>
            </a:r>
            <a:endParaRPr lang="en-US" sz="2800" dirty="0">
              <a:solidFill>
                <a:schemeClr val="accent1"/>
              </a:solidFill>
              <a:latin typeface="Times New Roman" panose="02020603050405020304" pitchFamily="18" charset="0"/>
              <a:cs typeface="Times New Roman" panose="02020603050405020304" pitchFamily="18" charset="0"/>
            </a:endParaRPr>
          </a:p>
        </p:txBody>
      </p:sp>
      <p:sp>
        <p:nvSpPr>
          <p:cNvPr id="7" name="Hộp Văn bản 14">
            <a:extLst>
              <a:ext uri="{FF2B5EF4-FFF2-40B4-BE49-F238E27FC236}">
                <a16:creationId xmlns:a16="http://schemas.microsoft.com/office/drawing/2014/main" id="{95119703-3C10-4892-A2A5-B4816DA54A43}"/>
              </a:ext>
            </a:extLst>
          </p:cNvPr>
          <p:cNvSpPr txBox="1"/>
          <p:nvPr/>
        </p:nvSpPr>
        <p:spPr>
          <a:xfrm>
            <a:off x="457205" y="483935"/>
            <a:ext cx="11437034" cy="584775"/>
          </a:xfrm>
          <a:prstGeom prst="rect">
            <a:avLst/>
          </a:prstGeom>
          <a:noFill/>
        </p:spPr>
        <p:txBody>
          <a:bodyPr wrap="square" rtlCol="0">
            <a:spAutoFit/>
          </a:bodyPr>
          <a:lstStyle/>
          <a:p>
            <a:r>
              <a:rPr lang="en-US" sz="3200" dirty="0">
                <a:solidFill>
                  <a:srgbClr val="FF0000"/>
                </a:solidFill>
                <a:latin typeface="+mj-lt"/>
                <a:cs typeface="Arial" panose="020B0604020202020204" pitchFamily="34" charset="0"/>
              </a:rPr>
              <a:t> 1. </a:t>
            </a:r>
            <a:r>
              <a:rPr lang="en-US" sz="3200" dirty="0" err="1">
                <a:solidFill>
                  <a:srgbClr val="FF0000"/>
                </a:solidFill>
                <a:latin typeface="+mj-lt"/>
                <a:cs typeface="Arial" panose="020B0604020202020204" pitchFamily="34" charset="0"/>
              </a:rPr>
              <a:t>Nói</a:t>
            </a:r>
            <a:r>
              <a:rPr lang="en-US" sz="3200" dirty="0">
                <a:solidFill>
                  <a:srgbClr val="FF0000"/>
                </a:solidFill>
                <a:latin typeface="+mj-lt"/>
                <a:cs typeface="Arial" panose="020B0604020202020204" pitchFamily="34" charset="0"/>
              </a:rPr>
              <a:t> </a:t>
            </a:r>
            <a:r>
              <a:rPr lang="vi-VN" sz="3200" dirty="0" smtClean="0">
                <a:solidFill>
                  <a:srgbClr val="FF0000"/>
                </a:solidFill>
                <a:latin typeface="+mj-lt"/>
                <a:cs typeface="Arial" panose="020B0604020202020204" pitchFamily="34" charset="0"/>
              </a:rPr>
              <a:t>về một đồ dùng trong nhà ( hoặc đồ dùng học tập)</a:t>
            </a:r>
            <a:endParaRPr lang="en-US" sz="3200" dirty="0">
              <a:solidFill>
                <a:srgbClr val="FF0000"/>
              </a:solidFill>
              <a:latin typeface="+mj-lt"/>
              <a:cs typeface="Arial" panose="020B0604020202020204" pitchFamily="34" charset="0"/>
            </a:endParaRPr>
          </a:p>
        </p:txBody>
      </p:sp>
      <p:pic>
        <p:nvPicPr>
          <p:cNvPr id="1026" name="Picture 2" descr="Cùng nhau quây quần xem TV là biểu hiện của một gia đình hạnh phúc -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847" y="1653485"/>
            <a:ext cx="4143153" cy="508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8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64F1B335-831F-4919-9468-139B690DC99F}"/>
              </a:ext>
            </a:extLst>
          </p:cNvPr>
          <p:cNvSpPr txBox="1"/>
          <p:nvPr/>
        </p:nvSpPr>
        <p:spPr>
          <a:xfrm>
            <a:off x="0" y="119316"/>
            <a:ext cx="12192000" cy="1107990"/>
          </a:xfrm>
          <a:prstGeom prst="rect">
            <a:avLst/>
          </a:prstGeom>
          <a:solidFill>
            <a:schemeClr val="accent2">
              <a:lumMod val="20000"/>
              <a:lumOff val="80000"/>
            </a:schemeClr>
          </a:solidFill>
          <a:ln w="9525">
            <a:noFill/>
          </a:ln>
        </p:spPr>
        <p:txBody>
          <a:bodyPr wrap="square" lIns="121914" tIns="60957" rIns="121914" bIns="60957">
            <a:spAutoFit/>
          </a:bodyPr>
          <a:lstStyle/>
          <a:p>
            <a:pPr algn="just" defTabSz="1219170">
              <a:spcBef>
                <a:spcPct val="50000"/>
              </a:spcBef>
              <a:defRPr/>
            </a:pPr>
            <a:r>
              <a:rPr lang="en-US" altLang="en-US" sz="3200" dirty="0">
                <a:solidFill>
                  <a:srgbClr val="FF0000"/>
                </a:solidFill>
                <a:latin typeface="+mj-lt"/>
                <a:ea typeface="Arial" panose="020B0604020202020204" pitchFamily="34" charset="0"/>
                <a:cs typeface="Times New Roman" pitchFamily="18" charset="0"/>
              </a:rPr>
              <a:t>    2. </a:t>
            </a:r>
            <a:r>
              <a:rPr lang="en-US" sz="3200" dirty="0" err="1">
                <a:solidFill>
                  <a:srgbClr val="FF0000"/>
                </a:solidFill>
                <a:latin typeface="+mj-lt"/>
                <a:cs typeface="Arial" panose="020B0604020202020204" pitchFamily="34" charset="0"/>
              </a:rPr>
              <a:t>Dựa</a:t>
            </a:r>
            <a:r>
              <a:rPr lang="en-US" sz="3200" dirty="0">
                <a:solidFill>
                  <a:srgbClr val="FF0000"/>
                </a:solidFill>
                <a:latin typeface="+mj-lt"/>
                <a:cs typeface="Arial" panose="020B0604020202020204" pitchFamily="34" charset="0"/>
              </a:rPr>
              <a:t> </a:t>
            </a:r>
            <a:r>
              <a:rPr lang="en-US" sz="3200" dirty="0" err="1">
                <a:solidFill>
                  <a:srgbClr val="FF0000"/>
                </a:solidFill>
                <a:latin typeface="+mj-lt"/>
                <a:cs typeface="Arial" panose="020B0604020202020204" pitchFamily="34" charset="0"/>
              </a:rPr>
              <a:t>vào</a:t>
            </a:r>
            <a:r>
              <a:rPr lang="en-US" sz="3200" dirty="0">
                <a:solidFill>
                  <a:srgbClr val="FF0000"/>
                </a:solidFill>
                <a:latin typeface="+mj-lt"/>
                <a:cs typeface="Arial" panose="020B0604020202020204" pitchFamily="34" charset="0"/>
              </a:rPr>
              <a:t> </a:t>
            </a:r>
            <a:r>
              <a:rPr lang="en-US" sz="3200" dirty="0" err="1">
                <a:solidFill>
                  <a:srgbClr val="FF0000"/>
                </a:solidFill>
                <a:latin typeface="+mj-lt"/>
                <a:cs typeface="Arial" panose="020B0604020202020204" pitchFamily="34" charset="0"/>
              </a:rPr>
              <a:t>những</a:t>
            </a:r>
            <a:r>
              <a:rPr lang="en-US" sz="3200" dirty="0">
                <a:solidFill>
                  <a:srgbClr val="FF0000"/>
                </a:solidFill>
                <a:latin typeface="+mj-lt"/>
                <a:cs typeface="Arial" panose="020B0604020202020204" pitchFamily="34" charset="0"/>
              </a:rPr>
              <a:t> </a:t>
            </a:r>
            <a:r>
              <a:rPr lang="en-US" sz="3200" dirty="0" err="1">
                <a:solidFill>
                  <a:srgbClr val="FF0000"/>
                </a:solidFill>
                <a:latin typeface="+mj-lt"/>
                <a:cs typeface="Arial" panose="020B0604020202020204" pitchFamily="34" charset="0"/>
              </a:rPr>
              <a:t>điều</a:t>
            </a:r>
            <a:r>
              <a:rPr lang="en-US" sz="3200" dirty="0">
                <a:solidFill>
                  <a:srgbClr val="FF0000"/>
                </a:solidFill>
                <a:latin typeface="+mj-lt"/>
                <a:cs typeface="Arial" panose="020B0604020202020204" pitchFamily="34" charset="0"/>
              </a:rPr>
              <a:t> </a:t>
            </a:r>
            <a:r>
              <a:rPr lang="en-US" sz="3200" dirty="0" err="1">
                <a:solidFill>
                  <a:srgbClr val="FF0000"/>
                </a:solidFill>
                <a:latin typeface="+mj-lt"/>
                <a:cs typeface="Arial" panose="020B0604020202020204" pitchFamily="34" charset="0"/>
              </a:rPr>
              <a:t>vừa</a:t>
            </a:r>
            <a:r>
              <a:rPr lang="en-US" sz="3200" dirty="0">
                <a:solidFill>
                  <a:srgbClr val="FF0000"/>
                </a:solidFill>
                <a:latin typeface="+mj-lt"/>
                <a:cs typeface="Arial" panose="020B0604020202020204" pitchFamily="34" charset="0"/>
              </a:rPr>
              <a:t> </a:t>
            </a:r>
            <a:r>
              <a:rPr lang="en-US" sz="3200" dirty="0" err="1">
                <a:solidFill>
                  <a:srgbClr val="FF0000"/>
                </a:solidFill>
                <a:latin typeface="+mj-lt"/>
                <a:cs typeface="Arial" panose="020B0604020202020204" pitchFamily="34" charset="0"/>
              </a:rPr>
              <a:t>nói</a:t>
            </a:r>
            <a:r>
              <a:rPr lang="en-US" sz="3200" dirty="0">
                <a:solidFill>
                  <a:srgbClr val="FF0000"/>
                </a:solidFill>
                <a:latin typeface="+mj-lt"/>
                <a:cs typeface="Arial" panose="020B0604020202020204" pitchFamily="34" charset="0"/>
              </a:rPr>
              <a:t>, </a:t>
            </a:r>
            <a:r>
              <a:rPr lang="en-US" sz="3200" dirty="0" err="1">
                <a:solidFill>
                  <a:srgbClr val="FF0000"/>
                </a:solidFill>
                <a:latin typeface="+mj-lt"/>
                <a:cs typeface="Arial" panose="020B0604020202020204" pitchFamily="34" charset="0"/>
              </a:rPr>
              <a:t>hãy</a:t>
            </a:r>
            <a:r>
              <a:rPr lang="en-US" sz="3200" dirty="0">
                <a:solidFill>
                  <a:srgbClr val="FF0000"/>
                </a:solidFill>
                <a:latin typeface="+mj-lt"/>
                <a:cs typeface="Arial" panose="020B0604020202020204" pitchFamily="34" charset="0"/>
              </a:rPr>
              <a:t> </a:t>
            </a:r>
            <a:r>
              <a:rPr lang="en-US" sz="3200" dirty="0" err="1">
                <a:solidFill>
                  <a:srgbClr val="FF0000"/>
                </a:solidFill>
                <a:latin typeface="+mj-lt"/>
                <a:cs typeface="Arial" panose="020B0604020202020204" pitchFamily="34" charset="0"/>
              </a:rPr>
              <a:t>viết</a:t>
            </a:r>
            <a:r>
              <a:rPr lang="en-US" sz="3200" dirty="0">
                <a:solidFill>
                  <a:srgbClr val="FF0000"/>
                </a:solidFill>
                <a:latin typeface="+mj-lt"/>
                <a:cs typeface="Arial" panose="020B0604020202020204" pitchFamily="34" charset="0"/>
              </a:rPr>
              <a:t> </a:t>
            </a:r>
            <a:r>
              <a:rPr lang="vi-VN" sz="3200" dirty="0" smtClean="0">
                <a:solidFill>
                  <a:srgbClr val="FF0000"/>
                </a:solidFill>
                <a:latin typeface="+mj-lt"/>
                <a:cs typeface="Arial" panose="020B0604020202020204" pitchFamily="34" charset="0"/>
              </a:rPr>
              <a:t>đoạn văn về một đồ dùng trong nhà ( hoặc đồ dùng học tập).</a:t>
            </a:r>
            <a:endParaRPr lang="en-US" altLang="en-US" sz="3200" dirty="0">
              <a:solidFill>
                <a:srgbClr val="FF0000"/>
              </a:solidFill>
              <a:latin typeface="+mj-lt"/>
              <a:ea typeface="Arial" panose="020B0604020202020204" pitchFamily="34" charset="0"/>
              <a:cs typeface="Times New Roman" pitchFamily="18" charset="0"/>
            </a:endParaRPr>
          </a:p>
        </p:txBody>
      </p:sp>
      <p:sp>
        <p:nvSpPr>
          <p:cNvPr id="6" name="TextBox 5">
            <a:extLst>
              <a:ext uri="{FF2B5EF4-FFF2-40B4-BE49-F238E27FC236}">
                <a16:creationId xmlns:a16="http://schemas.microsoft.com/office/drawing/2014/main" id="{7B1E9AA2-13E0-4163-B73A-E72B7E691CC3}"/>
              </a:ext>
            </a:extLst>
          </p:cNvPr>
          <p:cNvSpPr txBox="1"/>
          <p:nvPr/>
        </p:nvSpPr>
        <p:spPr>
          <a:xfrm>
            <a:off x="140678" y="1227306"/>
            <a:ext cx="8206153" cy="5693866"/>
          </a:xfrm>
          <a:prstGeom prst="rect">
            <a:avLst/>
          </a:prstGeom>
          <a:noFill/>
        </p:spPr>
        <p:txBody>
          <a:bodyPr wrap="square" rtlCol="0">
            <a:spAutoFit/>
          </a:bodyPr>
          <a:lstStyle/>
          <a:p>
            <a:pPr algn="ctr"/>
            <a:r>
              <a:rPr lang="vi-VN" sz="2800" u="sng" dirty="0" smtClean="0">
                <a:solidFill>
                  <a:srgbClr val="FF0000"/>
                </a:solidFill>
                <a:latin typeface="Times New Roman" panose="02020603050405020304" pitchFamily="18" charset="0"/>
                <a:cs typeface="Times New Roman" panose="02020603050405020304" pitchFamily="18" charset="0"/>
              </a:rPr>
              <a:t>Bài làm:</a:t>
            </a:r>
            <a:endParaRPr lang="en-US" sz="2800" u="sng" dirty="0">
              <a:solidFill>
                <a:srgbClr val="FF0000"/>
              </a:solidFill>
              <a:latin typeface="Times New Roman" panose="02020603050405020304" pitchFamily="18" charset="0"/>
              <a:cs typeface="Times New Roman" panose="02020603050405020304" pitchFamily="18" charset="0"/>
            </a:endParaRPr>
          </a:p>
          <a:p>
            <a:pPr algn="just"/>
            <a:r>
              <a:rPr lang="nl-NL"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Chiếc </a:t>
            </a:r>
            <a:r>
              <a:rPr lang="vi-VN" sz="2800" dirty="0">
                <a:latin typeface="Times New Roman" panose="02020603050405020304" pitchFamily="18" charset="0"/>
                <a:cs typeface="Times New Roman" panose="02020603050405020304" pitchFamily="18" charset="0"/>
              </a:rPr>
              <a:t>ba lô là người bạn thân thiết nhất cùng em đi học mỗi ngày. Ba lô của em có màu </a:t>
            </a:r>
            <a:r>
              <a:rPr lang="vi-VN" sz="2800" dirty="0" smtClean="0">
                <a:latin typeface="Times New Roman" panose="02020603050405020304" pitchFamily="18" charset="0"/>
                <a:cs typeface="Times New Roman" panose="02020603050405020304" pitchFamily="18" charset="0"/>
              </a:rPr>
              <a:t>hồng rất </a:t>
            </a:r>
            <a:r>
              <a:rPr lang="vi-VN" sz="2800" dirty="0">
                <a:latin typeface="Times New Roman" panose="02020603050405020304" pitchFamily="18" charset="0"/>
                <a:cs typeface="Times New Roman" panose="02020603050405020304" pitchFamily="18" charset="0"/>
              </a:rPr>
              <a:t>đẹp. Bên trong có nhiều ngăn đựng. Ấn tượng nhất là ngăn lớn nhất bên trong chiếc ba </a:t>
            </a:r>
            <a:r>
              <a:rPr lang="vi-VN" sz="2800" dirty="0" smtClean="0">
                <a:latin typeface="Times New Roman" panose="02020603050405020304" pitchFamily="18" charset="0"/>
                <a:cs typeface="Times New Roman" panose="02020603050405020304" pitchFamily="18" charset="0"/>
              </a:rPr>
              <a:t>lô bên trong có một ngăn nhỏ chứa đựng những điều bí mật của em. </a:t>
            </a:r>
            <a:r>
              <a:rPr lang="vi-VN" sz="2800" dirty="0">
                <a:latin typeface="Times New Roman" panose="02020603050405020304" pitchFamily="18" charset="0"/>
                <a:cs typeface="Times New Roman" panose="02020603050405020304" pitchFamily="18" charset="0"/>
              </a:rPr>
              <a:t>Quai của nó đeo rất êm vai. Nhờ có người bạn này, em mang đủ đồ dùng học tập cần thiết tới trường mà không hề thấy nặng. Mẹ em nói rằng: các cô bác thợ may đã làm ra rất nhiều ba lô cho trẻ em tới trường. Em rất yêu quý chiếc </a:t>
            </a:r>
            <a:r>
              <a:rPr lang="vi-VN" sz="2800" dirty="0" smtClean="0">
                <a:latin typeface="Times New Roman" panose="02020603050405020304" pitchFamily="18" charset="0"/>
                <a:cs typeface="Times New Roman" panose="02020603050405020304" pitchFamily="18" charset="0"/>
              </a:rPr>
              <a:t>ba lô </a:t>
            </a:r>
            <a:r>
              <a:rPr lang="vi-VN" sz="2800" dirty="0">
                <a:latin typeface="Times New Roman" panose="02020603050405020304" pitchFamily="18" charset="0"/>
                <a:cs typeface="Times New Roman" panose="02020603050405020304" pitchFamily="18" charset="0"/>
              </a:rPr>
              <a:t>này vì đó là tất cả sự cố gắng được làm ra từ các bác thợ may</a:t>
            </a:r>
            <a:r>
              <a:rPr lang="vi-VN" sz="2800" dirty="0" smtClean="0">
                <a:latin typeface="Times New Roman" panose="02020603050405020304" pitchFamily="18" charset="0"/>
                <a:cs typeface="Times New Roman" panose="02020603050405020304" pitchFamily="18" charset="0"/>
              </a:rPr>
              <a:t>. Em </a:t>
            </a:r>
            <a:r>
              <a:rPr lang="vi-VN" sz="2800" dirty="0">
                <a:latin typeface="Times New Roman" panose="02020603050405020304" pitchFamily="18" charset="0"/>
                <a:cs typeface="Times New Roman" panose="02020603050405020304" pitchFamily="18" charset="0"/>
              </a:rPr>
              <a:t>hứa sẽ giữ gìn và bảo quản chiếc </a:t>
            </a:r>
            <a:r>
              <a:rPr lang="vi-VN" sz="2800" dirty="0" smtClean="0">
                <a:latin typeface="Times New Roman" panose="02020603050405020304" pitchFamily="18" charset="0"/>
                <a:cs typeface="Times New Roman" panose="02020603050405020304" pitchFamily="18" charset="0"/>
              </a:rPr>
              <a:t>ba lô </a:t>
            </a:r>
            <a:r>
              <a:rPr lang="vi-VN" sz="2800" dirty="0">
                <a:latin typeface="Times New Roman" panose="02020603050405020304" pitchFamily="18" charset="0"/>
                <a:cs typeface="Times New Roman" panose="02020603050405020304" pitchFamily="18" charset="0"/>
              </a:rPr>
              <a:t>này thật tốt.</a:t>
            </a:r>
            <a:endParaRPr lang="en-US" sz="2800" dirty="0">
              <a:solidFill>
                <a:schemeClr val="accent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748485" y="1883827"/>
            <a:ext cx="3041861" cy="4251159"/>
          </a:xfrm>
          <a:prstGeom prst="rect">
            <a:avLst/>
          </a:prstGeom>
        </p:spPr>
      </p:pic>
    </p:spTree>
    <p:extLst>
      <p:ext uri="{BB962C8B-B14F-4D97-AF65-F5344CB8AC3E}">
        <p14:creationId xmlns:p14="http://schemas.microsoft.com/office/powerpoint/2010/main" val="8512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n Elementary Education by Slidesgo">
  <a:themeElements>
    <a:clrScheme name="Simple Light">
      <a:dk1>
        <a:srgbClr val="80B6AC"/>
      </a:dk1>
      <a:lt1>
        <a:srgbClr val="F2F2E9"/>
      </a:lt1>
      <a:dk2>
        <a:srgbClr val="6E61A7"/>
      </a:dk2>
      <a:lt2>
        <a:srgbClr val="F27573"/>
      </a:lt2>
      <a:accent1>
        <a:srgbClr val="FF9C5D"/>
      </a:accent1>
      <a:accent2>
        <a:srgbClr val="FFD966"/>
      </a:accent2>
      <a:accent3>
        <a:srgbClr val="CFE26B"/>
      </a:accent3>
      <a:accent4>
        <a:srgbClr val="97D8CC"/>
      </a:accent4>
      <a:accent5>
        <a:srgbClr val="FC5E8F"/>
      </a:accent5>
      <a:accent6>
        <a:srgbClr val="F481A2"/>
      </a:accent6>
      <a:hlink>
        <a:srgbClr val="F275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gital Stickers for School Days by Slidesgo">
  <a:themeElements>
    <a:clrScheme name="Simple Light">
      <a:dk1>
        <a:srgbClr val="F75C8F"/>
      </a:dk1>
      <a:lt1>
        <a:srgbClr val="FFFFFF"/>
      </a:lt1>
      <a:dk2>
        <a:srgbClr val="004468"/>
      </a:dk2>
      <a:lt2>
        <a:srgbClr val="61D8C4"/>
      </a:lt2>
      <a:accent1>
        <a:srgbClr val="10B0BF"/>
      </a:accent1>
      <a:accent2>
        <a:srgbClr val="4A4793"/>
      </a:accent2>
      <a:accent3>
        <a:srgbClr val="673543"/>
      </a:accent3>
      <a:accent4>
        <a:srgbClr val="FFCC73"/>
      </a:accent4>
      <a:accent5>
        <a:srgbClr val="F06952"/>
      </a:accent5>
      <a:accent6>
        <a:srgbClr val="FCAED3"/>
      </a:accent6>
      <a:hlink>
        <a:srgbClr val="0044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urope Brothers and Sisters Day by Slidesgo">
  <a:themeElements>
    <a:clrScheme name="Simple Light">
      <a:dk1>
        <a:srgbClr val="D3F4FF"/>
      </a:dk1>
      <a:lt1>
        <a:srgbClr val="2BB4CC"/>
      </a:lt1>
      <a:dk2>
        <a:srgbClr val="0B4244"/>
      </a:dk2>
      <a:lt2>
        <a:srgbClr val="A4D378"/>
      </a:lt2>
      <a:accent1>
        <a:srgbClr val="50AF78"/>
      </a:accent1>
      <a:accent2>
        <a:srgbClr val="FFE000"/>
      </a:accent2>
      <a:accent3>
        <a:srgbClr val="FF3466"/>
      </a:accent3>
      <a:accent4>
        <a:srgbClr val="FF97B5"/>
      </a:accent4>
      <a:accent5>
        <a:srgbClr val="FFFFFF"/>
      </a:accent5>
      <a:accent6>
        <a:srgbClr val="FFFFFF"/>
      </a:accent6>
      <a:hlink>
        <a:srgbClr val="0B42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urope Brothers and Sisters Day by Slidesgo">
  <a:themeElements>
    <a:clrScheme name="Simple Light">
      <a:dk1>
        <a:srgbClr val="D3F4FF"/>
      </a:dk1>
      <a:lt1>
        <a:srgbClr val="2BB4CC"/>
      </a:lt1>
      <a:dk2>
        <a:srgbClr val="0B4244"/>
      </a:dk2>
      <a:lt2>
        <a:srgbClr val="A4D378"/>
      </a:lt2>
      <a:accent1>
        <a:srgbClr val="50AF78"/>
      </a:accent1>
      <a:accent2>
        <a:srgbClr val="FFE000"/>
      </a:accent2>
      <a:accent3>
        <a:srgbClr val="FF3466"/>
      </a:accent3>
      <a:accent4>
        <a:srgbClr val="FF97B5"/>
      </a:accent4>
      <a:accent5>
        <a:srgbClr val="FFFFFF"/>
      </a:accent5>
      <a:accent6>
        <a:srgbClr val="FFFFFF"/>
      </a:accent6>
      <a:hlink>
        <a:srgbClr val="0B42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2219</TotalTime>
  <Words>539</Words>
  <Application>Microsoft Office PowerPoint</Application>
  <PresentationFormat>Widescreen</PresentationFormat>
  <Paragraphs>54</Paragraphs>
  <Slides>18</Slides>
  <Notes>5</Notes>
  <HiddenSlides>0</HiddenSlides>
  <MMClips>1</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18</vt:i4>
      </vt:variant>
    </vt:vector>
  </HeadingPairs>
  <TitlesOfParts>
    <vt:vector size="43" baseType="lpstr">
      <vt:lpstr>#9Slide03 Comfortaa Bold</vt:lpstr>
      <vt:lpstr>Arial</vt:lpstr>
      <vt:lpstr>Arial-Rounded</vt:lpstr>
      <vt:lpstr>Bebas Neue</vt:lpstr>
      <vt:lpstr>Boogaloo</vt:lpstr>
      <vt:lpstr>Calibri</vt:lpstr>
      <vt:lpstr>Darker Grotesque SemiBold</vt:lpstr>
      <vt:lpstr>Gorditas</vt:lpstr>
      <vt:lpstr>Kodchasan</vt:lpstr>
      <vt:lpstr>Livvic</vt:lpstr>
      <vt:lpstr>Manjari</vt:lpstr>
      <vt:lpstr>Manrope</vt:lpstr>
      <vt:lpstr>Maven Pro</vt:lpstr>
      <vt:lpstr>Montserrat</vt:lpstr>
      <vt:lpstr>Nunito</vt:lpstr>
      <vt:lpstr>Passion One</vt:lpstr>
      <vt:lpstr>Poppins</vt:lpstr>
      <vt:lpstr>Roboto Condensed Light</vt:lpstr>
      <vt:lpstr>Times New Roman</vt:lpstr>
      <vt:lpstr>UTM Avo</vt:lpstr>
      <vt:lpstr>3_Office Theme</vt:lpstr>
      <vt:lpstr>Fun Elementary Education by Slidesgo</vt:lpstr>
      <vt:lpstr>Digital Stickers for School Days by Slidesgo</vt:lpstr>
      <vt:lpstr>Europe Brothers and Sisters Day by Slidesgo</vt:lpstr>
      <vt:lpstr>1_Europe Brothers and Sisters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Dung Nguyen</cp:lastModifiedBy>
  <cp:revision>103</cp:revision>
  <dcterms:created xsi:type="dcterms:W3CDTF">2021-11-01T08:16:43Z</dcterms:created>
  <dcterms:modified xsi:type="dcterms:W3CDTF">2022-08-30T14:11:07Z</dcterms:modified>
</cp:coreProperties>
</file>