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8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C7DBB-11B0-4798-BB23-371430563B1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7195F-9B35-4429-817A-A0B05D5661A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1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3.png"/><Relationship Id="rId1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GIF"/><Relationship Id="rId8" Type="http://schemas.openxmlformats.org/officeDocument/2006/relationships/image" Target="../media/image10.png"/><Relationship Id="rId7" Type="http://schemas.openxmlformats.org/officeDocument/2006/relationships/image" Target="../media/image9.GIF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13.xml"/><Relationship Id="rId10" Type="http://schemas.openxmlformats.org/officeDocument/2006/relationships/audio" Target="../media/audio1.wav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GIF"/><Relationship Id="rId8" Type="http://schemas.openxmlformats.org/officeDocument/2006/relationships/image" Target="../media/image14.GIF"/><Relationship Id="rId7" Type="http://schemas.openxmlformats.org/officeDocument/2006/relationships/image" Target="../media/image13.GIF"/><Relationship Id="rId6" Type="http://schemas.openxmlformats.org/officeDocument/2006/relationships/image" Target="../media/image12.GIF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3" Type="http://schemas.openxmlformats.org/officeDocument/2006/relationships/slideLayout" Target="../slideLayouts/slideLayout13.xml"/><Relationship Id="rId22" Type="http://schemas.openxmlformats.org/officeDocument/2006/relationships/audio" Target="../media/audio2.wav"/><Relationship Id="rId21" Type="http://schemas.openxmlformats.org/officeDocument/2006/relationships/audio" Target="../media/audio1.wav"/><Relationship Id="rId20" Type="http://schemas.openxmlformats.org/officeDocument/2006/relationships/image" Target="../media/image21.png"/><Relationship Id="rId2" Type="http://schemas.openxmlformats.org/officeDocument/2006/relationships/image" Target="../media/image4.png"/><Relationship Id="rId19" Type="http://schemas.openxmlformats.org/officeDocument/2006/relationships/slide" Target="slide2.xml"/><Relationship Id="rId18" Type="http://schemas.openxmlformats.org/officeDocument/2006/relationships/image" Target="../media/image20.png"/><Relationship Id="rId17" Type="http://schemas.openxmlformats.org/officeDocument/2006/relationships/slide" Target="slide5.xml"/><Relationship Id="rId16" Type="http://schemas.openxmlformats.org/officeDocument/2006/relationships/image" Target="../media/image19.png"/><Relationship Id="rId15" Type="http://schemas.openxmlformats.org/officeDocument/2006/relationships/slide" Target="slide4.xml"/><Relationship Id="rId14" Type="http://schemas.openxmlformats.org/officeDocument/2006/relationships/image" Target="../media/image18.png"/><Relationship Id="rId13" Type="http://schemas.openxmlformats.org/officeDocument/2006/relationships/image" Target="../media/image17.GIF"/><Relationship Id="rId12" Type="http://schemas.openxmlformats.org/officeDocument/2006/relationships/image" Target="../media/image16.GIF"/><Relationship Id="rId11" Type="http://schemas.openxmlformats.org/officeDocument/2006/relationships/image" Target="../media/image11.GIF"/><Relationship Id="rId10" Type="http://schemas.openxmlformats.org/officeDocument/2006/relationships/image" Target="../media/image10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24.png"/><Relationship Id="rId4" Type="http://schemas.openxmlformats.org/officeDocument/2006/relationships/slide" Target="slide1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5.png"/><Relationship Id="rId2" Type="http://schemas.openxmlformats.org/officeDocument/2006/relationships/slide" Target="slide1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6.png"/><Relationship Id="rId2" Type="http://schemas.openxmlformats.org/officeDocument/2006/relationships/slide" Target="slide1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7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4" y="3429000"/>
            <a:ext cx="771444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  <a:endParaRPr lang="vi-VN" sz="4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vi-VN" sz="4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35" y="836295"/>
            <a:ext cx="9919335" cy="344932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2459355" y="3239770"/>
            <a:ext cx="739140" cy="69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4050030" y="3239770"/>
            <a:ext cx="739140" cy="69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5618480" y="3239770"/>
            <a:ext cx="679450" cy="69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7172960" y="3239770"/>
            <a:ext cx="709295" cy="69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005" y="662305"/>
            <a:ext cx="9888855" cy="3255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678815" y="810260"/>
            <a:ext cx="19913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355975" y="951865"/>
            <a:ext cx="19913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664200" y="951865"/>
            <a:ext cx="19913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335010" y="951865"/>
            <a:ext cx="19913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41300" y="1308100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918460" y="1308100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226685" y="1308100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897495" y="1405255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blinds/>
      </p:transition>
    </mc:Choice>
    <mc:Fallback>
      <p:transition spd="slow" advClick="0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10" y="200025"/>
            <a:ext cx="9813925" cy="41338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987040" y="2228850"/>
            <a:ext cx="332105" cy="85979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5899150" y="2273935"/>
            <a:ext cx="1961515" cy="80010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311140" y="2273935"/>
            <a:ext cx="2037080" cy="80010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0591800" y="2273935"/>
            <a:ext cx="316865" cy="80010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580" y="363855"/>
            <a:ext cx="9606915" cy="508889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795" y="363855"/>
            <a:ext cx="9030335" cy="4669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4083" y="3972910"/>
            <a:ext cx="53832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HẸN GẶP LẠI</a:t>
            </a:r>
            <a:endParaRPr lang="en-US" sz="6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8135" y="446742"/>
            <a:ext cx="363884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+ 14 = 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55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54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+ 25 =</a:t>
            </a:r>
            <a:endParaRPr lang="en-US" sz="48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49029" y="4819295"/>
            <a:ext cx="289357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75542" y="4784608"/>
            <a:ext cx="249806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82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177081" y="41966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9754765" y="40459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798679" y="476587"/>
            <a:ext cx="461416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+ 32 = 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ounded Rectangle 1"/>
          <p:cNvSpPr/>
          <p:nvPr/>
        </p:nvSpPr>
        <p:spPr>
          <a:xfrm>
            <a:off x="2157095" y="1655445"/>
            <a:ext cx="8133080" cy="23234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dạng 25 + 14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(2 tiết)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Video-2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840" y="840105"/>
            <a:ext cx="9197340" cy="4392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</Words>
  <Application>WPS Presentation</Application>
  <PresentationFormat>Widescreen</PresentationFormat>
  <Paragraphs>64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UTM Avo</vt:lpstr>
      <vt:lpstr>Microsoft YaHei</vt:lpstr>
      <vt:lpstr>Arial Unicode MS</vt:lpstr>
      <vt:lpstr>Calibri Light</vt:lpstr>
      <vt:lpstr>Calibri</vt:lpstr>
      <vt:lpstr>2_Office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toanbh</cp:lastModifiedBy>
  <cp:revision>2</cp:revision>
  <dcterms:created xsi:type="dcterms:W3CDTF">2020-10-02T09:27:00Z</dcterms:created>
  <dcterms:modified xsi:type="dcterms:W3CDTF">2020-10-06T04:30:03Z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